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C4D8C9-A629-49A8-C1CB-86262AAC33FA}" name="Reece Hill" initials="RH" userId="S::lpxrh12@nottingham.ac.uk::088ec6e6-042b-49f0-a028-b552e288210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CC"/>
    <a:srgbClr val="D0CECE"/>
    <a:srgbClr val="FF8225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DED5D-2AE7-42E1-8757-AFB8BAE13561}" v="169" dt="2022-01-13T15:20:47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160" d="100"/>
          <a:sy n="160" d="100"/>
        </p:scale>
        <p:origin x="744" y="-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ce Hill" userId="088ec6e6-042b-49f0-a028-b552e2882105" providerId="ADAL" clId="{5D1DED5D-2AE7-42E1-8757-AFB8BAE13561}"/>
    <pc:docChg chg="undo redo custSel addSld delSld modSld sldOrd">
      <pc:chgData name="Reece Hill" userId="088ec6e6-042b-49f0-a028-b552e2882105" providerId="ADAL" clId="{5D1DED5D-2AE7-42E1-8757-AFB8BAE13561}" dt="2022-01-13T15:31:32.752" v="1857" actId="14100"/>
      <pc:docMkLst>
        <pc:docMk/>
      </pc:docMkLst>
      <pc:sldChg chg="addSp modSp mod">
        <pc:chgData name="Reece Hill" userId="088ec6e6-042b-49f0-a028-b552e2882105" providerId="ADAL" clId="{5D1DED5D-2AE7-42E1-8757-AFB8BAE13561}" dt="2022-01-11T12:11:41.147" v="1273" actId="57"/>
        <pc:sldMkLst>
          <pc:docMk/>
          <pc:sldMk cId="407564481" sldId="256"/>
        </pc:sldMkLst>
        <pc:spChg chg="add mod">
          <ac:chgData name="Reece Hill" userId="088ec6e6-042b-49f0-a028-b552e2882105" providerId="ADAL" clId="{5D1DED5D-2AE7-42E1-8757-AFB8BAE13561}" dt="2022-01-11T12:11:41.147" v="1273" actId="57"/>
          <ac:spMkLst>
            <pc:docMk/>
            <pc:sldMk cId="407564481" sldId="256"/>
            <ac:spMk id="2" creationId="{E489C5E2-7BC3-407E-ACA1-842A024B0EB6}"/>
          </ac:spMkLst>
        </pc:spChg>
      </pc:sldChg>
      <pc:sldChg chg="addSp delSp modSp mod">
        <pc:chgData name="Reece Hill" userId="088ec6e6-042b-49f0-a028-b552e2882105" providerId="ADAL" clId="{5D1DED5D-2AE7-42E1-8757-AFB8BAE13561}" dt="2021-12-29T18:00:41.879" v="81" actId="20577"/>
        <pc:sldMkLst>
          <pc:docMk/>
          <pc:sldMk cId="152780741" sldId="262"/>
        </pc:sldMkLst>
        <pc:spChg chg="mod">
          <ac:chgData name="Reece Hill" userId="088ec6e6-042b-49f0-a028-b552e2882105" providerId="ADAL" clId="{5D1DED5D-2AE7-42E1-8757-AFB8BAE13561}" dt="2021-12-29T17:58:00.422" v="46" actId="20577"/>
          <ac:spMkLst>
            <pc:docMk/>
            <pc:sldMk cId="152780741" sldId="262"/>
            <ac:spMk id="5" creationId="{3DF2826E-B564-41FC-91DA-10734064A1E6}"/>
          </ac:spMkLst>
        </pc:spChg>
        <pc:spChg chg="mod">
          <ac:chgData name="Reece Hill" userId="088ec6e6-042b-49f0-a028-b552e2882105" providerId="ADAL" clId="{5D1DED5D-2AE7-42E1-8757-AFB8BAE13561}" dt="2021-12-29T17:58:00.422" v="46" actId="20577"/>
          <ac:spMkLst>
            <pc:docMk/>
            <pc:sldMk cId="152780741" sldId="262"/>
            <ac:spMk id="6" creationId="{FF960A08-3476-4827-B1DF-F8344C24DD82}"/>
          </ac:spMkLst>
        </pc:spChg>
        <pc:spChg chg="mod">
          <ac:chgData name="Reece Hill" userId="088ec6e6-042b-49f0-a028-b552e2882105" providerId="ADAL" clId="{5D1DED5D-2AE7-42E1-8757-AFB8BAE13561}" dt="2021-12-29T17:59:05.126" v="59" actId="14100"/>
          <ac:spMkLst>
            <pc:docMk/>
            <pc:sldMk cId="152780741" sldId="262"/>
            <ac:spMk id="7" creationId="{946267E9-C68D-4A9F-BF7B-6273D5F4BE99}"/>
          </ac:spMkLst>
        </pc:spChg>
        <pc:spChg chg="add mod">
          <ac:chgData name="Reece Hill" userId="088ec6e6-042b-49f0-a028-b552e2882105" providerId="ADAL" clId="{5D1DED5D-2AE7-42E1-8757-AFB8BAE13561}" dt="2021-12-29T17:59:08.974" v="61" actId="1076"/>
          <ac:spMkLst>
            <pc:docMk/>
            <pc:sldMk cId="152780741" sldId="262"/>
            <ac:spMk id="11" creationId="{ACA1F076-4C3E-45E5-A568-B0A43F0E1D4E}"/>
          </ac:spMkLst>
        </pc:spChg>
        <pc:spChg chg="add mod">
          <ac:chgData name="Reece Hill" userId="088ec6e6-042b-49f0-a028-b552e2882105" providerId="ADAL" clId="{5D1DED5D-2AE7-42E1-8757-AFB8BAE13561}" dt="2021-12-29T17:57:22.004" v="43" actId="164"/>
          <ac:spMkLst>
            <pc:docMk/>
            <pc:sldMk cId="152780741" sldId="262"/>
            <ac:spMk id="13" creationId="{CCA45432-2851-4FDB-A2DA-1153A57F4F7C}"/>
          </ac:spMkLst>
        </pc:spChg>
        <pc:spChg chg="mod">
          <ac:chgData name="Reece Hill" userId="088ec6e6-042b-49f0-a028-b552e2882105" providerId="ADAL" clId="{5D1DED5D-2AE7-42E1-8757-AFB8BAE13561}" dt="2021-12-29T17:58:00.422" v="46" actId="20577"/>
          <ac:spMkLst>
            <pc:docMk/>
            <pc:sldMk cId="152780741" sldId="262"/>
            <ac:spMk id="14" creationId="{E5905755-3AD6-4E70-A96E-1293138C912F}"/>
          </ac:spMkLst>
        </pc:spChg>
        <pc:spChg chg="mod">
          <ac:chgData name="Reece Hill" userId="088ec6e6-042b-49f0-a028-b552e2882105" providerId="ADAL" clId="{5D1DED5D-2AE7-42E1-8757-AFB8BAE13561}" dt="2021-12-29T17:58:05.582" v="47" actId="1076"/>
          <ac:spMkLst>
            <pc:docMk/>
            <pc:sldMk cId="152780741" sldId="262"/>
            <ac:spMk id="18" creationId="{DAF6A501-C6CC-4F70-A996-EC7C7B2DC0A7}"/>
          </ac:spMkLst>
        </pc:spChg>
        <pc:spChg chg="mod">
          <ac:chgData name="Reece Hill" userId="088ec6e6-042b-49f0-a028-b552e2882105" providerId="ADAL" clId="{5D1DED5D-2AE7-42E1-8757-AFB8BAE13561}" dt="2021-12-29T18:00:41.879" v="81" actId="20577"/>
          <ac:spMkLst>
            <pc:docMk/>
            <pc:sldMk cId="152780741" sldId="262"/>
            <ac:spMk id="21" creationId="{C89B2984-257C-4B83-9C1C-9185B1A24403}"/>
          </ac:spMkLst>
        </pc:spChg>
        <pc:spChg chg="mod">
          <ac:chgData name="Reece Hill" userId="088ec6e6-042b-49f0-a028-b552e2882105" providerId="ADAL" clId="{5D1DED5D-2AE7-42E1-8757-AFB8BAE13561}" dt="2021-12-29T17:59:12.422" v="63" actId="1076"/>
          <ac:spMkLst>
            <pc:docMk/>
            <pc:sldMk cId="152780741" sldId="262"/>
            <ac:spMk id="31" creationId="{7B3E40C2-B59A-45B9-A69C-6DCCD152CF50}"/>
          </ac:spMkLst>
        </pc:spChg>
        <pc:spChg chg="mod">
          <ac:chgData name="Reece Hill" userId="088ec6e6-042b-49f0-a028-b552e2882105" providerId="ADAL" clId="{5D1DED5D-2AE7-42E1-8757-AFB8BAE13561}" dt="2021-12-29T17:58:00.422" v="46" actId="20577"/>
          <ac:spMkLst>
            <pc:docMk/>
            <pc:sldMk cId="152780741" sldId="262"/>
            <ac:spMk id="36" creationId="{A99AEA2C-6D5E-4720-A788-A5D379FA908A}"/>
          </ac:spMkLst>
        </pc:spChg>
        <pc:spChg chg="mod">
          <ac:chgData name="Reece Hill" userId="088ec6e6-042b-49f0-a028-b552e2882105" providerId="ADAL" clId="{5D1DED5D-2AE7-42E1-8757-AFB8BAE13561}" dt="2021-12-29T17:59:02.173" v="58" actId="1076"/>
          <ac:spMkLst>
            <pc:docMk/>
            <pc:sldMk cId="152780741" sldId="262"/>
            <ac:spMk id="37" creationId="{FD0DF46F-B5E2-454D-B4EE-BF1D1F2556CA}"/>
          </ac:spMkLst>
        </pc:spChg>
        <pc:spChg chg="mod">
          <ac:chgData name="Reece Hill" userId="088ec6e6-042b-49f0-a028-b552e2882105" providerId="ADAL" clId="{5D1DED5D-2AE7-42E1-8757-AFB8BAE13561}" dt="2021-12-29T17:59:57.516" v="75" actId="1076"/>
          <ac:spMkLst>
            <pc:docMk/>
            <pc:sldMk cId="152780741" sldId="262"/>
            <ac:spMk id="38" creationId="{CE5A04F5-CCD4-4D26-A0D6-5A3137E18C93}"/>
          </ac:spMkLst>
        </pc:spChg>
        <pc:spChg chg="mod">
          <ac:chgData name="Reece Hill" userId="088ec6e6-042b-49f0-a028-b552e2882105" providerId="ADAL" clId="{5D1DED5D-2AE7-42E1-8757-AFB8BAE13561}" dt="2021-12-29T17:58:00.422" v="46" actId="20577"/>
          <ac:spMkLst>
            <pc:docMk/>
            <pc:sldMk cId="152780741" sldId="262"/>
            <ac:spMk id="41" creationId="{952B7544-72D6-42D3-A37B-2823D7363788}"/>
          </ac:spMkLst>
        </pc:spChg>
        <pc:spChg chg="del mod">
          <ac:chgData name="Reece Hill" userId="088ec6e6-042b-49f0-a028-b552e2882105" providerId="ADAL" clId="{5D1DED5D-2AE7-42E1-8757-AFB8BAE13561}" dt="2021-12-13T13:25:33.571" v="30" actId="478"/>
          <ac:spMkLst>
            <pc:docMk/>
            <pc:sldMk cId="152780741" sldId="262"/>
            <ac:spMk id="42" creationId="{94CD354C-1FAC-412F-B747-5347AD52E1A0}"/>
          </ac:spMkLst>
        </pc:spChg>
        <pc:spChg chg="del mod">
          <ac:chgData name="Reece Hill" userId="088ec6e6-042b-49f0-a028-b552e2882105" providerId="ADAL" clId="{5D1DED5D-2AE7-42E1-8757-AFB8BAE13561}" dt="2021-12-29T17:58:36.461" v="52" actId="478"/>
          <ac:spMkLst>
            <pc:docMk/>
            <pc:sldMk cId="152780741" sldId="262"/>
            <ac:spMk id="44" creationId="{CCD1DE80-8039-4F85-AD1E-DBAACACB67E9}"/>
          </ac:spMkLst>
        </pc:spChg>
        <pc:spChg chg="mod">
          <ac:chgData name="Reece Hill" userId="088ec6e6-042b-49f0-a028-b552e2882105" providerId="ADAL" clId="{5D1DED5D-2AE7-42E1-8757-AFB8BAE13561}" dt="2021-12-29T17:58:00.422" v="46" actId="20577"/>
          <ac:spMkLst>
            <pc:docMk/>
            <pc:sldMk cId="152780741" sldId="262"/>
            <ac:spMk id="46" creationId="{3A3D2535-311C-407D-9B1A-ED797E9395F7}"/>
          </ac:spMkLst>
        </pc:spChg>
        <pc:spChg chg="mod">
          <ac:chgData name="Reece Hill" userId="088ec6e6-042b-49f0-a028-b552e2882105" providerId="ADAL" clId="{5D1DED5D-2AE7-42E1-8757-AFB8BAE13561}" dt="2021-12-29T17:58:00.422" v="46" actId="20577"/>
          <ac:spMkLst>
            <pc:docMk/>
            <pc:sldMk cId="152780741" sldId="262"/>
            <ac:spMk id="48" creationId="{229A081A-473E-4295-8279-CA186E3B79A0}"/>
          </ac:spMkLst>
        </pc:spChg>
        <pc:spChg chg="mod">
          <ac:chgData name="Reece Hill" userId="088ec6e6-042b-49f0-a028-b552e2882105" providerId="ADAL" clId="{5D1DED5D-2AE7-42E1-8757-AFB8BAE13561}" dt="2021-12-29T17:58:00.422" v="46" actId="20577"/>
          <ac:spMkLst>
            <pc:docMk/>
            <pc:sldMk cId="152780741" sldId="262"/>
            <ac:spMk id="50" creationId="{B7DEBD97-569B-421F-B795-FB18FC31E712}"/>
          </ac:spMkLst>
        </pc:spChg>
        <pc:spChg chg="mod">
          <ac:chgData name="Reece Hill" userId="088ec6e6-042b-49f0-a028-b552e2882105" providerId="ADAL" clId="{5D1DED5D-2AE7-42E1-8757-AFB8BAE13561}" dt="2021-12-13T13:24:27.197" v="22" actId="14100"/>
          <ac:spMkLst>
            <pc:docMk/>
            <pc:sldMk cId="152780741" sldId="262"/>
            <ac:spMk id="52" creationId="{100A2060-CF18-47BB-AA6F-ADA828D7CA90}"/>
          </ac:spMkLst>
        </pc:spChg>
        <pc:spChg chg="del mod">
          <ac:chgData name="Reece Hill" userId="088ec6e6-042b-49f0-a028-b552e2882105" providerId="ADAL" clId="{5D1DED5D-2AE7-42E1-8757-AFB8BAE13561}" dt="2021-12-13T13:25:30.498" v="29" actId="478"/>
          <ac:spMkLst>
            <pc:docMk/>
            <pc:sldMk cId="152780741" sldId="262"/>
            <ac:spMk id="64" creationId="{CA290C73-5FEC-4B11-8541-B1F60BACBA3B}"/>
          </ac:spMkLst>
        </pc:spChg>
        <pc:spChg chg="add mod">
          <ac:chgData name="Reece Hill" userId="088ec6e6-042b-49f0-a028-b552e2882105" providerId="ADAL" clId="{5D1DED5D-2AE7-42E1-8757-AFB8BAE13561}" dt="2021-12-29T17:58:24.278" v="49" actId="1076"/>
          <ac:spMkLst>
            <pc:docMk/>
            <pc:sldMk cId="152780741" sldId="262"/>
            <ac:spMk id="65" creationId="{A930F404-8397-480F-B056-4C56F4C80B97}"/>
          </ac:spMkLst>
        </pc:spChg>
        <pc:spChg chg="add mod">
          <ac:chgData name="Reece Hill" userId="088ec6e6-042b-49f0-a028-b552e2882105" providerId="ADAL" clId="{5D1DED5D-2AE7-42E1-8757-AFB8BAE13561}" dt="2021-12-29T17:58:43.380" v="56" actId="1038"/>
          <ac:spMkLst>
            <pc:docMk/>
            <pc:sldMk cId="152780741" sldId="262"/>
            <ac:spMk id="67" creationId="{51732A9D-C1CA-477F-B0A4-8BED5626475A}"/>
          </ac:spMkLst>
        </pc:spChg>
        <pc:grpChg chg="mod">
          <ac:chgData name="Reece Hill" userId="088ec6e6-042b-49f0-a028-b552e2882105" providerId="ADAL" clId="{5D1DED5D-2AE7-42E1-8757-AFB8BAE13561}" dt="2021-12-13T13:24:41.688" v="24" actId="164"/>
          <ac:grpSpMkLst>
            <pc:docMk/>
            <pc:sldMk cId="152780741" sldId="262"/>
            <ac:grpSpMk id="4" creationId="{6C71E7CB-E501-4D2F-9DB6-E005E0CEB8F4}"/>
          </ac:grpSpMkLst>
        </pc:grpChg>
        <pc:grpChg chg="add mod">
          <ac:chgData name="Reece Hill" userId="088ec6e6-042b-49f0-a028-b552e2882105" providerId="ADAL" clId="{5D1DED5D-2AE7-42E1-8757-AFB8BAE13561}" dt="2021-12-13T13:24:44.321" v="25" actId="1076"/>
          <ac:grpSpMkLst>
            <pc:docMk/>
            <pc:sldMk cId="152780741" sldId="262"/>
            <ac:grpSpMk id="9" creationId="{D836D89D-9CDF-47C3-984E-8B3FE470A08E}"/>
          </ac:grpSpMkLst>
        </pc:grpChg>
        <pc:grpChg chg="mod">
          <ac:chgData name="Reece Hill" userId="088ec6e6-042b-49f0-a028-b552e2882105" providerId="ADAL" clId="{5D1DED5D-2AE7-42E1-8757-AFB8BAE13561}" dt="2021-12-13T13:24:21.262" v="20" actId="1076"/>
          <ac:grpSpMkLst>
            <pc:docMk/>
            <pc:sldMk cId="152780741" sldId="262"/>
            <ac:grpSpMk id="10" creationId="{6BDDD203-648F-47A6-BCA1-FA4AA303AE97}"/>
          </ac:grpSpMkLst>
        </pc:grpChg>
        <pc:grpChg chg="mod">
          <ac:chgData name="Reece Hill" userId="088ec6e6-042b-49f0-a028-b552e2882105" providerId="ADAL" clId="{5D1DED5D-2AE7-42E1-8757-AFB8BAE13561}" dt="2021-12-13T13:24:41.688" v="24" actId="164"/>
          <ac:grpSpMkLst>
            <pc:docMk/>
            <pc:sldMk cId="152780741" sldId="262"/>
            <ac:grpSpMk id="12" creationId="{6FBF380B-BC85-4F07-8BEE-C8CA99A96434}"/>
          </ac:grpSpMkLst>
        </pc:grpChg>
        <pc:grpChg chg="add mod">
          <ac:chgData name="Reece Hill" userId="088ec6e6-042b-49f0-a028-b552e2882105" providerId="ADAL" clId="{5D1DED5D-2AE7-42E1-8757-AFB8BAE13561}" dt="2021-12-29T18:00:09.049" v="78" actId="1076"/>
          <ac:grpSpMkLst>
            <pc:docMk/>
            <pc:sldMk cId="152780741" sldId="262"/>
            <ac:grpSpMk id="15" creationId="{2E0ADD07-8A34-43E3-8647-DFAD0D09A75A}"/>
          </ac:grpSpMkLst>
        </pc:grpChg>
        <pc:grpChg chg="mod">
          <ac:chgData name="Reece Hill" userId="088ec6e6-042b-49f0-a028-b552e2882105" providerId="ADAL" clId="{5D1DED5D-2AE7-42E1-8757-AFB8BAE13561}" dt="2021-12-29T17:58:00.422" v="46" actId="20577"/>
          <ac:grpSpMkLst>
            <pc:docMk/>
            <pc:sldMk cId="152780741" sldId="262"/>
            <ac:grpSpMk id="23" creationId="{91B3340A-9BD4-4C07-98D7-CEF1DE05D644}"/>
          </ac:grpSpMkLst>
        </pc:grpChg>
        <pc:grpChg chg="mod">
          <ac:chgData name="Reece Hill" userId="088ec6e6-042b-49f0-a028-b552e2882105" providerId="ADAL" clId="{5D1DED5D-2AE7-42E1-8757-AFB8BAE13561}" dt="2021-12-29T17:58:00.422" v="46" actId="20577"/>
          <ac:grpSpMkLst>
            <pc:docMk/>
            <pc:sldMk cId="152780741" sldId="262"/>
            <ac:grpSpMk id="27" creationId="{47640911-F670-4A9E-8B83-E5F6DA40A801}"/>
          </ac:grpSpMkLst>
        </pc:grpChg>
        <pc:grpChg chg="mod">
          <ac:chgData name="Reece Hill" userId="088ec6e6-042b-49f0-a028-b552e2882105" providerId="ADAL" clId="{5D1DED5D-2AE7-42E1-8757-AFB8BAE13561}" dt="2021-12-13T13:24:41.688" v="24" actId="164"/>
          <ac:grpSpMkLst>
            <pc:docMk/>
            <pc:sldMk cId="152780741" sldId="262"/>
            <ac:grpSpMk id="32" creationId="{95D583E8-68F5-459D-B6CF-CD35B932942C}"/>
          </ac:grpSpMkLst>
        </pc:grpChg>
        <pc:grpChg chg="mod">
          <ac:chgData name="Reece Hill" userId="088ec6e6-042b-49f0-a028-b552e2882105" providerId="ADAL" clId="{5D1DED5D-2AE7-42E1-8757-AFB8BAE13561}" dt="2021-12-29T17:58:00.422" v="46" actId="20577"/>
          <ac:grpSpMkLst>
            <pc:docMk/>
            <pc:sldMk cId="152780741" sldId="262"/>
            <ac:grpSpMk id="39" creationId="{6BC29EE5-1C0B-4386-AE0B-5DC7B068F133}"/>
          </ac:grpSpMkLst>
        </pc:grpChg>
        <pc:grpChg chg="mod">
          <ac:chgData name="Reece Hill" userId="088ec6e6-042b-49f0-a028-b552e2882105" providerId="ADAL" clId="{5D1DED5D-2AE7-42E1-8757-AFB8BAE13561}" dt="2021-12-13T13:24:41.688" v="24" actId="164"/>
          <ac:grpSpMkLst>
            <pc:docMk/>
            <pc:sldMk cId="152780741" sldId="262"/>
            <ac:grpSpMk id="40" creationId="{1D9E6C4A-DB3D-49D6-8023-7CAFB7F4DC93}"/>
          </ac:grpSpMkLst>
        </pc:grpChg>
        <pc:grpChg chg="mod">
          <ac:chgData name="Reece Hill" userId="088ec6e6-042b-49f0-a028-b552e2882105" providerId="ADAL" clId="{5D1DED5D-2AE7-42E1-8757-AFB8BAE13561}" dt="2021-12-13T13:24:41.688" v="24" actId="164"/>
          <ac:grpSpMkLst>
            <pc:docMk/>
            <pc:sldMk cId="152780741" sldId="262"/>
            <ac:grpSpMk id="53" creationId="{D731110D-F114-421F-91D2-4EF3B88AAA9F}"/>
          </ac:grpSpMkLst>
        </pc:grpChg>
        <pc:grpChg chg="mod">
          <ac:chgData name="Reece Hill" userId="088ec6e6-042b-49f0-a028-b552e2882105" providerId="ADAL" clId="{5D1DED5D-2AE7-42E1-8757-AFB8BAE13561}" dt="2021-12-13T13:24:41.688" v="24" actId="164"/>
          <ac:grpSpMkLst>
            <pc:docMk/>
            <pc:sldMk cId="152780741" sldId="262"/>
            <ac:grpSpMk id="56" creationId="{1DC1864F-73EF-4D56-91CB-0A8BCCAF3A8B}"/>
          </ac:grpSpMkLst>
        </pc:grpChg>
        <pc:grpChg chg="mod">
          <ac:chgData name="Reece Hill" userId="088ec6e6-042b-49f0-a028-b552e2882105" providerId="ADAL" clId="{5D1DED5D-2AE7-42E1-8757-AFB8BAE13561}" dt="2021-12-13T13:24:41.688" v="24" actId="164"/>
          <ac:grpSpMkLst>
            <pc:docMk/>
            <pc:sldMk cId="152780741" sldId="262"/>
            <ac:grpSpMk id="61" creationId="{3B5548BE-C302-4920-B88D-C1D5E6530F23}"/>
          </ac:grpSpMkLst>
        </pc:grpChg>
        <pc:cxnChg chg="mod">
          <ac:chgData name="Reece Hill" userId="088ec6e6-042b-49f0-a028-b552e2882105" providerId="ADAL" clId="{5D1DED5D-2AE7-42E1-8757-AFB8BAE13561}" dt="2021-12-29T17:58:00.422" v="46" actId="20577"/>
          <ac:cxnSpMkLst>
            <pc:docMk/>
            <pc:sldMk cId="152780741" sldId="262"/>
            <ac:cxnSpMk id="8" creationId="{FB58C6EC-4450-4192-82BE-C8C77A0DB93A}"/>
          </ac:cxnSpMkLst>
        </pc:cxnChg>
        <pc:cxnChg chg="mod">
          <ac:chgData name="Reece Hill" userId="088ec6e6-042b-49f0-a028-b552e2882105" providerId="ADAL" clId="{5D1DED5D-2AE7-42E1-8757-AFB8BAE13561}" dt="2021-12-29T18:00:09.049" v="78" actId="1076"/>
          <ac:cxnSpMkLst>
            <pc:docMk/>
            <pc:sldMk cId="152780741" sldId="262"/>
            <ac:cxnSpMk id="17" creationId="{1C7D8358-CC57-49CC-BFC0-C8AFB5B5A64B}"/>
          </ac:cxnSpMkLst>
        </pc:cxnChg>
        <pc:cxnChg chg="mod">
          <ac:chgData name="Reece Hill" userId="088ec6e6-042b-49f0-a028-b552e2882105" providerId="ADAL" clId="{5D1DED5D-2AE7-42E1-8757-AFB8BAE13561}" dt="2021-12-29T18:00:09.049" v="78" actId="1076"/>
          <ac:cxnSpMkLst>
            <pc:docMk/>
            <pc:sldMk cId="152780741" sldId="262"/>
            <ac:cxnSpMk id="22" creationId="{7E3CE089-6179-4986-A88D-EC0FA0642C5E}"/>
          </ac:cxnSpMkLst>
        </pc:cxnChg>
        <pc:cxnChg chg="mod">
          <ac:chgData name="Reece Hill" userId="088ec6e6-042b-49f0-a028-b552e2882105" providerId="ADAL" clId="{5D1DED5D-2AE7-42E1-8757-AFB8BAE13561}" dt="2021-12-29T18:00:23.638" v="79" actId="14100"/>
          <ac:cxnSpMkLst>
            <pc:docMk/>
            <pc:sldMk cId="152780741" sldId="262"/>
            <ac:cxnSpMk id="29" creationId="{A7D7BA18-C886-4A04-B35D-1B1CA76393BC}"/>
          </ac:cxnSpMkLst>
        </pc:cxnChg>
        <pc:cxnChg chg="mod">
          <ac:chgData name="Reece Hill" userId="088ec6e6-042b-49f0-a028-b552e2882105" providerId="ADAL" clId="{5D1DED5D-2AE7-42E1-8757-AFB8BAE13561}" dt="2021-12-29T17:58:00.422" v="46" actId="20577"/>
          <ac:cxnSpMkLst>
            <pc:docMk/>
            <pc:sldMk cId="152780741" sldId="262"/>
            <ac:cxnSpMk id="30" creationId="{FB2487D5-5204-44B5-8365-17B4C1EB9B8D}"/>
          </ac:cxnSpMkLst>
        </pc:cxnChg>
        <pc:cxnChg chg="mod">
          <ac:chgData name="Reece Hill" userId="088ec6e6-042b-49f0-a028-b552e2882105" providerId="ADAL" clId="{5D1DED5D-2AE7-42E1-8757-AFB8BAE13561}" dt="2021-12-13T13:23:54.834" v="16" actId="20577"/>
          <ac:cxnSpMkLst>
            <pc:docMk/>
            <pc:sldMk cId="152780741" sldId="262"/>
            <ac:cxnSpMk id="43" creationId="{76424F61-9867-4408-A871-7CE1F76CB6ED}"/>
          </ac:cxnSpMkLst>
        </pc:cxnChg>
        <pc:cxnChg chg="mod">
          <ac:chgData name="Reece Hill" userId="088ec6e6-042b-49f0-a028-b552e2882105" providerId="ADAL" clId="{5D1DED5D-2AE7-42E1-8757-AFB8BAE13561}" dt="2021-12-29T17:58:00.422" v="46" actId="20577"/>
          <ac:cxnSpMkLst>
            <pc:docMk/>
            <pc:sldMk cId="152780741" sldId="262"/>
            <ac:cxnSpMk id="45" creationId="{7040E5C9-3842-4694-8509-8CFCE5FBE1FF}"/>
          </ac:cxnSpMkLst>
        </pc:cxnChg>
        <pc:cxnChg chg="mod">
          <ac:chgData name="Reece Hill" userId="088ec6e6-042b-49f0-a028-b552e2882105" providerId="ADAL" clId="{5D1DED5D-2AE7-42E1-8757-AFB8BAE13561}" dt="2021-12-29T17:58:00.422" v="46" actId="20577"/>
          <ac:cxnSpMkLst>
            <pc:docMk/>
            <pc:sldMk cId="152780741" sldId="262"/>
            <ac:cxnSpMk id="47" creationId="{DC954ED7-69EA-4A67-8A26-CEDA18DF9395}"/>
          </ac:cxnSpMkLst>
        </pc:cxnChg>
        <pc:cxnChg chg="add mod">
          <ac:chgData name="Reece Hill" userId="088ec6e6-042b-49f0-a028-b552e2882105" providerId="ADAL" clId="{5D1DED5D-2AE7-42E1-8757-AFB8BAE13561}" dt="2021-12-29T17:58:24.278" v="49" actId="1076"/>
          <ac:cxnSpMkLst>
            <pc:docMk/>
            <pc:sldMk cId="152780741" sldId="262"/>
            <ac:cxnSpMk id="66" creationId="{091D7487-C08B-4847-8D96-DE170585B792}"/>
          </ac:cxnSpMkLst>
        </pc:cxnChg>
        <pc:cxnChg chg="add mod">
          <ac:chgData name="Reece Hill" userId="088ec6e6-042b-49f0-a028-b552e2882105" providerId="ADAL" clId="{5D1DED5D-2AE7-42E1-8757-AFB8BAE13561}" dt="2021-12-29T18:00:09.049" v="78" actId="1076"/>
          <ac:cxnSpMkLst>
            <pc:docMk/>
            <pc:sldMk cId="152780741" sldId="262"/>
            <ac:cxnSpMk id="68" creationId="{AF6D7410-05A2-47C3-BE9A-A79F156E4D25}"/>
          </ac:cxnSpMkLst>
        </pc:cxnChg>
      </pc:sldChg>
      <pc:sldChg chg="addSp delSp modSp del mod">
        <pc:chgData name="Reece Hill" userId="088ec6e6-042b-49f0-a028-b552e2882105" providerId="ADAL" clId="{5D1DED5D-2AE7-42E1-8757-AFB8BAE13561}" dt="2021-12-29T18:54:20.275" v="862" actId="47"/>
        <pc:sldMkLst>
          <pc:docMk/>
          <pc:sldMk cId="3278604723" sldId="263"/>
        </pc:sldMkLst>
        <pc:spChg chg="mod topLvl">
          <ac:chgData name="Reece Hill" userId="088ec6e6-042b-49f0-a028-b552e2882105" providerId="ADAL" clId="{5D1DED5D-2AE7-42E1-8757-AFB8BAE13561}" dt="2021-12-29T18:41:53.539" v="624" actId="207"/>
          <ac:spMkLst>
            <pc:docMk/>
            <pc:sldMk cId="3278604723" sldId="263"/>
            <ac:spMk id="5" creationId="{3DF2826E-B564-41FC-91DA-10734064A1E6}"/>
          </ac:spMkLst>
        </pc:spChg>
        <pc:spChg chg="add del mod topLvl">
          <ac:chgData name="Reece Hill" userId="088ec6e6-042b-49f0-a028-b552e2882105" providerId="ADAL" clId="{5D1DED5D-2AE7-42E1-8757-AFB8BAE13561}" dt="2021-12-29T18:39:25.764" v="561" actId="1076"/>
          <ac:spMkLst>
            <pc:docMk/>
            <pc:sldMk cId="3278604723" sldId="263"/>
            <ac:spMk id="6" creationId="{FF960A08-3476-4827-B1DF-F8344C24DD82}"/>
          </ac:spMkLst>
        </pc:spChg>
        <pc:spChg chg="mod topLvl">
          <ac:chgData name="Reece Hill" userId="088ec6e6-042b-49f0-a028-b552e2882105" providerId="ADAL" clId="{5D1DED5D-2AE7-42E1-8757-AFB8BAE13561}" dt="2021-12-29T18:11:27.208" v="200" actId="1076"/>
          <ac:spMkLst>
            <pc:docMk/>
            <pc:sldMk cId="3278604723" sldId="263"/>
            <ac:spMk id="14" creationId="{E5905755-3AD6-4E70-A96E-1293138C912F}"/>
          </ac:spMkLst>
        </pc:spChg>
        <pc:spChg chg="mod topLvl">
          <ac:chgData name="Reece Hill" userId="088ec6e6-042b-49f0-a028-b552e2882105" providerId="ADAL" clId="{5D1DED5D-2AE7-42E1-8757-AFB8BAE13561}" dt="2021-12-29T18:35:55.128" v="487" actId="14100"/>
          <ac:spMkLst>
            <pc:docMk/>
            <pc:sldMk cId="3278604723" sldId="263"/>
            <ac:spMk id="18" creationId="{DAF6A501-C6CC-4F70-A996-EC7C7B2DC0A7}"/>
          </ac:spMkLst>
        </pc:spChg>
        <pc:spChg chg="del mod topLvl">
          <ac:chgData name="Reece Hill" userId="088ec6e6-042b-49f0-a028-b552e2882105" providerId="ADAL" clId="{5D1DED5D-2AE7-42E1-8757-AFB8BAE13561}" dt="2021-12-29T18:18:32.787" v="279" actId="478"/>
          <ac:spMkLst>
            <pc:docMk/>
            <pc:sldMk cId="3278604723" sldId="263"/>
            <ac:spMk id="21" creationId="{C89B2984-257C-4B83-9C1C-9185B1A24403}"/>
          </ac:spMkLst>
        </pc:spChg>
        <pc:spChg chg="del mod topLvl">
          <ac:chgData name="Reece Hill" userId="088ec6e6-042b-49f0-a028-b552e2882105" providerId="ADAL" clId="{5D1DED5D-2AE7-42E1-8757-AFB8BAE13561}" dt="2021-12-29T18:05:39.596" v="142" actId="478"/>
          <ac:spMkLst>
            <pc:docMk/>
            <pc:sldMk cId="3278604723" sldId="263"/>
            <ac:spMk id="31" creationId="{7B3E40C2-B59A-45B9-A69C-6DCCD152CF50}"/>
          </ac:spMkLst>
        </pc:spChg>
        <pc:spChg chg="mod">
          <ac:chgData name="Reece Hill" userId="088ec6e6-042b-49f0-a028-b552e2882105" providerId="ADAL" clId="{5D1DED5D-2AE7-42E1-8757-AFB8BAE13561}" dt="2021-12-29T18:13:26.982" v="223" actId="207"/>
          <ac:spMkLst>
            <pc:docMk/>
            <pc:sldMk cId="3278604723" sldId="263"/>
            <ac:spMk id="37" creationId="{FD0DF46F-B5E2-454D-B4EE-BF1D1F2556CA}"/>
          </ac:spMkLst>
        </pc:spChg>
        <pc:spChg chg="mod topLvl">
          <ac:chgData name="Reece Hill" userId="088ec6e6-042b-49f0-a028-b552e2882105" providerId="ADAL" clId="{5D1DED5D-2AE7-42E1-8757-AFB8BAE13561}" dt="2021-12-29T18:21:45.438" v="322" actId="1076"/>
          <ac:spMkLst>
            <pc:docMk/>
            <pc:sldMk cId="3278604723" sldId="263"/>
            <ac:spMk id="38" creationId="{CE5A04F5-CCD4-4D26-A0D6-5A3137E18C93}"/>
          </ac:spMkLst>
        </pc:spChg>
        <pc:spChg chg="mod topLvl">
          <ac:chgData name="Reece Hill" userId="088ec6e6-042b-49f0-a028-b552e2882105" providerId="ADAL" clId="{5D1DED5D-2AE7-42E1-8757-AFB8BAE13561}" dt="2021-12-29T18:41:50.713" v="623" actId="207"/>
          <ac:spMkLst>
            <pc:docMk/>
            <pc:sldMk cId="3278604723" sldId="263"/>
            <ac:spMk id="41" creationId="{952B7544-72D6-42D3-A37B-2823D7363788}"/>
          </ac:spMkLst>
        </pc:spChg>
        <pc:spChg chg="del mod topLvl">
          <ac:chgData name="Reece Hill" userId="088ec6e6-042b-49f0-a028-b552e2882105" providerId="ADAL" clId="{5D1DED5D-2AE7-42E1-8757-AFB8BAE13561}" dt="2021-12-29T18:19:45.107" v="298" actId="478"/>
          <ac:spMkLst>
            <pc:docMk/>
            <pc:sldMk cId="3278604723" sldId="263"/>
            <ac:spMk id="44" creationId="{CCD1DE80-8039-4F85-AD1E-DBAACACB67E9}"/>
          </ac:spMkLst>
        </pc:spChg>
        <pc:spChg chg="del mod topLvl">
          <ac:chgData name="Reece Hill" userId="088ec6e6-042b-49f0-a028-b552e2882105" providerId="ADAL" clId="{5D1DED5D-2AE7-42E1-8757-AFB8BAE13561}" dt="2021-12-29T18:18:38.346" v="282" actId="478"/>
          <ac:spMkLst>
            <pc:docMk/>
            <pc:sldMk cId="3278604723" sldId="263"/>
            <ac:spMk id="48" creationId="{229A081A-473E-4295-8279-CA186E3B79A0}"/>
          </ac:spMkLst>
        </pc:spChg>
        <pc:spChg chg="del mod topLvl">
          <ac:chgData name="Reece Hill" userId="088ec6e6-042b-49f0-a028-b552e2882105" providerId="ADAL" clId="{5D1DED5D-2AE7-42E1-8757-AFB8BAE13561}" dt="2021-12-29T18:12:16.843" v="208" actId="478"/>
          <ac:spMkLst>
            <pc:docMk/>
            <pc:sldMk cId="3278604723" sldId="263"/>
            <ac:spMk id="50" creationId="{B7DEBD97-569B-421F-B795-FB18FC31E712}"/>
          </ac:spMkLst>
        </pc:spChg>
        <pc:spChg chg="mod">
          <ac:chgData name="Reece Hill" userId="088ec6e6-042b-49f0-a028-b552e2882105" providerId="ADAL" clId="{5D1DED5D-2AE7-42E1-8757-AFB8BAE13561}" dt="2021-12-29T18:00:54.039" v="82"/>
          <ac:spMkLst>
            <pc:docMk/>
            <pc:sldMk cId="3278604723" sldId="263"/>
            <ac:spMk id="74" creationId="{AE76103B-FFC8-41D9-9371-EFF64602DD1A}"/>
          </ac:spMkLst>
        </pc:spChg>
        <pc:spChg chg="mod">
          <ac:chgData name="Reece Hill" userId="088ec6e6-042b-49f0-a028-b552e2882105" providerId="ADAL" clId="{5D1DED5D-2AE7-42E1-8757-AFB8BAE13561}" dt="2021-12-29T18:00:54.039" v="82"/>
          <ac:spMkLst>
            <pc:docMk/>
            <pc:sldMk cId="3278604723" sldId="263"/>
            <ac:spMk id="75" creationId="{A231A4C2-A03E-4FC1-9996-8CBCA3DE4637}"/>
          </ac:spMkLst>
        </pc:spChg>
        <pc:spChg chg="del mod topLvl">
          <ac:chgData name="Reece Hill" userId="088ec6e6-042b-49f0-a028-b552e2882105" providerId="ADAL" clId="{5D1DED5D-2AE7-42E1-8757-AFB8BAE13561}" dt="2021-12-29T18:18:30.523" v="278" actId="478"/>
          <ac:spMkLst>
            <pc:docMk/>
            <pc:sldMk cId="3278604723" sldId="263"/>
            <ac:spMk id="137" creationId="{EFA04F4D-0E05-45D4-817F-3C9A52F85114}"/>
          </ac:spMkLst>
        </pc:spChg>
        <pc:spChg chg="add mod topLvl">
          <ac:chgData name="Reece Hill" userId="088ec6e6-042b-49f0-a028-b552e2882105" providerId="ADAL" clId="{5D1DED5D-2AE7-42E1-8757-AFB8BAE13561}" dt="2021-12-29T18:22:04.411" v="327" actId="1076"/>
          <ac:spMkLst>
            <pc:docMk/>
            <pc:sldMk cId="3278604723" sldId="263"/>
            <ac:spMk id="159" creationId="{A12FAE14-7651-40C8-A0F2-E42CDB6745E6}"/>
          </ac:spMkLst>
        </pc:spChg>
        <pc:spChg chg="mod topLvl">
          <ac:chgData name="Reece Hill" userId="088ec6e6-042b-49f0-a028-b552e2882105" providerId="ADAL" clId="{5D1DED5D-2AE7-42E1-8757-AFB8BAE13561}" dt="2021-12-29T18:32:30.518" v="429" actId="164"/>
          <ac:spMkLst>
            <pc:docMk/>
            <pc:sldMk cId="3278604723" sldId="263"/>
            <ac:spMk id="163" creationId="{6E162C4C-167A-4205-9849-3A50787E33E1}"/>
          </ac:spMkLst>
        </pc:spChg>
        <pc:spChg chg="mod">
          <ac:chgData name="Reece Hill" userId="088ec6e6-042b-49f0-a028-b552e2882105" providerId="ADAL" clId="{5D1DED5D-2AE7-42E1-8757-AFB8BAE13561}" dt="2021-12-29T18:18:02.947" v="263" actId="165"/>
          <ac:spMkLst>
            <pc:docMk/>
            <pc:sldMk cId="3278604723" sldId="263"/>
            <ac:spMk id="164" creationId="{7987AD09-5540-4158-B12D-E6B42EC2B486}"/>
          </ac:spMkLst>
        </pc:spChg>
        <pc:spChg chg="mod">
          <ac:chgData name="Reece Hill" userId="088ec6e6-042b-49f0-a028-b552e2882105" providerId="ADAL" clId="{5D1DED5D-2AE7-42E1-8757-AFB8BAE13561}" dt="2021-12-29T18:18:06.357" v="264" actId="688"/>
          <ac:spMkLst>
            <pc:docMk/>
            <pc:sldMk cId="3278604723" sldId="263"/>
            <ac:spMk id="165" creationId="{F44599E4-66E7-4C93-93C9-40AE58485D6F}"/>
          </ac:spMkLst>
        </pc:spChg>
        <pc:spChg chg="del mod topLvl">
          <ac:chgData name="Reece Hill" userId="088ec6e6-042b-49f0-a028-b552e2882105" providerId="ADAL" clId="{5D1DED5D-2AE7-42E1-8757-AFB8BAE13561}" dt="2021-12-29T18:18:26.899" v="273" actId="478"/>
          <ac:spMkLst>
            <pc:docMk/>
            <pc:sldMk cId="3278604723" sldId="263"/>
            <ac:spMk id="168" creationId="{B3E6DB66-0B88-4C76-A7D0-2C732A095463}"/>
          </ac:spMkLst>
        </pc:spChg>
        <pc:spChg chg="del mod topLvl">
          <ac:chgData name="Reece Hill" userId="088ec6e6-042b-49f0-a028-b552e2882105" providerId="ADAL" clId="{5D1DED5D-2AE7-42E1-8757-AFB8BAE13561}" dt="2021-12-29T18:18:56.220" v="285" actId="478"/>
          <ac:spMkLst>
            <pc:docMk/>
            <pc:sldMk cId="3278604723" sldId="263"/>
            <ac:spMk id="169" creationId="{95B1EFFB-EE16-4D05-91FE-33EBBF489C4F}"/>
          </ac:spMkLst>
        </pc:spChg>
        <pc:spChg chg="del mod topLvl">
          <ac:chgData name="Reece Hill" userId="088ec6e6-042b-49f0-a028-b552e2882105" providerId="ADAL" clId="{5D1DED5D-2AE7-42E1-8757-AFB8BAE13561}" dt="2021-12-29T18:34:54.427" v="468" actId="478"/>
          <ac:spMkLst>
            <pc:docMk/>
            <pc:sldMk cId="3278604723" sldId="263"/>
            <ac:spMk id="170" creationId="{638A9C80-711B-4017-BA59-45141027939D}"/>
          </ac:spMkLst>
        </pc:spChg>
        <pc:spChg chg="add del mod">
          <ac:chgData name="Reece Hill" userId="088ec6e6-042b-49f0-a028-b552e2882105" providerId="ADAL" clId="{5D1DED5D-2AE7-42E1-8757-AFB8BAE13561}" dt="2021-12-29T18:32:07.010" v="427" actId="478"/>
          <ac:spMkLst>
            <pc:docMk/>
            <pc:sldMk cId="3278604723" sldId="263"/>
            <ac:spMk id="184" creationId="{75119225-E216-488C-9A47-11ADBB858116}"/>
          </ac:spMkLst>
        </pc:spChg>
        <pc:spChg chg="mod">
          <ac:chgData name="Reece Hill" userId="088ec6e6-042b-49f0-a028-b552e2882105" providerId="ADAL" clId="{5D1DED5D-2AE7-42E1-8757-AFB8BAE13561}" dt="2021-12-29T18:10:04.060" v="178" actId="1076"/>
          <ac:spMkLst>
            <pc:docMk/>
            <pc:sldMk cId="3278604723" sldId="263"/>
            <ac:spMk id="192" creationId="{F36555F1-0E5B-4D5F-B101-D28C5BEC7D97}"/>
          </ac:spMkLst>
        </pc:spChg>
        <pc:spChg chg="add mod">
          <ac:chgData name="Reece Hill" userId="088ec6e6-042b-49f0-a028-b552e2882105" providerId="ADAL" clId="{5D1DED5D-2AE7-42E1-8757-AFB8BAE13561}" dt="2021-12-29T18:32:47.793" v="437" actId="164"/>
          <ac:spMkLst>
            <pc:docMk/>
            <pc:sldMk cId="3278604723" sldId="263"/>
            <ac:spMk id="193" creationId="{B5513ACB-E303-41D5-8A2D-7E81E976ABED}"/>
          </ac:spMkLst>
        </pc:spChg>
        <pc:spChg chg="add del mod ord">
          <ac:chgData name="Reece Hill" userId="088ec6e6-042b-49f0-a028-b552e2882105" providerId="ADAL" clId="{5D1DED5D-2AE7-42E1-8757-AFB8BAE13561}" dt="2021-12-29T18:32:47.793" v="437" actId="164"/>
          <ac:spMkLst>
            <pc:docMk/>
            <pc:sldMk cId="3278604723" sldId="263"/>
            <ac:spMk id="222" creationId="{0FBA2257-6CE4-4994-9689-DB1B3B87635F}"/>
          </ac:spMkLst>
        </pc:spChg>
        <pc:spChg chg="add del mod">
          <ac:chgData name="Reece Hill" userId="088ec6e6-042b-49f0-a028-b552e2882105" providerId="ADAL" clId="{5D1DED5D-2AE7-42E1-8757-AFB8BAE13561}" dt="2021-12-29T18:31:14.706" v="410" actId="478"/>
          <ac:spMkLst>
            <pc:docMk/>
            <pc:sldMk cId="3278604723" sldId="263"/>
            <ac:spMk id="236" creationId="{0858E37B-DDC3-4B78-8BF2-0D90F2CAE675}"/>
          </ac:spMkLst>
        </pc:spChg>
        <pc:spChg chg="add mod">
          <ac:chgData name="Reece Hill" userId="088ec6e6-042b-49f0-a028-b552e2882105" providerId="ADAL" clId="{5D1DED5D-2AE7-42E1-8757-AFB8BAE13561}" dt="2021-12-29T18:32:30.518" v="429" actId="164"/>
          <ac:spMkLst>
            <pc:docMk/>
            <pc:sldMk cId="3278604723" sldId="263"/>
            <ac:spMk id="237" creationId="{CBB6F91F-EA6D-42AD-AA27-4C010A3B53E8}"/>
          </ac:spMkLst>
        </pc:spChg>
        <pc:spChg chg="add mod">
          <ac:chgData name="Reece Hill" userId="088ec6e6-042b-49f0-a028-b552e2882105" providerId="ADAL" clId="{5D1DED5D-2AE7-42E1-8757-AFB8BAE13561}" dt="2021-12-29T18:32:02.977" v="426" actId="6549"/>
          <ac:spMkLst>
            <pc:docMk/>
            <pc:sldMk cId="3278604723" sldId="263"/>
            <ac:spMk id="246" creationId="{5771A3B5-5590-4C38-9F10-FF13BACB841D}"/>
          </ac:spMkLst>
        </pc:spChg>
        <pc:spChg chg="add mod">
          <ac:chgData name="Reece Hill" userId="088ec6e6-042b-49f0-a028-b552e2882105" providerId="ADAL" clId="{5D1DED5D-2AE7-42E1-8757-AFB8BAE13561}" dt="2021-12-29T18:32:02.977" v="426" actId="6549"/>
          <ac:spMkLst>
            <pc:docMk/>
            <pc:sldMk cId="3278604723" sldId="263"/>
            <ac:spMk id="247" creationId="{5975DC22-FF7F-4F3F-AD23-12B60C45FBA5}"/>
          </ac:spMkLst>
        </pc:spChg>
        <pc:spChg chg="mod">
          <ac:chgData name="Reece Hill" userId="088ec6e6-042b-49f0-a028-b552e2882105" providerId="ADAL" clId="{5D1DED5D-2AE7-42E1-8757-AFB8BAE13561}" dt="2021-12-29T18:34:47.167" v="467" actId="6549"/>
          <ac:spMkLst>
            <pc:docMk/>
            <pc:sldMk cId="3278604723" sldId="263"/>
            <ac:spMk id="255" creationId="{79D25B17-F75A-4D0D-AC1D-78993C7FEF8E}"/>
          </ac:spMkLst>
        </pc:spChg>
        <pc:spChg chg="mod">
          <ac:chgData name="Reece Hill" userId="088ec6e6-042b-49f0-a028-b552e2882105" providerId="ADAL" clId="{5D1DED5D-2AE7-42E1-8757-AFB8BAE13561}" dt="2021-12-29T18:34:47.167" v="467" actId="6549"/>
          <ac:spMkLst>
            <pc:docMk/>
            <pc:sldMk cId="3278604723" sldId="263"/>
            <ac:spMk id="256" creationId="{1EDECB8F-3BCF-45FD-A9E1-DE58B1C47ACE}"/>
          </ac:spMkLst>
        </pc:spChg>
        <pc:spChg chg="add mod">
          <ac:chgData name="Reece Hill" userId="088ec6e6-042b-49f0-a028-b552e2882105" providerId="ADAL" clId="{5D1DED5D-2AE7-42E1-8757-AFB8BAE13561}" dt="2021-12-29T18:35:59.302" v="488" actId="14100"/>
          <ac:spMkLst>
            <pc:docMk/>
            <pc:sldMk cId="3278604723" sldId="263"/>
            <ac:spMk id="262" creationId="{5F0BCDB2-9AF8-442A-A25C-2A7CF3B29160}"/>
          </ac:spMkLst>
        </pc:spChg>
        <pc:grpChg chg="add mod">
          <ac:chgData name="Reece Hill" userId="088ec6e6-042b-49f0-a028-b552e2882105" providerId="ADAL" clId="{5D1DED5D-2AE7-42E1-8757-AFB8BAE13561}" dt="2021-12-29T18:29:53.734" v="404" actId="1076"/>
          <ac:grpSpMkLst>
            <pc:docMk/>
            <pc:sldMk cId="3278604723" sldId="263"/>
            <ac:grpSpMk id="73" creationId="{C9E689E6-BBF0-4F9D-A204-E872F7AFFDFE}"/>
          </ac:grpSpMkLst>
        </pc:grpChg>
        <pc:grpChg chg="add del mod">
          <ac:chgData name="Reece Hill" userId="088ec6e6-042b-49f0-a028-b552e2882105" providerId="ADAL" clId="{5D1DED5D-2AE7-42E1-8757-AFB8BAE13561}" dt="2021-12-29T18:11:43.440" v="201" actId="165"/>
          <ac:grpSpMkLst>
            <pc:docMk/>
            <pc:sldMk cId="3278604723" sldId="263"/>
            <ac:grpSpMk id="78" creationId="{CEEC3043-F7FB-4B6E-BB56-7705B720FC71}"/>
          </ac:grpSpMkLst>
        </pc:grpChg>
        <pc:grpChg chg="add del mod">
          <ac:chgData name="Reece Hill" userId="088ec6e6-042b-49f0-a028-b552e2882105" providerId="ADAL" clId="{5D1DED5D-2AE7-42E1-8757-AFB8BAE13561}" dt="2021-12-29T18:18:02.947" v="263" actId="165"/>
          <ac:grpSpMkLst>
            <pc:docMk/>
            <pc:sldMk cId="3278604723" sldId="263"/>
            <ac:grpSpMk id="151" creationId="{494AB29F-69E8-40F6-9840-12A2DFE749A2}"/>
          </ac:grpSpMkLst>
        </pc:grpChg>
        <pc:grpChg chg="add mod topLvl">
          <ac:chgData name="Reece Hill" userId="088ec6e6-042b-49f0-a028-b552e2882105" providerId="ADAL" clId="{5D1DED5D-2AE7-42E1-8757-AFB8BAE13561}" dt="2021-12-29T18:21:50.650" v="323" actId="1076"/>
          <ac:grpSpMkLst>
            <pc:docMk/>
            <pc:sldMk cId="3278604723" sldId="263"/>
            <ac:grpSpMk id="162" creationId="{69C05618-D651-420F-A1D3-4347A14FAC63}"/>
          </ac:grpSpMkLst>
        </pc:grpChg>
        <pc:grpChg chg="del">
          <ac:chgData name="Reece Hill" userId="088ec6e6-042b-49f0-a028-b552e2882105" providerId="ADAL" clId="{5D1DED5D-2AE7-42E1-8757-AFB8BAE13561}" dt="2021-12-29T18:04:58.053" v="131" actId="165"/>
          <ac:grpSpMkLst>
            <pc:docMk/>
            <pc:sldMk cId="3278604723" sldId="263"/>
            <ac:grpSpMk id="188" creationId="{F02099DB-8385-4B8C-AF64-E0A2E1E09A50}"/>
          </ac:grpSpMkLst>
        </pc:grpChg>
        <pc:grpChg chg="mod">
          <ac:chgData name="Reece Hill" userId="088ec6e6-042b-49f0-a028-b552e2882105" providerId="ADAL" clId="{5D1DED5D-2AE7-42E1-8757-AFB8BAE13561}" dt="2021-12-29T18:24:56.973" v="362" actId="14100"/>
          <ac:grpSpMkLst>
            <pc:docMk/>
            <pc:sldMk cId="3278604723" sldId="263"/>
            <ac:grpSpMk id="190" creationId="{B343D003-D6C2-4E17-90A1-E2EFBB8104D5}"/>
          </ac:grpSpMkLst>
        </pc:grpChg>
        <pc:grpChg chg="add mod">
          <ac:chgData name="Reece Hill" userId="088ec6e6-042b-49f0-a028-b552e2882105" providerId="ADAL" clId="{5D1DED5D-2AE7-42E1-8757-AFB8BAE13561}" dt="2021-12-29T18:33:48.958" v="448" actId="1076"/>
          <ac:grpSpMkLst>
            <pc:docMk/>
            <pc:sldMk cId="3278604723" sldId="263"/>
            <ac:grpSpMk id="248" creationId="{62CE68AA-5C25-4403-8BDC-3302B02EE53F}"/>
          </ac:grpSpMkLst>
        </pc:grpChg>
        <pc:grpChg chg="add mod">
          <ac:chgData name="Reece Hill" userId="088ec6e6-042b-49f0-a028-b552e2882105" providerId="ADAL" clId="{5D1DED5D-2AE7-42E1-8757-AFB8BAE13561}" dt="2021-12-29T18:33:03.020" v="439" actId="1076"/>
          <ac:grpSpMkLst>
            <pc:docMk/>
            <pc:sldMk cId="3278604723" sldId="263"/>
            <ac:grpSpMk id="251" creationId="{A91D09A3-D41E-444E-BC6F-A94A91CEDFA9}"/>
          </ac:grpSpMkLst>
        </pc:grpChg>
        <pc:grpChg chg="add mod">
          <ac:chgData name="Reece Hill" userId="088ec6e6-042b-49f0-a028-b552e2882105" providerId="ADAL" clId="{5D1DED5D-2AE7-42E1-8757-AFB8BAE13561}" dt="2021-12-29T18:32:55.189" v="438" actId="1076"/>
          <ac:grpSpMkLst>
            <pc:docMk/>
            <pc:sldMk cId="3278604723" sldId="263"/>
            <ac:grpSpMk id="252" creationId="{1E66CEB0-FFED-4F31-88E9-7CB97F78C605}"/>
          </ac:grpSpMkLst>
        </pc:grpChg>
        <pc:grpChg chg="add mod">
          <ac:chgData name="Reece Hill" userId="088ec6e6-042b-49f0-a028-b552e2882105" providerId="ADAL" clId="{5D1DED5D-2AE7-42E1-8757-AFB8BAE13561}" dt="2021-12-29T18:34:47.167" v="467" actId="6549"/>
          <ac:grpSpMkLst>
            <pc:docMk/>
            <pc:sldMk cId="3278604723" sldId="263"/>
            <ac:grpSpMk id="253" creationId="{0F144BAA-BAB0-4824-8798-05EF7812DAD8}"/>
          </ac:grpSpMkLst>
        </pc:grpChg>
        <pc:grpChg chg="add mod">
          <ac:chgData name="Reece Hill" userId="088ec6e6-042b-49f0-a028-b552e2882105" providerId="ADAL" clId="{5D1DED5D-2AE7-42E1-8757-AFB8BAE13561}" dt="2021-12-29T18:35:25.845" v="479" actId="1076"/>
          <ac:grpSpMkLst>
            <pc:docMk/>
            <pc:sldMk cId="3278604723" sldId="263"/>
            <ac:grpSpMk id="263" creationId="{7810917D-C461-459D-A5B8-1E80959C96D3}"/>
          </ac:grpSpMkLst>
        </pc:grpChg>
        <pc:picChg chg="del mod topLvl">
          <ac:chgData name="Reece Hill" userId="088ec6e6-042b-49f0-a028-b552e2882105" providerId="ADAL" clId="{5D1DED5D-2AE7-42E1-8757-AFB8BAE13561}" dt="2021-12-29T18:29:59.323" v="406" actId="478"/>
          <ac:picMkLst>
            <pc:docMk/>
            <pc:sldMk cId="3278604723" sldId="263"/>
            <ac:picMk id="16" creationId="{9A53F341-4EF0-4D4A-A7BA-9E657E1FCF3C}"/>
          </ac:picMkLst>
        </pc:picChg>
        <pc:picChg chg="del mod topLvl">
          <ac:chgData name="Reece Hill" userId="088ec6e6-042b-49f0-a028-b552e2882105" providerId="ADAL" clId="{5D1DED5D-2AE7-42E1-8757-AFB8BAE13561}" dt="2021-12-29T18:31:30.707" v="416" actId="478"/>
          <ac:picMkLst>
            <pc:docMk/>
            <pc:sldMk cId="3278604723" sldId="263"/>
            <ac:picMk id="107" creationId="{3E195F7E-184F-41AF-A44D-26B7BBABFBD5}"/>
          </ac:picMkLst>
        </pc:picChg>
        <pc:picChg chg="del mod topLvl">
          <ac:chgData name="Reece Hill" userId="088ec6e6-042b-49f0-a028-b552e2882105" providerId="ADAL" clId="{5D1DED5D-2AE7-42E1-8757-AFB8BAE13561}" dt="2021-12-29T18:33:17.107" v="443" actId="478"/>
          <ac:picMkLst>
            <pc:docMk/>
            <pc:sldMk cId="3278604723" sldId="263"/>
            <ac:picMk id="115" creationId="{C0CFE189-6DDD-4798-B9CA-E91CFEE9A562}"/>
          </ac:picMkLst>
        </pc:picChg>
        <pc:picChg chg="del mod topLvl">
          <ac:chgData name="Reece Hill" userId="088ec6e6-042b-49f0-a028-b552e2882105" providerId="ADAL" clId="{5D1DED5D-2AE7-42E1-8757-AFB8BAE13561}" dt="2021-12-29T18:18:27.499" v="274" actId="478"/>
          <ac:picMkLst>
            <pc:docMk/>
            <pc:sldMk cId="3278604723" sldId="263"/>
            <ac:picMk id="138" creationId="{0D025AB3-DD94-463C-B099-E518BBE2395F}"/>
          </ac:picMkLst>
        </pc:picChg>
        <pc:picChg chg="add mod topLvl">
          <ac:chgData name="Reece Hill" userId="088ec6e6-042b-49f0-a028-b552e2882105" providerId="ADAL" clId="{5D1DED5D-2AE7-42E1-8757-AFB8BAE13561}" dt="2021-12-29T18:32:47.793" v="437" actId="164"/>
          <ac:picMkLst>
            <pc:docMk/>
            <pc:sldMk cId="3278604723" sldId="263"/>
            <ac:picMk id="161" creationId="{6ECD8CA6-B104-4A38-AA3F-08BD0ABA8A8E}"/>
          </ac:picMkLst>
        </pc:picChg>
        <pc:picChg chg="add mod">
          <ac:chgData name="Reece Hill" userId="088ec6e6-042b-49f0-a028-b552e2882105" providerId="ADAL" clId="{5D1DED5D-2AE7-42E1-8757-AFB8BAE13561}" dt="2021-12-29T18:32:30.518" v="429" actId="164"/>
          <ac:picMkLst>
            <pc:docMk/>
            <pc:sldMk cId="3278604723" sldId="263"/>
            <ac:picMk id="235" creationId="{A2F65C4C-7F01-4EB5-8EEF-08444DF665EE}"/>
          </ac:picMkLst>
        </pc:picChg>
        <pc:picChg chg="add mod">
          <ac:chgData name="Reece Hill" userId="088ec6e6-042b-49f0-a028-b552e2882105" providerId="ADAL" clId="{5D1DED5D-2AE7-42E1-8757-AFB8BAE13561}" dt="2021-12-29T18:32:02.977" v="426" actId="6549"/>
          <ac:picMkLst>
            <pc:docMk/>
            <pc:sldMk cId="3278604723" sldId="263"/>
            <ac:picMk id="245" creationId="{B85BCDB4-212A-42D4-8FC4-D8D88B635B29}"/>
          </ac:picMkLst>
        </pc:picChg>
        <pc:picChg chg="mod">
          <ac:chgData name="Reece Hill" userId="088ec6e6-042b-49f0-a028-b552e2882105" providerId="ADAL" clId="{5D1DED5D-2AE7-42E1-8757-AFB8BAE13561}" dt="2021-12-29T18:34:47.167" v="467" actId="6549"/>
          <ac:picMkLst>
            <pc:docMk/>
            <pc:sldMk cId="3278604723" sldId="263"/>
            <ac:picMk id="254" creationId="{BB8D3085-46C2-4EC4-B7A1-172CDED92482}"/>
          </ac:picMkLst>
        </pc:picChg>
        <pc:cxnChg chg="mod topLvl">
          <ac:chgData name="Reece Hill" userId="088ec6e6-042b-49f0-a028-b552e2882105" providerId="ADAL" clId="{5D1DED5D-2AE7-42E1-8757-AFB8BAE13561}" dt="2021-12-29T18:40:05.843" v="617" actId="1076"/>
          <ac:cxnSpMkLst>
            <pc:docMk/>
            <pc:sldMk cId="3278604723" sldId="263"/>
            <ac:cxnSpMk id="8" creationId="{FB58C6EC-4450-4192-82BE-C8C77A0DB93A}"/>
          </ac:cxnSpMkLst>
        </pc:cxnChg>
        <pc:cxnChg chg="del mod">
          <ac:chgData name="Reece Hill" userId="088ec6e6-042b-49f0-a028-b552e2882105" providerId="ADAL" clId="{5D1DED5D-2AE7-42E1-8757-AFB8BAE13561}" dt="2021-12-29T18:01:09.269" v="86" actId="478"/>
          <ac:cxnSpMkLst>
            <pc:docMk/>
            <pc:sldMk cId="3278604723" sldId="263"/>
            <ac:cxnSpMk id="17" creationId="{1C7D8358-CC57-49CC-BFC0-C8AFB5B5A64B}"/>
          </ac:cxnSpMkLst>
        </pc:cxnChg>
        <pc:cxnChg chg="del mod">
          <ac:chgData name="Reece Hill" userId="088ec6e6-042b-49f0-a028-b552e2882105" providerId="ADAL" clId="{5D1DED5D-2AE7-42E1-8757-AFB8BAE13561}" dt="2021-12-29T18:03:21.125" v="110" actId="478"/>
          <ac:cxnSpMkLst>
            <pc:docMk/>
            <pc:sldMk cId="3278604723" sldId="263"/>
            <ac:cxnSpMk id="22" creationId="{7E3CE089-6179-4986-A88D-EC0FA0642C5E}"/>
          </ac:cxnSpMkLst>
        </pc:cxnChg>
        <pc:cxnChg chg="mod topLvl">
          <ac:chgData name="Reece Hill" userId="088ec6e6-042b-49f0-a028-b552e2882105" providerId="ADAL" clId="{5D1DED5D-2AE7-42E1-8757-AFB8BAE13561}" dt="2021-12-29T18:33:48.958" v="448" actId="1076"/>
          <ac:cxnSpMkLst>
            <pc:docMk/>
            <pc:sldMk cId="3278604723" sldId="263"/>
            <ac:cxnSpMk id="29" creationId="{A7D7BA18-C886-4A04-B35D-1B1CA76393BC}"/>
          </ac:cxnSpMkLst>
        </pc:cxnChg>
        <pc:cxnChg chg="del mod topLvl">
          <ac:chgData name="Reece Hill" userId="088ec6e6-042b-49f0-a028-b552e2882105" providerId="ADAL" clId="{5D1DED5D-2AE7-42E1-8757-AFB8BAE13561}" dt="2021-12-29T18:18:36.595" v="281" actId="478"/>
          <ac:cxnSpMkLst>
            <pc:docMk/>
            <pc:sldMk cId="3278604723" sldId="263"/>
            <ac:cxnSpMk id="47" creationId="{DC954ED7-69EA-4A67-8A26-CEDA18DF9395}"/>
          </ac:cxnSpMkLst>
        </pc:cxnChg>
        <pc:cxnChg chg="del mod topLvl">
          <ac:chgData name="Reece Hill" userId="088ec6e6-042b-49f0-a028-b552e2882105" providerId="ADAL" clId="{5D1DED5D-2AE7-42E1-8757-AFB8BAE13561}" dt="2021-12-29T18:19:40.883" v="297" actId="478"/>
          <ac:cxnSpMkLst>
            <pc:docMk/>
            <pc:sldMk cId="3278604723" sldId="263"/>
            <ac:cxnSpMk id="64" creationId="{280E36F9-9D42-4557-997C-AD7BB4E82BF2}"/>
          </ac:cxnSpMkLst>
        </pc:cxnChg>
        <pc:cxnChg chg="mod topLvl">
          <ac:chgData name="Reece Hill" userId="088ec6e6-042b-49f0-a028-b552e2882105" providerId="ADAL" clId="{5D1DED5D-2AE7-42E1-8757-AFB8BAE13561}" dt="2021-12-29T18:40:05.843" v="617" actId="1076"/>
          <ac:cxnSpMkLst>
            <pc:docMk/>
            <pc:sldMk cId="3278604723" sldId="263"/>
            <ac:cxnSpMk id="83" creationId="{11B8A522-AAE4-46B0-A455-A1B495704B43}"/>
          </ac:cxnSpMkLst>
        </pc:cxnChg>
        <pc:cxnChg chg="add mod">
          <ac:chgData name="Reece Hill" userId="088ec6e6-042b-49f0-a028-b552e2882105" providerId="ADAL" clId="{5D1DED5D-2AE7-42E1-8757-AFB8BAE13561}" dt="2021-12-29T18:33:03.020" v="439" actId="1076"/>
          <ac:cxnSpMkLst>
            <pc:docMk/>
            <pc:sldMk cId="3278604723" sldId="263"/>
            <ac:cxnSpMk id="87" creationId="{D7E41F0C-3389-4A09-A6D2-2329FDEDC5BF}"/>
          </ac:cxnSpMkLst>
        </pc:cxnChg>
        <pc:cxnChg chg="add mod">
          <ac:chgData name="Reece Hill" userId="088ec6e6-042b-49f0-a028-b552e2882105" providerId="ADAL" clId="{5D1DED5D-2AE7-42E1-8757-AFB8BAE13561}" dt="2021-12-29T18:40:05.843" v="617" actId="1076"/>
          <ac:cxnSpMkLst>
            <pc:docMk/>
            <pc:sldMk cId="3278604723" sldId="263"/>
            <ac:cxnSpMk id="90" creationId="{12DD894F-83DE-405A-9959-B1B1CCA2D53E}"/>
          </ac:cxnSpMkLst>
        </pc:cxnChg>
        <pc:cxnChg chg="del">
          <ac:chgData name="Reece Hill" userId="088ec6e6-042b-49f0-a028-b552e2882105" providerId="ADAL" clId="{5D1DED5D-2AE7-42E1-8757-AFB8BAE13561}" dt="2021-12-29T18:02:32.900" v="102" actId="478"/>
          <ac:cxnSpMkLst>
            <pc:docMk/>
            <pc:sldMk cId="3278604723" sldId="263"/>
            <ac:cxnSpMk id="94" creationId="{67952ABA-EC03-4947-A95A-4470B795B28E}"/>
          </ac:cxnSpMkLst>
        </pc:cxnChg>
        <pc:cxnChg chg="add mod">
          <ac:chgData name="Reece Hill" userId="088ec6e6-042b-49f0-a028-b552e2882105" providerId="ADAL" clId="{5D1DED5D-2AE7-42E1-8757-AFB8BAE13561}" dt="2021-12-29T18:29:53.734" v="404" actId="1076"/>
          <ac:cxnSpMkLst>
            <pc:docMk/>
            <pc:sldMk cId="3278604723" sldId="263"/>
            <ac:cxnSpMk id="99" creationId="{A4416100-42C8-4A4F-A28C-FD20853508AD}"/>
          </ac:cxnSpMkLst>
        </pc:cxnChg>
        <pc:cxnChg chg="mod topLvl">
          <ac:chgData name="Reece Hill" userId="088ec6e6-042b-49f0-a028-b552e2882105" providerId="ADAL" clId="{5D1DED5D-2AE7-42E1-8757-AFB8BAE13561}" dt="2021-12-29T18:39:18.596" v="557" actId="1076"/>
          <ac:cxnSpMkLst>
            <pc:docMk/>
            <pc:sldMk cId="3278604723" sldId="263"/>
            <ac:cxnSpMk id="109" creationId="{858269FF-35CF-487F-900D-FF40C0943C50}"/>
          </ac:cxnSpMkLst>
        </pc:cxnChg>
        <pc:cxnChg chg="del mod topLvl">
          <ac:chgData name="Reece Hill" userId="088ec6e6-042b-49f0-a028-b552e2882105" providerId="ADAL" clId="{5D1DED5D-2AE7-42E1-8757-AFB8BAE13561}" dt="2021-12-29T18:12:18.931" v="209" actId="478"/>
          <ac:cxnSpMkLst>
            <pc:docMk/>
            <pc:sldMk cId="3278604723" sldId="263"/>
            <ac:cxnSpMk id="114" creationId="{C916EBD2-4F8F-42EE-9B55-01FA17DABD25}"/>
          </ac:cxnSpMkLst>
        </pc:cxnChg>
        <pc:cxnChg chg="del mod topLvl">
          <ac:chgData name="Reece Hill" userId="088ec6e6-042b-49f0-a028-b552e2882105" providerId="ADAL" clId="{5D1DED5D-2AE7-42E1-8757-AFB8BAE13561}" dt="2021-12-29T18:12:20.516" v="210" actId="478"/>
          <ac:cxnSpMkLst>
            <pc:docMk/>
            <pc:sldMk cId="3278604723" sldId="263"/>
            <ac:cxnSpMk id="116" creationId="{7D792F25-CE56-4AE0-9007-FD0743D485B9}"/>
          </ac:cxnSpMkLst>
        </pc:cxnChg>
        <pc:cxnChg chg="del mod topLvl">
          <ac:chgData name="Reece Hill" userId="088ec6e6-042b-49f0-a028-b552e2882105" providerId="ADAL" clId="{5D1DED5D-2AE7-42E1-8757-AFB8BAE13561}" dt="2021-12-29T18:18:33.603" v="280" actId="478"/>
          <ac:cxnSpMkLst>
            <pc:docMk/>
            <pc:sldMk cId="3278604723" sldId="263"/>
            <ac:cxnSpMk id="125" creationId="{4A4EA8BE-5FC2-4E2A-9616-D4CD441E94E4}"/>
          </ac:cxnSpMkLst>
        </pc:cxnChg>
        <pc:cxnChg chg="del mod topLvl">
          <ac:chgData name="Reece Hill" userId="088ec6e6-042b-49f0-a028-b552e2882105" providerId="ADAL" clId="{5D1DED5D-2AE7-42E1-8757-AFB8BAE13561}" dt="2021-12-29T18:12:15.107" v="207" actId="478"/>
          <ac:cxnSpMkLst>
            <pc:docMk/>
            <pc:sldMk cId="3278604723" sldId="263"/>
            <ac:cxnSpMk id="133" creationId="{543462DD-0625-45E9-B0A4-BDC674DDFDFC}"/>
          </ac:cxnSpMkLst>
        </pc:cxnChg>
        <pc:cxnChg chg="del mod topLvl">
          <ac:chgData name="Reece Hill" userId="088ec6e6-042b-49f0-a028-b552e2882105" providerId="ADAL" clId="{5D1DED5D-2AE7-42E1-8757-AFB8BAE13561}" dt="2021-12-29T18:18:29.250" v="277" actId="478"/>
          <ac:cxnSpMkLst>
            <pc:docMk/>
            <pc:sldMk cId="3278604723" sldId="263"/>
            <ac:cxnSpMk id="136" creationId="{04BAD383-7C64-48E4-8509-4FB209964A2F}"/>
          </ac:cxnSpMkLst>
        </pc:cxnChg>
        <pc:cxnChg chg="del mod topLvl">
          <ac:chgData name="Reece Hill" userId="088ec6e6-042b-49f0-a028-b552e2882105" providerId="ADAL" clId="{5D1DED5D-2AE7-42E1-8757-AFB8BAE13561}" dt="2021-12-29T18:18:28.050" v="275" actId="478"/>
          <ac:cxnSpMkLst>
            <pc:docMk/>
            <pc:sldMk cId="3278604723" sldId="263"/>
            <ac:cxnSpMk id="139" creationId="{D59DC0CD-E41A-46BC-9ABE-6ABBE752C351}"/>
          </ac:cxnSpMkLst>
        </pc:cxnChg>
        <pc:cxnChg chg="del mod topLvl">
          <ac:chgData name="Reece Hill" userId="088ec6e6-042b-49f0-a028-b552e2882105" providerId="ADAL" clId="{5D1DED5D-2AE7-42E1-8757-AFB8BAE13561}" dt="2021-12-29T18:18:28.634" v="276" actId="478"/>
          <ac:cxnSpMkLst>
            <pc:docMk/>
            <pc:sldMk cId="3278604723" sldId="263"/>
            <ac:cxnSpMk id="140" creationId="{97D5F443-676D-4465-AC4F-DE6EC47457AB}"/>
          </ac:cxnSpMkLst>
        </pc:cxnChg>
        <pc:cxnChg chg="add del mod">
          <ac:chgData name="Reece Hill" userId="088ec6e6-042b-49f0-a028-b552e2882105" providerId="ADAL" clId="{5D1DED5D-2AE7-42E1-8757-AFB8BAE13561}" dt="2021-12-29T18:16:16.195" v="242" actId="478"/>
          <ac:cxnSpMkLst>
            <pc:docMk/>
            <pc:sldMk cId="3278604723" sldId="263"/>
            <ac:cxnSpMk id="150" creationId="{C707173E-ECE2-47A7-92AA-884AAE320C2B}"/>
          </ac:cxnSpMkLst>
        </pc:cxnChg>
        <pc:cxnChg chg="add del mod">
          <ac:chgData name="Reece Hill" userId="088ec6e6-042b-49f0-a028-b552e2882105" providerId="ADAL" clId="{5D1DED5D-2AE7-42E1-8757-AFB8BAE13561}" dt="2021-12-29T18:17:40.035" v="260" actId="478"/>
          <ac:cxnSpMkLst>
            <pc:docMk/>
            <pc:sldMk cId="3278604723" sldId="263"/>
            <ac:cxnSpMk id="153" creationId="{8F1392C5-9277-4B51-BF77-8B9BBC572BD2}"/>
          </ac:cxnSpMkLst>
        </pc:cxnChg>
        <pc:cxnChg chg="add mod topLvl">
          <ac:chgData name="Reece Hill" userId="088ec6e6-042b-49f0-a028-b552e2882105" providerId="ADAL" clId="{5D1DED5D-2AE7-42E1-8757-AFB8BAE13561}" dt="2021-12-29T18:34:18.884" v="460" actId="1038"/>
          <ac:cxnSpMkLst>
            <pc:docMk/>
            <pc:sldMk cId="3278604723" sldId="263"/>
            <ac:cxnSpMk id="158" creationId="{15D9BE84-E2BF-4322-8529-6789869E5D97}"/>
          </ac:cxnSpMkLst>
        </pc:cxnChg>
        <pc:cxnChg chg="add mod topLvl">
          <ac:chgData name="Reece Hill" userId="088ec6e6-042b-49f0-a028-b552e2882105" providerId="ADAL" clId="{5D1DED5D-2AE7-42E1-8757-AFB8BAE13561}" dt="2021-12-29T18:39:18.596" v="557" actId="1076"/>
          <ac:cxnSpMkLst>
            <pc:docMk/>
            <pc:sldMk cId="3278604723" sldId="263"/>
            <ac:cxnSpMk id="160" creationId="{D85FD485-0ECA-4FC8-8566-2E8BA5C819E2}"/>
          </ac:cxnSpMkLst>
        </pc:cxnChg>
        <pc:cxnChg chg="add mod topLvl">
          <ac:chgData name="Reece Hill" userId="088ec6e6-042b-49f0-a028-b552e2882105" providerId="ADAL" clId="{5D1DED5D-2AE7-42E1-8757-AFB8BAE13561}" dt="2021-12-29T18:32:55.189" v="438" actId="1076"/>
          <ac:cxnSpMkLst>
            <pc:docMk/>
            <pc:sldMk cId="3278604723" sldId="263"/>
            <ac:cxnSpMk id="166" creationId="{91DFDD1A-B3D8-4188-950B-D2CBCDFBD7E6}"/>
          </ac:cxnSpMkLst>
        </pc:cxnChg>
        <pc:cxnChg chg="add mod topLvl">
          <ac:chgData name="Reece Hill" userId="088ec6e6-042b-49f0-a028-b552e2882105" providerId="ADAL" clId="{5D1DED5D-2AE7-42E1-8757-AFB8BAE13561}" dt="2021-12-29T18:39:18.596" v="557" actId="1076"/>
          <ac:cxnSpMkLst>
            <pc:docMk/>
            <pc:sldMk cId="3278604723" sldId="263"/>
            <ac:cxnSpMk id="167" creationId="{874262E0-63DB-4057-8825-16660E8854C6}"/>
          </ac:cxnSpMkLst>
        </pc:cxnChg>
        <pc:cxnChg chg="add mod topLvl">
          <ac:chgData name="Reece Hill" userId="088ec6e6-042b-49f0-a028-b552e2882105" providerId="ADAL" clId="{5D1DED5D-2AE7-42E1-8757-AFB8BAE13561}" dt="2021-12-29T18:36:16.745" v="489" actId="14100"/>
          <ac:cxnSpMkLst>
            <pc:docMk/>
            <pc:sldMk cId="3278604723" sldId="263"/>
            <ac:cxnSpMk id="171" creationId="{8100A0AF-8D0C-424D-82F4-1BB8851091C5}"/>
          </ac:cxnSpMkLst>
        </pc:cxnChg>
        <pc:cxnChg chg="add del mod">
          <ac:chgData name="Reece Hill" userId="088ec6e6-042b-49f0-a028-b552e2882105" providerId="ADAL" clId="{5D1DED5D-2AE7-42E1-8757-AFB8BAE13561}" dt="2021-12-29T18:23:05.403" v="336" actId="478"/>
          <ac:cxnSpMkLst>
            <pc:docMk/>
            <pc:sldMk cId="3278604723" sldId="263"/>
            <ac:cxnSpMk id="174" creationId="{1A98C156-5A4F-452F-AC7E-821D738F450F}"/>
          </ac:cxnSpMkLst>
        </pc:cxnChg>
        <pc:cxnChg chg="add mod">
          <ac:chgData name="Reece Hill" userId="088ec6e6-042b-49f0-a028-b552e2882105" providerId="ADAL" clId="{5D1DED5D-2AE7-42E1-8757-AFB8BAE13561}" dt="2021-12-29T18:40:05.843" v="617" actId="1076"/>
          <ac:cxnSpMkLst>
            <pc:docMk/>
            <pc:sldMk cId="3278604723" sldId="263"/>
            <ac:cxnSpMk id="207" creationId="{AEE0F1B6-342D-45AB-95A7-87C239F7F1C7}"/>
          </ac:cxnSpMkLst>
        </pc:cxnChg>
        <pc:cxnChg chg="add mod">
          <ac:chgData name="Reece Hill" userId="088ec6e6-042b-49f0-a028-b552e2882105" providerId="ADAL" clId="{5D1DED5D-2AE7-42E1-8757-AFB8BAE13561}" dt="2021-12-29T18:39:18.596" v="557" actId="1076"/>
          <ac:cxnSpMkLst>
            <pc:docMk/>
            <pc:sldMk cId="3278604723" sldId="263"/>
            <ac:cxnSpMk id="261" creationId="{26C7C108-4FF5-479F-ABB6-CDFCBAF498D2}"/>
          </ac:cxnSpMkLst>
        </pc:cxnChg>
      </pc:sldChg>
      <pc:sldChg chg="ord">
        <pc:chgData name="Reece Hill" userId="088ec6e6-042b-49f0-a028-b552e2882105" providerId="ADAL" clId="{5D1DED5D-2AE7-42E1-8757-AFB8BAE13561}" dt="2021-12-29T19:14:58.249" v="1043"/>
        <pc:sldMkLst>
          <pc:docMk/>
          <pc:sldMk cId="3048626743" sldId="264"/>
        </pc:sldMkLst>
      </pc:sldChg>
      <pc:sldChg chg="ord">
        <pc:chgData name="Reece Hill" userId="088ec6e6-042b-49f0-a028-b552e2882105" providerId="ADAL" clId="{5D1DED5D-2AE7-42E1-8757-AFB8BAE13561}" dt="2021-12-29T19:15:10.881" v="1047"/>
        <pc:sldMkLst>
          <pc:docMk/>
          <pc:sldMk cId="62317728" sldId="265"/>
        </pc:sldMkLst>
      </pc:sldChg>
      <pc:sldChg chg="delSp modSp add mod ord">
        <pc:chgData name="Reece Hill" userId="088ec6e6-042b-49f0-a028-b552e2882105" providerId="ADAL" clId="{5D1DED5D-2AE7-42E1-8757-AFB8BAE13561}" dt="2022-01-11T13:10:25.266" v="1275" actId="14100"/>
        <pc:sldMkLst>
          <pc:docMk/>
          <pc:sldMk cId="3851291073" sldId="266"/>
        </pc:sldMkLst>
        <pc:spChg chg="mod">
          <ac:chgData name="Reece Hill" userId="088ec6e6-042b-49f0-a028-b552e2882105" providerId="ADAL" clId="{5D1DED5D-2AE7-42E1-8757-AFB8BAE13561}" dt="2022-01-11T13:10:25.266" v="1275" actId="14100"/>
          <ac:spMkLst>
            <pc:docMk/>
            <pc:sldMk cId="3851291073" sldId="266"/>
            <ac:spMk id="7" creationId="{946267E9-C68D-4A9F-BF7B-6273D5F4BE99}"/>
          </ac:spMkLst>
        </pc:spChg>
        <pc:spChg chg="mod">
          <ac:chgData name="Reece Hill" userId="088ec6e6-042b-49f0-a028-b552e2882105" providerId="ADAL" clId="{5D1DED5D-2AE7-42E1-8757-AFB8BAE13561}" dt="2021-12-29T19:15:22.647" v="1048" actId="207"/>
          <ac:spMkLst>
            <pc:docMk/>
            <pc:sldMk cId="3851291073" sldId="266"/>
            <ac:spMk id="36" creationId="{A99AEA2C-6D5E-4720-A788-A5D379FA908A}"/>
          </ac:spMkLst>
        </pc:spChg>
        <pc:spChg chg="mod">
          <ac:chgData name="Reece Hill" userId="088ec6e6-042b-49f0-a028-b552e2882105" providerId="ADAL" clId="{5D1DED5D-2AE7-42E1-8757-AFB8BAE13561}" dt="2021-12-29T18:45:28.739" v="747" actId="1038"/>
          <ac:spMkLst>
            <pc:docMk/>
            <pc:sldMk cId="3851291073" sldId="266"/>
            <ac:spMk id="38" creationId="{CE5A04F5-CCD4-4D26-A0D6-5A3137E18C93}"/>
          </ac:spMkLst>
        </pc:spChg>
        <pc:spChg chg="mod">
          <ac:chgData name="Reece Hill" userId="088ec6e6-042b-49f0-a028-b552e2882105" providerId="ADAL" clId="{5D1DED5D-2AE7-42E1-8757-AFB8BAE13561}" dt="2022-01-03T16:23:32.135" v="1244" actId="20577"/>
          <ac:spMkLst>
            <pc:docMk/>
            <pc:sldMk cId="3851291073" sldId="266"/>
            <ac:spMk id="51" creationId="{3C27CA86-D513-4567-979B-08930CD55313}"/>
          </ac:spMkLst>
        </pc:spChg>
        <pc:spChg chg="mod">
          <ac:chgData name="Reece Hill" userId="088ec6e6-042b-49f0-a028-b552e2882105" providerId="ADAL" clId="{5D1DED5D-2AE7-42E1-8757-AFB8BAE13561}" dt="2021-12-29T18:50:19.014" v="792" actId="1036"/>
          <ac:spMkLst>
            <pc:docMk/>
            <pc:sldMk cId="3851291073" sldId="266"/>
            <ac:spMk id="54" creationId="{6ADDF687-B034-4CE4-BB1A-317903330896}"/>
          </ac:spMkLst>
        </pc:spChg>
        <pc:spChg chg="mod">
          <ac:chgData name="Reece Hill" userId="088ec6e6-042b-49f0-a028-b552e2882105" providerId="ADAL" clId="{5D1DED5D-2AE7-42E1-8757-AFB8BAE13561}" dt="2021-12-29T18:50:19.014" v="792" actId="1036"/>
          <ac:spMkLst>
            <pc:docMk/>
            <pc:sldMk cId="3851291073" sldId="266"/>
            <ac:spMk id="57" creationId="{E1991D84-7823-4D5E-8736-D76CFD3C4BED}"/>
          </ac:spMkLst>
        </pc:spChg>
        <pc:spChg chg="del topLvl">
          <ac:chgData name="Reece Hill" userId="088ec6e6-042b-49f0-a028-b552e2882105" providerId="ADAL" clId="{5D1DED5D-2AE7-42E1-8757-AFB8BAE13561}" dt="2021-12-29T18:50:08.862" v="757" actId="478"/>
          <ac:spMkLst>
            <pc:docMk/>
            <pc:sldMk cId="3851291073" sldId="266"/>
            <ac:spMk id="59" creationId="{609E254F-99E0-49C3-B184-A604B5F8241B}"/>
          </ac:spMkLst>
        </pc:spChg>
        <pc:spChg chg="del">
          <ac:chgData name="Reece Hill" userId="088ec6e6-042b-49f0-a028-b552e2882105" providerId="ADAL" clId="{5D1DED5D-2AE7-42E1-8757-AFB8BAE13561}" dt="2021-12-29T18:50:08.862" v="757" actId="478"/>
          <ac:spMkLst>
            <pc:docMk/>
            <pc:sldMk cId="3851291073" sldId="266"/>
            <ac:spMk id="60" creationId="{7C7F6A9A-7D6A-4207-92FD-A799247FC5B1}"/>
          </ac:spMkLst>
        </pc:spChg>
        <pc:spChg chg="del">
          <ac:chgData name="Reece Hill" userId="088ec6e6-042b-49f0-a028-b552e2882105" providerId="ADAL" clId="{5D1DED5D-2AE7-42E1-8757-AFB8BAE13561}" dt="2021-12-29T18:50:08.862" v="757" actId="478"/>
          <ac:spMkLst>
            <pc:docMk/>
            <pc:sldMk cId="3851291073" sldId="266"/>
            <ac:spMk id="62" creationId="{5713B8AC-C5F6-433F-8444-F9D4052D88E4}"/>
          </ac:spMkLst>
        </pc:spChg>
        <pc:spChg chg="del">
          <ac:chgData name="Reece Hill" userId="088ec6e6-042b-49f0-a028-b552e2882105" providerId="ADAL" clId="{5D1DED5D-2AE7-42E1-8757-AFB8BAE13561}" dt="2021-12-29T18:50:08.862" v="757" actId="478"/>
          <ac:spMkLst>
            <pc:docMk/>
            <pc:sldMk cId="3851291073" sldId="266"/>
            <ac:spMk id="63" creationId="{C633C7EC-BC83-43F1-BCBC-0F67DA0E3139}"/>
          </ac:spMkLst>
        </pc:spChg>
        <pc:spChg chg="mod">
          <ac:chgData name="Reece Hill" userId="088ec6e6-042b-49f0-a028-b552e2882105" providerId="ADAL" clId="{5D1DED5D-2AE7-42E1-8757-AFB8BAE13561}" dt="2021-12-29T18:50:19.014" v="792" actId="1036"/>
          <ac:spMkLst>
            <pc:docMk/>
            <pc:sldMk cId="3851291073" sldId="266"/>
            <ac:spMk id="65" creationId="{E8E21F4A-B357-4C6F-A762-87846C42ED98}"/>
          </ac:spMkLst>
        </pc:spChg>
        <pc:spChg chg="mod">
          <ac:chgData name="Reece Hill" userId="088ec6e6-042b-49f0-a028-b552e2882105" providerId="ADAL" clId="{5D1DED5D-2AE7-42E1-8757-AFB8BAE13561}" dt="2022-01-03T15:55:50.894" v="1081" actId="208"/>
          <ac:spMkLst>
            <pc:docMk/>
            <pc:sldMk cId="3851291073" sldId="266"/>
            <ac:spMk id="74" creationId="{AE76103B-FFC8-41D9-9371-EFF64602DD1A}"/>
          </ac:spMkLst>
        </pc:spChg>
        <pc:spChg chg="mod">
          <ac:chgData name="Reece Hill" userId="088ec6e6-042b-49f0-a028-b552e2882105" providerId="ADAL" clId="{5D1DED5D-2AE7-42E1-8757-AFB8BAE13561}" dt="2022-01-03T15:55:55.250" v="1083" actId="2085"/>
          <ac:spMkLst>
            <pc:docMk/>
            <pc:sldMk cId="3851291073" sldId="266"/>
            <ac:spMk id="75" creationId="{A231A4C2-A03E-4FC1-9996-8CBCA3DE4637}"/>
          </ac:spMkLst>
        </pc:spChg>
        <pc:spChg chg="mod">
          <ac:chgData name="Reece Hill" userId="088ec6e6-042b-49f0-a028-b552e2882105" providerId="ADAL" clId="{5D1DED5D-2AE7-42E1-8757-AFB8BAE13561}" dt="2022-01-03T15:56:02.471" v="1086" actId="207"/>
          <ac:spMkLst>
            <pc:docMk/>
            <pc:sldMk cId="3851291073" sldId="266"/>
            <ac:spMk id="164" creationId="{7987AD09-5540-4158-B12D-E6B42EC2B486}"/>
          </ac:spMkLst>
        </pc:spChg>
        <pc:spChg chg="mod">
          <ac:chgData name="Reece Hill" userId="088ec6e6-042b-49f0-a028-b552e2882105" providerId="ADAL" clId="{5D1DED5D-2AE7-42E1-8757-AFB8BAE13561}" dt="2022-01-03T15:56:09.106" v="1088" actId="2085"/>
          <ac:spMkLst>
            <pc:docMk/>
            <pc:sldMk cId="3851291073" sldId="266"/>
            <ac:spMk id="165" creationId="{F44599E4-66E7-4C93-93C9-40AE58485D6F}"/>
          </ac:spMkLst>
        </pc:spChg>
        <pc:spChg chg="mod">
          <ac:chgData name="Reece Hill" userId="088ec6e6-042b-49f0-a028-b552e2882105" providerId="ADAL" clId="{5D1DED5D-2AE7-42E1-8757-AFB8BAE13561}" dt="2021-12-29T18:43:02.991" v="738" actId="1076"/>
          <ac:spMkLst>
            <pc:docMk/>
            <pc:sldMk cId="3851291073" sldId="266"/>
            <ac:spMk id="191" creationId="{889EE615-FD9F-478D-BD99-F63E3B394528}"/>
          </ac:spMkLst>
        </pc:spChg>
        <pc:spChg chg="del">
          <ac:chgData name="Reece Hill" userId="088ec6e6-042b-49f0-a028-b552e2882105" providerId="ADAL" clId="{5D1DED5D-2AE7-42E1-8757-AFB8BAE13561}" dt="2021-12-29T18:42:40.186" v="628" actId="478"/>
          <ac:spMkLst>
            <pc:docMk/>
            <pc:sldMk cId="3851291073" sldId="266"/>
            <ac:spMk id="192" creationId="{F36555F1-0E5B-4D5F-B101-D28C5BEC7D97}"/>
          </ac:spMkLst>
        </pc:spChg>
        <pc:spChg chg="mod topLvl">
          <ac:chgData name="Reece Hill" userId="088ec6e6-042b-49f0-a028-b552e2882105" providerId="ADAL" clId="{5D1DED5D-2AE7-42E1-8757-AFB8BAE13561}" dt="2021-12-29T18:50:50.297" v="795" actId="1076"/>
          <ac:spMkLst>
            <pc:docMk/>
            <pc:sldMk cId="3851291073" sldId="266"/>
            <ac:spMk id="262" creationId="{5F0BCDB2-9AF8-442A-A25C-2A7CF3B29160}"/>
          </ac:spMkLst>
        </pc:spChg>
        <pc:grpChg chg="del">
          <ac:chgData name="Reece Hill" userId="088ec6e6-042b-49f0-a028-b552e2882105" providerId="ADAL" clId="{5D1DED5D-2AE7-42E1-8757-AFB8BAE13561}" dt="2021-12-29T18:50:08.862" v="757" actId="478"/>
          <ac:grpSpMkLst>
            <pc:docMk/>
            <pc:sldMk cId="3851291073" sldId="266"/>
            <ac:grpSpMk id="53" creationId="{D731110D-F114-421F-91D2-4EF3B88AAA9F}"/>
          </ac:grpSpMkLst>
        </pc:grpChg>
        <pc:grpChg chg="del">
          <ac:chgData name="Reece Hill" userId="088ec6e6-042b-49f0-a028-b552e2882105" providerId="ADAL" clId="{5D1DED5D-2AE7-42E1-8757-AFB8BAE13561}" dt="2021-12-29T18:50:08.862" v="757" actId="478"/>
          <ac:grpSpMkLst>
            <pc:docMk/>
            <pc:sldMk cId="3851291073" sldId="266"/>
            <ac:grpSpMk id="61" creationId="{3B5548BE-C302-4920-B88D-C1D5E6530F23}"/>
          </ac:grpSpMkLst>
        </pc:grpChg>
        <pc:grpChg chg="mod">
          <ac:chgData name="Reece Hill" userId="088ec6e6-042b-49f0-a028-b552e2882105" providerId="ADAL" clId="{5D1DED5D-2AE7-42E1-8757-AFB8BAE13561}" dt="2022-01-03T15:55:48.279" v="1080" actId="207"/>
          <ac:grpSpMkLst>
            <pc:docMk/>
            <pc:sldMk cId="3851291073" sldId="266"/>
            <ac:grpSpMk id="73" creationId="{C9E689E6-BBF0-4F9D-A204-E872F7AFFDFE}"/>
          </ac:grpSpMkLst>
        </pc:grpChg>
        <pc:grpChg chg="mod">
          <ac:chgData name="Reece Hill" userId="088ec6e6-042b-49f0-a028-b552e2882105" providerId="ADAL" clId="{5D1DED5D-2AE7-42E1-8757-AFB8BAE13561}" dt="2022-01-03T15:56:02.471" v="1086" actId="207"/>
          <ac:grpSpMkLst>
            <pc:docMk/>
            <pc:sldMk cId="3851291073" sldId="266"/>
            <ac:grpSpMk id="162" creationId="{69C05618-D651-420F-A1D3-4347A14FAC63}"/>
          </ac:grpSpMkLst>
        </pc:grpChg>
        <pc:grpChg chg="topLvl">
          <ac:chgData name="Reece Hill" userId="088ec6e6-042b-49f0-a028-b552e2882105" providerId="ADAL" clId="{5D1DED5D-2AE7-42E1-8757-AFB8BAE13561}" dt="2021-12-29T18:50:08.862" v="757" actId="478"/>
          <ac:grpSpMkLst>
            <pc:docMk/>
            <pc:sldMk cId="3851291073" sldId="266"/>
            <ac:grpSpMk id="189" creationId="{3A36BCB6-5FF9-47AE-858D-2BAC83966F2B}"/>
          </ac:grpSpMkLst>
        </pc:grpChg>
        <pc:grpChg chg="del mod">
          <ac:chgData name="Reece Hill" userId="088ec6e6-042b-49f0-a028-b552e2882105" providerId="ADAL" clId="{5D1DED5D-2AE7-42E1-8757-AFB8BAE13561}" dt="2021-12-29T18:50:08.862" v="757" actId="478"/>
          <ac:grpSpMkLst>
            <pc:docMk/>
            <pc:sldMk cId="3851291073" sldId="266"/>
            <ac:grpSpMk id="190" creationId="{B343D003-D6C2-4E17-90A1-E2EFBB8104D5}"/>
          </ac:grpSpMkLst>
        </pc:grpChg>
        <pc:grpChg chg="del">
          <ac:chgData name="Reece Hill" userId="088ec6e6-042b-49f0-a028-b552e2882105" providerId="ADAL" clId="{5D1DED5D-2AE7-42E1-8757-AFB8BAE13561}" dt="2021-12-29T18:45:43.138" v="748" actId="165"/>
          <ac:grpSpMkLst>
            <pc:docMk/>
            <pc:sldMk cId="3851291073" sldId="266"/>
            <ac:grpSpMk id="263" creationId="{7810917D-C461-459D-A5B8-1E80959C96D3}"/>
          </ac:grpSpMkLst>
        </pc:grpChg>
        <pc:cxnChg chg="mod">
          <ac:chgData name="Reece Hill" userId="088ec6e6-042b-49f0-a028-b552e2882105" providerId="ADAL" clId="{5D1DED5D-2AE7-42E1-8757-AFB8BAE13561}" dt="2021-12-29T18:45:20.522" v="744" actId="1582"/>
          <ac:cxnSpMkLst>
            <pc:docMk/>
            <pc:sldMk cId="3851291073" sldId="266"/>
            <ac:cxnSpMk id="8" creationId="{FB58C6EC-4450-4192-82BE-C8C77A0DB93A}"/>
          </ac:cxnSpMkLst>
        </pc:cxnChg>
        <pc:cxnChg chg="mod">
          <ac:chgData name="Reece Hill" userId="088ec6e6-042b-49f0-a028-b552e2882105" providerId="ADAL" clId="{5D1DED5D-2AE7-42E1-8757-AFB8BAE13561}" dt="2021-12-29T18:46:58.674" v="753" actId="208"/>
          <ac:cxnSpMkLst>
            <pc:docMk/>
            <pc:sldMk cId="3851291073" sldId="266"/>
            <ac:cxnSpMk id="29" creationId="{A7D7BA18-C886-4A04-B35D-1B1CA76393BC}"/>
          </ac:cxnSpMkLst>
        </pc:cxnChg>
        <pc:cxnChg chg="mod">
          <ac:chgData name="Reece Hill" userId="088ec6e6-042b-49f0-a028-b552e2882105" providerId="ADAL" clId="{5D1DED5D-2AE7-42E1-8757-AFB8BAE13561}" dt="2021-12-29T18:50:19.014" v="792" actId="1036"/>
          <ac:cxnSpMkLst>
            <pc:docMk/>
            <pc:sldMk cId="3851291073" sldId="266"/>
            <ac:cxnSpMk id="55" creationId="{8D67B248-680E-43D6-8A65-7659FAF49065}"/>
          </ac:cxnSpMkLst>
        </pc:cxnChg>
        <pc:cxnChg chg="mod">
          <ac:chgData name="Reece Hill" userId="088ec6e6-042b-49f0-a028-b552e2882105" providerId="ADAL" clId="{5D1DED5D-2AE7-42E1-8757-AFB8BAE13561}" dt="2021-12-29T18:50:19.014" v="792" actId="1036"/>
          <ac:cxnSpMkLst>
            <pc:docMk/>
            <pc:sldMk cId="3851291073" sldId="266"/>
            <ac:cxnSpMk id="58" creationId="{EF0DF574-7D16-4B1C-81B7-71F78D94A148}"/>
          </ac:cxnSpMkLst>
        </pc:cxnChg>
        <pc:cxnChg chg="mod">
          <ac:chgData name="Reece Hill" userId="088ec6e6-042b-49f0-a028-b552e2882105" providerId="ADAL" clId="{5D1DED5D-2AE7-42E1-8757-AFB8BAE13561}" dt="2021-12-29T18:50:19.014" v="792" actId="1036"/>
          <ac:cxnSpMkLst>
            <pc:docMk/>
            <pc:sldMk cId="3851291073" sldId="266"/>
            <ac:cxnSpMk id="66" creationId="{2374F7D4-12C7-4569-945B-857944A0A2B3}"/>
          </ac:cxnSpMkLst>
        </pc:cxnChg>
        <pc:cxnChg chg="mod">
          <ac:chgData name="Reece Hill" userId="088ec6e6-042b-49f0-a028-b552e2882105" providerId="ADAL" clId="{5D1DED5D-2AE7-42E1-8757-AFB8BAE13561}" dt="2021-12-29T18:49:24.378" v="754" actId="208"/>
          <ac:cxnSpMkLst>
            <pc:docMk/>
            <pc:sldMk cId="3851291073" sldId="266"/>
            <ac:cxnSpMk id="83" creationId="{11B8A522-AAE4-46B0-A455-A1B495704B43}"/>
          </ac:cxnSpMkLst>
        </pc:cxnChg>
        <pc:cxnChg chg="mod">
          <ac:chgData name="Reece Hill" userId="088ec6e6-042b-49f0-a028-b552e2882105" providerId="ADAL" clId="{5D1DED5D-2AE7-42E1-8757-AFB8BAE13561}" dt="2021-12-29T18:46:58.674" v="753" actId="208"/>
          <ac:cxnSpMkLst>
            <pc:docMk/>
            <pc:sldMk cId="3851291073" sldId="266"/>
            <ac:cxnSpMk id="87" creationId="{D7E41F0C-3389-4A09-A6D2-2329FDEDC5BF}"/>
          </ac:cxnSpMkLst>
        </pc:cxnChg>
        <pc:cxnChg chg="mod">
          <ac:chgData name="Reece Hill" userId="088ec6e6-042b-49f0-a028-b552e2882105" providerId="ADAL" clId="{5D1DED5D-2AE7-42E1-8757-AFB8BAE13561}" dt="2021-12-29T18:46:58.674" v="753" actId="208"/>
          <ac:cxnSpMkLst>
            <pc:docMk/>
            <pc:sldMk cId="3851291073" sldId="266"/>
            <ac:cxnSpMk id="90" creationId="{12DD894F-83DE-405A-9959-B1B1CCA2D53E}"/>
          </ac:cxnSpMkLst>
        </pc:cxnChg>
        <pc:cxnChg chg="mod">
          <ac:chgData name="Reece Hill" userId="088ec6e6-042b-49f0-a028-b552e2882105" providerId="ADAL" clId="{5D1DED5D-2AE7-42E1-8757-AFB8BAE13561}" dt="2021-12-29T18:45:28.739" v="747" actId="1038"/>
          <ac:cxnSpMkLst>
            <pc:docMk/>
            <pc:sldMk cId="3851291073" sldId="266"/>
            <ac:cxnSpMk id="99" creationId="{A4416100-42C8-4A4F-A28C-FD20853508AD}"/>
          </ac:cxnSpMkLst>
        </pc:cxnChg>
        <pc:cxnChg chg="mod">
          <ac:chgData name="Reece Hill" userId="088ec6e6-042b-49f0-a028-b552e2882105" providerId="ADAL" clId="{5D1DED5D-2AE7-42E1-8757-AFB8BAE13561}" dt="2021-12-29T18:46:58.674" v="753" actId="208"/>
          <ac:cxnSpMkLst>
            <pc:docMk/>
            <pc:sldMk cId="3851291073" sldId="266"/>
            <ac:cxnSpMk id="109" creationId="{858269FF-35CF-487F-900D-FF40C0943C50}"/>
          </ac:cxnSpMkLst>
        </pc:cxnChg>
        <pc:cxnChg chg="mod">
          <ac:chgData name="Reece Hill" userId="088ec6e6-042b-49f0-a028-b552e2882105" providerId="ADAL" clId="{5D1DED5D-2AE7-42E1-8757-AFB8BAE13561}" dt="2021-12-29T18:46:58.674" v="753" actId="208"/>
          <ac:cxnSpMkLst>
            <pc:docMk/>
            <pc:sldMk cId="3851291073" sldId="266"/>
            <ac:cxnSpMk id="158" creationId="{15D9BE84-E2BF-4322-8529-6789869E5D97}"/>
          </ac:cxnSpMkLst>
        </pc:cxnChg>
        <pc:cxnChg chg="mod">
          <ac:chgData name="Reece Hill" userId="088ec6e6-042b-49f0-a028-b552e2882105" providerId="ADAL" clId="{5D1DED5D-2AE7-42E1-8757-AFB8BAE13561}" dt="2021-12-29T18:49:26.736" v="755" actId="208"/>
          <ac:cxnSpMkLst>
            <pc:docMk/>
            <pc:sldMk cId="3851291073" sldId="266"/>
            <ac:cxnSpMk id="160" creationId="{D85FD485-0ECA-4FC8-8566-2E8BA5C819E2}"/>
          </ac:cxnSpMkLst>
        </pc:cxnChg>
        <pc:cxnChg chg="mod">
          <ac:chgData name="Reece Hill" userId="088ec6e6-042b-49f0-a028-b552e2882105" providerId="ADAL" clId="{5D1DED5D-2AE7-42E1-8757-AFB8BAE13561}" dt="2021-12-29T18:46:58.674" v="753" actId="208"/>
          <ac:cxnSpMkLst>
            <pc:docMk/>
            <pc:sldMk cId="3851291073" sldId="266"/>
            <ac:cxnSpMk id="166" creationId="{91DFDD1A-B3D8-4188-950B-D2CBCDFBD7E6}"/>
          </ac:cxnSpMkLst>
        </pc:cxnChg>
        <pc:cxnChg chg="mod">
          <ac:chgData name="Reece Hill" userId="088ec6e6-042b-49f0-a028-b552e2882105" providerId="ADAL" clId="{5D1DED5D-2AE7-42E1-8757-AFB8BAE13561}" dt="2021-12-29T18:46:58.674" v="753" actId="208"/>
          <ac:cxnSpMkLst>
            <pc:docMk/>
            <pc:sldMk cId="3851291073" sldId="266"/>
            <ac:cxnSpMk id="167" creationId="{874262E0-63DB-4057-8825-16660E8854C6}"/>
          </ac:cxnSpMkLst>
        </pc:cxnChg>
        <pc:cxnChg chg="mod">
          <ac:chgData name="Reece Hill" userId="088ec6e6-042b-49f0-a028-b552e2882105" providerId="ADAL" clId="{5D1DED5D-2AE7-42E1-8757-AFB8BAE13561}" dt="2021-12-29T18:45:20.522" v="744" actId="1582"/>
          <ac:cxnSpMkLst>
            <pc:docMk/>
            <pc:sldMk cId="3851291073" sldId="266"/>
            <ac:cxnSpMk id="171" creationId="{8100A0AF-8D0C-424D-82F4-1BB8851091C5}"/>
          </ac:cxnSpMkLst>
        </pc:cxnChg>
        <pc:cxnChg chg="mod">
          <ac:chgData name="Reece Hill" userId="088ec6e6-042b-49f0-a028-b552e2882105" providerId="ADAL" clId="{5D1DED5D-2AE7-42E1-8757-AFB8BAE13561}" dt="2021-12-29T18:46:58.674" v="753" actId="208"/>
          <ac:cxnSpMkLst>
            <pc:docMk/>
            <pc:sldMk cId="3851291073" sldId="266"/>
            <ac:cxnSpMk id="207" creationId="{AEE0F1B6-342D-45AB-95A7-87C239F7F1C7}"/>
          </ac:cxnSpMkLst>
        </pc:cxnChg>
        <pc:cxnChg chg="mod topLvl">
          <ac:chgData name="Reece Hill" userId="088ec6e6-042b-49f0-a028-b552e2882105" providerId="ADAL" clId="{5D1DED5D-2AE7-42E1-8757-AFB8BAE13561}" dt="2021-12-29T18:50:50.297" v="795" actId="1076"/>
          <ac:cxnSpMkLst>
            <pc:docMk/>
            <pc:sldMk cId="3851291073" sldId="266"/>
            <ac:cxnSpMk id="261" creationId="{26C7C108-4FF5-479F-ABB6-CDFCBAF498D2}"/>
          </ac:cxnSpMkLst>
        </pc:cxnChg>
      </pc:sldChg>
      <pc:sldChg chg="addSp delSp modSp add mod">
        <pc:chgData name="Reece Hill" userId="088ec6e6-042b-49f0-a028-b552e2882105" providerId="ADAL" clId="{5D1DED5D-2AE7-42E1-8757-AFB8BAE13561}" dt="2022-01-13T15:31:32.752" v="1857" actId="14100"/>
        <pc:sldMkLst>
          <pc:docMk/>
          <pc:sldMk cId="2926803023" sldId="267"/>
        </pc:sldMkLst>
        <pc:spChg chg="mod">
          <ac:chgData name="Reece Hill" userId="088ec6e6-042b-49f0-a028-b552e2882105" providerId="ADAL" clId="{5D1DED5D-2AE7-42E1-8757-AFB8BAE13561}" dt="2021-12-29T18:52:24.360" v="851" actId="14100"/>
          <ac:spMkLst>
            <pc:docMk/>
            <pc:sldMk cId="2926803023" sldId="267"/>
            <ac:spMk id="7" creationId="{946267E9-C68D-4A9F-BF7B-6273D5F4BE99}"/>
          </ac:spMkLst>
        </pc:spChg>
        <pc:spChg chg="add del mod">
          <ac:chgData name="Reece Hill" userId="088ec6e6-042b-49f0-a028-b552e2882105" providerId="ADAL" clId="{5D1DED5D-2AE7-42E1-8757-AFB8BAE13561}" dt="2022-01-03T16:10:56.046" v="1096" actId="478"/>
          <ac:spMkLst>
            <pc:docMk/>
            <pc:sldMk cId="2926803023" sldId="267"/>
            <ac:spMk id="9" creationId="{79CDB23A-C6A3-440E-9EE5-D0E826C2C783}"/>
          </ac:spMkLst>
        </pc:spChg>
        <pc:spChg chg="mod">
          <ac:chgData name="Reece Hill" userId="088ec6e6-042b-49f0-a028-b552e2882105" providerId="ADAL" clId="{5D1DED5D-2AE7-42E1-8757-AFB8BAE13561}" dt="2022-01-13T14:42:06.800" v="1391" actId="1037"/>
          <ac:spMkLst>
            <pc:docMk/>
            <pc:sldMk cId="2926803023" sldId="267"/>
            <ac:spMk id="14" creationId="{E5905755-3AD6-4E70-A96E-1293138C912F}"/>
          </ac:spMkLst>
        </pc:spChg>
        <pc:spChg chg="mod">
          <ac:chgData name="Reece Hill" userId="088ec6e6-042b-49f0-a028-b552e2882105" providerId="ADAL" clId="{5D1DED5D-2AE7-42E1-8757-AFB8BAE13561}" dt="2022-01-13T14:42:47.854" v="1395" actId="1076"/>
          <ac:spMkLst>
            <pc:docMk/>
            <pc:sldMk cId="2926803023" sldId="267"/>
            <ac:spMk id="18" creationId="{DAF6A501-C6CC-4F70-A996-EC7C7B2DC0A7}"/>
          </ac:spMkLst>
        </pc:spChg>
        <pc:spChg chg="mod">
          <ac:chgData name="Reece Hill" userId="088ec6e6-042b-49f0-a028-b552e2882105" providerId="ADAL" clId="{5D1DED5D-2AE7-42E1-8757-AFB8BAE13561}" dt="2021-12-29T19:15:36.149" v="1049" actId="207"/>
          <ac:spMkLst>
            <pc:docMk/>
            <pc:sldMk cId="2926803023" sldId="267"/>
            <ac:spMk id="36" creationId="{A99AEA2C-6D5E-4720-A788-A5D379FA908A}"/>
          </ac:spMkLst>
        </pc:spChg>
        <pc:spChg chg="mod">
          <ac:chgData name="Reece Hill" userId="088ec6e6-042b-49f0-a028-b552e2882105" providerId="ADAL" clId="{5D1DED5D-2AE7-42E1-8757-AFB8BAE13561}" dt="2021-12-29T18:52:17.740" v="849" actId="1076"/>
          <ac:spMkLst>
            <pc:docMk/>
            <pc:sldMk cId="2926803023" sldId="267"/>
            <ac:spMk id="37" creationId="{FD0DF46F-B5E2-454D-B4EE-BF1D1F2556CA}"/>
          </ac:spMkLst>
        </pc:spChg>
        <pc:spChg chg="mod">
          <ac:chgData name="Reece Hill" userId="088ec6e6-042b-49f0-a028-b552e2882105" providerId="ADAL" clId="{5D1DED5D-2AE7-42E1-8757-AFB8BAE13561}" dt="2022-01-13T15:31:29.463" v="1840" actId="1076"/>
          <ac:spMkLst>
            <pc:docMk/>
            <pc:sldMk cId="2926803023" sldId="267"/>
            <ac:spMk id="38" creationId="{CE5A04F5-CCD4-4D26-A0D6-5A3137E18C93}"/>
          </ac:spMkLst>
        </pc:spChg>
        <pc:spChg chg="mod">
          <ac:chgData name="Reece Hill" userId="088ec6e6-042b-49f0-a028-b552e2882105" providerId="ADAL" clId="{5D1DED5D-2AE7-42E1-8757-AFB8BAE13561}" dt="2022-01-13T14:43:57.544" v="1425" actId="1037"/>
          <ac:spMkLst>
            <pc:docMk/>
            <pc:sldMk cId="2926803023" sldId="267"/>
            <ac:spMk id="41" creationId="{952B7544-72D6-42D3-A37B-2823D7363788}"/>
          </ac:spMkLst>
        </pc:spChg>
        <pc:spChg chg="mod">
          <ac:chgData name="Reece Hill" userId="088ec6e6-042b-49f0-a028-b552e2882105" providerId="ADAL" clId="{5D1DED5D-2AE7-42E1-8757-AFB8BAE13561}" dt="2022-01-03T16:08:52.639" v="1091" actId="20577"/>
          <ac:spMkLst>
            <pc:docMk/>
            <pc:sldMk cId="2926803023" sldId="267"/>
            <ac:spMk id="51" creationId="{3C27CA86-D513-4567-979B-08930CD55313}"/>
          </ac:spMkLst>
        </pc:spChg>
        <pc:spChg chg="add mod">
          <ac:chgData name="Reece Hill" userId="088ec6e6-042b-49f0-a028-b552e2882105" providerId="ADAL" clId="{5D1DED5D-2AE7-42E1-8757-AFB8BAE13561}" dt="2022-01-03T16:08:15.885" v="1090" actId="1076"/>
          <ac:spMkLst>
            <pc:docMk/>
            <pc:sldMk cId="2926803023" sldId="267"/>
            <ac:spMk id="72" creationId="{6807B63C-CE03-4BA8-BF4B-8DD83B8A5470}"/>
          </ac:spMkLst>
        </pc:spChg>
        <pc:spChg chg="mod">
          <ac:chgData name="Reece Hill" userId="088ec6e6-042b-49f0-a028-b552e2882105" providerId="ADAL" clId="{5D1DED5D-2AE7-42E1-8757-AFB8BAE13561}" dt="2022-01-03T15:55:10.141" v="1074" actId="207"/>
          <ac:spMkLst>
            <pc:docMk/>
            <pc:sldMk cId="2926803023" sldId="267"/>
            <ac:spMk id="74" creationId="{AE76103B-FFC8-41D9-9371-EFF64602DD1A}"/>
          </ac:spMkLst>
        </pc:spChg>
        <pc:spChg chg="mod">
          <ac:chgData name="Reece Hill" userId="088ec6e6-042b-49f0-a028-b552e2882105" providerId="ADAL" clId="{5D1DED5D-2AE7-42E1-8757-AFB8BAE13561}" dt="2022-01-13T14:49:59.748" v="1474" actId="1076"/>
          <ac:spMkLst>
            <pc:docMk/>
            <pc:sldMk cId="2926803023" sldId="267"/>
            <ac:spMk id="75" creationId="{A231A4C2-A03E-4FC1-9996-8CBCA3DE4637}"/>
          </ac:spMkLst>
        </pc:spChg>
        <pc:spChg chg="mod">
          <ac:chgData name="Reece Hill" userId="088ec6e6-042b-49f0-a028-b552e2882105" providerId="ADAL" clId="{5D1DED5D-2AE7-42E1-8757-AFB8BAE13561}" dt="2022-01-13T14:53:33.777" v="1524"/>
          <ac:spMkLst>
            <pc:docMk/>
            <pc:sldMk cId="2926803023" sldId="267"/>
            <ac:spMk id="125" creationId="{5BD9EB67-8149-40EB-BB66-EC890DEDA8A0}"/>
          </ac:spMkLst>
        </pc:spChg>
        <pc:spChg chg="mod">
          <ac:chgData name="Reece Hill" userId="088ec6e6-042b-49f0-a028-b552e2882105" providerId="ADAL" clId="{5D1DED5D-2AE7-42E1-8757-AFB8BAE13561}" dt="2022-01-13T14:53:33.777" v="1524"/>
          <ac:spMkLst>
            <pc:docMk/>
            <pc:sldMk cId="2926803023" sldId="267"/>
            <ac:spMk id="126" creationId="{ED64939E-50E5-49CF-99A5-C8085FDCF19C}"/>
          </ac:spMkLst>
        </pc:spChg>
        <pc:spChg chg="mod">
          <ac:chgData name="Reece Hill" userId="088ec6e6-042b-49f0-a028-b552e2882105" providerId="ADAL" clId="{5D1DED5D-2AE7-42E1-8757-AFB8BAE13561}" dt="2022-01-13T15:27:44.066" v="1777" actId="1076"/>
          <ac:spMkLst>
            <pc:docMk/>
            <pc:sldMk cId="2926803023" sldId="267"/>
            <ac:spMk id="159" creationId="{A12FAE14-7651-40C8-A0F2-E42CDB6745E6}"/>
          </ac:spMkLst>
        </pc:spChg>
        <pc:spChg chg="mod topLvl">
          <ac:chgData name="Reece Hill" userId="088ec6e6-042b-49f0-a028-b552e2882105" providerId="ADAL" clId="{5D1DED5D-2AE7-42E1-8757-AFB8BAE13561}" dt="2022-01-13T15:31:32.559" v="1856" actId="1076"/>
          <ac:spMkLst>
            <pc:docMk/>
            <pc:sldMk cId="2926803023" sldId="267"/>
            <ac:spMk id="163" creationId="{6E162C4C-167A-4205-9849-3A50787E33E1}"/>
          </ac:spMkLst>
        </pc:spChg>
        <pc:spChg chg="mod topLvl">
          <ac:chgData name="Reece Hill" userId="088ec6e6-042b-49f0-a028-b552e2882105" providerId="ADAL" clId="{5D1DED5D-2AE7-42E1-8757-AFB8BAE13561}" dt="2022-01-13T14:53:32.188" v="1523" actId="164"/>
          <ac:spMkLst>
            <pc:docMk/>
            <pc:sldMk cId="2926803023" sldId="267"/>
            <ac:spMk id="164" creationId="{7987AD09-5540-4158-B12D-E6B42EC2B486}"/>
          </ac:spMkLst>
        </pc:spChg>
        <pc:spChg chg="mod topLvl">
          <ac:chgData name="Reece Hill" userId="088ec6e6-042b-49f0-a028-b552e2882105" providerId="ADAL" clId="{5D1DED5D-2AE7-42E1-8757-AFB8BAE13561}" dt="2022-01-13T14:53:32.188" v="1523" actId="164"/>
          <ac:spMkLst>
            <pc:docMk/>
            <pc:sldMk cId="2926803023" sldId="267"/>
            <ac:spMk id="165" creationId="{F44599E4-66E7-4C93-93C9-40AE58485D6F}"/>
          </ac:spMkLst>
        </pc:spChg>
        <pc:spChg chg="mod">
          <ac:chgData name="Reece Hill" userId="088ec6e6-042b-49f0-a028-b552e2882105" providerId="ADAL" clId="{5D1DED5D-2AE7-42E1-8757-AFB8BAE13561}" dt="2022-01-03T16:08:14.366" v="1089" actId="1076"/>
          <ac:spMkLst>
            <pc:docMk/>
            <pc:sldMk cId="2926803023" sldId="267"/>
            <ac:spMk id="191" creationId="{889EE615-FD9F-478D-BD99-F63E3B394528}"/>
          </ac:spMkLst>
        </pc:spChg>
        <pc:spChg chg="mod topLvl">
          <ac:chgData name="Reece Hill" userId="088ec6e6-042b-49f0-a028-b552e2882105" providerId="ADAL" clId="{5D1DED5D-2AE7-42E1-8757-AFB8BAE13561}" dt="2022-01-13T14:43:57.544" v="1425" actId="1037"/>
          <ac:spMkLst>
            <pc:docMk/>
            <pc:sldMk cId="2926803023" sldId="267"/>
            <ac:spMk id="193" creationId="{B5513ACB-E303-41D5-8A2D-7E81E976ABED}"/>
          </ac:spMkLst>
        </pc:spChg>
        <pc:spChg chg="del mod topLvl">
          <ac:chgData name="Reece Hill" userId="088ec6e6-042b-49f0-a028-b552e2882105" providerId="ADAL" clId="{5D1DED5D-2AE7-42E1-8757-AFB8BAE13561}" dt="2022-01-13T14:40:50.256" v="1307" actId="478"/>
          <ac:spMkLst>
            <pc:docMk/>
            <pc:sldMk cId="2926803023" sldId="267"/>
            <ac:spMk id="222" creationId="{0FBA2257-6CE4-4994-9689-DB1B3B87635F}"/>
          </ac:spMkLst>
        </pc:spChg>
        <pc:spChg chg="del mod topLvl">
          <ac:chgData name="Reece Hill" userId="088ec6e6-042b-49f0-a028-b552e2882105" providerId="ADAL" clId="{5D1DED5D-2AE7-42E1-8757-AFB8BAE13561}" dt="2022-01-13T14:40:03.024" v="1296" actId="478"/>
          <ac:spMkLst>
            <pc:docMk/>
            <pc:sldMk cId="2926803023" sldId="267"/>
            <ac:spMk id="237" creationId="{CBB6F91F-EA6D-42AD-AA27-4C010A3B53E8}"/>
          </ac:spMkLst>
        </pc:spChg>
        <pc:spChg chg="mod topLvl">
          <ac:chgData name="Reece Hill" userId="088ec6e6-042b-49f0-a028-b552e2882105" providerId="ADAL" clId="{5D1DED5D-2AE7-42E1-8757-AFB8BAE13561}" dt="2022-01-13T15:29:35.428" v="1808" actId="1076"/>
          <ac:spMkLst>
            <pc:docMk/>
            <pc:sldMk cId="2926803023" sldId="267"/>
            <ac:spMk id="246" creationId="{5771A3B5-5590-4C38-9F10-FF13BACB841D}"/>
          </ac:spMkLst>
        </pc:spChg>
        <pc:spChg chg="del mod topLvl">
          <ac:chgData name="Reece Hill" userId="088ec6e6-042b-49f0-a028-b552e2882105" providerId="ADAL" clId="{5D1DED5D-2AE7-42E1-8757-AFB8BAE13561}" dt="2022-01-13T14:38:47.619" v="1280" actId="478"/>
          <ac:spMkLst>
            <pc:docMk/>
            <pc:sldMk cId="2926803023" sldId="267"/>
            <ac:spMk id="247" creationId="{5975DC22-FF7F-4F3F-AD23-12B60C45FBA5}"/>
          </ac:spMkLst>
        </pc:spChg>
        <pc:spChg chg="mod topLvl">
          <ac:chgData name="Reece Hill" userId="088ec6e6-042b-49f0-a028-b552e2882105" providerId="ADAL" clId="{5D1DED5D-2AE7-42E1-8757-AFB8BAE13561}" dt="2022-01-13T15:29:39.473" v="1809" actId="1076"/>
          <ac:spMkLst>
            <pc:docMk/>
            <pc:sldMk cId="2926803023" sldId="267"/>
            <ac:spMk id="255" creationId="{79D25B17-F75A-4D0D-AC1D-78993C7FEF8E}"/>
          </ac:spMkLst>
        </pc:spChg>
        <pc:spChg chg="del mod topLvl">
          <ac:chgData name="Reece Hill" userId="088ec6e6-042b-49f0-a028-b552e2882105" providerId="ADAL" clId="{5D1DED5D-2AE7-42E1-8757-AFB8BAE13561}" dt="2022-01-13T14:39:21.992" v="1287" actId="478"/>
          <ac:spMkLst>
            <pc:docMk/>
            <pc:sldMk cId="2926803023" sldId="267"/>
            <ac:spMk id="256" creationId="{1EDECB8F-3BCF-45FD-A9E1-DE58B1C47ACE}"/>
          </ac:spMkLst>
        </pc:spChg>
        <pc:spChg chg="mod">
          <ac:chgData name="Reece Hill" userId="088ec6e6-042b-49f0-a028-b552e2882105" providerId="ADAL" clId="{5D1DED5D-2AE7-42E1-8757-AFB8BAE13561}" dt="2022-01-13T14:43:57.544" v="1425" actId="1037"/>
          <ac:spMkLst>
            <pc:docMk/>
            <pc:sldMk cId="2926803023" sldId="267"/>
            <ac:spMk id="262" creationId="{5F0BCDB2-9AF8-442A-A25C-2A7CF3B29160}"/>
          </ac:spMkLst>
        </pc:spChg>
        <pc:grpChg chg="del mod">
          <ac:chgData name="Reece Hill" userId="088ec6e6-042b-49f0-a028-b552e2882105" providerId="ADAL" clId="{5D1DED5D-2AE7-42E1-8757-AFB8BAE13561}" dt="2022-01-13T14:53:37.512" v="1526" actId="478"/>
          <ac:grpSpMkLst>
            <pc:docMk/>
            <pc:sldMk cId="2926803023" sldId="267"/>
            <ac:grpSpMk id="73" creationId="{C9E689E6-BBF0-4F9D-A204-E872F7AFFDFE}"/>
          </ac:grpSpMkLst>
        </pc:grpChg>
        <pc:grpChg chg="add del mod">
          <ac:chgData name="Reece Hill" userId="088ec6e6-042b-49f0-a028-b552e2882105" providerId="ADAL" clId="{5D1DED5D-2AE7-42E1-8757-AFB8BAE13561}" dt="2022-01-13T14:53:38.719" v="1527" actId="478"/>
          <ac:grpSpMkLst>
            <pc:docMk/>
            <pc:sldMk cId="2926803023" sldId="267"/>
            <ac:grpSpMk id="79" creationId="{A291B003-48E2-4990-9371-6EED225B145A}"/>
          </ac:grpSpMkLst>
        </pc:grpChg>
        <pc:grpChg chg="add mod">
          <ac:chgData name="Reece Hill" userId="088ec6e6-042b-49f0-a028-b552e2882105" providerId="ADAL" clId="{5D1DED5D-2AE7-42E1-8757-AFB8BAE13561}" dt="2022-01-13T14:53:32.188" v="1523" actId="164"/>
          <ac:grpSpMkLst>
            <pc:docMk/>
            <pc:sldMk cId="2926803023" sldId="267"/>
            <ac:grpSpMk id="81" creationId="{F482F2FC-A44C-4043-BF69-33A635619E91}"/>
          </ac:grpSpMkLst>
        </pc:grpChg>
        <pc:grpChg chg="add del mod">
          <ac:chgData name="Reece Hill" userId="088ec6e6-042b-49f0-a028-b552e2882105" providerId="ADAL" clId="{5D1DED5D-2AE7-42E1-8757-AFB8BAE13561}" dt="2022-01-13T14:53:27.192" v="1522" actId="165"/>
          <ac:grpSpMkLst>
            <pc:docMk/>
            <pc:sldMk cId="2926803023" sldId="267"/>
            <ac:grpSpMk id="119" creationId="{9A575393-9BB6-4122-9765-3409B0A7D0DA}"/>
          </ac:grpSpMkLst>
        </pc:grpChg>
        <pc:grpChg chg="add mod">
          <ac:chgData name="Reece Hill" userId="088ec6e6-042b-49f0-a028-b552e2882105" providerId="ADAL" clId="{5D1DED5D-2AE7-42E1-8757-AFB8BAE13561}" dt="2022-01-13T14:53:42.896" v="1528" actId="1076"/>
          <ac:grpSpMkLst>
            <pc:docMk/>
            <pc:sldMk cId="2926803023" sldId="267"/>
            <ac:grpSpMk id="124" creationId="{6572D911-B01B-42F7-B420-2AF2AE113DC6}"/>
          </ac:grpSpMkLst>
        </pc:grpChg>
        <pc:grpChg chg="del mod">
          <ac:chgData name="Reece Hill" userId="088ec6e6-042b-49f0-a028-b552e2882105" providerId="ADAL" clId="{5D1DED5D-2AE7-42E1-8757-AFB8BAE13561}" dt="2022-01-13T14:53:27.192" v="1522" actId="165"/>
          <ac:grpSpMkLst>
            <pc:docMk/>
            <pc:sldMk cId="2926803023" sldId="267"/>
            <ac:grpSpMk id="162" creationId="{69C05618-D651-420F-A1D3-4347A14FAC63}"/>
          </ac:grpSpMkLst>
        </pc:grpChg>
        <pc:grpChg chg="del">
          <ac:chgData name="Reece Hill" userId="088ec6e6-042b-49f0-a028-b552e2882105" providerId="ADAL" clId="{5D1DED5D-2AE7-42E1-8757-AFB8BAE13561}" dt="2022-01-13T14:38:45.459" v="1279" actId="165"/>
          <ac:grpSpMkLst>
            <pc:docMk/>
            <pc:sldMk cId="2926803023" sldId="267"/>
            <ac:grpSpMk id="248" creationId="{62CE68AA-5C25-4403-8BDC-3302B02EE53F}"/>
          </ac:grpSpMkLst>
        </pc:grpChg>
        <pc:grpChg chg="del">
          <ac:chgData name="Reece Hill" userId="088ec6e6-042b-49f0-a028-b552e2882105" providerId="ADAL" clId="{5D1DED5D-2AE7-42E1-8757-AFB8BAE13561}" dt="2022-01-13T14:40:01.003" v="1295" actId="165"/>
          <ac:grpSpMkLst>
            <pc:docMk/>
            <pc:sldMk cId="2926803023" sldId="267"/>
            <ac:grpSpMk id="251" creationId="{A91D09A3-D41E-444E-BC6F-A94A91CEDFA9}"/>
          </ac:grpSpMkLst>
        </pc:grpChg>
        <pc:grpChg chg="del">
          <ac:chgData name="Reece Hill" userId="088ec6e6-042b-49f0-a028-b552e2882105" providerId="ADAL" clId="{5D1DED5D-2AE7-42E1-8757-AFB8BAE13561}" dt="2022-01-13T14:40:48.555" v="1306" actId="165"/>
          <ac:grpSpMkLst>
            <pc:docMk/>
            <pc:sldMk cId="2926803023" sldId="267"/>
            <ac:grpSpMk id="252" creationId="{1E66CEB0-FFED-4F31-88E9-7CB97F78C605}"/>
          </ac:grpSpMkLst>
        </pc:grpChg>
        <pc:grpChg chg="del">
          <ac:chgData name="Reece Hill" userId="088ec6e6-042b-49f0-a028-b552e2882105" providerId="ADAL" clId="{5D1DED5D-2AE7-42E1-8757-AFB8BAE13561}" dt="2022-01-13T14:39:20.002" v="1286" actId="165"/>
          <ac:grpSpMkLst>
            <pc:docMk/>
            <pc:sldMk cId="2926803023" sldId="267"/>
            <ac:grpSpMk id="253" creationId="{0F144BAA-BAB0-4824-8798-05EF7812DAD8}"/>
          </ac:grpSpMkLst>
        </pc:grpChg>
        <pc:picChg chg="add mod modCrop">
          <ac:chgData name="Reece Hill" userId="088ec6e6-042b-49f0-a028-b552e2882105" providerId="ADAL" clId="{5D1DED5D-2AE7-42E1-8757-AFB8BAE13561}" dt="2022-01-13T14:48:48.708" v="1455" actId="1076"/>
          <ac:picMkLst>
            <pc:docMk/>
            <pc:sldMk cId="2926803023" sldId="267"/>
            <ac:picMk id="64" creationId="{D70BA171-3B97-4F12-853B-07FCA8D9ED89}"/>
          </ac:picMkLst>
        </pc:picChg>
        <pc:picChg chg="mod topLvl">
          <ac:chgData name="Reece Hill" userId="088ec6e6-042b-49f0-a028-b552e2882105" providerId="ADAL" clId="{5D1DED5D-2AE7-42E1-8757-AFB8BAE13561}" dt="2022-01-13T14:43:57.544" v="1425" actId="1037"/>
          <ac:picMkLst>
            <pc:docMk/>
            <pc:sldMk cId="2926803023" sldId="267"/>
            <ac:picMk id="161" creationId="{6ECD8CA6-B104-4A38-AA3F-08BD0ABA8A8E}"/>
          </ac:picMkLst>
        </pc:picChg>
        <pc:picChg chg="mod topLvl">
          <ac:chgData name="Reece Hill" userId="088ec6e6-042b-49f0-a028-b552e2882105" providerId="ADAL" clId="{5D1DED5D-2AE7-42E1-8757-AFB8BAE13561}" dt="2022-01-13T15:31:32.239" v="1854" actId="1076"/>
          <ac:picMkLst>
            <pc:docMk/>
            <pc:sldMk cId="2926803023" sldId="267"/>
            <ac:picMk id="235" creationId="{A2F65C4C-7F01-4EB5-8EEF-08444DF665EE}"/>
          </ac:picMkLst>
        </pc:picChg>
        <pc:picChg chg="mod topLvl">
          <ac:chgData name="Reece Hill" userId="088ec6e6-042b-49f0-a028-b552e2882105" providerId="ADAL" clId="{5D1DED5D-2AE7-42E1-8757-AFB8BAE13561}" dt="2022-01-13T15:29:30.088" v="1805" actId="1076"/>
          <ac:picMkLst>
            <pc:docMk/>
            <pc:sldMk cId="2926803023" sldId="267"/>
            <ac:picMk id="245" creationId="{B85BCDB4-212A-42D4-8FC4-D8D88B635B29}"/>
          </ac:picMkLst>
        </pc:picChg>
        <pc:picChg chg="mod topLvl">
          <ac:chgData name="Reece Hill" userId="088ec6e6-042b-49f0-a028-b552e2882105" providerId="ADAL" clId="{5D1DED5D-2AE7-42E1-8757-AFB8BAE13561}" dt="2022-01-13T15:29:29.552" v="1803" actId="1076"/>
          <ac:picMkLst>
            <pc:docMk/>
            <pc:sldMk cId="2926803023" sldId="267"/>
            <ac:picMk id="254" creationId="{BB8D3085-46C2-4EC4-B7A1-172CDED92482}"/>
          </ac:picMkLst>
        </pc:picChg>
        <pc:cxnChg chg="mod">
          <ac:chgData name="Reece Hill" userId="088ec6e6-042b-49f0-a028-b552e2882105" providerId="ADAL" clId="{5D1DED5D-2AE7-42E1-8757-AFB8BAE13561}" dt="2022-01-13T14:42:47.854" v="1395" actId="1076"/>
          <ac:cxnSpMkLst>
            <pc:docMk/>
            <pc:sldMk cId="2926803023" sldId="267"/>
            <ac:cxnSpMk id="8" creationId="{FB58C6EC-4450-4192-82BE-C8C77A0DB93A}"/>
          </ac:cxnSpMkLst>
        </pc:cxnChg>
        <pc:cxnChg chg="mod">
          <ac:chgData name="Reece Hill" userId="088ec6e6-042b-49f0-a028-b552e2882105" providerId="ADAL" clId="{5D1DED5D-2AE7-42E1-8757-AFB8BAE13561}" dt="2022-01-13T15:29:30.088" v="1805" actId="1076"/>
          <ac:cxnSpMkLst>
            <pc:docMk/>
            <pc:sldMk cId="2926803023" sldId="267"/>
            <ac:cxnSpMk id="29" creationId="{A7D7BA18-C886-4A04-B35D-1B1CA76393BC}"/>
          </ac:cxnSpMkLst>
        </pc:cxnChg>
        <pc:cxnChg chg="add del mod ord">
          <ac:chgData name="Reece Hill" userId="088ec6e6-042b-49f0-a028-b552e2882105" providerId="ADAL" clId="{5D1DED5D-2AE7-42E1-8757-AFB8BAE13561}" dt="2022-01-13T14:51:20.883" v="1489" actId="166"/>
          <ac:cxnSpMkLst>
            <pc:docMk/>
            <pc:sldMk cId="2926803023" sldId="267"/>
            <ac:cxnSpMk id="46" creationId="{D5AC4F98-0AA2-458A-AF36-8F4BDC3CF784}"/>
          </ac:cxnSpMkLst>
        </pc:cxnChg>
        <pc:cxnChg chg="add mod topLvl">
          <ac:chgData name="Reece Hill" userId="088ec6e6-042b-49f0-a028-b552e2882105" providerId="ADAL" clId="{5D1DED5D-2AE7-42E1-8757-AFB8BAE13561}" dt="2022-01-13T14:52:38.307" v="1515" actId="1036"/>
          <ac:cxnSpMkLst>
            <pc:docMk/>
            <pc:sldMk cId="2926803023" sldId="267"/>
            <ac:cxnSpMk id="48" creationId="{D09B9D7B-B9A3-4D15-813B-33163556DA44}"/>
          </ac:cxnSpMkLst>
        </pc:cxnChg>
        <pc:cxnChg chg="add del">
          <ac:chgData name="Reece Hill" userId="088ec6e6-042b-49f0-a028-b552e2882105" providerId="ADAL" clId="{5D1DED5D-2AE7-42E1-8757-AFB8BAE13561}" dt="2022-01-13T14:47:44.592" v="1451" actId="478"/>
          <ac:cxnSpMkLst>
            <pc:docMk/>
            <pc:sldMk cId="2926803023" sldId="267"/>
            <ac:cxnSpMk id="62" creationId="{E6F1FF36-8F5A-4E73-BF12-0AF7AFC4A3C8}"/>
          </ac:cxnSpMkLst>
        </pc:cxnChg>
        <pc:cxnChg chg="mod">
          <ac:chgData name="Reece Hill" userId="088ec6e6-042b-49f0-a028-b552e2882105" providerId="ADAL" clId="{5D1DED5D-2AE7-42E1-8757-AFB8BAE13561}" dt="2022-01-13T14:53:49.917" v="1531" actId="14100"/>
          <ac:cxnSpMkLst>
            <pc:docMk/>
            <pc:sldMk cId="2926803023" sldId="267"/>
            <ac:cxnSpMk id="83" creationId="{11B8A522-AAE4-46B0-A455-A1B495704B43}"/>
          </ac:cxnSpMkLst>
        </pc:cxnChg>
        <pc:cxnChg chg="mod">
          <ac:chgData name="Reece Hill" userId="088ec6e6-042b-49f0-a028-b552e2882105" providerId="ADAL" clId="{5D1DED5D-2AE7-42E1-8757-AFB8BAE13561}" dt="2022-01-13T15:31:32.239" v="1854" actId="1076"/>
          <ac:cxnSpMkLst>
            <pc:docMk/>
            <pc:sldMk cId="2926803023" sldId="267"/>
            <ac:cxnSpMk id="87" creationId="{D7E41F0C-3389-4A09-A6D2-2329FDEDC5BF}"/>
          </ac:cxnSpMkLst>
        </pc:cxnChg>
        <pc:cxnChg chg="mod">
          <ac:chgData name="Reece Hill" userId="088ec6e6-042b-49f0-a028-b552e2882105" providerId="ADAL" clId="{5D1DED5D-2AE7-42E1-8757-AFB8BAE13561}" dt="2022-01-13T15:31:32.752" v="1857" actId="14100"/>
          <ac:cxnSpMkLst>
            <pc:docMk/>
            <pc:sldMk cId="2926803023" sldId="267"/>
            <ac:cxnSpMk id="90" creationId="{12DD894F-83DE-405A-9959-B1B1CCA2D53E}"/>
          </ac:cxnSpMkLst>
        </pc:cxnChg>
        <pc:cxnChg chg="add del mod ord topLvl">
          <ac:chgData name="Reece Hill" userId="088ec6e6-042b-49f0-a028-b552e2882105" providerId="ADAL" clId="{5D1DED5D-2AE7-42E1-8757-AFB8BAE13561}" dt="2022-01-13T14:51:52.773" v="1497" actId="1037"/>
          <ac:cxnSpMkLst>
            <pc:docMk/>
            <pc:sldMk cId="2926803023" sldId="267"/>
            <ac:cxnSpMk id="98" creationId="{E11EF430-2063-4BFA-8290-2837E22F6FE3}"/>
          </ac:cxnSpMkLst>
        </pc:cxnChg>
        <pc:cxnChg chg="mod">
          <ac:chgData name="Reece Hill" userId="088ec6e6-042b-49f0-a028-b552e2882105" providerId="ADAL" clId="{5D1DED5D-2AE7-42E1-8757-AFB8BAE13561}" dt="2022-01-13T15:31:29.463" v="1840" actId="1076"/>
          <ac:cxnSpMkLst>
            <pc:docMk/>
            <pc:sldMk cId="2926803023" sldId="267"/>
            <ac:cxnSpMk id="99" creationId="{A4416100-42C8-4A4F-A28C-FD20853508AD}"/>
          </ac:cxnSpMkLst>
        </pc:cxnChg>
        <pc:cxnChg chg="mod">
          <ac:chgData name="Reece Hill" userId="088ec6e6-042b-49f0-a028-b552e2882105" providerId="ADAL" clId="{5D1DED5D-2AE7-42E1-8757-AFB8BAE13561}" dt="2022-01-13T15:29:30.088" v="1805" actId="1076"/>
          <ac:cxnSpMkLst>
            <pc:docMk/>
            <pc:sldMk cId="2926803023" sldId="267"/>
            <ac:cxnSpMk id="109" creationId="{858269FF-35CF-487F-900D-FF40C0943C50}"/>
          </ac:cxnSpMkLst>
        </pc:cxnChg>
        <pc:cxnChg chg="mod topLvl">
          <ac:chgData name="Reece Hill" userId="088ec6e6-042b-49f0-a028-b552e2882105" providerId="ADAL" clId="{5D1DED5D-2AE7-42E1-8757-AFB8BAE13561}" dt="2022-01-13T14:53:32.188" v="1523" actId="164"/>
          <ac:cxnSpMkLst>
            <pc:docMk/>
            <pc:sldMk cId="2926803023" sldId="267"/>
            <ac:cxnSpMk id="120" creationId="{00F70A34-736A-4455-85E8-99C140AF96F0}"/>
          </ac:cxnSpMkLst>
        </pc:cxnChg>
        <pc:cxnChg chg="mod topLvl">
          <ac:chgData name="Reece Hill" userId="088ec6e6-042b-49f0-a028-b552e2882105" providerId="ADAL" clId="{5D1DED5D-2AE7-42E1-8757-AFB8BAE13561}" dt="2022-01-13T14:53:32.188" v="1523" actId="164"/>
          <ac:cxnSpMkLst>
            <pc:docMk/>
            <pc:sldMk cId="2926803023" sldId="267"/>
            <ac:cxnSpMk id="121" creationId="{141ECAFA-232A-4615-ACAB-4E95AEB55F5D}"/>
          </ac:cxnSpMkLst>
        </pc:cxnChg>
        <pc:cxnChg chg="mod topLvl">
          <ac:chgData name="Reece Hill" userId="088ec6e6-042b-49f0-a028-b552e2882105" providerId="ADAL" clId="{5D1DED5D-2AE7-42E1-8757-AFB8BAE13561}" dt="2022-01-13T14:53:32.188" v="1523" actId="164"/>
          <ac:cxnSpMkLst>
            <pc:docMk/>
            <pc:sldMk cId="2926803023" sldId="267"/>
            <ac:cxnSpMk id="122" creationId="{00430DA8-3436-4B2A-A467-C66A70C10DD5}"/>
          </ac:cxnSpMkLst>
        </pc:cxnChg>
        <pc:cxnChg chg="mod">
          <ac:chgData name="Reece Hill" userId="088ec6e6-042b-49f0-a028-b552e2882105" providerId="ADAL" clId="{5D1DED5D-2AE7-42E1-8757-AFB8BAE13561}" dt="2022-01-13T14:53:33.777" v="1524"/>
          <ac:cxnSpMkLst>
            <pc:docMk/>
            <pc:sldMk cId="2926803023" sldId="267"/>
            <ac:cxnSpMk id="127" creationId="{8DBF2361-600D-4CF2-A127-E80B8F1F8040}"/>
          </ac:cxnSpMkLst>
        </pc:cxnChg>
        <pc:cxnChg chg="mod">
          <ac:chgData name="Reece Hill" userId="088ec6e6-042b-49f0-a028-b552e2882105" providerId="ADAL" clId="{5D1DED5D-2AE7-42E1-8757-AFB8BAE13561}" dt="2022-01-13T14:53:33.777" v="1524"/>
          <ac:cxnSpMkLst>
            <pc:docMk/>
            <pc:sldMk cId="2926803023" sldId="267"/>
            <ac:cxnSpMk id="128" creationId="{A20786D9-7855-48B6-A98F-827FFAAF5218}"/>
          </ac:cxnSpMkLst>
        </pc:cxnChg>
        <pc:cxnChg chg="mod">
          <ac:chgData name="Reece Hill" userId="088ec6e6-042b-49f0-a028-b552e2882105" providerId="ADAL" clId="{5D1DED5D-2AE7-42E1-8757-AFB8BAE13561}" dt="2022-01-13T14:53:33.777" v="1524"/>
          <ac:cxnSpMkLst>
            <pc:docMk/>
            <pc:sldMk cId="2926803023" sldId="267"/>
            <ac:cxnSpMk id="129" creationId="{D3BCE882-085C-43D5-AD98-E1F34D900379}"/>
          </ac:cxnSpMkLst>
        </pc:cxnChg>
        <pc:cxnChg chg="mod">
          <ac:chgData name="Reece Hill" userId="088ec6e6-042b-49f0-a028-b552e2882105" providerId="ADAL" clId="{5D1DED5D-2AE7-42E1-8757-AFB8BAE13561}" dt="2022-01-13T15:29:29.552" v="1803" actId="1076"/>
          <ac:cxnSpMkLst>
            <pc:docMk/>
            <pc:sldMk cId="2926803023" sldId="267"/>
            <ac:cxnSpMk id="158" creationId="{15D9BE84-E2BF-4322-8529-6789869E5D97}"/>
          </ac:cxnSpMkLst>
        </pc:cxnChg>
        <pc:cxnChg chg="mod">
          <ac:chgData name="Reece Hill" userId="088ec6e6-042b-49f0-a028-b552e2882105" providerId="ADAL" clId="{5D1DED5D-2AE7-42E1-8757-AFB8BAE13561}" dt="2022-01-13T14:43:57.544" v="1425" actId="1037"/>
          <ac:cxnSpMkLst>
            <pc:docMk/>
            <pc:sldMk cId="2926803023" sldId="267"/>
            <ac:cxnSpMk id="160" creationId="{D85FD485-0ECA-4FC8-8566-2E8BA5C819E2}"/>
          </ac:cxnSpMkLst>
        </pc:cxnChg>
        <pc:cxnChg chg="mod">
          <ac:chgData name="Reece Hill" userId="088ec6e6-042b-49f0-a028-b552e2882105" providerId="ADAL" clId="{5D1DED5D-2AE7-42E1-8757-AFB8BAE13561}" dt="2022-01-13T15:26:21.758" v="1762" actId="14100"/>
          <ac:cxnSpMkLst>
            <pc:docMk/>
            <pc:sldMk cId="2926803023" sldId="267"/>
            <ac:cxnSpMk id="166" creationId="{91DFDD1A-B3D8-4188-950B-D2CBCDFBD7E6}"/>
          </ac:cxnSpMkLst>
        </pc:cxnChg>
        <pc:cxnChg chg="mod">
          <ac:chgData name="Reece Hill" userId="088ec6e6-042b-49f0-a028-b552e2882105" providerId="ADAL" clId="{5D1DED5D-2AE7-42E1-8757-AFB8BAE13561}" dt="2022-01-13T14:43:57.544" v="1425" actId="1037"/>
          <ac:cxnSpMkLst>
            <pc:docMk/>
            <pc:sldMk cId="2926803023" sldId="267"/>
            <ac:cxnSpMk id="167" creationId="{874262E0-63DB-4057-8825-16660E8854C6}"/>
          </ac:cxnSpMkLst>
        </pc:cxnChg>
        <pc:cxnChg chg="mod">
          <ac:chgData name="Reece Hill" userId="088ec6e6-042b-49f0-a028-b552e2882105" providerId="ADAL" clId="{5D1DED5D-2AE7-42E1-8757-AFB8BAE13561}" dt="2022-01-13T15:27:47.686" v="1778" actId="14100"/>
          <ac:cxnSpMkLst>
            <pc:docMk/>
            <pc:sldMk cId="2926803023" sldId="267"/>
            <ac:cxnSpMk id="171" creationId="{8100A0AF-8D0C-424D-82F4-1BB8851091C5}"/>
          </ac:cxnSpMkLst>
        </pc:cxnChg>
        <pc:cxnChg chg="mod">
          <ac:chgData name="Reece Hill" userId="088ec6e6-042b-49f0-a028-b552e2882105" providerId="ADAL" clId="{5D1DED5D-2AE7-42E1-8757-AFB8BAE13561}" dt="2022-01-13T15:29:29.552" v="1803" actId="1076"/>
          <ac:cxnSpMkLst>
            <pc:docMk/>
            <pc:sldMk cId="2926803023" sldId="267"/>
            <ac:cxnSpMk id="207" creationId="{AEE0F1B6-342D-45AB-95A7-87C239F7F1C7}"/>
          </ac:cxnSpMkLst>
        </pc:cxnChg>
        <pc:cxnChg chg="mod">
          <ac:chgData name="Reece Hill" userId="088ec6e6-042b-49f0-a028-b552e2882105" providerId="ADAL" clId="{5D1DED5D-2AE7-42E1-8757-AFB8BAE13561}" dt="2022-01-13T14:43:57.544" v="1425" actId="1037"/>
          <ac:cxnSpMkLst>
            <pc:docMk/>
            <pc:sldMk cId="2926803023" sldId="267"/>
            <ac:cxnSpMk id="261" creationId="{26C7C108-4FF5-479F-ABB6-CDFCBAF498D2}"/>
          </ac:cxnSpMkLst>
        </pc:cxnChg>
      </pc:sldChg>
      <pc:sldChg chg="modSp add mod">
        <pc:chgData name="Reece Hill" userId="088ec6e6-042b-49f0-a028-b552e2882105" providerId="ADAL" clId="{5D1DED5D-2AE7-42E1-8757-AFB8BAE13561}" dt="2022-01-03T15:55:04.115" v="1073" actId="207"/>
        <pc:sldMkLst>
          <pc:docMk/>
          <pc:sldMk cId="2521299241" sldId="268"/>
        </pc:sldMkLst>
        <pc:spChg chg="mod">
          <ac:chgData name="Reece Hill" userId="088ec6e6-042b-49f0-a028-b552e2882105" providerId="ADAL" clId="{5D1DED5D-2AE7-42E1-8757-AFB8BAE13561}" dt="2021-12-29T19:15:41.642" v="1050" actId="207"/>
          <ac:spMkLst>
            <pc:docMk/>
            <pc:sldMk cId="2521299241" sldId="268"/>
            <ac:spMk id="36" creationId="{A99AEA2C-6D5E-4720-A788-A5D379FA908A}"/>
          </ac:spMkLst>
        </pc:spChg>
        <pc:spChg chg="mod">
          <ac:chgData name="Reece Hill" userId="088ec6e6-042b-49f0-a028-b552e2882105" providerId="ADAL" clId="{5D1DED5D-2AE7-42E1-8757-AFB8BAE13561}" dt="2021-12-29T18:55:07.540" v="899" actId="6549"/>
          <ac:spMkLst>
            <pc:docMk/>
            <pc:sldMk cId="2521299241" sldId="268"/>
            <ac:spMk id="72" creationId="{6807B63C-CE03-4BA8-BF4B-8DD83B8A5470}"/>
          </ac:spMkLst>
        </pc:spChg>
        <pc:spChg chg="mod">
          <ac:chgData name="Reece Hill" userId="088ec6e6-042b-49f0-a028-b552e2882105" providerId="ADAL" clId="{5D1DED5D-2AE7-42E1-8757-AFB8BAE13561}" dt="2022-01-03T15:55:00.223" v="1072" actId="207"/>
          <ac:spMkLst>
            <pc:docMk/>
            <pc:sldMk cId="2521299241" sldId="268"/>
            <ac:spMk id="74" creationId="{AE76103B-FFC8-41D9-9371-EFF64602DD1A}"/>
          </ac:spMkLst>
        </pc:spChg>
        <pc:spChg chg="mod">
          <ac:chgData name="Reece Hill" userId="088ec6e6-042b-49f0-a028-b552e2882105" providerId="ADAL" clId="{5D1DED5D-2AE7-42E1-8757-AFB8BAE13561}" dt="2022-01-03T15:55:00.223" v="1072" actId="207"/>
          <ac:spMkLst>
            <pc:docMk/>
            <pc:sldMk cId="2521299241" sldId="268"/>
            <ac:spMk id="75" creationId="{A231A4C2-A03E-4FC1-9996-8CBCA3DE4637}"/>
          </ac:spMkLst>
        </pc:spChg>
        <pc:spChg chg="mod">
          <ac:chgData name="Reece Hill" userId="088ec6e6-042b-49f0-a028-b552e2882105" providerId="ADAL" clId="{5D1DED5D-2AE7-42E1-8757-AFB8BAE13561}" dt="2022-01-03T15:55:04.115" v="1073" actId="207"/>
          <ac:spMkLst>
            <pc:docMk/>
            <pc:sldMk cId="2521299241" sldId="268"/>
            <ac:spMk id="164" creationId="{7987AD09-5540-4158-B12D-E6B42EC2B486}"/>
          </ac:spMkLst>
        </pc:spChg>
        <pc:spChg chg="mod">
          <ac:chgData name="Reece Hill" userId="088ec6e6-042b-49f0-a028-b552e2882105" providerId="ADAL" clId="{5D1DED5D-2AE7-42E1-8757-AFB8BAE13561}" dt="2022-01-03T15:55:04.115" v="1073" actId="207"/>
          <ac:spMkLst>
            <pc:docMk/>
            <pc:sldMk cId="2521299241" sldId="268"/>
            <ac:spMk id="165" creationId="{F44599E4-66E7-4C93-93C9-40AE58485D6F}"/>
          </ac:spMkLst>
        </pc:spChg>
        <pc:spChg chg="mod">
          <ac:chgData name="Reece Hill" userId="088ec6e6-042b-49f0-a028-b552e2882105" providerId="ADAL" clId="{5D1DED5D-2AE7-42E1-8757-AFB8BAE13561}" dt="2021-12-29T19:08:19.320" v="947" actId="20577"/>
          <ac:spMkLst>
            <pc:docMk/>
            <pc:sldMk cId="2521299241" sldId="268"/>
            <ac:spMk id="191" creationId="{889EE615-FD9F-478D-BD99-F63E3B394528}"/>
          </ac:spMkLst>
        </pc:spChg>
        <pc:grpChg chg="mod">
          <ac:chgData name="Reece Hill" userId="088ec6e6-042b-49f0-a028-b552e2882105" providerId="ADAL" clId="{5D1DED5D-2AE7-42E1-8757-AFB8BAE13561}" dt="2022-01-03T15:55:00.223" v="1072" actId="207"/>
          <ac:grpSpMkLst>
            <pc:docMk/>
            <pc:sldMk cId="2521299241" sldId="268"/>
            <ac:grpSpMk id="73" creationId="{C9E689E6-BBF0-4F9D-A204-E872F7AFFDFE}"/>
          </ac:grpSpMkLst>
        </pc:grpChg>
        <pc:grpChg chg="mod">
          <ac:chgData name="Reece Hill" userId="088ec6e6-042b-49f0-a028-b552e2882105" providerId="ADAL" clId="{5D1DED5D-2AE7-42E1-8757-AFB8BAE13561}" dt="2022-01-03T15:55:04.115" v="1073" actId="207"/>
          <ac:grpSpMkLst>
            <pc:docMk/>
            <pc:sldMk cId="2521299241" sldId="268"/>
            <ac:grpSpMk id="162" creationId="{69C05618-D651-420F-A1D3-4347A14FAC63}"/>
          </ac:grpSpMkLst>
        </pc:grpChg>
        <pc:cxnChg chg="mod">
          <ac:chgData name="Reece Hill" userId="088ec6e6-042b-49f0-a028-b552e2882105" providerId="ADAL" clId="{5D1DED5D-2AE7-42E1-8757-AFB8BAE13561}" dt="2021-12-29T19:02:28.141" v="905" actId="208"/>
          <ac:cxnSpMkLst>
            <pc:docMk/>
            <pc:sldMk cId="2521299241" sldId="268"/>
            <ac:cxnSpMk id="83" creationId="{11B8A522-AAE4-46B0-A455-A1B495704B43}"/>
          </ac:cxnSpMkLst>
        </pc:cxnChg>
        <pc:cxnChg chg="mod">
          <ac:chgData name="Reece Hill" userId="088ec6e6-042b-49f0-a028-b552e2882105" providerId="ADAL" clId="{5D1DED5D-2AE7-42E1-8757-AFB8BAE13561}" dt="2021-12-29T18:55:16.707" v="900" actId="208"/>
          <ac:cxnSpMkLst>
            <pc:docMk/>
            <pc:sldMk cId="2521299241" sldId="268"/>
            <ac:cxnSpMk id="87" creationId="{D7E41F0C-3389-4A09-A6D2-2329FDEDC5BF}"/>
          </ac:cxnSpMkLst>
        </pc:cxnChg>
        <pc:cxnChg chg="mod">
          <ac:chgData name="Reece Hill" userId="088ec6e6-042b-49f0-a028-b552e2882105" providerId="ADAL" clId="{5D1DED5D-2AE7-42E1-8757-AFB8BAE13561}" dt="2021-12-29T18:55:16.707" v="900" actId="208"/>
          <ac:cxnSpMkLst>
            <pc:docMk/>
            <pc:sldMk cId="2521299241" sldId="268"/>
            <ac:cxnSpMk id="90" creationId="{12DD894F-83DE-405A-9959-B1B1CCA2D53E}"/>
          </ac:cxnSpMkLst>
        </pc:cxnChg>
        <pc:cxnChg chg="mod">
          <ac:chgData name="Reece Hill" userId="088ec6e6-042b-49f0-a028-b552e2882105" providerId="ADAL" clId="{5D1DED5D-2AE7-42E1-8757-AFB8BAE13561}" dt="2021-12-29T18:55:33.919" v="901" actId="208"/>
          <ac:cxnSpMkLst>
            <pc:docMk/>
            <pc:sldMk cId="2521299241" sldId="268"/>
            <ac:cxnSpMk id="158" creationId="{15D9BE84-E2BF-4322-8529-6789869E5D97}"/>
          </ac:cxnSpMkLst>
        </pc:cxnChg>
        <pc:cxnChg chg="mod">
          <ac:chgData name="Reece Hill" userId="088ec6e6-042b-49f0-a028-b552e2882105" providerId="ADAL" clId="{5D1DED5D-2AE7-42E1-8757-AFB8BAE13561}" dt="2021-12-29T19:02:30.499" v="906" actId="208"/>
          <ac:cxnSpMkLst>
            <pc:docMk/>
            <pc:sldMk cId="2521299241" sldId="268"/>
            <ac:cxnSpMk id="160" creationId="{D85FD485-0ECA-4FC8-8566-2E8BA5C819E2}"/>
          </ac:cxnSpMkLst>
        </pc:cxnChg>
        <pc:cxnChg chg="mod">
          <ac:chgData name="Reece Hill" userId="088ec6e6-042b-49f0-a028-b552e2882105" providerId="ADAL" clId="{5D1DED5D-2AE7-42E1-8757-AFB8BAE13561}" dt="2021-12-29T18:55:38.675" v="902" actId="208"/>
          <ac:cxnSpMkLst>
            <pc:docMk/>
            <pc:sldMk cId="2521299241" sldId="268"/>
            <ac:cxnSpMk id="166" creationId="{91DFDD1A-B3D8-4188-950B-D2CBCDFBD7E6}"/>
          </ac:cxnSpMkLst>
        </pc:cxnChg>
        <pc:cxnChg chg="mod">
          <ac:chgData name="Reece Hill" userId="088ec6e6-042b-49f0-a028-b552e2882105" providerId="ADAL" clId="{5D1DED5D-2AE7-42E1-8757-AFB8BAE13561}" dt="2021-12-29T18:55:38.675" v="902" actId="208"/>
          <ac:cxnSpMkLst>
            <pc:docMk/>
            <pc:sldMk cId="2521299241" sldId="268"/>
            <ac:cxnSpMk id="167" creationId="{874262E0-63DB-4057-8825-16660E8854C6}"/>
          </ac:cxnSpMkLst>
        </pc:cxnChg>
        <pc:cxnChg chg="mod">
          <ac:chgData name="Reece Hill" userId="088ec6e6-042b-49f0-a028-b552e2882105" providerId="ADAL" clId="{5D1DED5D-2AE7-42E1-8757-AFB8BAE13561}" dt="2021-12-29T18:55:33.919" v="901" actId="208"/>
          <ac:cxnSpMkLst>
            <pc:docMk/>
            <pc:sldMk cId="2521299241" sldId="268"/>
            <ac:cxnSpMk id="207" creationId="{AEE0F1B6-342D-45AB-95A7-87C239F7F1C7}"/>
          </ac:cxnSpMkLst>
        </pc:cxnChg>
      </pc:sldChg>
      <pc:sldChg chg="modSp add mod">
        <pc:chgData name="Reece Hill" userId="088ec6e6-042b-49f0-a028-b552e2882105" providerId="ADAL" clId="{5D1DED5D-2AE7-42E1-8757-AFB8BAE13561}" dt="2022-01-11T13:09:38.506" v="1274" actId="1076"/>
        <pc:sldMkLst>
          <pc:docMk/>
          <pc:sldMk cId="369018069" sldId="269"/>
        </pc:sldMkLst>
        <pc:spChg chg="mod">
          <ac:chgData name="Reece Hill" userId="088ec6e6-042b-49f0-a028-b552e2882105" providerId="ADAL" clId="{5D1DED5D-2AE7-42E1-8757-AFB8BAE13561}" dt="2021-12-29T19:10:14.455" v="1011" actId="208"/>
          <ac:spMkLst>
            <pc:docMk/>
            <pc:sldMk cId="369018069" sldId="269"/>
            <ac:spMk id="14" creationId="{E5905755-3AD6-4E70-A96E-1293138C912F}"/>
          </ac:spMkLst>
        </pc:spChg>
        <pc:spChg chg="mod">
          <ac:chgData name="Reece Hill" userId="088ec6e6-042b-49f0-a028-b552e2882105" providerId="ADAL" clId="{5D1DED5D-2AE7-42E1-8757-AFB8BAE13561}" dt="2022-01-11T13:09:38.506" v="1274" actId="1076"/>
          <ac:spMkLst>
            <pc:docMk/>
            <pc:sldMk cId="369018069" sldId="269"/>
            <ac:spMk id="36" creationId="{A99AEA2C-6D5E-4720-A788-A5D379FA908A}"/>
          </ac:spMkLst>
        </pc:spChg>
        <pc:spChg chg="mod">
          <ac:chgData name="Reece Hill" userId="088ec6e6-042b-49f0-a028-b552e2882105" providerId="ADAL" clId="{5D1DED5D-2AE7-42E1-8757-AFB8BAE13561}" dt="2021-12-29T19:12:05.124" v="1029" actId="207"/>
          <ac:spMkLst>
            <pc:docMk/>
            <pc:sldMk cId="369018069" sldId="269"/>
            <ac:spMk id="41" creationId="{952B7544-72D6-42D3-A37B-2823D7363788}"/>
          </ac:spMkLst>
        </pc:spChg>
        <pc:spChg chg="mod">
          <ac:chgData name="Reece Hill" userId="088ec6e6-042b-49f0-a028-b552e2882105" providerId="ADAL" clId="{5D1DED5D-2AE7-42E1-8757-AFB8BAE13561}" dt="2021-12-29T19:09:54.435" v="1009" actId="6549"/>
          <ac:spMkLst>
            <pc:docMk/>
            <pc:sldMk cId="369018069" sldId="269"/>
            <ac:spMk id="72" creationId="{6807B63C-CE03-4BA8-BF4B-8DD83B8A5470}"/>
          </ac:spMkLst>
        </pc:spChg>
        <pc:spChg chg="mod">
          <ac:chgData name="Reece Hill" userId="088ec6e6-042b-49f0-a028-b552e2882105" providerId="ADAL" clId="{5D1DED5D-2AE7-42E1-8757-AFB8BAE13561}" dt="2022-01-03T15:55:22.039" v="1077" actId="208"/>
          <ac:spMkLst>
            <pc:docMk/>
            <pc:sldMk cId="369018069" sldId="269"/>
            <ac:spMk id="74" creationId="{AE76103B-FFC8-41D9-9371-EFF64602DD1A}"/>
          </ac:spMkLst>
        </pc:spChg>
        <pc:spChg chg="mod">
          <ac:chgData name="Reece Hill" userId="088ec6e6-042b-49f0-a028-b552e2882105" providerId="ADAL" clId="{5D1DED5D-2AE7-42E1-8757-AFB8BAE13561}" dt="2022-01-03T15:55:28.674" v="1079" actId="2085"/>
          <ac:spMkLst>
            <pc:docMk/>
            <pc:sldMk cId="369018069" sldId="269"/>
            <ac:spMk id="75" creationId="{A231A4C2-A03E-4FC1-9996-8CBCA3DE4637}"/>
          </ac:spMkLst>
        </pc:spChg>
        <pc:spChg chg="mod">
          <ac:chgData name="Reece Hill" userId="088ec6e6-042b-49f0-a028-b552e2882105" providerId="ADAL" clId="{5D1DED5D-2AE7-42E1-8757-AFB8BAE13561}" dt="2021-12-29T19:12:18.456" v="1033" actId="207"/>
          <ac:spMkLst>
            <pc:docMk/>
            <pc:sldMk cId="369018069" sldId="269"/>
            <ac:spMk id="159" creationId="{A12FAE14-7651-40C8-A0F2-E42CDB6745E6}"/>
          </ac:spMkLst>
        </pc:spChg>
        <pc:spChg chg="mod">
          <ac:chgData name="Reece Hill" userId="088ec6e6-042b-49f0-a028-b552e2882105" providerId="ADAL" clId="{5D1DED5D-2AE7-42E1-8757-AFB8BAE13561}" dt="2021-12-29T19:11:37.029" v="1025" actId="207"/>
          <ac:spMkLst>
            <pc:docMk/>
            <pc:sldMk cId="369018069" sldId="269"/>
            <ac:spMk id="164" creationId="{7987AD09-5540-4158-B12D-E6B42EC2B486}"/>
          </ac:spMkLst>
        </pc:spChg>
        <pc:spChg chg="mod">
          <ac:chgData name="Reece Hill" userId="088ec6e6-042b-49f0-a028-b552e2882105" providerId="ADAL" clId="{5D1DED5D-2AE7-42E1-8757-AFB8BAE13561}" dt="2021-12-29T19:11:37.029" v="1025" actId="207"/>
          <ac:spMkLst>
            <pc:docMk/>
            <pc:sldMk cId="369018069" sldId="269"/>
            <ac:spMk id="165" creationId="{F44599E4-66E7-4C93-93C9-40AE58485D6F}"/>
          </ac:spMkLst>
        </pc:spChg>
        <pc:spChg chg="mod">
          <ac:chgData name="Reece Hill" userId="088ec6e6-042b-49f0-a028-b552e2882105" providerId="ADAL" clId="{5D1DED5D-2AE7-42E1-8757-AFB8BAE13561}" dt="2021-12-29T19:08:37.503" v="993" actId="20577"/>
          <ac:spMkLst>
            <pc:docMk/>
            <pc:sldMk cId="369018069" sldId="269"/>
            <ac:spMk id="191" creationId="{889EE615-FD9F-478D-BD99-F63E3B394528}"/>
          </ac:spMkLst>
        </pc:spChg>
        <pc:spChg chg="mod">
          <ac:chgData name="Reece Hill" userId="088ec6e6-042b-49f0-a028-b552e2882105" providerId="ADAL" clId="{5D1DED5D-2AE7-42E1-8757-AFB8BAE13561}" dt="2021-12-29T19:12:13.279" v="1031" actId="207"/>
          <ac:spMkLst>
            <pc:docMk/>
            <pc:sldMk cId="369018069" sldId="269"/>
            <ac:spMk id="193" creationId="{B5513ACB-E303-41D5-8A2D-7E81E976ABED}"/>
          </ac:spMkLst>
        </pc:spChg>
        <pc:spChg chg="mod">
          <ac:chgData name="Reece Hill" userId="088ec6e6-042b-49f0-a028-b552e2882105" providerId="ADAL" clId="{5D1DED5D-2AE7-42E1-8757-AFB8BAE13561}" dt="2021-12-29T19:11:06.662" v="1018" actId="208"/>
          <ac:spMkLst>
            <pc:docMk/>
            <pc:sldMk cId="369018069" sldId="269"/>
            <ac:spMk id="222" creationId="{0FBA2257-6CE4-4994-9689-DB1B3B87635F}"/>
          </ac:spMkLst>
        </pc:spChg>
        <pc:spChg chg="mod">
          <ac:chgData name="Reece Hill" userId="088ec6e6-042b-49f0-a028-b552e2882105" providerId="ADAL" clId="{5D1DED5D-2AE7-42E1-8757-AFB8BAE13561}" dt="2021-12-29T19:12:15.572" v="1032" actId="207"/>
          <ac:spMkLst>
            <pc:docMk/>
            <pc:sldMk cId="369018069" sldId="269"/>
            <ac:spMk id="246" creationId="{5771A3B5-5590-4C38-9F10-FF13BACB841D}"/>
          </ac:spMkLst>
        </pc:spChg>
        <pc:spChg chg="mod">
          <ac:chgData name="Reece Hill" userId="088ec6e6-042b-49f0-a028-b552e2882105" providerId="ADAL" clId="{5D1DED5D-2AE7-42E1-8757-AFB8BAE13561}" dt="2021-12-29T19:10:14.455" v="1011" actId="208"/>
          <ac:spMkLst>
            <pc:docMk/>
            <pc:sldMk cId="369018069" sldId="269"/>
            <ac:spMk id="247" creationId="{5975DC22-FF7F-4F3F-AD23-12B60C45FBA5}"/>
          </ac:spMkLst>
        </pc:spChg>
        <pc:spChg chg="mod">
          <ac:chgData name="Reece Hill" userId="088ec6e6-042b-49f0-a028-b552e2882105" providerId="ADAL" clId="{5D1DED5D-2AE7-42E1-8757-AFB8BAE13561}" dt="2021-12-29T19:12:26.159" v="1035" actId="207"/>
          <ac:spMkLst>
            <pc:docMk/>
            <pc:sldMk cId="369018069" sldId="269"/>
            <ac:spMk id="255" creationId="{79D25B17-F75A-4D0D-AC1D-78993C7FEF8E}"/>
          </ac:spMkLst>
        </pc:spChg>
        <pc:spChg chg="mod">
          <ac:chgData name="Reece Hill" userId="088ec6e6-042b-49f0-a028-b552e2882105" providerId="ADAL" clId="{5D1DED5D-2AE7-42E1-8757-AFB8BAE13561}" dt="2021-12-29T19:12:49.832" v="1037" actId="208"/>
          <ac:spMkLst>
            <pc:docMk/>
            <pc:sldMk cId="369018069" sldId="269"/>
            <ac:spMk id="256" creationId="{1EDECB8F-3BCF-45FD-A9E1-DE58B1C47ACE}"/>
          </ac:spMkLst>
        </pc:spChg>
        <pc:spChg chg="mod">
          <ac:chgData name="Reece Hill" userId="088ec6e6-042b-49f0-a028-b552e2882105" providerId="ADAL" clId="{5D1DED5D-2AE7-42E1-8757-AFB8BAE13561}" dt="2021-12-29T19:12:21.916" v="1034" actId="207"/>
          <ac:spMkLst>
            <pc:docMk/>
            <pc:sldMk cId="369018069" sldId="269"/>
            <ac:spMk id="262" creationId="{5F0BCDB2-9AF8-442A-A25C-2A7CF3B29160}"/>
          </ac:spMkLst>
        </pc:spChg>
        <pc:grpChg chg="mod">
          <ac:chgData name="Reece Hill" userId="088ec6e6-042b-49f0-a028-b552e2882105" providerId="ADAL" clId="{5D1DED5D-2AE7-42E1-8757-AFB8BAE13561}" dt="2022-01-03T15:55:19.288" v="1076" actId="207"/>
          <ac:grpSpMkLst>
            <pc:docMk/>
            <pc:sldMk cId="369018069" sldId="269"/>
            <ac:grpSpMk id="73" creationId="{C9E689E6-BBF0-4F9D-A204-E872F7AFFDFE}"/>
          </ac:grpSpMkLst>
        </pc:grpChg>
        <pc:grpChg chg="mod">
          <ac:chgData name="Reece Hill" userId="088ec6e6-042b-49f0-a028-b552e2882105" providerId="ADAL" clId="{5D1DED5D-2AE7-42E1-8757-AFB8BAE13561}" dt="2021-12-29T19:11:37.029" v="1025" actId="207"/>
          <ac:grpSpMkLst>
            <pc:docMk/>
            <pc:sldMk cId="369018069" sldId="269"/>
            <ac:grpSpMk id="162" creationId="{69C05618-D651-420F-A1D3-4347A14FAC63}"/>
          </ac:grpSpMkLst>
        </pc:grpChg>
        <pc:picChg chg="mod">
          <ac:chgData name="Reece Hill" userId="088ec6e6-042b-49f0-a028-b552e2882105" providerId="ADAL" clId="{5D1DED5D-2AE7-42E1-8757-AFB8BAE13561}" dt="2021-12-29T19:11:19.376" v="1021" actId="207"/>
          <ac:picMkLst>
            <pc:docMk/>
            <pc:sldMk cId="369018069" sldId="269"/>
            <ac:picMk id="161" creationId="{6ECD8CA6-B104-4A38-AA3F-08BD0ABA8A8E}"/>
          </ac:picMkLst>
        </pc:picChg>
        <pc:picChg chg="mod">
          <ac:chgData name="Reece Hill" userId="088ec6e6-042b-49f0-a028-b552e2882105" providerId="ADAL" clId="{5D1DED5D-2AE7-42E1-8757-AFB8BAE13561}" dt="2021-12-29T19:10:40.285" v="1013" actId="207"/>
          <ac:picMkLst>
            <pc:docMk/>
            <pc:sldMk cId="369018069" sldId="269"/>
            <ac:picMk id="245" creationId="{B85BCDB4-212A-42D4-8FC4-D8D88B635B29}"/>
          </ac:picMkLst>
        </pc:picChg>
        <pc:picChg chg="mod">
          <ac:chgData name="Reece Hill" userId="088ec6e6-042b-49f0-a028-b552e2882105" providerId="ADAL" clId="{5D1DED5D-2AE7-42E1-8757-AFB8BAE13561}" dt="2021-12-29T19:12:31.520" v="1036" actId="207"/>
          <ac:picMkLst>
            <pc:docMk/>
            <pc:sldMk cId="369018069" sldId="269"/>
            <ac:picMk id="254" creationId="{BB8D3085-46C2-4EC4-B7A1-172CDED92482}"/>
          </ac:picMkLst>
        </pc:picChg>
        <pc:cxnChg chg="mod">
          <ac:chgData name="Reece Hill" userId="088ec6e6-042b-49f0-a028-b552e2882105" providerId="ADAL" clId="{5D1DED5D-2AE7-42E1-8757-AFB8BAE13561}" dt="2021-12-29T19:10:06.261" v="1010" actId="208"/>
          <ac:cxnSpMkLst>
            <pc:docMk/>
            <pc:sldMk cId="369018069" sldId="269"/>
            <ac:cxnSpMk id="29" creationId="{A7D7BA18-C886-4A04-B35D-1B1CA76393BC}"/>
          </ac:cxnSpMkLst>
        </pc:cxnChg>
        <pc:cxnChg chg="mod">
          <ac:chgData name="Reece Hill" userId="088ec6e6-042b-49f0-a028-b552e2882105" providerId="ADAL" clId="{5D1DED5D-2AE7-42E1-8757-AFB8BAE13561}" dt="2021-12-29T19:13:09.227" v="1041" actId="208"/>
          <ac:cxnSpMkLst>
            <pc:docMk/>
            <pc:sldMk cId="369018069" sldId="269"/>
            <ac:cxnSpMk id="83" creationId="{11B8A522-AAE4-46B0-A455-A1B495704B43}"/>
          </ac:cxnSpMkLst>
        </pc:cxnChg>
        <pc:cxnChg chg="mod">
          <ac:chgData name="Reece Hill" userId="088ec6e6-042b-49f0-a028-b552e2882105" providerId="ADAL" clId="{5D1DED5D-2AE7-42E1-8757-AFB8BAE13561}" dt="2021-12-29T19:13:04.940" v="1039" actId="208"/>
          <ac:cxnSpMkLst>
            <pc:docMk/>
            <pc:sldMk cId="369018069" sldId="269"/>
            <ac:cxnSpMk id="87" creationId="{D7E41F0C-3389-4A09-A6D2-2329FDEDC5BF}"/>
          </ac:cxnSpMkLst>
        </pc:cxnChg>
        <pc:cxnChg chg="mod">
          <ac:chgData name="Reece Hill" userId="088ec6e6-042b-49f0-a028-b552e2882105" providerId="ADAL" clId="{5D1DED5D-2AE7-42E1-8757-AFB8BAE13561}" dt="2021-12-29T19:13:07.455" v="1040" actId="208"/>
          <ac:cxnSpMkLst>
            <pc:docMk/>
            <pc:sldMk cId="369018069" sldId="269"/>
            <ac:cxnSpMk id="90" creationId="{12DD894F-83DE-405A-9959-B1B1CCA2D53E}"/>
          </ac:cxnSpMkLst>
        </pc:cxnChg>
        <pc:cxnChg chg="mod">
          <ac:chgData name="Reece Hill" userId="088ec6e6-042b-49f0-a028-b552e2882105" providerId="ADAL" clId="{5D1DED5D-2AE7-42E1-8757-AFB8BAE13561}" dt="2021-12-29T19:10:14.455" v="1011" actId="208"/>
          <ac:cxnSpMkLst>
            <pc:docMk/>
            <pc:sldMk cId="369018069" sldId="269"/>
            <ac:cxnSpMk id="109" creationId="{858269FF-35CF-487F-900D-FF40C0943C50}"/>
          </ac:cxnSpMkLst>
        </pc:cxnChg>
        <pc:cxnChg chg="mod">
          <ac:chgData name="Reece Hill" userId="088ec6e6-042b-49f0-a028-b552e2882105" providerId="ADAL" clId="{5D1DED5D-2AE7-42E1-8757-AFB8BAE13561}" dt="2021-12-29T19:10:14.455" v="1011" actId="208"/>
          <ac:cxnSpMkLst>
            <pc:docMk/>
            <pc:sldMk cId="369018069" sldId="269"/>
            <ac:cxnSpMk id="158" creationId="{15D9BE84-E2BF-4322-8529-6789869E5D97}"/>
          </ac:cxnSpMkLst>
        </pc:cxnChg>
        <pc:cxnChg chg="mod">
          <ac:chgData name="Reece Hill" userId="088ec6e6-042b-49f0-a028-b552e2882105" providerId="ADAL" clId="{5D1DED5D-2AE7-42E1-8757-AFB8BAE13561}" dt="2021-12-29T19:10:14.455" v="1011" actId="208"/>
          <ac:cxnSpMkLst>
            <pc:docMk/>
            <pc:sldMk cId="369018069" sldId="269"/>
            <ac:cxnSpMk id="160" creationId="{D85FD485-0ECA-4FC8-8566-2E8BA5C819E2}"/>
          </ac:cxnSpMkLst>
        </pc:cxnChg>
        <pc:cxnChg chg="mod">
          <ac:chgData name="Reece Hill" userId="088ec6e6-042b-49f0-a028-b552e2882105" providerId="ADAL" clId="{5D1DED5D-2AE7-42E1-8757-AFB8BAE13561}" dt="2021-12-29T19:10:14.455" v="1011" actId="208"/>
          <ac:cxnSpMkLst>
            <pc:docMk/>
            <pc:sldMk cId="369018069" sldId="269"/>
            <ac:cxnSpMk id="166" creationId="{91DFDD1A-B3D8-4188-950B-D2CBCDFBD7E6}"/>
          </ac:cxnSpMkLst>
        </pc:cxnChg>
        <pc:cxnChg chg="mod">
          <ac:chgData name="Reece Hill" userId="088ec6e6-042b-49f0-a028-b552e2882105" providerId="ADAL" clId="{5D1DED5D-2AE7-42E1-8757-AFB8BAE13561}" dt="2021-12-29T19:10:14.455" v="1011" actId="208"/>
          <ac:cxnSpMkLst>
            <pc:docMk/>
            <pc:sldMk cId="369018069" sldId="269"/>
            <ac:cxnSpMk id="167" creationId="{874262E0-63DB-4057-8825-16660E8854C6}"/>
          </ac:cxnSpMkLst>
        </pc:cxnChg>
        <pc:cxnChg chg="mod">
          <ac:chgData name="Reece Hill" userId="088ec6e6-042b-49f0-a028-b552e2882105" providerId="ADAL" clId="{5D1DED5D-2AE7-42E1-8757-AFB8BAE13561}" dt="2021-12-29T19:10:14.455" v="1011" actId="208"/>
          <ac:cxnSpMkLst>
            <pc:docMk/>
            <pc:sldMk cId="369018069" sldId="269"/>
            <ac:cxnSpMk id="171" creationId="{8100A0AF-8D0C-424D-82F4-1BB8851091C5}"/>
          </ac:cxnSpMkLst>
        </pc:cxnChg>
        <pc:cxnChg chg="mod">
          <ac:chgData name="Reece Hill" userId="088ec6e6-042b-49f0-a028-b552e2882105" providerId="ADAL" clId="{5D1DED5D-2AE7-42E1-8757-AFB8BAE13561}" dt="2021-12-29T19:12:53.336" v="1038" actId="208"/>
          <ac:cxnSpMkLst>
            <pc:docMk/>
            <pc:sldMk cId="369018069" sldId="269"/>
            <ac:cxnSpMk id="207" creationId="{AEE0F1B6-342D-45AB-95A7-87C239F7F1C7}"/>
          </ac:cxnSpMkLst>
        </pc:cxnChg>
        <pc:cxnChg chg="mod">
          <ac:chgData name="Reece Hill" userId="088ec6e6-042b-49f0-a028-b552e2882105" providerId="ADAL" clId="{5D1DED5D-2AE7-42E1-8757-AFB8BAE13561}" dt="2021-12-29T19:10:14.455" v="1011" actId="208"/>
          <ac:cxnSpMkLst>
            <pc:docMk/>
            <pc:sldMk cId="369018069" sldId="269"/>
            <ac:cxnSpMk id="261" creationId="{26C7C108-4FF5-479F-ABB6-CDFCBAF498D2}"/>
          </ac:cxnSpMkLst>
        </pc:cxnChg>
      </pc:sldChg>
      <pc:sldChg chg="addSp delSp modSp new mod ord">
        <pc:chgData name="Reece Hill" userId="088ec6e6-042b-49f0-a028-b552e2882105" providerId="ADAL" clId="{5D1DED5D-2AE7-42E1-8757-AFB8BAE13561}" dt="2022-01-13T15:20:47.224" v="1752" actId="931"/>
        <pc:sldMkLst>
          <pc:docMk/>
          <pc:sldMk cId="3567550389" sldId="270"/>
        </pc:sldMkLst>
        <pc:spChg chg="add del">
          <ac:chgData name="Reece Hill" userId="088ec6e6-042b-49f0-a028-b552e2882105" providerId="ADAL" clId="{5D1DED5D-2AE7-42E1-8757-AFB8BAE13561}" dt="2022-01-03T16:13:54.245" v="1120" actId="478"/>
          <ac:spMkLst>
            <pc:docMk/>
            <pc:sldMk cId="3567550389" sldId="270"/>
            <ac:spMk id="2" creationId="{E83EFFB1-79D3-43E1-834E-6DBF14A2CA53}"/>
          </ac:spMkLst>
        </pc:spChg>
        <pc:spChg chg="del">
          <ac:chgData name="Reece Hill" userId="088ec6e6-042b-49f0-a028-b552e2882105" providerId="ADAL" clId="{5D1DED5D-2AE7-42E1-8757-AFB8BAE13561}" dt="2022-01-03T16:13:53.133" v="1119" actId="478"/>
          <ac:spMkLst>
            <pc:docMk/>
            <pc:sldMk cId="3567550389" sldId="270"/>
            <ac:spMk id="3" creationId="{09FD21EC-BC67-49F0-B4A8-419307F0ABF5}"/>
          </ac:spMkLst>
        </pc:spChg>
        <pc:spChg chg="add mod topLvl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6" creationId="{6AAC435F-8D84-413C-A70A-A77AA226A3DB}"/>
          </ac:spMkLst>
        </pc:spChg>
        <pc:spChg chg="add mod topLvl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7" creationId="{D3298384-A5D2-4F43-A188-02D6CBD79C3C}"/>
          </ac:spMkLst>
        </pc:spChg>
        <pc:spChg chg="add mod topLvl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8" creationId="{05F899C4-3533-4B65-B882-3B068E275715}"/>
          </ac:spMkLst>
        </pc:spChg>
        <pc:spChg chg="add mod topLvl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10" creationId="{89DD40CA-57D5-412A-97A2-8C671CF26CA9}"/>
          </ac:spMkLst>
        </pc:spChg>
        <pc:spChg chg="add mod topLvl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11" creationId="{15B46314-881C-47B0-B616-BD553A99760C}"/>
          </ac:spMkLst>
        </pc:spChg>
        <pc:spChg chg="add mod topLvl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12" creationId="{000D589C-DDDB-4F15-818F-FE9B1F0BF852}"/>
          </ac:spMkLst>
        </pc:spChg>
        <pc:spChg chg="mod topLvl">
          <ac:chgData name="Reece Hill" userId="088ec6e6-042b-49f0-a028-b552e2882105" providerId="ADAL" clId="{5D1DED5D-2AE7-42E1-8757-AFB8BAE13561}" dt="2022-01-13T15:14:36.785" v="1712" actId="1038"/>
          <ac:spMkLst>
            <pc:docMk/>
            <pc:sldMk cId="3567550389" sldId="270"/>
            <ac:spMk id="20" creationId="{C627E3F6-0516-4753-B9F2-DD3893FA81F3}"/>
          </ac:spMkLst>
        </pc:spChg>
        <pc:spChg chg="mod ord topLvl">
          <ac:chgData name="Reece Hill" userId="088ec6e6-042b-49f0-a028-b552e2882105" providerId="ADAL" clId="{5D1DED5D-2AE7-42E1-8757-AFB8BAE13561}" dt="2022-01-13T15:13:30.654" v="1692" actId="167"/>
          <ac:spMkLst>
            <pc:docMk/>
            <pc:sldMk cId="3567550389" sldId="270"/>
            <ac:spMk id="22" creationId="{135AD990-F416-443E-83BA-426C6A0E4324}"/>
          </ac:spMkLst>
        </pc:spChg>
        <pc:spChg chg="mod topLvl">
          <ac:chgData name="Reece Hill" userId="088ec6e6-042b-49f0-a028-b552e2882105" providerId="ADAL" clId="{5D1DED5D-2AE7-42E1-8757-AFB8BAE13561}" dt="2022-01-13T15:15:01.145" v="1750" actId="1038"/>
          <ac:spMkLst>
            <pc:docMk/>
            <pc:sldMk cId="3567550389" sldId="270"/>
            <ac:spMk id="23" creationId="{BAC88C69-18A0-42C4-9885-93EBBB0FB103}"/>
          </ac:spMkLst>
        </pc:spChg>
        <pc:spChg chg="mod topLvl">
          <ac:chgData name="Reece Hill" userId="088ec6e6-042b-49f0-a028-b552e2882105" providerId="ADAL" clId="{5D1DED5D-2AE7-42E1-8757-AFB8BAE13561}" dt="2022-01-13T15:14:10.641" v="1702" actId="14100"/>
          <ac:spMkLst>
            <pc:docMk/>
            <pc:sldMk cId="3567550389" sldId="270"/>
            <ac:spMk id="24" creationId="{1BB4F564-3478-4C75-AF86-C6F8D9E51A4F}"/>
          </ac:spMkLst>
        </pc:spChg>
        <pc:spChg chg="mod topLvl">
          <ac:chgData name="Reece Hill" userId="088ec6e6-042b-49f0-a028-b552e2882105" providerId="ADAL" clId="{5D1DED5D-2AE7-42E1-8757-AFB8BAE13561}" dt="2022-01-13T15:13:52.288" v="1697" actId="14100"/>
          <ac:spMkLst>
            <pc:docMk/>
            <pc:sldMk cId="3567550389" sldId="270"/>
            <ac:spMk id="26" creationId="{BEA9F93E-8EC8-424A-8A02-5400ED11B5D2}"/>
          </ac:spMkLst>
        </pc:spChg>
        <pc:spChg chg="mod">
          <ac:chgData name="Reece Hill" userId="088ec6e6-042b-49f0-a028-b552e2882105" providerId="ADAL" clId="{5D1DED5D-2AE7-42E1-8757-AFB8BAE13561}" dt="2022-01-13T15:14:54.697" v="1732" actId="1037"/>
          <ac:spMkLst>
            <pc:docMk/>
            <pc:sldMk cId="3567550389" sldId="270"/>
            <ac:spMk id="28" creationId="{57BC72AC-2D86-4B49-A766-107CBBA5FDAF}"/>
          </ac:spMkLst>
        </pc:spChg>
        <pc:spChg chg="mod">
          <ac:chgData name="Reece Hill" userId="088ec6e6-042b-49f0-a028-b552e2882105" providerId="ADAL" clId="{5D1DED5D-2AE7-42E1-8757-AFB8BAE13561}" dt="2022-01-13T15:11:33.158" v="1657" actId="14100"/>
          <ac:spMkLst>
            <pc:docMk/>
            <pc:sldMk cId="3567550389" sldId="270"/>
            <ac:spMk id="29" creationId="{D68C73BC-932D-4450-95BF-0C7105369E5D}"/>
          </ac:spMkLst>
        </pc:spChg>
        <pc:spChg chg="mod">
          <ac:chgData name="Reece Hill" userId="088ec6e6-042b-49f0-a028-b552e2882105" providerId="ADAL" clId="{5D1DED5D-2AE7-42E1-8757-AFB8BAE13561}" dt="2022-01-13T15:14:57.466" v="1741" actId="1038"/>
          <ac:spMkLst>
            <pc:docMk/>
            <pc:sldMk cId="3567550389" sldId="270"/>
            <ac:spMk id="30" creationId="{495ECBDF-D54B-4701-90E5-F701A2B38817}"/>
          </ac:spMkLst>
        </pc:spChg>
        <pc:spChg chg="mod">
          <ac:chgData name="Reece Hill" userId="088ec6e6-042b-49f0-a028-b552e2882105" providerId="ADAL" clId="{5D1DED5D-2AE7-42E1-8757-AFB8BAE13561}" dt="2022-01-13T15:12:18.504" v="1667" actId="14100"/>
          <ac:spMkLst>
            <pc:docMk/>
            <pc:sldMk cId="3567550389" sldId="270"/>
            <ac:spMk id="31" creationId="{6E5D92FA-4E79-4C51-A083-A4C9646A08E3}"/>
          </ac:spMkLst>
        </pc:spChg>
        <pc:spChg chg="mod">
          <ac:chgData name="Reece Hill" userId="088ec6e6-042b-49f0-a028-b552e2882105" providerId="ADAL" clId="{5D1DED5D-2AE7-42E1-8757-AFB8BAE13561}" dt="2022-01-13T15:14:50.341" v="1720" actId="1038"/>
          <ac:spMkLst>
            <pc:docMk/>
            <pc:sldMk cId="3567550389" sldId="270"/>
            <ac:spMk id="32" creationId="{EF17E60E-31F8-4A35-AB1A-78902DAAB2F7}"/>
          </ac:spMkLst>
        </pc:spChg>
        <pc:spChg chg="mod">
          <ac:chgData name="Reece Hill" userId="088ec6e6-042b-49f0-a028-b552e2882105" providerId="ADAL" clId="{5D1DED5D-2AE7-42E1-8757-AFB8BAE13561}" dt="2022-01-13T15:12:25.413" v="1669" actId="14100"/>
          <ac:spMkLst>
            <pc:docMk/>
            <pc:sldMk cId="3567550389" sldId="270"/>
            <ac:spMk id="33" creationId="{EDA9DAD1-2525-4015-8C2F-F98AFF65D89F}"/>
          </ac:spMkLst>
        </pc:spChg>
        <pc:spChg chg="mod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35" creationId="{B9F37F1E-AF61-4B72-A22F-008A112E9841}"/>
          </ac:spMkLst>
        </pc:spChg>
        <pc:spChg chg="mod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36" creationId="{F50550F0-3838-4496-8C75-980380222116}"/>
          </ac:spMkLst>
        </pc:spChg>
        <pc:spChg chg="add mod topLvl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41" creationId="{03A39312-ADAD-4263-B765-7FC2CDAD2545}"/>
          </ac:spMkLst>
        </pc:spChg>
        <pc:spChg chg="mod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44" creationId="{23D89450-CDB6-4657-9B80-5364E0BCC71E}"/>
          </ac:spMkLst>
        </pc:spChg>
        <pc:spChg chg="mod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45" creationId="{587FC7C5-7C16-48A7-81A4-714DDDB4A11E}"/>
          </ac:spMkLst>
        </pc:spChg>
        <pc:spChg chg="mod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52" creationId="{7E91E87A-E8BD-42E1-B54E-DDDFAA2A3806}"/>
          </ac:spMkLst>
        </pc:spChg>
        <pc:spChg chg="mod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53" creationId="{B518929D-DC35-4138-A39F-D65AA3FBE4EF}"/>
          </ac:spMkLst>
        </pc:spChg>
        <pc:spChg chg="mod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55" creationId="{5FA7D820-4D7A-48A4-A759-860F9F2D122D}"/>
          </ac:spMkLst>
        </pc:spChg>
        <pc:spChg chg="mod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57" creationId="{9BC18FF3-96AD-4EA0-84C4-D7609B4FF3A5}"/>
          </ac:spMkLst>
        </pc:spChg>
        <pc:spChg chg="mod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60" creationId="{87C2FF1E-A0F9-46D2-9785-493BC3BF3F2D}"/>
          </ac:spMkLst>
        </pc:spChg>
        <pc:spChg chg="mod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61" creationId="{A8280B9C-CD96-4283-94F1-D64D12F5E93D}"/>
          </ac:spMkLst>
        </pc:spChg>
        <pc:spChg chg="mod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64" creationId="{4A7E0871-10C1-449D-A352-F59D4CC1692B}"/>
          </ac:spMkLst>
        </pc:spChg>
        <pc:spChg chg="mod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65" creationId="{A06E9C61-2030-48D7-8D39-AC584ADFE2EF}"/>
          </ac:spMkLst>
        </pc:spChg>
        <pc:spChg chg="add mod topLvl">
          <ac:chgData name="Reece Hill" userId="088ec6e6-042b-49f0-a028-b552e2882105" providerId="ADAL" clId="{5D1DED5D-2AE7-42E1-8757-AFB8BAE13561}" dt="2022-01-03T16:27:20.339" v="1245" actId="165"/>
          <ac:spMkLst>
            <pc:docMk/>
            <pc:sldMk cId="3567550389" sldId="270"/>
            <ac:spMk id="67" creationId="{FF7BB2B0-8855-4D26-98F5-80D01C8BB9B0}"/>
          </ac:spMkLst>
        </pc:spChg>
        <pc:grpChg chg="add mod">
          <ac:chgData name="Reece Hill" userId="088ec6e6-042b-49f0-a028-b552e2882105" providerId="ADAL" clId="{5D1DED5D-2AE7-42E1-8757-AFB8BAE13561}" dt="2022-01-13T15:10:55.014" v="1654" actId="164"/>
          <ac:grpSpMkLst>
            <pc:docMk/>
            <pc:sldMk cId="3567550389" sldId="270"/>
            <ac:grpSpMk id="2" creationId="{9BB2C31D-5DA3-4670-898A-26E6A1531EA8}"/>
          </ac:grpSpMkLst>
        </pc:grpChg>
        <pc:grpChg chg="add del mod">
          <ac:chgData name="Reece Hill" userId="088ec6e6-042b-49f0-a028-b552e2882105" providerId="ADAL" clId="{5D1DED5D-2AE7-42E1-8757-AFB8BAE13561}" dt="2022-01-03T16:14:00.794" v="1121" actId="165"/>
          <ac:grpSpMkLst>
            <pc:docMk/>
            <pc:sldMk cId="3567550389" sldId="270"/>
            <ac:grpSpMk id="14" creationId="{6DF1E1BE-5F87-4446-9433-F8D44C1EDE09}"/>
          </ac:grpSpMkLst>
        </pc:grpChg>
        <pc:grpChg chg="mod topLvl">
          <ac:chgData name="Reece Hill" userId="088ec6e6-042b-49f0-a028-b552e2882105" providerId="ADAL" clId="{5D1DED5D-2AE7-42E1-8757-AFB8BAE13561}" dt="2022-01-13T15:10:55.014" v="1654" actId="164"/>
          <ac:grpSpMkLst>
            <pc:docMk/>
            <pc:sldMk cId="3567550389" sldId="270"/>
            <ac:grpSpMk id="15" creationId="{9EBADF5D-9DC2-47D2-974E-4E69A894D6BC}"/>
          </ac:grpSpMkLst>
        </pc:grpChg>
        <pc:grpChg chg="mod topLvl">
          <ac:chgData name="Reece Hill" userId="088ec6e6-042b-49f0-a028-b552e2882105" providerId="ADAL" clId="{5D1DED5D-2AE7-42E1-8757-AFB8BAE13561}" dt="2022-01-13T15:10:55.014" v="1654" actId="164"/>
          <ac:grpSpMkLst>
            <pc:docMk/>
            <pc:sldMk cId="3567550389" sldId="270"/>
            <ac:grpSpMk id="16" creationId="{BE479237-D61A-4138-BA1B-A00260AF4919}"/>
          </ac:grpSpMkLst>
        </pc:grpChg>
        <pc:grpChg chg="mod topLvl">
          <ac:chgData name="Reece Hill" userId="088ec6e6-042b-49f0-a028-b552e2882105" providerId="ADAL" clId="{5D1DED5D-2AE7-42E1-8757-AFB8BAE13561}" dt="2022-01-13T15:10:55.014" v="1654" actId="164"/>
          <ac:grpSpMkLst>
            <pc:docMk/>
            <pc:sldMk cId="3567550389" sldId="270"/>
            <ac:grpSpMk id="17" creationId="{EF44E517-4081-481E-9B9A-7F2867216993}"/>
          </ac:grpSpMkLst>
        </pc:grpChg>
        <pc:grpChg chg="del mod topLvl">
          <ac:chgData name="Reece Hill" userId="088ec6e6-042b-49f0-a028-b552e2882105" providerId="ADAL" clId="{5D1DED5D-2AE7-42E1-8757-AFB8BAE13561}" dt="2022-01-03T16:16:56.458" v="1171" actId="165"/>
          <ac:grpSpMkLst>
            <pc:docMk/>
            <pc:sldMk cId="3567550389" sldId="270"/>
            <ac:grpSpMk id="18" creationId="{EB204798-75E1-4E91-B331-618FFBEE24CC}"/>
          </ac:grpSpMkLst>
        </pc:grpChg>
        <pc:grpChg chg="del mod topLvl">
          <ac:chgData name="Reece Hill" userId="088ec6e6-042b-49f0-a028-b552e2882105" providerId="ADAL" clId="{5D1DED5D-2AE7-42E1-8757-AFB8BAE13561}" dt="2022-01-03T16:16:49.136" v="1169" actId="165"/>
          <ac:grpSpMkLst>
            <pc:docMk/>
            <pc:sldMk cId="3567550389" sldId="270"/>
            <ac:grpSpMk id="19" creationId="{F5FF312E-F07A-4F4B-B1CB-6DF162039454}"/>
          </ac:grpSpMkLst>
        </pc:grpChg>
        <pc:grpChg chg="add mod topLvl">
          <ac:chgData name="Reece Hill" userId="088ec6e6-042b-49f0-a028-b552e2882105" providerId="ADAL" clId="{5D1DED5D-2AE7-42E1-8757-AFB8BAE13561}" dt="2022-01-03T16:27:20.339" v="1245" actId="165"/>
          <ac:grpSpMkLst>
            <pc:docMk/>
            <pc:sldMk cId="3567550389" sldId="270"/>
            <ac:grpSpMk id="34" creationId="{8EBA77D1-0BA5-4FD2-AB8D-B5ECD440EFF1}"/>
          </ac:grpSpMkLst>
        </pc:grpChg>
        <pc:grpChg chg="add mod topLvl">
          <ac:chgData name="Reece Hill" userId="088ec6e6-042b-49f0-a028-b552e2882105" providerId="ADAL" clId="{5D1DED5D-2AE7-42E1-8757-AFB8BAE13561}" dt="2022-01-03T16:27:20.339" v="1245" actId="165"/>
          <ac:grpSpMkLst>
            <pc:docMk/>
            <pc:sldMk cId="3567550389" sldId="270"/>
            <ac:grpSpMk id="43" creationId="{14C44852-F2C7-4675-9F39-3382036F54D2}"/>
          </ac:grpSpMkLst>
        </pc:grpChg>
        <pc:grpChg chg="add mod topLvl">
          <ac:chgData name="Reece Hill" userId="088ec6e6-042b-49f0-a028-b552e2882105" providerId="ADAL" clId="{5D1DED5D-2AE7-42E1-8757-AFB8BAE13561}" dt="2022-01-03T16:27:20.339" v="1245" actId="165"/>
          <ac:grpSpMkLst>
            <pc:docMk/>
            <pc:sldMk cId="3567550389" sldId="270"/>
            <ac:grpSpMk id="50" creationId="{89221E37-EED0-43D3-90FC-FBDDDEA165CD}"/>
          </ac:grpSpMkLst>
        </pc:grpChg>
        <pc:grpChg chg="add mod topLvl">
          <ac:chgData name="Reece Hill" userId="088ec6e6-042b-49f0-a028-b552e2882105" providerId="ADAL" clId="{5D1DED5D-2AE7-42E1-8757-AFB8BAE13561}" dt="2022-01-03T16:27:20.339" v="1245" actId="165"/>
          <ac:grpSpMkLst>
            <pc:docMk/>
            <pc:sldMk cId="3567550389" sldId="270"/>
            <ac:grpSpMk id="54" creationId="{28113280-8BD4-4251-AF04-1139BC8CF61E}"/>
          </ac:grpSpMkLst>
        </pc:grpChg>
        <pc:grpChg chg="add mod topLvl">
          <ac:chgData name="Reece Hill" userId="088ec6e6-042b-49f0-a028-b552e2882105" providerId="ADAL" clId="{5D1DED5D-2AE7-42E1-8757-AFB8BAE13561}" dt="2022-01-03T16:27:20.339" v="1245" actId="165"/>
          <ac:grpSpMkLst>
            <pc:docMk/>
            <pc:sldMk cId="3567550389" sldId="270"/>
            <ac:grpSpMk id="58" creationId="{7D2F338D-B9A1-4703-B7BF-F9DA97D4BBE6}"/>
          </ac:grpSpMkLst>
        </pc:grpChg>
        <pc:grpChg chg="add mod topLvl">
          <ac:chgData name="Reece Hill" userId="088ec6e6-042b-49f0-a028-b552e2882105" providerId="ADAL" clId="{5D1DED5D-2AE7-42E1-8757-AFB8BAE13561}" dt="2022-01-03T16:27:20.339" v="1245" actId="165"/>
          <ac:grpSpMkLst>
            <pc:docMk/>
            <pc:sldMk cId="3567550389" sldId="270"/>
            <ac:grpSpMk id="62" creationId="{28AF4063-D2F8-4366-97C3-8E38D2D71AAF}"/>
          </ac:grpSpMkLst>
        </pc:grpChg>
        <pc:grpChg chg="add mod">
          <ac:chgData name="Reece Hill" userId="088ec6e6-042b-49f0-a028-b552e2882105" providerId="ADAL" clId="{5D1DED5D-2AE7-42E1-8757-AFB8BAE13561}" dt="2022-01-03T16:13:49.052" v="1118" actId="164"/>
          <ac:grpSpMkLst>
            <pc:docMk/>
            <pc:sldMk cId="3567550389" sldId="270"/>
            <ac:grpSpMk id="68" creationId="{BA6B802B-4375-4537-ACFA-DE889EA405CE}"/>
          </ac:grpSpMkLst>
        </pc:grpChg>
        <pc:grpChg chg="add del mod">
          <ac:chgData name="Reece Hill" userId="088ec6e6-042b-49f0-a028-b552e2882105" providerId="ADAL" clId="{5D1DED5D-2AE7-42E1-8757-AFB8BAE13561}" dt="2022-01-03T16:16:34.368" v="1165" actId="165"/>
          <ac:grpSpMkLst>
            <pc:docMk/>
            <pc:sldMk cId="3567550389" sldId="270"/>
            <ac:grpSpMk id="69" creationId="{9FAE7441-EBB9-4696-9EAE-736CB738A226}"/>
          </ac:grpSpMkLst>
        </pc:grpChg>
        <pc:grpChg chg="add mod">
          <ac:chgData name="Reece Hill" userId="088ec6e6-042b-49f0-a028-b552e2882105" providerId="ADAL" clId="{5D1DED5D-2AE7-42E1-8757-AFB8BAE13561}" dt="2022-01-03T16:16:12.503" v="1160" actId="338"/>
          <ac:grpSpMkLst>
            <pc:docMk/>
            <pc:sldMk cId="3567550389" sldId="270"/>
            <ac:grpSpMk id="70" creationId="{8136896B-24E7-471E-947A-D88DFF117091}"/>
          </ac:grpSpMkLst>
        </pc:grpChg>
        <pc:grpChg chg="add del mod">
          <ac:chgData name="Reece Hill" userId="088ec6e6-042b-49f0-a028-b552e2882105" providerId="ADAL" clId="{5D1DED5D-2AE7-42E1-8757-AFB8BAE13561}" dt="2022-01-03T16:16:30.431" v="1164" actId="165"/>
          <ac:grpSpMkLst>
            <pc:docMk/>
            <pc:sldMk cId="3567550389" sldId="270"/>
            <ac:grpSpMk id="71" creationId="{4E9439FC-1EEF-48EE-AC11-816601D56ABA}"/>
          </ac:grpSpMkLst>
        </pc:grpChg>
        <pc:grpChg chg="add mod">
          <ac:chgData name="Reece Hill" userId="088ec6e6-042b-49f0-a028-b552e2882105" providerId="ADAL" clId="{5D1DED5D-2AE7-42E1-8757-AFB8BAE13561}" dt="2022-01-03T16:27:20.339" v="1245" actId="165"/>
          <ac:grpSpMkLst>
            <pc:docMk/>
            <pc:sldMk cId="3567550389" sldId="270"/>
            <ac:grpSpMk id="72" creationId="{5F120488-7282-47F9-AE0A-0C42701547F7}"/>
          </ac:grpSpMkLst>
        </pc:grpChg>
        <pc:grpChg chg="add mod">
          <ac:chgData name="Reece Hill" userId="088ec6e6-042b-49f0-a028-b552e2882105" providerId="ADAL" clId="{5D1DED5D-2AE7-42E1-8757-AFB8BAE13561}" dt="2022-01-03T16:16:44.857" v="1168" actId="338"/>
          <ac:grpSpMkLst>
            <pc:docMk/>
            <pc:sldMk cId="3567550389" sldId="270"/>
            <ac:grpSpMk id="73" creationId="{D0067704-922A-463B-9477-A2DE81245319}"/>
          </ac:grpSpMkLst>
        </pc:grpChg>
        <pc:grpChg chg="add mod">
          <ac:chgData name="Reece Hill" userId="088ec6e6-042b-49f0-a028-b552e2882105" providerId="ADAL" clId="{5D1DED5D-2AE7-42E1-8757-AFB8BAE13561}" dt="2022-01-03T16:27:20.339" v="1245" actId="165"/>
          <ac:grpSpMkLst>
            <pc:docMk/>
            <pc:sldMk cId="3567550389" sldId="270"/>
            <ac:grpSpMk id="74" creationId="{145E02BB-0A85-4FE1-96C3-3D4739C934D9}"/>
          </ac:grpSpMkLst>
        </pc:grpChg>
        <pc:grpChg chg="add mod">
          <ac:chgData name="Reece Hill" userId="088ec6e6-042b-49f0-a028-b552e2882105" providerId="ADAL" clId="{5D1DED5D-2AE7-42E1-8757-AFB8BAE13561}" dt="2022-01-03T16:27:20.339" v="1245" actId="165"/>
          <ac:grpSpMkLst>
            <pc:docMk/>
            <pc:sldMk cId="3567550389" sldId="270"/>
            <ac:grpSpMk id="75" creationId="{2F604AD3-B76A-4893-B3F1-F47FDD3FF072}"/>
          </ac:grpSpMkLst>
        </pc:grpChg>
        <pc:grpChg chg="add mod topLvl">
          <ac:chgData name="Reece Hill" userId="088ec6e6-042b-49f0-a028-b552e2882105" providerId="ADAL" clId="{5D1DED5D-2AE7-42E1-8757-AFB8BAE13561}" dt="2022-01-13T15:10:55.014" v="1654" actId="164"/>
          <ac:grpSpMkLst>
            <pc:docMk/>
            <pc:sldMk cId="3567550389" sldId="270"/>
            <ac:grpSpMk id="76" creationId="{C7205362-546D-44F0-ACFB-6CCA298F9192}"/>
          </ac:grpSpMkLst>
        </pc:grpChg>
        <pc:grpChg chg="add del mod">
          <ac:chgData name="Reece Hill" userId="088ec6e6-042b-49f0-a028-b552e2882105" providerId="ADAL" clId="{5D1DED5D-2AE7-42E1-8757-AFB8BAE13561}" dt="2022-01-03T16:27:20.339" v="1245" actId="165"/>
          <ac:grpSpMkLst>
            <pc:docMk/>
            <pc:sldMk cId="3567550389" sldId="270"/>
            <ac:grpSpMk id="77" creationId="{A5F085CE-AFFB-4B78-9EA4-3C2321307796}"/>
          </ac:grpSpMkLst>
        </pc:grpChg>
        <pc:picChg chg="add mod">
          <ac:chgData name="Reece Hill" userId="088ec6e6-042b-49f0-a028-b552e2882105" providerId="ADAL" clId="{5D1DED5D-2AE7-42E1-8757-AFB8BAE13561}" dt="2022-01-13T15:20:47.224" v="1752" actId="931"/>
          <ac:picMkLst>
            <pc:docMk/>
            <pc:sldMk cId="3567550389" sldId="270"/>
            <ac:picMk id="18" creationId="{3DC3B0F0-07D3-4A72-8500-4F7007FE5790}"/>
          </ac:picMkLst>
        </pc:picChg>
        <pc:picChg chg="mod">
          <ac:chgData name="Reece Hill" userId="088ec6e6-042b-49f0-a028-b552e2882105" providerId="ADAL" clId="{5D1DED5D-2AE7-42E1-8757-AFB8BAE13561}" dt="2022-01-03T16:27:20.339" v="1245" actId="165"/>
          <ac:picMkLst>
            <pc:docMk/>
            <pc:sldMk cId="3567550389" sldId="270"/>
            <ac:picMk id="51" creationId="{40FFD5DB-986C-4FA6-8F31-568248113FCE}"/>
          </ac:picMkLst>
        </pc:picChg>
        <pc:picChg chg="mod">
          <ac:chgData name="Reece Hill" userId="088ec6e6-042b-49f0-a028-b552e2882105" providerId="ADAL" clId="{5D1DED5D-2AE7-42E1-8757-AFB8BAE13561}" dt="2022-01-03T16:27:20.339" v="1245" actId="165"/>
          <ac:picMkLst>
            <pc:docMk/>
            <pc:sldMk cId="3567550389" sldId="270"/>
            <ac:picMk id="56" creationId="{112229EF-56B7-4EBD-BA84-5139AD2806A3}"/>
          </ac:picMkLst>
        </pc:picChg>
        <pc:picChg chg="mod">
          <ac:chgData name="Reece Hill" userId="088ec6e6-042b-49f0-a028-b552e2882105" providerId="ADAL" clId="{5D1DED5D-2AE7-42E1-8757-AFB8BAE13561}" dt="2022-01-03T16:27:20.339" v="1245" actId="165"/>
          <ac:picMkLst>
            <pc:docMk/>
            <pc:sldMk cId="3567550389" sldId="270"/>
            <ac:picMk id="59" creationId="{EFC39C58-E22B-40FE-AF9C-E0393CF31D6F}"/>
          </ac:picMkLst>
        </pc:picChg>
        <pc:picChg chg="mod">
          <ac:chgData name="Reece Hill" userId="088ec6e6-042b-49f0-a028-b552e2882105" providerId="ADAL" clId="{5D1DED5D-2AE7-42E1-8757-AFB8BAE13561}" dt="2022-01-03T16:27:20.339" v="1245" actId="165"/>
          <ac:picMkLst>
            <pc:docMk/>
            <pc:sldMk cId="3567550389" sldId="270"/>
            <ac:picMk id="63" creationId="{46F9D142-1D66-493E-A3BC-E33F55D22971}"/>
          </ac:picMkLst>
        </pc:picChg>
        <pc:cxnChg chg="add mod topLvl">
          <ac:chgData name="Reece Hill" userId="088ec6e6-042b-49f0-a028-b552e2882105" providerId="ADAL" clId="{5D1DED5D-2AE7-42E1-8757-AFB8BAE13561}" dt="2022-01-03T16:27:20.339" v="1245" actId="165"/>
          <ac:cxnSpMkLst>
            <pc:docMk/>
            <pc:sldMk cId="3567550389" sldId="270"/>
            <ac:cxnSpMk id="4" creationId="{9609A0AF-0787-491A-A7AD-D6C40FDBF801}"/>
          </ac:cxnSpMkLst>
        </pc:cxnChg>
        <pc:cxnChg chg="add mod topLvl">
          <ac:chgData name="Reece Hill" userId="088ec6e6-042b-49f0-a028-b552e2882105" providerId="ADAL" clId="{5D1DED5D-2AE7-42E1-8757-AFB8BAE13561}" dt="2022-01-03T16:27:20.339" v="1245" actId="165"/>
          <ac:cxnSpMkLst>
            <pc:docMk/>
            <pc:sldMk cId="3567550389" sldId="270"/>
            <ac:cxnSpMk id="5" creationId="{7C9EC49F-8C9A-4E7D-BB01-BCCC83734D17}"/>
          </ac:cxnSpMkLst>
        </pc:cxnChg>
        <pc:cxnChg chg="add mod topLvl">
          <ac:chgData name="Reece Hill" userId="088ec6e6-042b-49f0-a028-b552e2882105" providerId="ADAL" clId="{5D1DED5D-2AE7-42E1-8757-AFB8BAE13561}" dt="2022-01-03T16:27:20.339" v="1245" actId="165"/>
          <ac:cxnSpMkLst>
            <pc:docMk/>
            <pc:sldMk cId="3567550389" sldId="270"/>
            <ac:cxnSpMk id="9" creationId="{3839F83A-460B-42CA-95BD-31621FF8DB09}"/>
          </ac:cxnSpMkLst>
        </pc:cxnChg>
        <pc:cxnChg chg="add mod topLvl">
          <ac:chgData name="Reece Hill" userId="088ec6e6-042b-49f0-a028-b552e2882105" providerId="ADAL" clId="{5D1DED5D-2AE7-42E1-8757-AFB8BAE13561}" dt="2022-01-03T16:27:20.339" v="1245" actId="165"/>
          <ac:cxnSpMkLst>
            <pc:docMk/>
            <pc:sldMk cId="3567550389" sldId="270"/>
            <ac:cxnSpMk id="13" creationId="{A75CA2CC-0A24-466B-B2C2-DA3E22FC0235}"/>
          </ac:cxnSpMkLst>
        </pc:cxnChg>
        <pc:cxnChg chg="mod topLvl">
          <ac:chgData name="Reece Hill" userId="088ec6e6-042b-49f0-a028-b552e2882105" providerId="ADAL" clId="{5D1DED5D-2AE7-42E1-8757-AFB8BAE13561}" dt="2022-01-13T15:14:13.279" v="1703" actId="1076"/>
          <ac:cxnSpMkLst>
            <pc:docMk/>
            <pc:sldMk cId="3567550389" sldId="270"/>
            <ac:cxnSpMk id="21" creationId="{892135C3-6332-494C-A475-231F1D208BE6}"/>
          </ac:cxnSpMkLst>
        </pc:cxnChg>
        <pc:cxnChg chg="mod topLvl">
          <ac:chgData name="Reece Hill" userId="088ec6e6-042b-49f0-a028-b552e2882105" providerId="ADAL" clId="{5D1DED5D-2AE7-42E1-8757-AFB8BAE13561}" dt="2022-01-13T15:15:16.390" v="1751" actId="1076"/>
          <ac:cxnSpMkLst>
            <pc:docMk/>
            <pc:sldMk cId="3567550389" sldId="270"/>
            <ac:cxnSpMk id="25" creationId="{0DAEBB3F-DF29-4405-B3D3-342CE5D22CFB}"/>
          </ac:cxnSpMkLst>
        </pc:cxnChg>
        <pc:cxnChg chg="mod topLvl">
          <ac:chgData name="Reece Hill" userId="088ec6e6-042b-49f0-a028-b552e2882105" providerId="ADAL" clId="{5D1DED5D-2AE7-42E1-8757-AFB8BAE13561}" dt="2022-01-13T15:13:43.672" v="1695" actId="14100"/>
          <ac:cxnSpMkLst>
            <pc:docMk/>
            <pc:sldMk cId="3567550389" sldId="270"/>
            <ac:cxnSpMk id="27" creationId="{BA4A580C-A511-4492-9B70-B3C8021092BD}"/>
          </ac:cxnSpMkLst>
        </pc:cxnChg>
        <pc:cxnChg chg="add mod topLvl">
          <ac:chgData name="Reece Hill" userId="088ec6e6-042b-49f0-a028-b552e2882105" providerId="ADAL" clId="{5D1DED5D-2AE7-42E1-8757-AFB8BAE13561}" dt="2022-01-03T16:27:20.339" v="1245" actId="165"/>
          <ac:cxnSpMkLst>
            <pc:docMk/>
            <pc:sldMk cId="3567550389" sldId="270"/>
            <ac:cxnSpMk id="37" creationId="{963A70AC-BBBC-4170-A54E-1B9CEA45E673}"/>
          </ac:cxnSpMkLst>
        </pc:cxnChg>
        <pc:cxnChg chg="add mod topLvl">
          <ac:chgData name="Reece Hill" userId="088ec6e6-042b-49f0-a028-b552e2882105" providerId="ADAL" clId="{5D1DED5D-2AE7-42E1-8757-AFB8BAE13561}" dt="2022-01-03T16:27:20.339" v="1245" actId="165"/>
          <ac:cxnSpMkLst>
            <pc:docMk/>
            <pc:sldMk cId="3567550389" sldId="270"/>
            <ac:cxnSpMk id="38" creationId="{5AF36A06-0328-48F7-94C5-593A8CBA3490}"/>
          </ac:cxnSpMkLst>
        </pc:cxnChg>
        <pc:cxnChg chg="add mod topLvl">
          <ac:chgData name="Reece Hill" userId="088ec6e6-042b-49f0-a028-b552e2882105" providerId="ADAL" clId="{5D1DED5D-2AE7-42E1-8757-AFB8BAE13561}" dt="2022-01-03T16:27:20.339" v="1245" actId="165"/>
          <ac:cxnSpMkLst>
            <pc:docMk/>
            <pc:sldMk cId="3567550389" sldId="270"/>
            <ac:cxnSpMk id="39" creationId="{F63F99EF-BC8D-4BCB-BCA9-245B0F728448}"/>
          </ac:cxnSpMkLst>
        </pc:cxnChg>
        <pc:cxnChg chg="add mod topLvl">
          <ac:chgData name="Reece Hill" userId="088ec6e6-042b-49f0-a028-b552e2882105" providerId="ADAL" clId="{5D1DED5D-2AE7-42E1-8757-AFB8BAE13561}" dt="2022-01-03T16:27:20.339" v="1245" actId="165"/>
          <ac:cxnSpMkLst>
            <pc:docMk/>
            <pc:sldMk cId="3567550389" sldId="270"/>
            <ac:cxnSpMk id="40" creationId="{FB2222E4-5A76-4D4B-9F21-7091608E5677}"/>
          </ac:cxnSpMkLst>
        </pc:cxnChg>
        <pc:cxnChg chg="add mod topLvl">
          <ac:chgData name="Reece Hill" userId="088ec6e6-042b-49f0-a028-b552e2882105" providerId="ADAL" clId="{5D1DED5D-2AE7-42E1-8757-AFB8BAE13561}" dt="2022-01-03T16:27:20.339" v="1245" actId="165"/>
          <ac:cxnSpMkLst>
            <pc:docMk/>
            <pc:sldMk cId="3567550389" sldId="270"/>
            <ac:cxnSpMk id="42" creationId="{4C1D9B1D-38C9-4311-8108-4E961E5267F3}"/>
          </ac:cxnSpMkLst>
        </pc:cxnChg>
        <pc:cxnChg chg="add mod topLvl">
          <ac:chgData name="Reece Hill" userId="088ec6e6-042b-49f0-a028-b552e2882105" providerId="ADAL" clId="{5D1DED5D-2AE7-42E1-8757-AFB8BAE13561}" dt="2022-01-03T16:27:20.339" v="1245" actId="165"/>
          <ac:cxnSpMkLst>
            <pc:docMk/>
            <pc:sldMk cId="3567550389" sldId="270"/>
            <ac:cxnSpMk id="46" creationId="{7E224723-12E6-498F-A542-08152E7090CB}"/>
          </ac:cxnSpMkLst>
        </pc:cxnChg>
        <pc:cxnChg chg="add mod topLvl">
          <ac:chgData name="Reece Hill" userId="088ec6e6-042b-49f0-a028-b552e2882105" providerId="ADAL" clId="{5D1DED5D-2AE7-42E1-8757-AFB8BAE13561}" dt="2022-01-03T16:27:20.339" v="1245" actId="165"/>
          <ac:cxnSpMkLst>
            <pc:docMk/>
            <pc:sldMk cId="3567550389" sldId="270"/>
            <ac:cxnSpMk id="47" creationId="{9E1E57B8-2D47-44FC-A274-FB9A73450B23}"/>
          </ac:cxnSpMkLst>
        </pc:cxnChg>
        <pc:cxnChg chg="add mod topLvl">
          <ac:chgData name="Reece Hill" userId="088ec6e6-042b-49f0-a028-b552e2882105" providerId="ADAL" clId="{5D1DED5D-2AE7-42E1-8757-AFB8BAE13561}" dt="2022-01-03T16:27:20.339" v="1245" actId="165"/>
          <ac:cxnSpMkLst>
            <pc:docMk/>
            <pc:sldMk cId="3567550389" sldId="270"/>
            <ac:cxnSpMk id="48" creationId="{1F1B8944-63CA-4888-85CF-861DFEDF45B4}"/>
          </ac:cxnSpMkLst>
        </pc:cxnChg>
        <pc:cxnChg chg="add mod topLvl">
          <ac:chgData name="Reece Hill" userId="088ec6e6-042b-49f0-a028-b552e2882105" providerId="ADAL" clId="{5D1DED5D-2AE7-42E1-8757-AFB8BAE13561}" dt="2022-01-03T16:27:20.339" v="1245" actId="165"/>
          <ac:cxnSpMkLst>
            <pc:docMk/>
            <pc:sldMk cId="3567550389" sldId="270"/>
            <ac:cxnSpMk id="49" creationId="{277567D8-696C-4981-B268-C254E6E3C9C6}"/>
          </ac:cxnSpMkLst>
        </pc:cxnChg>
        <pc:cxnChg chg="add mod topLvl">
          <ac:chgData name="Reece Hill" userId="088ec6e6-042b-49f0-a028-b552e2882105" providerId="ADAL" clId="{5D1DED5D-2AE7-42E1-8757-AFB8BAE13561}" dt="2022-01-03T16:27:20.339" v="1245" actId="165"/>
          <ac:cxnSpMkLst>
            <pc:docMk/>
            <pc:sldMk cId="3567550389" sldId="270"/>
            <ac:cxnSpMk id="66" creationId="{4ACC28E8-0382-4A51-B67D-D8D1529B14BD}"/>
          </ac:cxnSpMkLst>
        </pc:cxnChg>
      </pc:sldChg>
    </pc:docChg>
  </pc:docChgLst>
  <pc:docChgLst>
    <pc:chgData name="Reece Hill" userId="088ec6e6-042b-49f0-a028-b552e2882105" providerId="ADAL" clId="{45D83824-E443-4502-9A87-63E14CB79D02}"/>
    <pc:docChg chg="modSld">
      <pc:chgData name="Reece Hill" userId="088ec6e6-042b-49f0-a028-b552e2882105" providerId="ADAL" clId="{45D83824-E443-4502-9A87-63E14CB79D02}" dt="2021-12-15T15:35:22.373" v="147" actId="165"/>
      <pc:docMkLst>
        <pc:docMk/>
      </pc:docMkLst>
      <pc:sldChg chg="addSp modSp">
        <pc:chgData name="Reece Hill" userId="088ec6e6-042b-49f0-a028-b552e2882105" providerId="ADAL" clId="{45D83824-E443-4502-9A87-63E14CB79D02}" dt="2021-12-15T14:36:08.353" v="5"/>
        <pc:sldMkLst>
          <pc:docMk/>
          <pc:sldMk cId="407564481" sldId="256"/>
        </pc:sldMkLst>
        <pc:spChg chg="add mod">
          <ac:chgData name="Reece Hill" userId="088ec6e6-042b-49f0-a028-b552e2882105" providerId="ADAL" clId="{45D83824-E443-4502-9A87-63E14CB79D02}" dt="2021-12-15T14:36:08.353" v="5"/>
          <ac:spMkLst>
            <pc:docMk/>
            <pc:sldMk cId="407564481" sldId="256"/>
            <ac:spMk id="21" creationId="{A3E2CD03-71D2-43F5-9EF9-3C0E01F75386}"/>
          </ac:spMkLst>
        </pc:spChg>
        <pc:spChg chg="mod">
          <ac:chgData name="Reece Hill" userId="088ec6e6-042b-49f0-a028-b552e2882105" providerId="ADAL" clId="{45D83824-E443-4502-9A87-63E14CB79D02}" dt="2021-12-15T14:36:08.353" v="5"/>
          <ac:spMkLst>
            <pc:docMk/>
            <pc:sldMk cId="407564481" sldId="256"/>
            <ac:spMk id="23" creationId="{66812506-8E8A-4A35-BA4C-1148FC0D95EC}"/>
          </ac:spMkLst>
        </pc:spChg>
        <pc:spChg chg="mod">
          <ac:chgData name="Reece Hill" userId="088ec6e6-042b-49f0-a028-b552e2882105" providerId="ADAL" clId="{45D83824-E443-4502-9A87-63E14CB79D02}" dt="2021-12-15T14:36:08.353" v="5"/>
          <ac:spMkLst>
            <pc:docMk/>
            <pc:sldMk cId="407564481" sldId="256"/>
            <ac:spMk id="26" creationId="{CC0CB362-44E1-4A6B-9C68-20A8AB07F093}"/>
          </ac:spMkLst>
        </pc:spChg>
        <pc:spChg chg="mod">
          <ac:chgData name="Reece Hill" userId="088ec6e6-042b-49f0-a028-b552e2882105" providerId="ADAL" clId="{45D83824-E443-4502-9A87-63E14CB79D02}" dt="2021-12-15T14:36:08.353" v="5"/>
          <ac:spMkLst>
            <pc:docMk/>
            <pc:sldMk cId="407564481" sldId="256"/>
            <ac:spMk id="28" creationId="{7F392EFD-1871-4256-AC49-3D2E679DE2AD}"/>
          </ac:spMkLst>
        </pc:spChg>
        <pc:grpChg chg="add mod">
          <ac:chgData name="Reece Hill" userId="088ec6e6-042b-49f0-a028-b552e2882105" providerId="ADAL" clId="{45D83824-E443-4502-9A87-63E14CB79D02}" dt="2021-12-15T14:36:08.353" v="5"/>
          <ac:grpSpMkLst>
            <pc:docMk/>
            <pc:sldMk cId="407564481" sldId="256"/>
            <ac:grpSpMk id="22" creationId="{093500EC-D820-45C3-8D85-4D854AD4E327}"/>
          </ac:grpSpMkLst>
        </pc:grpChg>
        <pc:grpChg chg="mod">
          <ac:chgData name="Reece Hill" userId="088ec6e6-042b-49f0-a028-b552e2882105" providerId="ADAL" clId="{45D83824-E443-4502-9A87-63E14CB79D02}" dt="2021-12-15T14:35:49.390" v="2" actId="948"/>
          <ac:grpSpMkLst>
            <pc:docMk/>
            <pc:sldMk cId="407564481" sldId="256"/>
            <ac:grpSpMk id="67" creationId="{DDE29B54-13D4-47FC-B93E-F5E542C869D7}"/>
          </ac:grpSpMkLst>
        </pc:grpChg>
        <pc:cxnChg chg="mod">
          <ac:chgData name="Reece Hill" userId="088ec6e6-042b-49f0-a028-b552e2882105" providerId="ADAL" clId="{45D83824-E443-4502-9A87-63E14CB79D02}" dt="2021-12-15T14:36:08.353" v="5"/>
          <ac:cxnSpMkLst>
            <pc:docMk/>
            <pc:sldMk cId="407564481" sldId="256"/>
            <ac:cxnSpMk id="25" creationId="{615709CD-C6EE-4CA5-9B13-D9562DE9D49E}"/>
          </ac:cxnSpMkLst>
        </pc:cxnChg>
        <pc:cxnChg chg="mod">
          <ac:chgData name="Reece Hill" userId="088ec6e6-042b-49f0-a028-b552e2882105" providerId="ADAL" clId="{45D83824-E443-4502-9A87-63E14CB79D02}" dt="2021-12-15T14:36:08.353" v="5"/>
          <ac:cxnSpMkLst>
            <pc:docMk/>
            <pc:sldMk cId="407564481" sldId="256"/>
            <ac:cxnSpMk id="27" creationId="{9D5152B3-A366-4A18-96B4-FD1F22FFE42B}"/>
          </ac:cxnSpMkLst>
        </pc:cxnChg>
      </pc:sldChg>
      <pc:sldChg chg="addSp modSp">
        <pc:chgData name="Reece Hill" userId="088ec6e6-042b-49f0-a028-b552e2882105" providerId="ADAL" clId="{45D83824-E443-4502-9A87-63E14CB79D02}" dt="2021-12-15T14:33:55.644" v="0"/>
        <pc:sldMkLst>
          <pc:docMk/>
          <pc:sldMk cId="152780741" sldId="262"/>
        </pc:sldMkLst>
        <pc:cxnChg chg="add mod">
          <ac:chgData name="Reece Hill" userId="088ec6e6-042b-49f0-a028-b552e2882105" providerId="ADAL" clId="{45D83824-E443-4502-9A87-63E14CB79D02}" dt="2021-12-15T14:33:55.644" v="0"/>
          <ac:cxnSpMkLst>
            <pc:docMk/>
            <pc:sldMk cId="152780741" sldId="262"/>
            <ac:cxnSpMk id="64" creationId="{280E36F9-9D42-4557-997C-AD7BB4E82BF2}"/>
          </ac:cxnSpMkLst>
        </pc:cxnChg>
      </pc:sldChg>
      <pc:sldChg chg="addSp delSp modSp">
        <pc:chgData name="Reece Hill" userId="088ec6e6-042b-49f0-a028-b552e2882105" providerId="ADAL" clId="{45D83824-E443-4502-9A87-63E14CB79D02}" dt="2021-12-15T15:28:15.457" v="129" actId="255"/>
        <pc:sldMkLst>
          <pc:docMk/>
          <pc:sldMk cId="3278604723" sldId="263"/>
        </pc:sldMkLst>
        <pc:spChg chg="mod">
          <ac:chgData name="Reece Hill" userId="088ec6e6-042b-49f0-a028-b552e2882105" providerId="ADAL" clId="{45D83824-E443-4502-9A87-63E14CB79D02}" dt="2021-12-15T15:11:55.134" v="81" actId="165"/>
          <ac:spMkLst>
            <pc:docMk/>
            <pc:sldMk cId="3278604723" sldId="263"/>
            <ac:spMk id="2" creationId="{5C14054E-B511-4876-AE81-C2E368C58E83}"/>
          </ac:spMkLst>
        </pc:spChg>
        <pc:spChg chg="mod">
          <ac:chgData name="Reece Hill" userId="088ec6e6-042b-49f0-a028-b552e2882105" providerId="ADAL" clId="{45D83824-E443-4502-9A87-63E14CB79D02}" dt="2021-12-15T15:11:55.134" v="81" actId="165"/>
          <ac:spMkLst>
            <pc:docMk/>
            <pc:sldMk cId="3278604723" sldId="263"/>
            <ac:spMk id="3" creationId="{7F109F66-D7C2-456D-98C7-9458E8C35B55}"/>
          </ac:spMkLst>
        </pc:spChg>
        <pc:spChg chg="mod topLvl">
          <ac:chgData name="Reece Hill" userId="088ec6e6-042b-49f0-a028-b552e2882105" providerId="ADAL" clId="{45D83824-E443-4502-9A87-63E14CB79D02}" dt="2021-12-15T15:22:00.683" v="101" actId="164"/>
          <ac:spMkLst>
            <pc:docMk/>
            <pc:sldMk cId="3278604723" sldId="263"/>
            <ac:spMk id="5" creationId="{3DF2826E-B564-41FC-91DA-10734064A1E6}"/>
          </ac:spMkLst>
        </pc:spChg>
        <pc:spChg chg="mod topLvl">
          <ac:chgData name="Reece Hill" userId="088ec6e6-042b-49f0-a028-b552e2882105" providerId="ADAL" clId="{45D83824-E443-4502-9A87-63E14CB79D02}" dt="2021-12-15T15:22:00.683" v="101" actId="164"/>
          <ac:spMkLst>
            <pc:docMk/>
            <pc:sldMk cId="3278604723" sldId="263"/>
            <ac:spMk id="6" creationId="{FF960A08-3476-4827-B1DF-F8344C24DD82}"/>
          </ac:spMkLst>
        </pc:spChg>
        <pc:spChg chg="mod topLvl">
          <ac:chgData name="Reece Hill" userId="088ec6e6-042b-49f0-a028-b552e2882105" providerId="ADAL" clId="{45D83824-E443-4502-9A87-63E14CB79D02}" dt="2021-12-15T15:22:00.683" v="101" actId="164"/>
          <ac:spMkLst>
            <pc:docMk/>
            <pc:sldMk cId="3278604723" sldId="263"/>
            <ac:spMk id="14" creationId="{E5905755-3AD6-4E70-A96E-1293138C912F}"/>
          </ac:spMkLst>
        </pc:spChg>
        <pc:spChg chg="mod topLvl">
          <ac:chgData name="Reece Hill" userId="088ec6e6-042b-49f0-a028-b552e2882105" providerId="ADAL" clId="{45D83824-E443-4502-9A87-63E14CB79D02}" dt="2021-12-15T15:22:00.683" v="101" actId="164"/>
          <ac:spMkLst>
            <pc:docMk/>
            <pc:sldMk cId="3278604723" sldId="263"/>
            <ac:spMk id="18" creationId="{DAF6A501-C6CC-4F70-A996-EC7C7B2DC0A7}"/>
          </ac:spMkLst>
        </pc:spChg>
        <pc:spChg chg="mod topLvl">
          <ac:chgData name="Reece Hill" userId="088ec6e6-042b-49f0-a028-b552e2882105" providerId="ADAL" clId="{45D83824-E443-4502-9A87-63E14CB79D02}" dt="2021-12-15T15:22:00.683" v="101" actId="164"/>
          <ac:spMkLst>
            <pc:docMk/>
            <pc:sldMk cId="3278604723" sldId="263"/>
            <ac:spMk id="21" creationId="{C89B2984-257C-4B83-9C1C-9185B1A24403}"/>
          </ac:spMkLst>
        </pc:spChg>
        <pc:spChg chg="mod topLvl">
          <ac:chgData name="Reece Hill" userId="088ec6e6-042b-49f0-a028-b552e2882105" providerId="ADAL" clId="{45D83824-E443-4502-9A87-63E14CB79D02}" dt="2021-12-15T15:22:00.683" v="101" actId="164"/>
          <ac:spMkLst>
            <pc:docMk/>
            <pc:sldMk cId="3278604723" sldId="263"/>
            <ac:spMk id="31" creationId="{7B3E40C2-B59A-45B9-A69C-6DCCD152CF50}"/>
          </ac:spMkLst>
        </pc:spChg>
        <pc:spChg chg="mod">
          <ac:chgData name="Reece Hill" userId="088ec6e6-042b-49f0-a028-b552e2882105" providerId="ADAL" clId="{45D83824-E443-4502-9A87-63E14CB79D02}" dt="2021-12-15T15:11:55.134" v="81" actId="165"/>
          <ac:spMkLst>
            <pc:docMk/>
            <pc:sldMk cId="3278604723" sldId="263"/>
            <ac:spMk id="33" creationId="{3777B6EE-6F2E-4BA2-84E3-50DEDB161E79}"/>
          </ac:spMkLst>
        </pc:spChg>
        <pc:spChg chg="mod">
          <ac:chgData name="Reece Hill" userId="088ec6e6-042b-49f0-a028-b552e2882105" providerId="ADAL" clId="{45D83824-E443-4502-9A87-63E14CB79D02}" dt="2021-12-15T15:11:55.134" v="81" actId="165"/>
          <ac:spMkLst>
            <pc:docMk/>
            <pc:sldMk cId="3278604723" sldId="263"/>
            <ac:spMk id="34" creationId="{F199FE1B-8E9B-4F0F-9DEC-9B9B0762E5E7}"/>
          </ac:spMkLst>
        </pc:spChg>
        <pc:spChg chg="mod topLvl">
          <ac:chgData name="Reece Hill" userId="088ec6e6-042b-49f0-a028-b552e2882105" providerId="ADAL" clId="{45D83824-E443-4502-9A87-63E14CB79D02}" dt="2021-12-15T15:20:06.685" v="100" actId="2085"/>
          <ac:spMkLst>
            <pc:docMk/>
            <pc:sldMk cId="3278604723" sldId="263"/>
            <ac:spMk id="36" creationId="{A99AEA2C-6D5E-4720-A788-A5D379FA908A}"/>
          </ac:spMkLst>
        </pc:spChg>
        <pc:spChg chg="mod topLvl">
          <ac:chgData name="Reece Hill" userId="088ec6e6-042b-49f0-a028-b552e2882105" providerId="ADAL" clId="{45D83824-E443-4502-9A87-63E14CB79D02}" dt="2021-12-15T15:20:02.342" v="98" actId="2085"/>
          <ac:spMkLst>
            <pc:docMk/>
            <pc:sldMk cId="3278604723" sldId="263"/>
            <ac:spMk id="37" creationId="{FD0DF46F-B5E2-454D-B4EE-BF1D1F2556CA}"/>
          </ac:spMkLst>
        </pc:spChg>
        <pc:spChg chg="mod topLvl">
          <ac:chgData name="Reece Hill" userId="088ec6e6-042b-49f0-a028-b552e2882105" providerId="ADAL" clId="{45D83824-E443-4502-9A87-63E14CB79D02}" dt="2021-12-15T15:22:00.683" v="101" actId="164"/>
          <ac:spMkLst>
            <pc:docMk/>
            <pc:sldMk cId="3278604723" sldId="263"/>
            <ac:spMk id="38" creationId="{CE5A04F5-CCD4-4D26-A0D6-5A3137E18C93}"/>
          </ac:spMkLst>
        </pc:spChg>
        <pc:spChg chg="mod topLvl">
          <ac:chgData name="Reece Hill" userId="088ec6e6-042b-49f0-a028-b552e2882105" providerId="ADAL" clId="{45D83824-E443-4502-9A87-63E14CB79D02}" dt="2021-12-15T15:22:00.683" v="101" actId="164"/>
          <ac:spMkLst>
            <pc:docMk/>
            <pc:sldMk cId="3278604723" sldId="263"/>
            <ac:spMk id="41" creationId="{952B7544-72D6-42D3-A37B-2823D7363788}"/>
          </ac:spMkLst>
        </pc:spChg>
        <pc:spChg chg="mod topLvl">
          <ac:chgData name="Reece Hill" userId="088ec6e6-042b-49f0-a028-b552e2882105" providerId="ADAL" clId="{45D83824-E443-4502-9A87-63E14CB79D02}" dt="2021-12-15T15:22:00.683" v="101" actId="164"/>
          <ac:spMkLst>
            <pc:docMk/>
            <pc:sldMk cId="3278604723" sldId="263"/>
            <ac:spMk id="44" creationId="{CCD1DE80-8039-4F85-AD1E-DBAACACB67E9}"/>
          </ac:spMkLst>
        </pc:spChg>
        <pc:spChg chg="mod topLvl">
          <ac:chgData name="Reece Hill" userId="088ec6e6-042b-49f0-a028-b552e2882105" providerId="ADAL" clId="{45D83824-E443-4502-9A87-63E14CB79D02}" dt="2021-12-15T15:00:26.471" v="39" actId="165"/>
          <ac:spMkLst>
            <pc:docMk/>
            <pc:sldMk cId="3278604723" sldId="263"/>
            <ac:spMk id="46" creationId="{3A3D2535-311C-407D-9B1A-ED797E9395F7}"/>
          </ac:spMkLst>
        </pc:spChg>
        <pc:spChg chg="mod topLvl">
          <ac:chgData name="Reece Hill" userId="088ec6e6-042b-49f0-a028-b552e2882105" providerId="ADAL" clId="{45D83824-E443-4502-9A87-63E14CB79D02}" dt="2021-12-15T15:22:00.683" v="101" actId="164"/>
          <ac:spMkLst>
            <pc:docMk/>
            <pc:sldMk cId="3278604723" sldId="263"/>
            <ac:spMk id="48" creationId="{229A081A-473E-4295-8279-CA186E3B79A0}"/>
          </ac:spMkLst>
        </pc:spChg>
        <pc:spChg chg="mod">
          <ac:chgData name="Reece Hill" userId="088ec6e6-042b-49f0-a028-b552e2882105" providerId="ADAL" clId="{45D83824-E443-4502-9A87-63E14CB79D02}" dt="2021-12-15T15:11:55.134" v="81" actId="165"/>
          <ac:spMkLst>
            <pc:docMk/>
            <pc:sldMk cId="3278604723" sldId="263"/>
            <ac:spMk id="49" creationId="{D47104B7-2EC4-4AAF-B06B-E0C03D502DEB}"/>
          </ac:spMkLst>
        </pc:spChg>
        <pc:spChg chg="mod topLvl">
          <ac:chgData name="Reece Hill" userId="088ec6e6-042b-49f0-a028-b552e2882105" providerId="ADAL" clId="{45D83824-E443-4502-9A87-63E14CB79D02}" dt="2021-12-15T15:22:00.683" v="101" actId="164"/>
          <ac:spMkLst>
            <pc:docMk/>
            <pc:sldMk cId="3278604723" sldId="263"/>
            <ac:spMk id="50" creationId="{B7DEBD97-569B-421F-B795-FB18FC31E712}"/>
          </ac:spMkLst>
        </pc:spChg>
        <pc:spChg chg="mod">
          <ac:chgData name="Reece Hill" userId="088ec6e6-042b-49f0-a028-b552e2882105" providerId="ADAL" clId="{45D83824-E443-4502-9A87-63E14CB79D02}" dt="2021-12-15T15:11:55.134" v="81" actId="165"/>
          <ac:spMkLst>
            <pc:docMk/>
            <pc:sldMk cId="3278604723" sldId="263"/>
            <ac:spMk id="51" creationId="{3C27CA86-D513-4567-979B-08930CD55313}"/>
          </ac:spMkLst>
        </pc:spChg>
        <pc:spChg chg="mod">
          <ac:chgData name="Reece Hill" userId="088ec6e6-042b-49f0-a028-b552e2882105" providerId="ADAL" clId="{45D83824-E443-4502-9A87-63E14CB79D02}" dt="2021-12-15T15:11:55.134" v="81" actId="165"/>
          <ac:spMkLst>
            <pc:docMk/>
            <pc:sldMk cId="3278604723" sldId="263"/>
            <ac:spMk id="54" creationId="{6ADDF687-B034-4CE4-BB1A-317903330896}"/>
          </ac:spMkLst>
        </pc:spChg>
        <pc:spChg chg="mod">
          <ac:chgData name="Reece Hill" userId="088ec6e6-042b-49f0-a028-b552e2882105" providerId="ADAL" clId="{45D83824-E443-4502-9A87-63E14CB79D02}" dt="2021-12-15T15:11:55.134" v="81" actId="165"/>
          <ac:spMkLst>
            <pc:docMk/>
            <pc:sldMk cId="3278604723" sldId="263"/>
            <ac:spMk id="57" creationId="{E1991D84-7823-4D5E-8736-D76CFD3C4BED}"/>
          </ac:spMkLst>
        </pc:spChg>
        <pc:spChg chg="mod">
          <ac:chgData name="Reece Hill" userId="088ec6e6-042b-49f0-a028-b552e2882105" providerId="ADAL" clId="{45D83824-E443-4502-9A87-63E14CB79D02}" dt="2021-12-15T15:11:55.134" v="81" actId="165"/>
          <ac:spMkLst>
            <pc:docMk/>
            <pc:sldMk cId="3278604723" sldId="263"/>
            <ac:spMk id="59" creationId="{609E254F-99E0-49C3-B184-A604B5F8241B}"/>
          </ac:spMkLst>
        </pc:spChg>
        <pc:spChg chg="mod">
          <ac:chgData name="Reece Hill" userId="088ec6e6-042b-49f0-a028-b552e2882105" providerId="ADAL" clId="{45D83824-E443-4502-9A87-63E14CB79D02}" dt="2021-12-15T15:11:55.134" v="81" actId="165"/>
          <ac:spMkLst>
            <pc:docMk/>
            <pc:sldMk cId="3278604723" sldId="263"/>
            <ac:spMk id="60" creationId="{7C7F6A9A-7D6A-4207-92FD-A799247FC5B1}"/>
          </ac:spMkLst>
        </pc:spChg>
        <pc:spChg chg="mod">
          <ac:chgData name="Reece Hill" userId="088ec6e6-042b-49f0-a028-b552e2882105" providerId="ADAL" clId="{45D83824-E443-4502-9A87-63E14CB79D02}" dt="2021-12-15T15:11:55.134" v="81" actId="165"/>
          <ac:spMkLst>
            <pc:docMk/>
            <pc:sldMk cId="3278604723" sldId="263"/>
            <ac:spMk id="62" creationId="{5713B8AC-C5F6-433F-8444-F9D4052D88E4}"/>
          </ac:spMkLst>
        </pc:spChg>
        <pc:spChg chg="mod">
          <ac:chgData name="Reece Hill" userId="088ec6e6-042b-49f0-a028-b552e2882105" providerId="ADAL" clId="{45D83824-E443-4502-9A87-63E14CB79D02}" dt="2021-12-15T15:11:55.134" v="81" actId="165"/>
          <ac:spMkLst>
            <pc:docMk/>
            <pc:sldMk cId="3278604723" sldId="263"/>
            <ac:spMk id="63" creationId="{C633C7EC-BC83-43F1-BCBC-0F67DA0E3139}"/>
          </ac:spMkLst>
        </pc:spChg>
        <pc:spChg chg="add mod">
          <ac:chgData name="Reece Hill" userId="088ec6e6-042b-49f0-a028-b552e2882105" providerId="ADAL" clId="{45D83824-E443-4502-9A87-63E14CB79D02}" dt="2021-12-15T15:22:08.920" v="102" actId="164"/>
          <ac:spMkLst>
            <pc:docMk/>
            <pc:sldMk cId="3278604723" sldId="263"/>
            <ac:spMk id="65" creationId="{E8E21F4A-B357-4C6F-A762-87846C42ED98}"/>
          </ac:spMkLst>
        </pc:spChg>
        <pc:spChg chg="mod">
          <ac:chgData name="Reece Hill" userId="088ec6e6-042b-49f0-a028-b552e2882105" providerId="ADAL" clId="{45D83824-E443-4502-9A87-63E14CB79D02}" dt="2021-12-15T14:36:00.161" v="3"/>
          <ac:spMkLst>
            <pc:docMk/>
            <pc:sldMk cId="3278604723" sldId="263"/>
            <ac:spMk id="68" creationId="{0F60BBC6-AC1B-46EC-9EE0-90EE61687C07}"/>
          </ac:spMkLst>
        </pc:spChg>
        <pc:spChg chg="mod">
          <ac:chgData name="Reece Hill" userId="088ec6e6-042b-49f0-a028-b552e2882105" providerId="ADAL" clId="{45D83824-E443-4502-9A87-63E14CB79D02}" dt="2021-12-15T14:36:00.161" v="3"/>
          <ac:spMkLst>
            <pc:docMk/>
            <pc:sldMk cId="3278604723" sldId="263"/>
            <ac:spMk id="70" creationId="{E3407312-6426-47F0-8E5E-2EC6B045E330}"/>
          </ac:spMkLst>
        </pc:spChg>
        <pc:spChg chg="mod">
          <ac:chgData name="Reece Hill" userId="088ec6e6-042b-49f0-a028-b552e2882105" providerId="ADAL" clId="{45D83824-E443-4502-9A87-63E14CB79D02}" dt="2021-12-15T14:36:00.161" v="3"/>
          <ac:spMkLst>
            <pc:docMk/>
            <pc:sldMk cId="3278604723" sldId="263"/>
            <ac:spMk id="72" creationId="{6B54E774-B861-4CE6-A9AE-80B737819CB4}"/>
          </ac:spMkLst>
        </pc:spChg>
        <pc:spChg chg="add mod">
          <ac:chgData name="Reece Hill" userId="088ec6e6-042b-49f0-a028-b552e2882105" providerId="ADAL" clId="{45D83824-E443-4502-9A87-63E14CB79D02}" dt="2021-12-15T14:36:14.037" v="6"/>
          <ac:spMkLst>
            <pc:docMk/>
            <pc:sldMk cId="3278604723" sldId="263"/>
            <ac:spMk id="73" creationId="{5174A51B-651A-4E21-8562-10C3AEBCBAD7}"/>
          </ac:spMkLst>
        </pc:spChg>
        <pc:spChg chg="mod">
          <ac:chgData name="Reece Hill" userId="088ec6e6-042b-49f0-a028-b552e2882105" providerId="ADAL" clId="{45D83824-E443-4502-9A87-63E14CB79D02}" dt="2021-12-15T14:36:14.037" v="6"/>
          <ac:spMkLst>
            <pc:docMk/>
            <pc:sldMk cId="3278604723" sldId="263"/>
            <ac:spMk id="75" creationId="{BE572B63-A0B8-4D1D-8E8A-89638F70EA84}"/>
          </ac:spMkLst>
        </pc:spChg>
        <pc:spChg chg="mod">
          <ac:chgData name="Reece Hill" userId="088ec6e6-042b-49f0-a028-b552e2882105" providerId="ADAL" clId="{45D83824-E443-4502-9A87-63E14CB79D02}" dt="2021-12-15T14:36:14.037" v="6"/>
          <ac:spMkLst>
            <pc:docMk/>
            <pc:sldMk cId="3278604723" sldId="263"/>
            <ac:spMk id="77" creationId="{B1A0EFEF-C47F-4EBB-A769-07C4D9B0424B}"/>
          </ac:spMkLst>
        </pc:spChg>
        <pc:spChg chg="mod">
          <ac:chgData name="Reece Hill" userId="088ec6e6-042b-49f0-a028-b552e2882105" providerId="ADAL" clId="{45D83824-E443-4502-9A87-63E14CB79D02}" dt="2021-12-15T14:36:43.840" v="7" actId="6549"/>
          <ac:spMkLst>
            <pc:docMk/>
            <pc:sldMk cId="3278604723" sldId="263"/>
            <ac:spMk id="79" creationId="{8E23BA6A-CA4C-453F-B7CB-EC64DFE26E96}"/>
          </ac:spMkLst>
        </pc:spChg>
        <pc:spChg chg="add mod">
          <ac:chgData name="Reece Hill" userId="088ec6e6-042b-49f0-a028-b552e2882105" providerId="ADAL" clId="{45D83824-E443-4502-9A87-63E14CB79D02}" dt="2021-12-15T14:39:42.611" v="8"/>
          <ac:spMkLst>
            <pc:docMk/>
            <pc:sldMk cId="3278604723" sldId="263"/>
            <ac:spMk id="80" creationId="{1E627603-1252-4B1B-A109-5B955B689A87}"/>
          </ac:spMkLst>
        </pc:spChg>
        <pc:spChg chg="add mod">
          <ac:chgData name="Reece Hill" userId="088ec6e6-042b-49f0-a028-b552e2882105" providerId="ADAL" clId="{45D83824-E443-4502-9A87-63E14CB79D02}" dt="2021-12-15T14:39:50.690" v="9"/>
          <ac:spMkLst>
            <pc:docMk/>
            <pc:sldMk cId="3278604723" sldId="263"/>
            <ac:spMk id="81" creationId="{879588E7-7624-4CF2-98C7-81AD03966843}"/>
          </ac:spMkLst>
        </pc:spChg>
        <pc:spChg chg="add mod">
          <ac:chgData name="Reece Hill" userId="088ec6e6-042b-49f0-a028-b552e2882105" providerId="ADAL" clId="{45D83824-E443-4502-9A87-63E14CB79D02}" dt="2021-12-15T14:41:13.088" v="10"/>
          <ac:spMkLst>
            <pc:docMk/>
            <pc:sldMk cId="3278604723" sldId="263"/>
            <ac:spMk id="82" creationId="{2B6CC56D-F0A4-4F93-9091-B6773A97B9D9}"/>
          </ac:spMkLst>
        </pc:spChg>
        <pc:spChg chg="mod topLvl">
          <ac:chgData name="Reece Hill" userId="088ec6e6-042b-49f0-a028-b552e2882105" providerId="ADAL" clId="{45D83824-E443-4502-9A87-63E14CB79D02}" dt="2021-12-15T15:22:00.683" v="101" actId="164"/>
          <ac:spMkLst>
            <pc:docMk/>
            <pc:sldMk cId="3278604723" sldId="263"/>
            <ac:spMk id="137" creationId="{EFA04F4D-0E05-45D4-817F-3C9A52F85114}"/>
          </ac:spMkLst>
        </pc:spChg>
        <pc:spChg chg="add mod">
          <ac:chgData name="Reece Hill" userId="088ec6e6-042b-49f0-a028-b552e2882105" providerId="ADAL" clId="{45D83824-E443-4502-9A87-63E14CB79D02}" dt="2021-12-15T15:22:00.683" v="101" actId="164"/>
          <ac:spMkLst>
            <pc:docMk/>
            <pc:sldMk cId="3278604723" sldId="263"/>
            <ac:spMk id="163" creationId="{6E162C4C-167A-4205-9849-3A50787E33E1}"/>
          </ac:spMkLst>
        </pc:spChg>
        <pc:spChg chg="add mod">
          <ac:chgData name="Reece Hill" userId="088ec6e6-042b-49f0-a028-b552e2882105" providerId="ADAL" clId="{45D83824-E443-4502-9A87-63E14CB79D02}" dt="2021-12-15T15:22:00.683" v="101" actId="164"/>
          <ac:spMkLst>
            <pc:docMk/>
            <pc:sldMk cId="3278604723" sldId="263"/>
            <ac:spMk id="168" creationId="{B3E6DB66-0B88-4C76-A7D0-2C732A095463}"/>
          </ac:spMkLst>
        </pc:spChg>
        <pc:spChg chg="add mod">
          <ac:chgData name="Reece Hill" userId="088ec6e6-042b-49f0-a028-b552e2882105" providerId="ADAL" clId="{45D83824-E443-4502-9A87-63E14CB79D02}" dt="2021-12-15T15:22:00.683" v="101" actId="164"/>
          <ac:spMkLst>
            <pc:docMk/>
            <pc:sldMk cId="3278604723" sldId="263"/>
            <ac:spMk id="169" creationId="{95B1EFFB-EE16-4D05-91FE-33EBBF489C4F}"/>
          </ac:spMkLst>
        </pc:spChg>
        <pc:spChg chg="add mod">
          <ac:chgData name="Reece Hill" userId="088ec6e6-042b-49f0-a028-b552e2882105" providerId="ADAL" clId="{45D83824-E443-4502-9A87-63E14CB79D02}" dt="2021-12-15T15:22:00.683" v="101" actId="164"/>
          <ac:spMkLst>
            <pc:docMk/>
            <pc:sldMk cId="3278604723" sldId="263"/>
            <ac:spMk id="170" creationId="{638A9C80-711B-4017-BA59-45141027939D}"/>
          </ac:spMkLst>
        </pc:spChg>
        <pc:spChg chg="mod">
          <ac:chgData name="Reece Hill" userId="088ec6e6-042b-49f0-a028-b552e2882105" providerId="ADAL" clId="{45D83824-E443-4502-9A87-63E14CB79D02}" dt="2021-12-15T15:12:02.961" v="82"/>
          <ac:spMkLst>
            <pc:docMk/>
            <pc:sldMk cId="3278604723" sldId="263"/>
            <ac:spMk id="177" creationId="{823F5680-E357-43CD-B2FF-D21A294C8F6C}"/>
          </ac:spMkLst>
        </pc:spChg>
        <pc:spChg chg="mod">
          <ac:chgData name="Reece Hill" userId="088ec6e6-042b-49f0-a028-b552e2882105" providerId="ADAL" clId="{45D83824-E443-4502-9A87-63E14CB79D02}" dt="2021-12-15T15:22:08.920" v="102" actId="164"/>
          <ac:spMkLst>
            <pc:docMk/>
            <pc:sldMk cId="3278604723" sldId="263"/>
            <ac:spMk id="178" creationId="{C003369C-4F63-4027-9155-235335EFC084}"/>
          </ac:spMkLst>
        </pc:spChg>
        <pc:spChg chg="add mod">
          <ac:chgData name="Reece Hill" userId="088ec6e6-042b-49f0-a028-b552e2882105" providerId="ADAL" clId="{45D83824-E443-4502-9A87-63E14CB79D02}" dt="2021-12-15T15:22:08.920" v="102" actId="164"/>
          <ac:spMkLst>
            <pc:docMk/>
            <pc:sldMk cId="3278604723" sldId="263"/>
            <ac:spMk id="182" creationId="{E3FAF6D8-2974-4F07-85FD-ADD24D9F36BD}"/>
          </ac:spMkLst>
        </pc:spChg>
        <pc:spChg chg="add mod">
          <ac:chgData name="Reece Hill" userId="088ec6e6-042b-49f0-a028-b552e2882105" providerId="ADAL" clId="{45D83824-E443-4502-9A87-63E14CB79D02}" dt="2021-12-15T15:22:31.648" v="104" actId="767"/>
          <ac:spMkLst>
            <pc:docMk/>
            <pc:sldMk cId="3278604723" sldId="263"/>
            <ac:spMk id="191" creationId="{889EE615-FD9F-478D-BD99-F63E3B394528}"/>
          </ac:spMkLst>
        </pc:spChg>
        <pc:spChg chg="add mod">
          <ac:chgData name="Reece Hill" userId="088ec6e6-042b-49f0-a028-b552e2882105" providerId="ADAL" clId="{45D83824-E443-4502-9A87-63E14CB79D02}" dt="2021-12-15T15:28:15.457" v="129" actId="255"/>
          <ac:spMkLst>
            <pc:docMk/>
            <pc:sldMk cId="3278604723" sldId="263"/>
            <ac:spMk id="192" creationId="{F36555F1-0E5B-4D5F-B101-D28C5BEC7D97}"/>
          </ac:spMkLst>
        </pc:spChg>
        <pc:grpChg chg="mod topLvl">
          <ac:chgData name="Reece Hill" userId="088ec6e6-042b-49f0-a028-b552e2882105" providerId="ADAL" clId="{45D83824-E443-4502-9A87-63E14CB79D02}" dt="2021-12-15T15:22:08.920" v="102" actId="164"/>
          <ac:grpSpMkLst>
            <pc:docMk/>
            <pc:sldMk cId="3278604723" sldId="263"/>
            <ac:grpSpMk id="4" creationId="{6C71E7CB-E501-4D2F-9DB6-E005E0CEB8F4}"/>
          </ac:grpSpMkLst>
        </pc:grpChg>
        <pc:grpChg chg="del">
          <ac:chgData name="Reece Hill" userId="088ec6e6-042b-49f0-a028-b552e2882105" providerId="ADAL" clId="{45D83824-E443-4502-9A87-63E14CB79D02}" dt="2021-12-15T15:11:55.134" v="81" actId="165"/>
          <ac:grpSpMkLst>
            <pc:docMk/>
            <pc:sldMk cId="3278604723" sldId="263"/>
            <ac:grpSpMk id="9" creationId="{D836D89D-9CDF-47C3-984E-8B3FE470A08E}"/>
          </ac:grpSpMkLst>
        </pc:grpChg>
        <pc:grpChg chg="mod topLvl">
          <ac:chgData name="Reece Hill" userId="088ec6e6-042b-49f0-a028-b552e2882105" providerId="ADAL" clId="{45D83824-E443-4502-9A87-63E14CB79D02}" dt="2021-12-15T15:22:08.920" v="102" actId="164"/>
          <ac:grpSpMkLst>
            <pc:docMk/>
            <pc:sldMk cId="3278604723" sldId="263"/>
            <ac:grpSpMk id="12" creationId="{6FBF380B-BC85-4F07-8BEE-C8CA99A96434}"/>
          </ac:grpSpMkLst>
        </pc:grpChg>
        <pc:grpChg chg="add del mod">
          <ac:chgData name="Reece Hill" userId="088ec6e6-042b-49f0-a028-b552e2882105" providerId="ADAL" clId="{45D83824-E443-4502-9A87-63E14CB79D02}" dt="2021-12-15T14:54:30.854" v="29" actId="165"/>
          <ac:grpSpMkLst>
            <pc:docMk/>
            <pc:sldMk cId="3278604723" sldId="263"/>
            <ac:grpSpMk id="13" creationId="{F4F48CF3-578F-4241-A9A2-9046D76056E0}"/>
          </ac:grpSpMkLst>
        </pc:grpChg>
        <pc:grpChg chg="del mod topLvl">
          <ac:chgData name="Reece Hill" userId="088ec6e6-042b-49f0-a028-b552e2882105" providerId="ADAL" clId="{45D83824-E443-4502-9A87-63E14CB79D02}" dt="2021-12-15T14:59:58.950" v="36" actId="165"/>
          <ac:grpSpMkLst>
            <pc:docMk/>
            <pc:sldMk cId="3278604723" sldId="263"/>
            <ac:grpSpMk id="23" creationId="{91B3340A-9BD4-4C07-98D7-CEF1DE05D644}"/>
          </ac:grpSpMkLst>
        </pc:grpChg>
        <pc:grpChg chg="del mod topLvl">
          <ac:chgData name="Reece Hill" userId="088ec6e6-042b-49f0-a028-b552e2882105" providerId="ADAL" clId="{45D83824-E443-4502-9A87-63E14CB79D02}" dt="2021-12-15T14:54:36.389" v="30" actId="165"/>
          <ac:grpSpMkLst>
            <pc:docMk/>
            <pc:sldMk cId="3278604723" sldId="263"/>
            <ac:grpSpMk id="27" creationId="{47640911-F670-4A9E-8B83-E5F6DA40A801}"/>
          </ac:grpSpMkLst>
        </pc:grpChg>
        <pc:grpChg chg="mod topLvl">
          <ac:chgData name="Reece Hill" userId="088ec6e6-042b-49f0-a028-b552e2882105" providerId="ADAL" clId="{45D83824-E443-4502-9A87-63E14CB79D02}" dt="2021-12-15T15:22:08.920" v="102" actId="164"/>
          <ac:grpSpMkLst>
            <pc:docMk/>
            <pc:sldMk cId="3278604723" sldId="263"/>
            <ac:grpSpMk id="32" creationId="{95D583E8-68F5-459D-B6CF-CD35B932942C}"/>
          </ac:grpSpMkLst>
        </pc:grpChg>
        <pc:grpChg chg="del mod topLvl">
          <ac:chgData name="Reece Hill" userId="088ec6e6-042b-49f0-a028-b552e2882105" providerId="ADAL" clId="{45D83824-E443-4502-9A87-63E14CB79D02}" dt="2021-12-15T15:00:26.471" v="39" actId="165"/>
          <ac:grpSpMkLst>
            <pc:docMk/>
            <pc:sldMk cId="3278604723" sldId="263"/>
            <ac:grpSpMk id="39" creationId="{6BC29EE5-1C0B-4386-AE0B-5DC7B068F133}"/>
          </ac:grpSpMkLst>
        </pc:grpChg>
        <pc:grpChg chg="mod topLvl">
          <ac:chgData name="Reece Hill" userId="088ec6e6-042b-49f0-a028-b552e2882105" providerId="ADAL" clId="{45D83824-E443-4502-9A87-63E14CB79D02}" dt="2021-12-15T15:22:08.920" v="102" actId="164"/>
          <ac:grpSpMkLst>
            <pc:docMk/>
            <pc:sldMk cId="3278604723" sldId="263"/>
            <ac:grpSpMk id="40" creationId="{1D9E6C4A-DB3D-49D6-8023-7CAFB7F4DC93}"/>
          </ac:grpSpMkLst>
        </pc:grpChg>
        <pc:grpChg chg="mod topLvl">
          <ac:chgData name="Reece Hill" userId="088ec6e6-042b-49f0-a028-b552e2882105" providerId="ADAL" clId="{45D83824-E443-4502-9A87-63E14CB79D02}" dt="2021-12-15T15:22:16.673" v="103" actId="164"/>
          <ac:grpSpMkLst>
            <pc:docMk/>
            <pc:sldMk cId="3278604723" sldId="263"/>
            <ac:grpSpMk id="53" creationId="{D731110D-F114-421F-91D2-4EF3B88AAA9F}"/>
          </ac:grpSpMkLst>
        </pc:grpChg>
        <pc:grpChg chg="mod topLvl">
          <ac:chgData name="Reece Hill" userId="088ec6e6-042b-49f0-a028-b552e2882105" providerId="ADAL" clId="{45D83824-E443-4502-9A87-63E14CB79D02}" dt="2021-12-15T15:22:08.920" v="102" actId="164"/>
          <ac:grpSpMkLst>
            <pc:docMk/>
            <pc:sldMk cId="3278604723" sldId="263"/>
            <ac:grpSpMk id="56" creationId="{1DC1864F-73EF-4D56-91CB-0A8BCCAF3A8B}"/>
          </ac:grpSpMkLst>
        </pc:grpChg>
        <pc:grpChg chg="mod topLvl">
          <ac:chgData name="Reece Hill" userId="088ec6e6-042b-49f0-a028-b552e2882105" providerId="ADAL" clId="{45D83824-E443-4502-9A87-63E14CB79D02}" dt="2021-12-15T15:22:16.673" v="103" actId="164"/>
          <ac:grpSpMkLst>
            <pc:docMk/>
            <pc:sldMk cId="3278604723" sldId="263"/>
            <ac:grpSpMk id="61" creationId="{3B5548BE-C302-4920-B88D-C1D5E6530F23}"/>
          </ac:grpSpMkLst>
        </pc:grpChg>
        <pc:grpChg chg="add del mod">
          <ac:chgData name="Reece Hill" userId="088ec6e6-042b-49f0-a028-b552e2882105" providerId="ADAL" clId="{45D83824-E443-4502-9A87-63E14CB79D02}" dt="2021-12-15T14:36:01.494" v="4"/>
          <ac:grpSpMkLst>
            <pc:docMk/>
            <pc:sldMk cId="3278604723" sldId="263"/>
            <ac:grpSpMk id="67" creationId="{1570A06C-A93F-411A-9EBF-A21D222334E7}"/>
          </ac:grpSpMkLst>
        </pc:grpChg>
        <pc:grpChg chg="add mod">
          <ac:chgData name="Reece Hill" userId="088ec6e6-042b-49f0-a028-b552e2882105" providerId="ADAL" clId="{45D83824-E443-4502-9A87-63E14CB79D02}" dt="2021-12-15T14:36:14.037" v="6"/>
          <ac:grpSpMkLst>
            <pc:docMk/>
            <pc:sldMk cId="3278604723" sldId="263"/>
            <ac:grpSpMk id="74" creationId="{5CC8BDC7-5EB3-4E65-A541-65A1A00758F4}"/>
          </ac:grpSpMkLst>
        </pc:grpChg>
        <pc:grpChg chg="add del mod">
          <ac:chgData name="Reece Hill" userId="088ec6e6-042b-49f0-a028-b552e2882105" providerId="ADAL" clId="{45D83824-E443-4502-9A87-63E14CB79D02}" dt="2021-12-15T15:13:12.253" v="84" actId="165"/>
          <ac:grpSpMkLst>
            <pc:docMk/>
            <pc:sldMk cId="3278604723" sldId="263"/>
            <ac:grpSpMk id="112" creationId="{D5D6ABA6-E95F-45D4-A1FF-8DE33D759C6D}"/>
          </ac:grpSpMkLst>
        </pc:grpChg>
        <pc:grpChg chg="add del mod">
          <ac:chgData name="Reece Hill" userId="088ec6e6-042b-49f0-a028-b552e2882105" providerId="ADAL" clId="{45D83824-E443-4502-9A87-63E14CB79D02}" dt="2021-12-15T14:55:54.986" v="33" actId="165"/>
          <ac:grpSpMkLst>
            <pc:docMk/>
            <pc:sldMk cId="3278604723" sldId="263"/>
            <ac:grpSpMk id="113" creationId="{E4821B2F-741F-4DAF-AE5D-4A49BADD1B71}"/>
          </ac:grpSpMkLst>
        </pc:grpChg>
        <pc:grpChg chg="add del mod">
          <ac:chgData name="Reece Hill" userId="088ec6e6-042b-49f0-a028-b552e2882105" providerId="ADAL" clId="{45D83824-E443-4502-9A87-63E14CB79D02}" dt="2021-12-15T15:01:57.472" v="42" actId="165"/>
          <ac:grpSpMkLst>
            <pc:docMk/>
            <pc:sldMk cId="3278604723" sldId="263"/>
            <ac:grpSpMk id="134" creationId="{A8E1F52C-E070-463B-84CA-9CB4BC61ED75}"/>
          </ac:grpSpMkLst>
        </pc:grpChg>
        <pc:grpChg chg="add del mod">
          <ac:chgData name="Reece Hill" userId="088ec6e6-042b-49f0-a028-b552e2882105" providerId="ADAL" clId="{45D83824-E443-4502-9A87-63E14CB79D02}" dt="2021-12-15T15:02:30.479" v="43" actId="165"/>
          <ac:grpSpMkLst>
            <pc:docMk/>
            <pc:sldMk cId="3278604723" sldId="263"/>
            <ac:grpSpMk id="135" creationId="{095DF34D-3231-448E-8973-1BC1A948A830}"/>
          </ac:grpSpMkLst>
        </pc:grpChg>
        <pc:grpChg chg="add mod">
          <ac:chgData name="Reece Hill" userId="088ec6e6-042b-49f0-a028-b552e2882105" providerId="ADAL" clId="{45D83824-E443-4502-9A87-63E14CB79D02}" dt="2021-12-15T15:12:02.961" v="82"/>
          <ac:grpSpMkLst>
            <pc:docMk/>
            <pc:sldMk cId="3278604723" sldId="263"/>
            <ac:grpSpMk id="176" creationId="{E5CE97E9-8E2A-41E2-92C8-195287D05517}"/>
          </ac:grpSpMkLst>
        </pc:grpChg>
        <pc:grpChg chg="add mod">
          <ac:chgData name="Reece Hill" userId="088ec6e6-042b-49f0-a028-b552e2882105" providerId="ADAL" clId="{45D83824-E443-4502-9A87-63E14CB79D02}" dt="2021-12-15T15:14:44.870" v="86" actId="164"/>
          <ac:grpSpMkLst>
            <pc:docMk/>
            <pc:sldMk cId="3278604723" sldId="263"/>
            <ac:grpSpMk id="180" creationId="{C962E3BB-B98F-4584-B822-97B137741C9A}"/>
          </ac:grpSpMkLst>
        </pc:grpChg>
        <pc:grpChg chg="add mod">
          <ac:chgData name="Reece Hill" userId="088ec6e6-042b-49f0-a028-b552e2882105" providerId="ADAL" clId="{45D83824-E443-4502-9A87-63E14CB79D02}" dt="2021-12-15T15:22:00.683" v="101" actId="164"/>
          <ac:grpSpMkLst>
            <pc:docMk/>
            <pc:sldMk cId="3278604723" sldId="263"/>
            <ac:grpSpMk id="188" creationId="{F02099DB-8385-4B8C-AF64-E0A2E1E09A50}"/>
          </ac:grpSpMkLst>
        </pc:grpChg>
        <pc:grpChg chg="add mod">
          <ac:chgData name="Reece Hill" userId="088ec6e6-042b-49f0-a028-b552e2882105" providerId="ADAL" clId="{45D83824-E443-4502-9A87-63E14CB79D02}" dt="2021-12-15T15:22:16.673" v="103" actId="164"/>
          <ac:grpSpMkLst>
            <pc:docMk/>
            <pc:sldMk cId="3278604723" sldId="263"/>
            <ac:grpSpMk id="189" creationId="{3A36BCB6-5FF9-47AE-858D-2BAC83966F2B}"/>
          </ac:grpSpMkLst>
        </pc:grpChg>
        <pc:grpChg chg="add mod">
          <ac:chgData name="Reece Hill" userId="088ec6e6-042b-49f0-a028-b552e2882105" providerId="ADAL" clId="{45D83824-E443-4502-9A87-63E14CB79D02}" dt="2021-12-15T15:22:16.673" v="103" actId="164"/>
          <ac:grpSpMkLst>
            <pc:docMk/>
            <pc:sldMk cId="3278604723" sldId="263"/>
            <ac:grpSpMk id="190" creationId="{B343D003-D6C2-4E17-90A1-E2EFBB8104D5}"/>
          </ac:grpSpMkLst>
        </pc:grpChg>
        <pc:picChg chg="add mod topLvl">
          <ac:chgData name="Reece Hill" userId="088ec6e6-042b-49f0-a028-b552e2882105" providerId="ADAL" clId="{45D83824-E443-4502-9A87-63E14CB79D02}" dt="2021-12-15T15:22:00.683" v="101" actId="164"/>
          <ac:picMkLst>
            <pc:docMk/>
            <pc:sldMk cId="3278604723" sldId="263"/>
            <ac:picMk id="16" creationId="{9A53F341-4EF0-4D4A-A7BA-9E657E1FCF3C}"/>
          </ac:picMkLst>
        </pc:picChg>
        <pc:picChg chg="add mod topLvl">
          <ac:chgData name="Reece Hill" userId="088ec6e6-042b-49f0-a028-b552e2882105" providerId="ADAL" clId="{45D83824-E443-4502-9A87-63E14CB79D02}" dt="2021-12-15T15:22:00.683" v="101" actId="164"/>
          <ac:picMkLst>
            <pc:docMk/>
            <pc:sldMk cId="3278604723" sldId="263"/>
            <ac:picMk id="107" creationId="{3E195F7E-184F-41AF-A44D-26B7BBABFBD5}"/>
          </ac:picMkLst>
        </pc:picChg>
        <pc:picChg chg="mod topLvl">
          <ac:chgData name="Reece Hill" userId="088ec6e6-042b-49f0-a028-b552e2882105" providerId="ADAL" clId="{45D83824-E443-4502-9A87-63E14CB79D02}" dt="2021-12-15T15:22:00.683" v="101" actId="164"/>
          <ac:picMkLst>
            <pc:docMk/>
            <pc:sldMk cId="3278604723" sldId="263"/>
            <ac:picMk id="115" creationId="{C0CFE189-6DDD-4798-B9CA-E91CFEE9A562}"/>
          </ac:picMkLst>
        </pc:picChg>
        <pc:picChg chg="mod topLvl">
          <ac:chgData name="Reece Hill" userId="088ec6e6-042b-49f0-a028-b552e2882105" providerId="ADAL" clId="{45D83824-E443-4502-9A87-63E14CB79D02}" dt="2021-12-15T15:22:00.683" v="101" actId="164"/>
          <ac:picMkLst>
            <pc:docMk/>
            <pc:sldMk cId="3278604723" sldId="263"/>
            <ac:picMk id="138" creationId="{0D025AB3-DD94-463C-B099-E518BBE2395F}"/>
          </ac:picMkLst>
        </pc:picChg>
        <pc:picChg chg="add mod">
          <ac:chgData name="Reece Hill" userId="088ec6e6-042b-49f0-a028-b552e2882105" providerId="ADAL" clId="{45D83824-E443-4502-9A87-63E14CB79D02}" dt="2021-12-15T15:12:32.899" v="83"/>
          <ac:picMkLst>
            <pc:docMk/>
            <pc:sldMk cId="3278604723" sldId="263"/>
            <ac:picMk id="179" creationId="{A68B025A-5932-4F8E-895D-D71F69A9322A}"/>
          </ac:picMkLst>
        </pc:picChg>
        <pc:picChg chg="add mod">
          <ac:chgData name="Reece Hill" userId="088ec6e6-042b-49f0-a028-b552e2882105" providerId="ADAL" clId="{45D83824-E443-4502-9A87-63E14CB79D02}" dt="2021-12-15T15:14:50.265" v="87"/>
          <ac:picMkLst>
            <pc:docMk/>
            <pc:sldMk cId="3278604723" sldId="263"/>
            <ac:picMk id="181" creationId="{D614E81E-0BD9-4BED-B44B-CE532EFCE92B}"/>
          </ac:picMkLst>
        </pc:picChg>
        <pc:cxnChg chg="mod topLvl">
          <ac:chgData name="Reece Hill" userId="088ec6e6-042b-49f0-a028-b552e2882105" providerId="ADAL" clId="{45D83824-E443-4502-9A87-63E14CB79D02}" dt="2021-12-15T15:22:00.683" v="101" actId="164"/>
          <ac:cxnSpMkLst>
            <pc:docMk/>
            <pc:sldMk cId="3278604723" sldId="263"/>
            <ac:cxnSpMk id="8" creationId="{FB58C6EC-4450-4192-82BE-C8C77A0DB93A}"/>
          </ac:cxnSpMkLst>
        </pc:cxnChg>
        <pc:cxnChg chg="mod topLvl">
          <ac:chgData name="Reece Hill" userId="088ec6e6-042b-49f0-a028-b552e2882105" providerId="ADAL" clId="{45D83824-E443-4502-9A87-63E14CB79D02}" dt="2021-12-15T15:22:00.683" v="101" actId="164"/>
          <ac:cxnSpMkLst>
            <pc:docMk/>
            <pc:sldMk cId="3278604723" sldId="263"/>
            <ac:cxnSpMk id="17" creationId="{1C7D8358-CC57-49CC-BFC0-C8AFB5B5A64B}"/>
          </ac:cxnSpMkLst>
        </pc:cxnChg>
        <pc:cxnChg chg="mod topLvl">
          <ac:chgData name="Reece Hill" userId="088ec6e6-042b-49f0-a028-b552e2882105" providerId="ADAL" clId="{45D83824-E443-4502-9A87-63E14CB79D02}" dt="2021-12-15T15:22:00.683" v="101" actId="164"/>
          <ac:cxnSpMkLst>
            <pc:docMk/>
            <pc:sldMk cId="3278604723" sldId="263"/>
            <ac:cxnSpMk id="22" creationId="{7E3CE089-6179-4986-A88D-EC0FA0642C5E}"/>
          </ac:cxnSpMkLst>
        </pc:cxnChg>
        <pc:cxnChg chg="mod topLvl">
          <ac:chgData name="Reece Hill" userId="088ec6e6-042b-49f0-a028-b552e2882105" providerId="ADAL" clId="{45D83824-E443-4502-9A87-63E14CB79D02}" dt="2021-12-15T15:22:00.683" v="101" actId="164"/>
          <ac:cxnSpMkLst>
            <pc:docMk/>
            <pc:sldMk cId="3278604723" sldId="263"/>
            <ac:cxnSpMk id="29" creationId="{A7D7BA18-C886-4A04-B35D-1B1CA76393BC}"/>
          </ac:cxnSpMkLst>
        </pc:cxnChg>
        <pc:cxnChg chg="mod topLvl">
          <ac:chgData name="Reece Hill" userId="088ec6e6-042b-49f0-a028-b552e2882105" providerId="ADAL" clId="{45D83824-E443-4502-9A87-63E14CB79D02}" dt="2021-12-15T14:54:36.389" v="30" actId="165"/>
          <ac:cxnSpMkLst>
            <pc:docMk/>
            <pc:sldMk cId="3278604723" sldId="263"/>
            <ac:cxnSpMk id="30" creationId="{FB2487D5-5204-44B5-8365-17B4C1EB9B8D}"/>
          </ac:cxnSpMkLst>
        </pc:cxnChg>
        <pc:cxnChg chg="mod topLvl">
          <ac:chgData name="Reece Hill" userId="088ec6e6-042b-49f0-a028-b552e2882105" providerId="ADAL" clId="{45D83824-E443-4502-9A87-63E14CB79D02}" dt="2021-12-15T15:00:26.471" v="39" actId="165"/>
          <ac:cxnSpMkLst>
            <pc:docMk/>
            <pc:sldMk cId="3278604723" sldId="263"/>
            <ac:cxnSpMk id="45" creationId="{7040E5C9-3842-4694-8509-8CFCE5FBE1FF}"/>
          </ac:cxnSpMkLst>
        </pc:cxnChg>
        <pc:cxnChg chg="mod topLvl">
          <ac:chgData name="Reece Hill" userId="088ec6e6-042b-49f0-a028-b552e2882105" providerId="ADAL" clId="{45D83824-E443-4502-9A87-63E14CB79D02}" dt="2021-12-15T15:22:00.683" v="101" actId="164"/>
          <ac:cxnSpMkLst>
            <pc:docMk/>
            <pc:sldMk cId="3278604723" sldId="263"/>
            <ac:cxnSpMk id="47" creationId="{DC954ED7-69EA-4A67-8A26-CEDA18DF9395}"/>
          </ac:cxnSpMkLst>
        </pc:cxnChg>
        <pc:cxnChg chg="mod">
          <ac:chgData name="Reece Hill" userId="088ec6e6-042b-49f0-a028-b552e2882105" providerId="ADAL" clId="{45D83824-E443-4502-9A87-63E14CB79D02}" dt="2021-12-15T15:11:55.134" v="81" actId="165"/>
          <ac:cxnSpMkLst>
            <pc:docMk/>
            <pc:sldMk cId="3278604723" sldId="263"/>
            <ac:cxnSpMk id="55" creationId="{8D67B248-680E-43D6-8A65-7659FAF49065}"/>
          </ac:cxnSpMkLst>
        </pc:cxnChg>
        <pc:cxnChg chg="mod">
          <ac:chgData name="Reece Hill" userId="088ec6e6-042b-49f0-a028-b552e2882105" providerId="ADAL" clId="{45D83824-E443-4502-9A87-63E14CB79D02}" dt="2021-12-15T15:11:55.134" v="81" actId="165"/>
          <ac:cxnSpMkLst>
            <pc:docMk/>
            <pc:sldMk cId="3278604723" sldId="263"/>
            <ac:cxnSpMk id="58" creationId="{EF0DF574-7D16-4B1C-81B7-71F78D94A148}"/>
          </ac:cxnSpMkLst>
        </pc:cxnChg>
        <pc:cxnChg chg="mod topLvl">
          <ac:chgData name="Reece Hill" userId="088ec6e6-042b-49f0-a028-b552e2882105" providerId="ADAL" clId="{45D83824-E443-4502-9A87-63E14CB79D02}" dt="2021-12-15T15:22:00.683" v="101" actId="164"/>
          <ac:cxnSpMkLst>
            <pc:docMk/>
            <pc:sldMk cId="3278604723" sldId="263"/>
            <ac:cxnSpMk id="64" creationId="{280E36F9-9D42-4557-997C-AD7BB4E82BF2}"/>
          </ac:cxnSpMkLst>
        </pc:cxnChg>
        <pc:cxnChg chg="add mod">
          <ac:chgData name="Reece Hill" userId="088ec6e6-042b-49f0-a028-b552e2882105" providerId="ADAL" clId="{45D83824-E443-4502-9A87-63E14CB79D02}" dt="2021-12-15T15:22:08.920" v="102" actId="164"/>
          <ac:cxnSpMkLst>
            <pc:docMk/>
            <pc:sldMk cId="3278604723" sldId="263"/>
            <ac:cxnSpMk id="66" creationId="{2374F7D4-12C7-4569-945B-857944A0A2B3}"/>
          </ac:cxnSpMkLst>
        </pc:cxnChg>
        <pc:cxnChg chg="mod">
          <ac:chgData name="Reece Hill" userId="088ec6e6-042b-49f0-a028-b552e2882105" providerId="ADAL" clId="{45D83824-E443-4502-9A87-63E14CB79D02}" dt="2021-12-15T14:36:00.161" v="3"/>
          <ac:cxnSpMkLst>
            <pc:docMk/>
            <pc:sldMk cId="3278604723" sldId="263"/>
            <ac:cxnSpMk id="69" creationId="{A159BC34-DC89-4315-B5B8-3D833B8D242F}"/>
          </ac:cxnSpMkLst>
        </pc:cxnChg>
        <pc:cxnChg chg="mod">
          <ac:chgData name="Reece Hill" userId="088ec6e6-042b-49f0-a028-b552e2882105" providerId="ADAL" clId="{45D83824-E443-4502-9A87-63E14CB79D02}" dt="2021-12-15T14:36:00.161" v="3"/>
          <ac:cxnSpMkLst>
            <pc:docMk/>
            <pc:sldMk cId="3278604723" sldId="263"/>
            <ac:cxnSpMk id="71" creationId="{03E79E76-1014-4887-B83D-DCFC9D2647F3}"/>
          </ac:cxnSpMkLst>
        </pc:cxnChg>
        <pc:cxnChg chg="mod">
          <ac:chgData name="Reece Hill" userId="088ec6e6-042b-49f0-a028-b552e2882105" providerId="ADAL" clId="{45D83824-E443-4502-9A87-63E14CB79D02}" dt="2021-12-15T14:36:14.037" v="6"/>
          <ac:cxnSpMkLst>
            <pc:docMk/>
            <pc:sldMk cId="3278604723" sldId="263"/>
            <ac:cxnSpMk id="76" creationId="{A3A0ACD7-D3E2-486D-B634-9CF7E2E348B5}"/>
          </ac:cxnSpMkLst>
        </pc:cxnChg>
        <pc:cxnChg chg="mod">
          <ac:chgData name="Reece Hill" userId="088ec6e6-042b-49f0-a028-b552e2882105" providerId="ADAL" clId="{45D83824-E443-4502-9A87-63E14CB79D02}" dt="2021-12-15T14:36:14.037" v="6"/>
          <ac:cxnSpMkLst>
            <pc:docMk/>
            <pc:sldMk cId="3278604723" sldId="263"/>
            <ac:cxnSpMk id="78" creationId="{46722C60-098A-4B50-9FB9-3C442861FC51}"/>
          </ac:cxnSpMkLst>
        </pc:cxnChg>
        <pc:cxnChg chg="add mod topLvl">
          <ac:chgData name="Reece Hill" userId="088ec6e6-042b-49f0-a028-b552e2882105" providerId="ADAL" clId="{45D83824-E443-4502-9A87-63E14CB79D02}" dt="2021-12-15T15:22:00.683" v="101" actId="164"/>
          <ac:cxnSpMkLst>
            <pc:docMk/>
            <pc:sldMk cId="3278604723" sldId="263"/>
            <ac:cxnSpMk id="83" creationId="{11B8A522-AAE4-46B0-A455-A1B495704B43}"/>
          </ac:cxnSpMkLst>
        </pc:cxnChg>
        <pc:cxnChg chg="mod topLvl">
          <ac:chgData name="Reece Hill" userId="088ec6e6-042b-49f0-a028-b552e2882105" providerId="ADAL" clId="{45D83824-E443-4502-9A87-63E14CB79D02}" dt="2021-12-15T15:22:00.683" v="101" actId="164"/>
          <ac:cxnSpMkLst>
            <pc:docMk/>
            <pc:sldMk cId="3278604723" sldId="263"/>
            <ac:cxnSpMk id="94" creationId="{67952ABA-EC03-4947-A95A-4470B795B28E}"/>
          </ac:cxnSpMkLst>
        </pc:cxnChg>
        <pc:cxnChg chg="add mod topLvl">
          <ac:chgData name="Reece Hill" userId="088ec6e6-042b-49f0-a028-b552e2882105" providerId="ADAL" clId="{45D83824-E443-4502-9A87-63E14CB79D02}" dt="2021-12-15T15:22:00.683" v="101" actId="164"/>
          <ac:cxnSpMkLst>
            <pc:docMk/>
            <pc:sldMk cId="3278604723" sldId="263"/>
            <ac:cxnSpMk id="109" creationId="{858269FF-35CF-487F-900D-FF40C0943C50}"/>
          </ac:cxnSpMkLst>
        </pc:cxnChg>
        <pc:cxnChg chg="mod topLvl">
          <ac:chgData name="Reece Hill" userId="088ec6e6-042b-49f0-a028-b552e2882105" providerId="ADAL" clId="{45D83824-E443-4502-9A87-63E14CB79D02}" dt="2021-12-15T15:22:00.683" v="101" actId="164"/>
          <ac:cxnSpMkLst>
            <pc:docMk/>
            <pc:sldMk cId="3278604723" sldId="263"/>
            <ac:cxnSpMk id="114" creationId="{C916EBD2-4F8F-42EE-9B55-01FA17DABD25}"/>
          </ac:cxnSpMkLst>
        </pc:cxnChg>
        <pc:cxnChg chg="mod topLvl">
          <ac:chgData name="Reece Hill" userId="088ec6e6-042b-49f0-a028-b552e2882105" providerId="ADAL" clId="{45D83824-E443-4502-9A87-63E14CB79D02}" dt="2021-12-15T15:22:00.683" v="101" actId="164"/>
          <ac:cxnSpMkLst>
            <pc:docMk/>
            <pc:sldMk cId="3278604723" sldId="263"/>
            <ac:cxnSpMk id="116" creationId="{7D792F25-CE56-4AE0-9007-FD0743D485B9}"/>
          </ac:cxnSpMkLst>
        </pc:cxnChg>
        <pc:cxnChg chg="add mod">
          <ac:chgData name="Reece Hill" userId="088ec6e6-042b-49f0-a028-b552e2882105" providerId="ADAL" clId="{45D83824-E443-4502-9A87-63E14CB79D02}" dt="2021-12-15T15:22:00.683" v="101" actId="164"/>
          <ac:cxnSpMkLst>
            <pc:docMk/>
            <pc:sldMk cId="3278604723" sldId="263"/>
            <ac:cxnSpMk id="125" creationId="{4A4EA8BE-5FC2-4E2A-9616-D4CD441E94E4}"/>
          </ac:cxnSpMkLst>
        </pc:cxnChg>
        <pc:cxnChg chg="add mod">
          <ac:chgData name="Reece Hill" userId="088ec6e6-042b-49f0-a028-b552e2882105" providerId="ADAL" clId="{45D83824-E443-4502-9A87-63E14CB79D02}" dt="2021-12-15T15:22:00.683" v="101" actId="164"/>
          <ac:cxnSpMkLst>
            <pc:docMk/>
            <pc:sldMk cId="3278604723" sldId="263"/>
            <ac:cxnSpMk id="133" creationId="{543462DD-0625-45E9-B0A4-BDC674DDFDFC}"/>
          </ac:cxnSpMkLst>
        </pc:cxnChg>
        <pc:cxnChg chg="mod topLvl">
          <ac:chgData name="Reece Hill" userId="088ec6e6-042b-49f0-a028-b552e2882105" providerId="ADAL" clId="{45D83824-E443-4502-9A87-63E14CB79D02}" dt="2021-12-15T15:22:00.683" v="101" actId="164"/>
          <ac:cxnSpMkLst>
            <pc:docMk/>
            <pc:sldMk cId="3278604723" sldId="263"/>
            <ac:cxnSpMk id="136" creationId="{04BAD383-7C64-48E4-8509-4FB209964A2F}"/>
          </ac:cxnSpMkLst>
        </pc:cxnChg>
        <pc:cxnChg chg="mod topLvl">
          <ac:chgData name="Reece Hill" userId="088ec6e6-042b-49f0-a028-b552e2882105" providerId="ADAL" clId="{45D83824-E443-4502-9A87-63E14CB79D02}" dt="2021-12-15T15:22:00.683" v="101" actId="164"/>
          <ac:cxnSpMkLst>
            <pc:docMk/>
            <pc:sldMk cId="3278604723" sldId="263"/>
            <ac:cxnSpMk id="139" creationId="{D59DC0CD-E41A-46BC-9ABE-6ABBE752C351}"/>
          </ac:cxnSpMkLst>
        </pc:cxnChg>
        <pc:cxnChg chg="mod topLvl">
          <ac:chgData name="Reece Hill" userId="088ec6e6-042b-49f0-a028-b552e2882105" providerId="ADAL" clId="{45D83824-E443-4502-9A87-63E14CB79D02}" dt="2021-12-15T15:22:00.683" v="101" actId="164"/>
          <ac:cxnSpMkLst>
            <pc:docMk/>
            <pc:sldMk cId="3278604723" sldId="263"/>
            <ac:cxnSpMk id="140" creationId="{97D5F443-676D-4465-AC4F-DE6EC47457AB}"/>
          </ac:cxnSpMkLst>
        </pc:cxnChg>
      </pc:sldChg>
      <pc:sldChg chg="modSp">
        <pc:chgData name="Reece Hill" userId="088ec6e6-042b-49f0-a028-b552e2882105" providerId="ADAL" clId="{45D83824-E443-4502-9A87-63E14CB79D02}" dt="2021-12-15T15:31:01.425" v="135" actId="6549"/>
        <pc:sldMkLst>
          <pc:docMk/>
          <pc:sldMk cId="3048626743" sldId="264"/>
        </pc:sldMkLst>
        <pc:spChg chg="mod">
          <ac:chgData name="Reece Hill" userId="088ec6e6-042b-49f0-a028-b552e2882105" providerId="ADAL" clId="{45D83824-E443-4502-9A87-63E14CB79D02}" dt="2021-12-15T15:31:01.425" v="135" actId="6549"/>
          <ac:spMkLst>
            <pc:docMk/>
            <pc:sldMk cId="3048626743" sldId="264"/>
            <ac:spMk id="192" creationId="{F36555F1-0E5B-4D5F-B101-D28C5BEC7D97}"/>
          </ac:spMkLst>
        </pc:spChg>
      </pc:sldChg>
      <pc:sldChg chg="delSp modSp">
        <pc:chgData name="Reece Hill" userId="088ec6e6-042b-49f0-a028-b552e2882105" providerId="ADAL" clId="{45D83824-E443-4502-9A87-63E14CB79D02}" dt="2021-12-15T15:35:22.373" v="147" actId="165"/>
        <pc:sldMkLst>
          <pc:docMk/>
          <pc:sldMk cId="62317728" sldId="265"/>
        </pc:sldMkLst>
        <pc:spChg chg="mod topLvl">
          <ac:chgData name="Reece Hill" userId="088ec6e6-042b-49f0-a028-b552e2882105" providerId="ADAL" clId="{45D83824-E443-4502-9A87-63E14CB79D02}" dt="2021-12-15T15:35:22.373" v="147" actId="165"/>
          <ac:spMkLst>
            <pc:docMk/>
            <pc:sldMk cId="62317728" sldId="265"/>
            <ac:spMk id="5" creationId="{3DF2826E-B564-41FC-91DA-10734064A1E6}"/>
          </ac:spMkLst>
        </pc:spChg>
        <pc:spChg chg="mod topLvl">
          <ac:chgData name="Reece Hill" userId="088ec6e6-042b-49f0-a028-b552e2882105" providerId="ADAL" clId="{45D83824-E443-4502-9A87-63E14CB79D02}" dt="2021-12-15T15:35:22.373" v="147" actId="165"/>
          <ac:spMkLst>
            <pc:docMk/>
            <pc:sldMk cId="62317728" sldId="265"/>
            <ac:spMk id="6" creationId="{FF960A08-3476-4827-B1DF-F8344C24DD82}"/>
          </ac:spMkLst>
        </pc:spChg>
        <pc:spChg chg="mod topLvl">
          <ac:chgData name="Reece Hill" userId="088ec6e6-042b-49f0-a028-b552e2882105" providerId="ADAL" clId="{45D83824-E443-4502-9A87-63E14CB79D02}" dt="2021-12-15T15:35:22.373" v="147" actId="165"/>
          <ac:spMkLst>
            <pc:docMk/>
            <pc:sldMk cId="62317728" sldId="265"/>
            <ac:spMk id="14" creationId="{E5905755-3AD6-4E70-A96E-1293138C912F}"/>
          </ac:spMkLst>
        </pc:spChg>
        <pc:spChg chg="mod topLvl">
          <ac:chgData name="Reece Hill" userId="088ec6e6-042b-49f0-a028-b552e2882105" providerId="ADAL" clId="{45D83824-E443-4502-9A87-63E14CB79D02}" dt="2021-12-15T15:35:22.373" v="147" actId="165"/>
          <ac:spMkLst>
            <pc:docMk/>
            <pc:sldMk cId="62317728" sldId="265"/>
            <ac:spMk id="18" creationId="{DAF6A501-C6CC-4F70-A996-EC7C7B2DC0A7}"/>
          </ac:spMkLst>
        </pc:spChg>
        <pc:spChg chg="mod topLvl">
          <ac:chgData name="Reece Hill" userId="088ec6e6-042b-49f0-a028-b552e2882105" providerId="ADAL" clId="{45D83824-E443-4502-9A87-63E14CB79D02}" dt="2021-12-15T15:35:22.373" v="147" actId="165"/>
          <ac:spMkLst>
            <pc:docMk/>
            <pc:sldMk cId="62317728" sldId="265"/>
            <ac:spMk id="21" creationId="{C89B2984-257C-4B83-9C1C-9185B1A24403}"/>
          </ac:spMkLst>
        </pc:spChg>
        <pc:spChg chg="mod topLvl">
          <ac:chgData name="Reece Hill" userId="088ec6e6-042b-49f0-a028-b552e2882105" providerId="ADAL" clId="{45D83824-E443-4502-9A87-63E14CB79D02}" dt="2021-12-15T15:35:22.373" v="147" actId="165"/>
          <ac:spMkLst>
            <pc:docMk/>
            <pc:sldMk cId="62317728" sldId="265"/>
            <ac:spMk id="31" creationId="{7B3E40C2-B59A-45B9-A69C-6DCCD152CF50}"/>
          </ac:spMkLst>
        </pc:spChg>
        <pc:spChg chg="mod topLvl">
          <ac:chgData name="Reece Hill" userId="088ec6e6-042b-49f0-a028-b552e2882105" providerId="ADAL" clId="{45D83824-E443-4502-9A87-63E14CB79D02}" dt="2021-12-15T15:35:22.373" v="147" actId="165"/>
          <ac:spMkLst>
            <pc:docMk/>
            <pc:sldMk cId="62317728" sldId="265"/>
            <ac:spMk id="38" creationId="{CE5A04F5-CCD4-4D26-A0D6-5A3137E18C93}"/>
          </ac:spMkLst>
        </pc:spChg>
        <pc:spChg chg="mod topLvl">
          <ac:chgData name="Reece Hill" userId="088ec6e6-042b-49f0-a028-b552e2882105" providerId="ADAL" clId="{45D83824-E443-4502-9A87-63E14CB79D02}" dt="2021-12-15T15:35:22.373" v="147" actId="165"/>
          <ac:spMkLst>
            <pc:docMk/>
            <pc:sldMk cId="62317728" sldId="265"/>
            <ac:spMk id="41" creationId="{952B7544-72D6-42D3-A37B-2823D7363788}"/>
          </ac:spMkLst>
        </pc:spChg>
        <pc:spChg chg="mod topLvl">
          <ac:chgData name="Reece Hill" userId="088ec6e6-042b-49f0-a028-b552e2882105" providerId="ADAL" clId="{45D83824-E443-4502-9A87-63E14CB79D02}" dt="2021-12-15T15:35:22.373" v="147" actId="165"/>
          <ac:spMkLst>
            <pc:docMk/>
            <pc:sldMk cId="62317728" sldId="265"/>
            <ac:spMk id="44" creationId="{CCD1DE80-8039-4F85-AD1E-DBAACACB67E9}"/>
          </ac:spMkLst>
        </pc:spChg>
        <pc:spChg chg="mod topLvl">
          <ac:chgData name="Reece Hill" userId="088ec6e6-042b-49f0-a028-b552e2882105" providerId="ADAL" clId="{45D83824-E443-4502-9A87-63E14CB79D02}" dt="2021-12-15T15:35:22.373" v="147" actId="165"/>
          <ac:spMkLst>
            <pc:docMk/>
            <pc:sldMk cId="62317728" sldId="265"/>
            <ac:spMk id="48" creationId="{229A081A-473E-4295-8279-CA186E3B79A0}"/>
          </ac:spMkLst>
        </pc:spChg>
        <pc:spChg chg="mod topLvl">
          <ac:chgData name="Reece Hill" userId="088ec6e6-042b-49f0-a028-b552e2882105" providerId="ADAL" clId="{45D83824-E443-4502-9A87-63E14CB79D02}" dt="2021-12-15T15:35:22.373" v="147" actId="165"/>
          <ac:spMkLst>
            <pc:docMk/>
            <pc:sldMk cId="62317728" sldId="265"/>
            <ac:spMk id="50" creationId="{B7DEBD97-569B-421F-B795-FB18FC31E712}"/>
          </ac:spMkLst>
        </pc:spChg>
        <pc:spChg chg="mod topLvl">
          <ac:chgData name="Reece Hill" userId="088ec6e6-042b-49f0-a028-b552e2882105" providerId="ADAL" clId="{45D83824-E443-4502-9A87-63E14CB79D02}" dt="2021-12-15T15:35:22.373" v="147" actId="165"/>
          <ac:spMkLst>
            <pc:docMk/>
            <pc:sldMk cId="62317728" sldId="265"/>
            <ac:spMk id="137" creationId="{EFA04F4D-0E05-45D4-817F-3C9A52F85114}"/>
          </ac:spMkLst>
        </pc:spChg>
        <pc:spChg chg="mod topLvl">
          <ac:chgData name="Reece Hill" userId="088ec6e6-042b-49f0-a028-b552e2882105" providerId="ADAL" clId="{45D83824-E443-4502-9A87-63E14CB79D02}" dt="2021-12-15T15:35:22.373" v="147" actId="165"/>
          <ac:spMkLst>
            <pc:docMk/>
            <pc:sldMk cId="62317728" sldId="265"/>
            <ac:spMk id="163" creationId="{6E162C4C-167A-4205-9849-3A50787E33E1}"/>
          </ac:spMkLst>
        </pc:spChg>
        <pc:spChg chg="mod topLvl">
          <ac:chgData name="Reece Hill" userId="088ec6e6-042b-49f0-a028-b552e2882105" providerId="ADAL" clId="{45D83824-E443-4502-9A87-63E14CB79D02}" dt="2021-12-15T15:35:22.373" v="147" actId="165"/>
          <ac:spMkLst>
            <pc:docMk/>
            <pc:sldMk cId="62317728" sldId="265"/>
            <ac:spMk id="168" creationId="{B3E6DB66-0B88-4C76-A7D0-2C732A095463}"/>
          </ac:spMkLst>
        </pc:spChg>
        <pc:spChg chg="mod topLvl">
          <ac:chgData name="Reece Hill" userId="088ec6e6-042b-49f0-a028-b552e2882105" providerId="ADAL" clId="{45D83824-E443-4502-9A87-63E14CB79D02}" dt="2021-12-15T15:35:22.373" v="147" actId="165"/>
          <ac:spMkLst>
            <pc:docMk/>
            <pc:sldMk cId="62317728" sldId="265"/>
            <ac:spMk id="169" creationId="{95B1EFFB-EE16-4D05-91FE-33EBBF489C4F}"/>
          </ac:spMkLst>
        </pc:spChg>
        <pc:spChg chg="mod topLvl">
          <ac:chgData name="Reece Hill" userId="088ec6e6-042b-49f0-a028-b552e2882105" providerId="ADAL" clId="{45D83824-E443-4502-9A87-63E14CB79D02}" dt="2021-12-15T15:35:22.373" v="147" actId="165"/>
          <ac:spMkLst>
            <pc:docMk/>
            <pc:sldMk cId="62317728" sldId="265"/>
            <ac:spMk id="170" creationId="{638A9C80-711B-4017-BA59-45141027939D}"/>
          </ac:spMkLst>
        </pc:spChg>
        <pc:spChg chg="mod">
          <ac:chgData name="Reece Hill" userId="088ec6e6-042b-49f0-a028-b552e2882105" providerId="ADAL" clId="{45D83824-E443-4502-9A87-63E14CB79D02}" dt="2021-12-15T15:34:53.340" v="146" actId="20577"/>
          <ac:spMkLst>
            <pc:docMk/>
            <pc:sldMk cId="62317728" sldId="265"/>
            <ac:spMk id="192" creationId="{F36555F1-0E5B-4D5F-B101-D28C5BEC7D97}"/>
          </ac:spMkLst>
        </pc:spChg>
        <pc:grpChg chg="del">
          <ac:chgData name="Reece Hill" userId="088ec6e6-042b-49f0-a028-b552e2882105" providerId="ADAL" clId="{45D83824-E443-4502-9A87-63E14CB79D02}" dt="2021-12-15T15:35:22.373" v="147" actId="165"/>
          <ac:grpSpMkLst>
            <pc:docMk/>
            <pc:sldMk cId="62317728" sldId="265"/>
            <ac:grpSpMk id="188" creationId="{F02099DB-8385-4B8C-AF64-E0A2E1E09A50}"/>
          </ac:grpSpMkLst>
        </pc:grpChg>
        <pc:picChg chg="mod topLvl">
          <ac:chgData name="Reece Hill" userId="088ec6e6-042b-49f0-a028-b552e2882105" providerId="ADAL" clId="{45D83824-E443-4502-9A87-63E14CB79D02}" dt="2021-12-15T15:35:22.373" v="147" actId="165"/>
          <ac:picMkLst>
            <pc:docMk/>
            <pc:sldMk cId="62317728" sldId="265"/>
            <ac:picMk id="16" creationId="{9A53F341-4EF0-4D4A-A7BA-9E657E1FCF3C}"/>
          </ac:picMkLst>
        </pc:picChg>
        <pc:picChg chg="mod topLvl">
          <ac:chgData name="Reece Hill" userId="088ec6e6-042b-49f0-a028-b552e2882105" providerId="ADAL" clId="{45D83824-E443-4502-9A87-63E14CB79D02}" dt="2021-12-15T15:35:22.373" v="147" actId="165"/>
          <ac:picMkLst>
            <pc:docMk/>
            <pc:sldMk cId="62317728" sldId="265"/>
            <ac:picMk id="107" creationId="{3E195F7E-184F-41AF-A44D-26B7BBABFBD5}"/>
          </ac:picMkLst>
        </pc:picChg>
        <pc:picChg chg="mod topLvl">
          <ac:chgData name="Reece Hill" userId="088ec6e6-042b-49f0-a028-b552e2882105" providerId="ADAL" clId="{45D83824-E443-4502-9A87-63E14CB79D02}" dt="2021-12-15T15:35:22.373" v="147" actId="165"/>
          <ac:picMkLst>
            <pc:docMk/>
            <pc:sldMk cId="62317728" sldId="265"/>
            <ac:picMk id="115" creationId="{C0CFE189-6DDD-4798-B9CA-E91CFEE9A562}"/>
          </ac:picMkLst>
        </pc:picChg>
        <pc:picChg chg="mod topLvl">
          <ac:chgData name="Reece Hill" userId="088ec6e6-042b-49f0-a028-b552e2882105" providerId="ADAL" clId="{45D83824-E443-4502-9A87-63E14CB79D02}" dt="2021-12-15T15:35:22.373" v="147" actId="165"/>
          <ac:picMkLst>
            <pc:docMk/>
            <pc:sldMk cId="62317728" sldId="265"/>
            <ac:picMk id="138" creationId="{0D025AB3-DD94-463C-B099-E518BBE2395F}"/>
          </ac:picMkLst>
        </pc:picChg>
        <pc:cxnChg chg="mod topLvl">
          <ac:chgData name="Reece Hill" userId="088ec6e6-042b-49f0-a028-b552e2882105" providerId="ADAL" clId="{45D83824-E443-4502-9A87-63E14CB79D02}" dt="2021-12-15T15:35:22.373" v="147" actId="165"/>
          <ac:cxnSpMkLst>
            <pc:docMk/>
            <pc:sldMk cId="62317728" sldId="265"/>
            <ac:cxnSpMk id="8" creationId="{FB58C6EC-4450-4192-82BE-C8C77A0DB93A}"/>
          </ac:cxnSpMkLst>
        </pc:cxnChg>
        <pc:cxnChg chg="mod topLvl">
          <ac:chgData name="Reece Hill" userId="088ec6e6-042b-49f0-a028-b552e2882105" providerId="ADAL" clId="{45D83824-E443-4502-9A87-63E14CB79D02}" dt="2021-12-15T15:35:22.373" v="147" actId="165"/>
          <ac:cxnSpMkLst>
            <pc:docMk/>
            <pc:sldMk cId="62317728" sldId="265"/>
            <ac:cxnSpMk id="17" creationId="{1C7D8358-CC57-49CC-BFC0-C8AFB5B5A64B}"/>
          </ac:cxnSpMkLst>
        </pc:cxnChg>
        <pc:cxnChg chg="mod topLvl">
          <ac:chgData name="Reece Hill" userId="088ec6e6-042b-49f0-a028-b552e2882105" providerId="ADAL" clId="{45D83824-E443-4502-9A87-63E14CB79D02}" dt="2021-12-15T15:35:22.373" v="147" actId="165"/>
          <ac:cxnSpMkLst>
            <pc:docMk/>
            <pc:sldMk cId="62317728" sldId="265"/>
            <ac:cxnSpMk id="22" creationId="{7E3CE089-6179-4986-A88D-EC0FA0642C5E}"/>
          </ac:cxnSpMkLst>
        </pc:cxnChg>
        <pc:cxnChg chg="mod topLvl">
          <ac:chgData name="Reece Hill" userId="088ec6e6-042b-49f0-a028-b552e2882105" providerId="ADAL" clId="{45D83824-E443-4502-9A87-63E14CB79D02}" dt="2021-12-15T15:35:22.373" v="147" actId="165"/>
          <ac:cxnSpMkLst>
            <pc:docMk/>
            <pc:sldMk cId="62317728" sldId="265"/>
            <ac:cxnSpMk id="29" creationId="{A7D7BA18-C886-4A04-B35D-1B1CA76393BC}"/>
          </ac:cxnSpMkLst>
        </pc:cxnChg>
        <pc:cxnChg chg="mod topLvl">
          <ac:chgData name="Reece Hill" userId="088ec6e6-042b-49f0-a028-b552e2882105" providerId="ADAL" clId="{45D83824-E443-4502-9A87-63E14CB79D02}" dt="2021-12-15T15:35:22.373" v="147" actId="165"/>
          <ac:cxnSpMkLst>
            <pc:docMk/>
            <pc:sldMk cId="62317728" sldId="265"/>
            <ac:cxnSpMk id="47" creationId="{DC954ED7-69EA-4A67-8A26-CEDA18DF9395}"/>
          </ac:cxnSpMkLst>
        </pc:cxnChg>
        <pc:cxnChg chg="mod topLvl">
          <ac:chgData name="Reece Hill" userId="088ec6e6-042b-49f0-a028-b552e2882105" providerId="ADAL" clId="{45D83824-E443-4502-9A87-63E14CB79D02}" dt="2021-12-15T15:35:22.373" v="147" actId="165"/>
          <ac:cxnSpMkLst>
            <pc:docMk/>
            <pc:sldMk cId="62317728" sldId="265"/>
            <ac:cxnSpMk id="64" creationId="{280E36F9-9D42-4557-997C-AD7BB4E82BF2}"/>
          </ac:cxnSpMkLst>
        </pc:cxnChg>
        <pc:cxnChg chg="mod topLvl">
          <ac:chgData name="Reece Hill" userId="088ec6e6-042b-49f0-a028-b552e2882105" providerId="ADAL" clId="{45D83824-E443-4502-9A87-63E14CB79D02}" dt="2021-12-15T15:35:22.373" v="147" actId="165"/>
          <ac:cxnSpMkLst>
            <pc:docMk/>
            <pc:sldMk cId="62317728" sldId="265"/>
            <ac:cxnSpMk id="83" creationId="{11B8A522-AAE4-46B0-A455-A1B495704B43}"/>
          </ac:cxnSpMkLst>
        </pc:cxnChg>
        <pc:cxnChg chg="mod topLvl">
          <ac:chgData name="Reece Hill" userId="088ec6e6-042b-49f0-a028-b552e2882105" providerId="ADAL" clId="{45D83824-E443-4502-9A87-63E14CB79D02}" dt="2021-12-15T15:35:22.373" v="147" actId="165"/>
          <ac:cxnSpMkLst>
            <pc:docMk/>
            <pc:sldMk cId="62317728" sldId="265"/>
            <ac:cxnSpMk id="94" creationId="{67952ABA-EC03-4947-A95A-4470B795B28E}"/>
          </ac:cxnSpMkLst>
        </pc:cxnChg>
        <pc:cxnChg chg="mod topLvl">
          <ac:chgData name="Reece Hill" userId="088ec6e6-042b-49f0-a028-b552e2882105" providerId="ADAL" clId="{45D83824-E443-4502-9A87-63E14CB79D02}" dt="2021-12-15T15:35:22.373" v="147" actId="165"/>
          <ac:cxnSpMkLst>
            <pc:docMk/>
            <pc:sldMk cId="62317728" sldId="265"/>
            <ac:cxnSpMk id="109" creationId="{858269FF-35CF-487F-900D-FF40C0943C50}"/>
          </ac:cxnSpMkLst>
        </pc:cxnChg>
        <pc:cxnChg chg="mod topLvl">
          <ac:chgData name="Reece Hill" userId="088ec6e6-042b-49f0-a028-b552e2882105" providerId="ADAL" clId="{45D83824-E443-4502-9A87-63E14CB79D02}" dt="2021-12-15T15:35:22.373" v="147" actId="165"/>
          <ac:cxnSpMkLst>
            <pc:docMk/>
            <pc:sldMk cId="62317728" sldId="265"/>
            <ac:cxnSpMk id="114" creationId="{C916EBD2-4F8F-42EE-9B55-01FA17DABD25}"/>
          </ac:cxnSpMkLst>
        </pc:cxnChg>
        <pc:cxnChg chg="mod topLvl">
          <ac:chgData name="Reece Hill" userId="088ec6e6-042b-49f0-a028-b552e2882105" providerId="ADAL" clId="{45D83824-E443-4502-9A87-63E14CB79D02}" dt="2021-12-15T15:35:22.373" v="147" actId="165"/>
          <ac:cxnSpMkLst>
            <pc:docMk/>
            <pc:sldMk cId="62317728" sldId="265"/>
            <ac:cxnSpMk id="116" creationId="{7D792F25-CE56-4AE0-9007-FD0743D485B9}"/>
          </ac:cxnSpMkLst>
        </pc:cxnChg>
        <pc:cxnChg chg="mod topLvl">
          <ac:chgData name="Reece Hill" userId="088ec6e6-042b-49f0-a028-b552e2882105" providerId="ADAL" clId="{45D83824-E443-4502-9A87-63E14CB79D02}" dt="2021-12-15T15:35:22.373" v="147" actId="165"/>
          <ac:cxnSpMkLst>
            <pc:docMk/>
            <pc:sldMk cId="62317728" sldId="265"/>
            <ac:cxnSpMk id="125" creationId="{4A4EA8BE-5FC2-4E2A-9616-D4CD441E94E4}"/>
          </ac:cxnSpMkLst>
        </pc:cxnChg>
        <pc:cxnChg chg="mod topLvl">
          <ac:chgData name="Reece Hill" userId="088ec6e6-042b-49f0-a028-b552e2882105" providerId="ADAL" clId="{45D83824-E443-4502-9A87-63E14CB79D02}" dt="2021-12-15T15:35:22.373" v="147" actId="165"/>
          <ac:cxnSpMkLst>
            <pc:docMk/>
            <pc:sldMk cId="62317728" sldId="265"/>
            <ac:cxnSpMk id="133" creationId="{543462DD-0625-45E9-B0A4-BDC674DDFDFC}"/>
          </ac:cxnSpMkLst>
        </pc:cxnChg>
        <pc:cxnChg chg="mod topLvl">
          <ac:chgData name="Reece Hill" userId="088ec6e6-042b-49f0-a028-b552e2882105" providerId="ADAL" clId="{45D83824-E443-4502-9A87-63E14CB79D02}" dt="2021-12-15T15:35:22.373" v="147" actId="165"/>
          <ac:cxnSpMkLst>
            <pc:docMk/>
            <pc:sldMk cId="62317728" sldId="265"/>
            <ac:cxnSpMk id="136" creationId="{04BAD383-7C64-48E4-8509-4FB209964A2F}"/>
          </ac:cxnSpMkLst>
        </pc:cxnChg>
        <pc:cxnChg chg="mod topLvl">
          <ac:chgData name="Reece Hill" userId="088ec6e6-042b-49f0-a028-b552e2882105" providerId="ADAL" clId="{45D83824-E443-4502-9A87-63E14CB79D02}" dt="2021-12-15T15:35:22.373" v="147" actId="165"/>
          <ac:cxnSpMkLst>
            <pc:docMk/>
            <pc:sldMk cId="62317728" sldId="265"/>
            <ac:cxnSpMk id="139" creationId="{D59DC0CD-E41A-46BC-9ABE-6ABBE752C351}"/>
          </ac:cxnSpMkLst>
        </pc:cxnChg>
        <pc:cxnChg chg="mod topLvl">
          <ac:chgData name="Reece Hill" userId="088ec6e6-042b-49f0-a028-b552e2882105" providerId="ADAL" clId="{45D83824-E443-4502-9A87-63E14CB79D02}" dt="2021-12-15T15:35:22.373" v="147" actId="165"/>
          <ac:cxnSpMkLst>
            <pc:docMk/>
            <pc:sldMk cId="62317728" sldId="265"/>
            <ac:cxnSpMk id="140" creationId="{97D5F443-676D-4465-AC4F-DE6EC47457A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64BE-3C03-4EB4-938C-F0E576E80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8E166-20D4-4EE1-8488-314CE070A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1AF3-9B53-4AC7-BF47-0B351DA3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C1E8-6510-4D85-85EB-B58BBC0F73AD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EC6A-0487-4F8C-B247-9A59F1DA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E9623-A78A-46C6-B7F5-9BC6B69A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8C5-E618-42AA-8AF2-D3FE63252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97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D6BE-FFE0-49AA-967D-040DA64A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BD0EA-166E-40EE-BA54-D08A26ACA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501CE-215D-49CD-BCC2-9B21633E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C1E8-6510-4D85-85EB-B58BBC0F73AD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765F-03E0-4E14-8756-69D285E7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3A69A-6399-4F17-AFA1-BE394AA6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8C5-E618-42AA-8AF2-D3FE63252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92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21471-DACD-439E-9A58-8130645A1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6642B-4D9F-435C-8005-CAA1E2BF1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3341D-8F16-49D5-BF6A-3323819B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C1E8-6510-4D85-85EB-B58BBC0F73AD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0CAB-1900-44D0-B1DC-2B1F1561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AD188-3A5E-4EB5-B0EB-9CC1EAED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8C5-E618-42AA-8AF2-D3FE63252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38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14BA-4ABE-436A-A497-8C47929C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E4EFF-CFD3-49CC-8A74-1929F4E5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10C38-230A-4789-BCBA-2068F457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C1E8-6510-4D85-85EB-B58BBC0F73AD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8AEAC-AEA7-4F03-BE3F-794EFB47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1289C-17A5-4A53-B23B-651A9AF9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8C5-E618-42AA-8AF2-D3FE63252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8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44C6-6E1A-4928-9549-7062BD5D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B5606-6BEA-4056-BFC5-030631B53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5D51-7B9F-49A2-B8A3-6F8B6509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C1E8-6510-4D85-85EB-B58BBC0F73AD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2F32-91E9-4044-A901-5B6ED2AF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CA2A-D44E-4F07-BA96-AB1B693F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8C5-E618-42AA-8AF2-D3FE63252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37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A6FC-6E8F-4256-BEB5-A898F5A3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38ECA-893B-4D7D-A3FB-D61F22C71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B3784-B8DF-4DA5-A550-3EC2F3C96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705C1-B00E-46F4-ABFE-8F0A45AA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C1E8-6510-4D85-85EB-B58BBC0F73AD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3CF8D-A4D3-4276-874A-A1A3E61E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D0B42-8EF5-4EE7-8BF8-AF07DDEB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8C5-E618-42AA-8AF2-D3FE63252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26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60A0-4166-4721-A627-23577C23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7D8CF-7921-4722-999A-FD8E2B75E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E420B-114A-489F-8CE0-AEEF56578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089D2-E870-4FD2-8160-6D511D070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93A60-C814-4099-9B40-1C181F8A2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FB0F1-F6E8-46B2-B1B7-77F077DE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C1E8-6510-4D85-85EB-B58BBC0F73AD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B26AD-26FF-4625-AC33-90835E6D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6DB20-655C-4A52-8575-67610472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8C5-E618-42AA-8AF2-D3FE63252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2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911D-9E0D-4164-B743-0CA683A9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D4D68-AFDD-4E18-833F-BF3D18E2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C1E8-6510-4D85-85EB-B58BBC0F73AD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8905B-411E-48D3-8A2A-6A35B887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21A00-AB8C-4A2C-88D5-889566F8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8C5-E618-42AA-8AF2-D3FE63252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8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526AD-24DB-4622-BD1F-F6D146E8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C1E8-6510-4D85-85EB-B58BBC0F73AD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E86AF-5462-4AF7-9BE1-D87D6CA9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5F7A4-B378-4590-AF8E-BE49F931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8C5-E618-42AA-8AF2-D3FE63252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77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E7B2-66E5-4836-A30A-C0D291E0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F795-320E-41F2-B98D-2EF189787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EF226-8D95-4D12-B280-38B18745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04448-75F0-426E-B61B-7D5E91A6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C1E8-6510-4D85-85EB-B58BBC0F73AD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43DF2-4699-4B0A-9B8C-0E676BA1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B7ECF-562A-40E5-8966-E7A5DBA1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8C5-E618-42AA-8AF2-D3FE63252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8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8016-62FE-453E-8771-BA070A07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B80E5-9B52-469B-8E83-D9D64E4F7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CF09F-248B-49F8-B942-1897435B6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31F70-432E-4DD1-9B81-C72A2C7A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C1E8-6510-4D85-85EB-B58BBC0F73AD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E7E8A-94D8-445F-97CB-08FD2BC8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9F211-AC4B-40C0-940D-52821C1E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68C5-E618-42AA-8AF2-D3FE63252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5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39011-3E80-4FD2-845B-2459F291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E9DFC-436D-44B8-BF5F-7176CDC90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034F1-41F4-45EA-82E0-FBA803143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BC1E8-6510-4D85-85EB-B58BBC0F73AD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B6652-5B25-4D0C-A17C-A65BAD8D6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E00D-D439-4675-8403-7ECF62E50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68C5-E618-42AA-8AF2-D3FE63252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87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1.png"/><Relationship Id="rId13" Type="http://schemas.openxmlformats.org/officeDocument/2006/relationships/image" Target="../media/image82.png"/><Relationship Id="rId3" Type="http://schemas.openxmlformats.org/officeDocument/2006/relationships/image" Target="../media/image740.png"/><Relationship Id="rId7" Type="http://schemas.openxmlformats.org/officeDocument/2006/relationships/image" Target="../media/image780.png"/><Relationship Id="rId12" Type="http://schemas.openxmlformats.org/officeDocument/2006/relationships/image" Target="../media/image58.svg"/><Relationship Id="rId17" Type="http://schemas.openxmlformats.org/officeDocument/2006/relationships/image" Target="../media/image86.png"/><Relationship Id="rId2" Type="http://schemas.openxmlformats.org/officeDocument/2006/relationships/image" Target="../media/image710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0.png"/><Relationship Id="rId11" Type="http://schemas.openxmlformats.org/officeDocument/2006/relationships/image" Target="../media/image57.png"/><Relationship Id="rId5" Type="http://schemas.openxmlformats.org/officeDocument/2006/relationships/image" Target="../media/image760.png"/><Relationship Id="rId15" Type="http://schemas.openxmlformats.org/officeDocument/2006/relationships/image" Target="../media/image84.png"/><Relationship Id="rId10" Type="http://schemas.openxmlformats.org/officeDocument/2006/relationships/image" Target="../media/image81.png"/><Relationship Id="rId4" Type="http://schemas.openxmlformats.org/officeDocument/2006/relationships/image" Target="../media/image750.png"/><Relationship Id="rId9" Type="http://schemas.openxmlformats.org/officeDocument/2006/relationships/image" Target="../media/image800.png"/><Relationship Id="rId1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5.png"/><Relationship Id="rId18" Type="http://schemas.openxmlformats.org/officeDocument/2006/relationships/image" Target="../media/image890.png"/><Relationship Id="rId3" Type="http://schemas.openxmlformats.org/officeDocument/2006/relationships/image" Target="../media/image87.png"/><Relationship Id="rId21" Type="http://schemas.openxmlformats.org/officeDocument/2006/relationships/image" Target="../media/image100.png"/><Relationship Id="rId7" Type="http://schemas.openxmlformats.org/officeDocument/2006/relationships/image" Target="../media/image91.png"/><Relationship Id="rId12" Type="http://schemas.openxmlformats.org/officeDocument/2006/relationships/image" Target="../media/image94.png"/><Relationship Id="rId2" Type="http://schemas.openxmlformats.org/officeDocument/2006/relationships/image" Target="../media/image710.png"/><Relationship Id="rId20" Type="http://schemas.openxmlformats.org/officeDocument/2006/relationships/image" Target="../media/image9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3.png"/><Relationship Id="rId5" Type="http://schemas.openxmlformats.org/officeDocument/2006/relationships/image" Target="../media/image89.png"/><Relationship Id="rId15" Type="http://schemas.openxmlformats.org/officeDocument/2006/relationships/image" Target="../media/image97.png"/><Relationship Id="rId10" Type="http://schemas.openxmlformats.org/officeDocument/2006/relationships/image" Target="../media/image58.svg"/><Relationship Id="rId19" Type="http://schemas.openxmlformats.org/officeDocument/2006/relationships/image" Target="../media/image98.png"/><Relationship Id="rId4" Type="http://schemas.openxmlformats.org/officeDocument/2006/relationships/image" Target="../media/image88.png"/><Relationship Id="rId9" Type="http://schemas.openxmlformats.org/officeDocument/2006/relationships/image" Target="../media/image57.png"/><Relationship Id="rId14" Type="http://schemas.openxmlformats.org/officeDocument/2006/relationships/image" Target="../media/image96.png"/><Relationship Id="rId22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1.png"/><Relationship Id="rId13" Type="http://schemas.openxmlformats.org/officeDocument/2006/relationships/image" Target="../media/image82.png"/><Relationship Id="rId18" Type="http://schemas.openxmlformats.org/officeDocument/2006/relationships/image" Target="../media/image900.png"/><Relationship Id="rId3" Type="http://schemas.openxmlformats.org/officeDocument/2006/relationships/image" Target="../media/image87.png"/><Relationship Id="rId7" Type="http://schemas.openxmlformats.org/officeDocument/2006/relationships/image" Target="../media/image780.png"/><Relationship Id="rId12" Type="http://schemas.openxmlformats.org/officeDocument/2006/relationships/image" Target="../media/image58.svg"/><Relationship Id="rId17" Type="http://schemas.openxmlformats.org/officeDocument/2006/relationships/image" Target="../media/image86.png"/><Relationship Id="rId2" Type="http://schemas.openxmlformats.org/officeDocument/2006/relationships/image" Target="../media/image710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0.png"/><Relationship Id="rId11" Type="http://schemas.openxmlformats.org/officeDocument/2006/relationships/image" Target="../media/image57.png"/><Relationship Id="rId5" Type="http://schemas.openxmlformats.org/officeDocument/2006/relationships/image" Target="../media/image760.png"/><Relationship Id="rId15" Type="http://schemas.openxmlformats.org/officeDocument/2006/relationships/image" Target="../media/image84.png"/><Relationship Id="rId10" Type="http://schemas.openxmlformats.org/officeDocument/2006/relationships/image" Target="../media/image81.png"/><Relationship Id="rId4" Type="http://schemas.openxmlformats.org/officeDocument/2006/relationships/image" Target="../media/image88.png"/><Relationship Id="rId9" Type="http://schemas.openxmlformats.org/officeDocument/2006/relationships/image" Target="../media/image800.png"/><Relationship Id="rId14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1.png"/><Relationship Id="rId13" Type="http://schemas.openxmlformats.org/officeDocument/2006/relationships/image" Target="../media/image960.png"/><Relationship Id="rId18" Type="http://schemas.openxmlformats.org/officeDocument/2006/relationships/image" Target="../media/image104.png"/><Relationship Id="rId3" Type="http://schemas.openxmlformats.org/officeDocument/2006/relationships/image" Target="../media/image911.png"/><Relationship Id="rId21" Type="http://schemas.openxmlformats.org/officeDocument/2006/relationships/image" Target="../media/image1010.png"/><Relationship Id="rId7" Type="http://schemas.openxmlformats.org/officeDocument/2006/relationships/image" Target="../media/image780.png"/><Relationship Id="rId12" Type="http://schemas.openxmlformats.org/officeDocument/2006/relationships/image" Target="../media/image103.svg"/><Relationship Id="rId17" Type="http://schemas.openxmlformats.org/officeDocument/2006/relationships/image" Target="../media/image970.png"/><Relationship Id="rId2" Type="http://schemas.openxmlformats.org/officeDocument/2006/relationships/image" Target="../media/image710.png"/><Relationship Id="rId16" Type="http://schemas.openxmlformats.org/officeDocument/2006/relationships/image" Target="../media/image58.svg"/><Relationship Id="rId20" Type="http://schemas.openxmlformats.org/officeDocument/2006/relationships/image" Target="../media/image10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0.png"/><Relationship Id="rId11" Type="http://schemas.openxmlformats.org/officeDocument/2006/relationships/image" Target="../media/image102.png"/><Relationship Id="rId5" Type="http://schemas.openxmlformats.org/officeDocument/2006/relationships/image" Target="../media/image910.png"/><Relationship Id="rId15" Type="http://schemas.openxmlformats.org/officeDocument/2006/relationships/image" Target="../media/image57.png"/><Relationship Id="rId10" Type="http://schemas.openxmlformats.org/officeDocument/2006/relationships/image" Target="../media/image930.png"/><Relationship Id="rId19" Type="http://schemas.openxmlformats.org/officeDocument/2006/relationships/image" Target="../media/image105.svg"/><Relationship Id="rId4" Type="http://schemas.openxmlformats.org/officeDocument/2006/relationships/image" Target="../media/image88.png"/><Relationship Id="rId9" Type="http://schemas.openxmlformats.org/officeDocument/2006/relationships/image" Target="../media/image920.png"/><Relationship Id="rId14" Type="http://schemas.openxmlformats.org/officeDocument/2006/relationships/image" Target="../media/image83.png"/><Relationship Id="rId22" Type="http://schemas.openxmlformats.org/officeDocument/2006/relationships/image" Target="../media/image10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33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32.png"/><Relationship Id="rId2" Type="http://schemas.openxmlformats.org/officeDocument/2006/relationships/image" Target="../media/image21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31.png"/><Relationship Id="rId5" Type="http://schemas.openxmlformats.org/officeDocument/2006/relationships/image" Target="../media/image51.png"/><Relationship Id="rId15" Type="http://schemas.openxmlformats.org/officeDocument/2006/relationships/image" Target="../media/image55.png"/><Relationship Id="rId4" Type="http://schemas.openxmlformats.org/officeDocument/2006/relationships/image" Target="../media/image50.png"/><Relationship Id="rId14" Type="http://schemas.openxmlformats.org/officeDocument/2006/relationships/image" Target="../media/image5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0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0.png"/><Relationship Id="rId16" Type="http://schemas.openxmlformats.org/officeDocument/2006/relationships/image" Target="../media/image67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sv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0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40.png"/><Relationship Id="rId7" Type="http://schemas.openxmlformats.org/officeDocument/2006/relationships/image" Target="../media/image65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73.png"/><Relationship Id="rId5" Type="http://schemas.openxmlformats.org/officeDocument/2006/relationships/image" Target="../media/image60.png"/><Relationship Id="rId10" Type="http://schemas.openxmlformats.org/officeDocument/2006/relationships/image" Target="../media/image67.png"/><Relationship Id="rId4" Type="http://schemas.openxmlformats.org/officeDocument/2006/relationships/image" Target="../media/image550.png"/><Relationship Id="rId9" Type="http://schemas.openxmlformats.org/officeDocument/2006/relationships/image" Target="../media/image5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82.png"/><Relationship Id="rId18" Type="http://schemas.openxmlformats.org/officeDocument/2006/relationships/image" Target="../media/image80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7" Type="http://schemas.openxmlformats.org/officeDocument/2006/relationships/image" Target="../media/image79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5" Type="http://schemas.openxmlformats.org/officeDocument/2006/relationships/image" Target="../media/image84.png"/><Relationship Id="rId4" Type="http://schemas.openxmlformats.org/officeDocument/2006/relationships/image" Target="../media/image75.png"/><Relationship Id="rId9" Type="http://schemas.openxmlformats.org/officeDocument/2006/relationships/image" Target="../media/image58.svg"/><Relationship Id="rId14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01EC4FC-E3CB-4FB9-8720-957430BB7434}"/>
              </a:ext>
            </a:extLst>
          </p:cNvPr>
          <p:cNvSpPr/>
          <p:nvPr/>
        </p:nvSpPr>
        <p:spPr>
          <a:xfrm>
            <a:off x="2283083" y="1541588"/>
            <a:ext cx="1100718" cy="609600"/>
          </a:xfrm>
          <a:custGeom>
            <a:avLst/>
            <a:gdLst>
              <a:gd name="connsiteX0" fmla="*/ 914400 w 1100718"/>
              <a:gd name="connsiteY0" fmla="*/ 609600 h 609600"/>
              <a:gd name="connsiteX1" fmla="*/ 1033463 w 1100718"/>
              <a:gd name="connsiteY1" fmla="*/ 381000 h 609600"/>
              <a:gd name="connsiteX2" fmla="*/ 0 w 1100718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0718" h="609600">
                <a:moveTo>
                  <a:pt x="914400" y="609600"/>
                </a:moveTo>
                <a:cubicBezTo>
                  <a:pt x="1050131" y="546100"/>
                  <a:pt x="1185863" y="482600"/>
                  <a:pt x="1033463" y="381000"/>
                </a:cubicBezTo>
                <a:cubicBezTo>
                  <a:pt x="881063" y="279400"/>
                  <a:pt x="188912" y="68262"/>
                  <a:pt x="0" y="0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F2826E-B564-41FC-91DA-10734064A1E6}"/>
              </a:ext>
            </a:extLst>
          </p:cNvPr>
          <p:cNvSpPr/>
          <p:nvPr/>
        </p:nvSpPr>
        <p:spPr>
          <a:xfrm>
            <a:off x="2013358" y="2164360"/>
            <a:ext cx="1191236" cy="11912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960A08-3476-4827-B1DF-F8344C24DD82}"/>
                  </a:ext>
                </a:extLst>
              </p:cNvPr>
              <p:cNvSpPr txBox="1"/>
              <p:nvPr/>
            </p:nvSpPr>
            <p:spPr>
              <a:xfrm>
                <a:off x="2347109" y="2467590"/>
                <a:ext cx="5237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960A08-3476-4827-B1DF-F8344C24D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109" y="2467590"/>
                <a:ext cx="52373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AFDCF93D-6A3C-495D-95FD-B13CA41A7FB5}"/>
              </a:ext>
            </a:extLst>
          </p:cNvPr>
          <p:cNvSpPr/>
          <p:nvPr/>
        </p:nvSpPr>
        <p:spPr>
          <a:xfrm>
            <a:off x="5135460" y="2164360"/>
            <a:ext cx="1191236" cy="11912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905755-3AD6-4E70-A96E-1293138C912F}"/>
                  </a:ext>
                </a:extLst>
              </p:cNvPr>
              <p:cNvSpPr txBox="1"/>
              <p:nvPr/>
            </p:nvSpPr>
            <p:spPr>
              <a:xfrm>
                <a:off x="5469211" y="2467590"/>
                <a:ext cx="5237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905755-3AD6-4E70-A96E-1293138C9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211" y="2467590"/>
                <a:ext cx="52373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B58C6EC-4450-4192-82BE-C8C77A0DB93A}"/>
              </a:ext>
            </a:extLst>
          </p:cNvPr>
          <p:cNvCxnSpPr>
            <a:cxnSpLocks/>
            <a:stCxn id="5" idx="2"/>
            <a:endCxn id="5" idx="1"/>
          </p:cNvCxnSpPr>
          <p:nvPr/>
        </p:nvCxnSpPr>
        <p:spPr>
          <a:xfrm rot="10800000" flipH="1">
            <a:off x="2013358" y="2338812"/>
            <a:ext cx="174452" cy="421166"/>
          </a:xfrm>
          <a:prstGeom prst="curvedConnector4">
            <a:avLst>
              <a:gd name="adj1" fmla="val -131039"/>
              <a:gd name="adj2" fmla="val 11602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F6A501-C6CC-4F70-A996-EC7C7B2DC0A7}"/>
                  </a:ext>
                </a:extLst>
              </p:cNvPr>
              <p:cNvSpPr txBox="1"/>
              <p:nvPr/>
            </p:nvSpPr>
            <p:spPr>
              <a:xfrm>
                <a:off x="1414437" y="2236757"/>
                <a:ext cx="437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F6A501-C6CC-4F70-A996-EC7C7B2DC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437" y="2236757"/>
                <a:ext cx="4377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FB9710-8B5C-453B-A02C-2B1CD9DC3207}"/>
                  </a:ext>
                </a:extLst>
              </p:cNvPr>
              <p:cNvSpPr txBox="1"/>
              <p:nvPr/>
            </p:nvSpPr>
            <p:spPr>
              <a:xfrm flipH="1">
                <a:off x="6464992" y="2236756"/>
                <a:ext cx="437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FB9710-8B5C-453B-A02C-2B1CD9DC3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64992" y="2236756"/>
                <a:ext cx="43774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D7BA18-C886-4A04-B35D-1B1CA76393BC}"/>
              </a:ext>
            </a:extLst>
          </p:cNvPr>
          <p:cNvCxnSpPr>
            <a:cxnSpLocks/>
            <a:stCxn id="12" idx="1"/>
            <a:endCxn id="5" idx="7"/>
          </p:cNvCxnSpPr>
          <p:nvPr/>
        </p:nvCxnSpPr>
        <p:spPr>
          <a:xfrm rot="16200000" flipV="1">
            <a:off x="4170027" y="1198927"/>
            <a:ext cx="12700" cy="2279770"/>
          </a:xfrm>
          <a:prstGeom prst="curvedConnector3">
            <a:avLst>
              <a:gd name="adj1" fmla="val 3173638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2487D5-5204-44B5-8365-17B4C1EB9B8D}"/>
              </a:ext>
            </a:extLst>
          </p:cNvPr>
          <p:cNvCxnSpPr>
            <a:cxnSpLocks/>
            <a:stCxn id="5" idx="5"/>
            <a:endCxn id="12" idx="3"/>
          </p:cNvCxnSpPr>
          <p:nvPr/>
        </p:nvCxnSpPr>
        <p:spPr>
          <a:xfrm rot="16200000" flipH="1">
            <a:off x="4170027" y="2041259"/>
            <a:ext cx="12700" cy="2279770"/>
          </a:xfrm>
          <a:prstGeom prst="curvedConnector3">
            <a:avLst>
              <a:gd name="adj1" fmla="val 3173638"/>
            </a:avLst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AEA2C-6D5E-4720-A788-A5D379FA908A}"/>
                  </a:ext>
                </a:extLst>
              </p:cNvPr>
              <p:cNvSpPr txBox="1"/>
              <p:nvPr/>
            </p:nvSpPr>
            <p:spPr>
              <a:xfrm>
                <a:off x="2511081" y="3563574"/>
                <a:ext cx="3379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𝑐𝑢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AEA2C-6D5E-4720-A788-A5D379FA9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081" y="3563574"/>
                <a:ext cx="337919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0DF46F-B5E2-454D-B4EE-BF1D1F2556CA}"/>
                  </a:ext>
                </a:extLst>
              </p:cNvPr>
              <p:cNvSpPr txBox="1"/>
              <p:nvPr/>
            </p:nvSpPr>
            <p:spPr>
              <a:xfrm>
                <a:off x="3394519" y="1518906"/>
                <a:ext cx="32642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100" i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0DF46F-B5E2-454D-B4EE-BF1D1F255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519" y="1518906"/>
                <a:ext cx="3264234" cy="369332"/>
              </a:xfrm>
              <a:prstGeom prst="rect">
                <a:avLst/>
              </a:prstGeom>
              <a:blipFill>
                <a:blip r:embed="rId7"/>
                <a:stretch>
                  <a:fillRect l="-374" r="-561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C7765B17-9014-42FC-8617-7D2151030AA9}"/>
              </a:ext>
            </a:extLst>
          </p:cNvPr>
          <p:cNvCxnSpPr>
            <a:cxnSpLocks/>
            <a:stCxn id="12" idx="6"/>
            <a:endCxn id="12" idx="7"/>
          </p:cNvCxnSpPr>
          <p:nvPr/>
        </p:nvCxnSpPr>
        <p:spPr>
          <a:xfrm flipH="1" flipV="1">
            <a:off x="6152244" y="2338812"/>
            <a:ext cx="174452" cy="421166"/>
          </a:xfrm>
          <a:prstGeom prst="curvedConnector4">
            <a:avLst>
              <a:gd name="adj1" fmla="val -131039"/>
              <a:gd name="adj2" fmla="val 12000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DE29B54-13D4-47FC-B93E-F5E542C869D7}"/>
              </a:ext>
            </a:extLst>
          </p:cNvPr>
          <p:cNvGrpSpPr/>
          <p:nvPr/>
        </p:nvGrpSpPr>
        <p:grpSpPr>
          <a:xfrm flipH="1">
            <a:off x="510580" y="1268889"/>
            <a:ext cx="3264234" cy="789007"/>
            <a:chOff x="4613297" y="1278749"/>
            <a:chExt cx="3264234" cy="7890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B53BA28-D031-4A3A-8466-2FCB09E6AC19}"/>
                    </a:ext>
                  </a:extLst>
                </p:cNvPr>
                <p:cNvSpPr txBox="1"/>
                <p:nvPr/>
              </p:nvSpPr>
              <p:spPr>
                <a:xfrm>
                  <a:off x="4613297" y="1278749"/>
                  <a:ext cx="326423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GB" sz="11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B53BA28-D031-4A3A-8466-2FCB09E6A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297" y="1278749"/>
                  <a:ext cx="326423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8506FDA-46D9-43B7-BBD5-CCF8E6695199}"/>
                </a:ext>
              </a:extLst>
            </p:cNvPr>
            <p:cNvCxnSpPr/>
            <p:nvPr/>
          </p:nvCxnSpPr>
          <p:spPr>
            <a:xfrm>
              <a:off x="5605681" y="1720003"/>
              <a:ext cx="29562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1E740DC-EB31-4ED4-B6D8-ACC8031BB746}"/>
                    </a:ext>
                  </a:extLst>
                </p:cNvPr>
                <p:cNvSpPr txBox="1"/>
                <p:nvPr/>
              </p:nvSpPr>
              <p:spPr>
                <a:xfrm>
                  <a:off x="5912019" y="1517779"/>
                  <a:ext cx="23165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11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1E740DC-EB31-4ED4-B6D8-ACC8031BB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19" y="1517779"/>
                  <a:ext cx="23165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31EC51E-15F7-4859-A9E4-AA1F303E68E3}"/>
                </a:ext>
              </a:extLst>
            </p:cNvPr>
            <p:cNvCxnSpPr/>
            <p:nvPr/>
          </p:nvCxnSpPr>
          <p:spPr>
            <a:xfrm>
              <a:off x="5183517" y="1887233"/>
              <a:ext cx="29562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E711C35-D48D-43B9-B7B0-3860A2C3CA55}"/>
                    </a:ext>
                  </a:extLst>
                </p:cNvPr>
                <p:cNvSpPr txBox="1"/>
                <p:nvPr/>
              </p:nvSpPr>
              <p:spPr>
                <a:xfrm>
                  <a:off x="5489855" y="1698424"/>
                  <a:ext cx="23165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11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E711C35-D48D-43B9-B7B0-3860A2C3C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9855" y="1698424"/>
                  <a:ext cx="23165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89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E2CD03-71D2-43F5-9EF9-3C0E01F75386}"/>
              </a:ext>
            </a:extLst>
          </p:cNvPr>
          <p:cNvSpPr/>
          <p:nvPr/>
        </p:nvSpPr>
        <p:spPr>
          <a:xfrm>
            <a:off x="2435483" y="1693988"/>
            <a:ext cx="1100718" cy="609600"/>
          </a:xfrm>
          <a:custGeom>
            <a:avLst/>
            <a:gdLst>
              <a:gd name="connsiteX0" fmla="*/ 914400 w 1100718"/>
              <a:gd name="connsiteY0" fmla="*/ 609600 h 609600"/>
              <a:gd name="connsiteX1" fmla="*/ 1033463 w 1100718"/>
              <a:gd name="connsiteY1" fmla="*/ 381000 h 609600"/>
              <a:gd name="connsiteX2" fmla="*/ 0 w 1100718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0718" h="609600">
                <a:moveTo>
                  <a:pt x="914400" y="609600"/>
                </a:moveTo>
                <a:cubicBezTo>
                  <a:pt x="1050131" y="546100"/>
                  <a:pt x="1185863" y="482600"/>
                  <a:pt x="1033463" y="381000"/>
                </a:cubicBezTo>
                <a:cubicBezTo>
                  <a:pt x="881063" y="279400"/>
                  <a:pt x="188912" y="68262"/>
                  <a:pt x="0" y="0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3500EC-D820-45C3-8D85-4D854AD4E327}"/>
              </a:ext>
            </a:extLst>
          </p:cNvPr>
          <p:cNvGrpSpPr/>
          <p:nvPr/>
        </p:nvGrpSpPr>
        <p:grpSpPr>
          <a:xfrm flipH="1">
            <a:off x="662980" y="1421289"/>
            <a:ext cx="3264234" cy="789007"/>
            <a:chOff x="4613297" y="1278749"/>
            <a:chExt cx="3264234" cy="7890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6812506-8E8A-4A35-BA4C-1148FC0D95EC}"/>
                    </a:ext>
                  </a:extLst>
                </p:cNvPr>
                <p:cNvSpPr txBox="1"/>
                <p:nvPr/>
              </p:nvSpPr>
              <p:spPr>
                <a:xfrm>
                  <a:off x="4613297" y="1278749"/>
                  <a:ext cx="326423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GB" sz="11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B53BA28-D031-4A3A-8466-2FCB09E6A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297" y="1278749"/>
                  <a:ext cx="326423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15709CD-C6EE-4CA5-9B13-D9562DE9D49E}"/>
                </a:ext>
              </a:extLst>
            </p:cNvPr>
            <p:cNvCxnSpPr/>
            <p:nvPr/>
          </p:nvCxnSpPr>
          <p:spPr>
            <a:xfrm>
              <a:off x="5605681" y="1720003"/>
              <a:ext cx="29562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C0CB362-44E1-4A6B-9C68-20A8AB07F093}"/>
                    </a:ext>
                  </a:extLst>
                </p:cNvPr>
                <p:cNvSpPr txBox="1"/>
                <p:nvPr/>
              </p:nvSpPr>
              <p:spPr>
                <a:xfrm>
                  <a:off x="5912019" y="1517779"/>
                  <a:ext cx="23165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11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1E740DC-EB31-4ED4-B6D8-ACC8031BB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19" y="1517779"/>
                  <a:ext cx="23165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105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D5152B3-A366-4A18-96B4-FD1F22FFE42B}"/>
                </a:ext>
              </a:extLst>
            </p:cNvPr>
            <p:cNvCxnSpPr/>
            <p:nvPr/>
          </p:nvCxnSpPr>
          <p:spPr>
            <a:xfrm>
              <a:off x="5183517" y="1887233"/>
              <a:ext cx="295620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F392EFD-1871-4256-AC49-3D2E679DE2AD}"/>
                    </a:ext>
                  </a:extLst>
                </p:cNvPr>
                <p:cNvSpPr txBox="1"/>
                <p:nvPr/>
              </p:nvSpPr>
              <p:spPr>
                <a:xfrm>
                  <a:off x="5489855" y="1698424"/>
                  <a:ext cx="23165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11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E711C35-D48D-43B9-B7B0-3860A2C3C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9855" y="1698424"/>
                  <a:ext cx="23165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894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89C5E2-7BC3-407E-ACA1-842A024B0EB6}"/>
              </a:ext>
            </a:extLst>
          </p:cNvPr>
          <p:cNvSpPr txBox="1"/>
          <p:nvPr/>
        </p:nvSpPr>
        <p:spPr>
          <a:xfrm>
            <a:off x="3356994" y="4738255"/>
            <a:ext cx="396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r>
              <a:rPr lang="en-GB" baseline="300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0756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BDDD203-648F-47A6-BCA1-FA4AA303AE97}"/>
              </a:ext>
            </a:extLst>
          </p:cNvPr>
          <p:cNvGrpSpPr/>
          <p:nvPr/>
        </p:nvGrpSpPr>
        <p:grpSpPr>
          <a:xfrm>
            <a:off x="335867" y="144142"/>
            <a:ext cx="3523376" cy="1101268"/>
            <a:chOff x="-3518408" y="757768"/>
            <a:chExt cx="3523376" cy="1101268"/>
          </a:xfrm>
        </p:grpSpPr>
        <p:sp>
          <p:nvSpPr>
            <p:cNvPr id="7" name="Callout: Line 6">
              <a:extLst>
                <a:ext uri="{FF2B5EF4-FFF2-40B4-BE49-F238E27FC236}">
                  <a16:creationId xmlns:a16="http://schemas.microsoft.com/office/drawing/2014/main" id="{946267E9-C68D-4A9F-BF7B-6273D5F4BE99}"/>
                </a:ext>
              </a:extLst>
            </p:cNvPr>
            <p:cNvSpPr/>
            <p:nvPr/>
          </p:nvSpPr>
          <p:spPr>
            <a:xfrm>
              <a:off x="-3518408" y="757768"/>
              <a:ext cx="3523376" cy="1101268"/>
            </a:xfrm>
            <a:prstGeom prst="borderCallout1">
              <a:avLst>
                <a:gd name="adj1" fmla="val 15037"/>
                <a:gd name="adj2" fmla="val 101579"/>
                <a:gd name="adj3" fmla="val 47799"/>
                <a:gd name="adj4" fmla="val 101321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0A2060-CF18-47BB-AA6F-ADA828D7CA90}"/>
                    </a:ext>
                  </a:extLst>
                </p:cNvPr>
                <p:cNvSpPr txBox="1"/>
                <p:nvPr/>
              </p:nvSpPr>
              <p:spPr>
                <a:xfrm>
                  <a:off x="-3002386" y="881503"/>
                  <a:ext cx="2521969" cy="80054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sz="24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0A2060-CF18-47BB-AA6F-ADA828D7C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02386" y="881503"/>
                  <a:ext cx="2521969" cy="8005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AEA2C-6D5E-4720-A788-A5D379FA908A}"/>
                  </a:ext>
                </a:extLst>
              </p:cNvPr>
              <p:cNvSpPr txBox="1"/>
              <p:nvPr/>
            </p:nvSpPr>
            <p:spPr>
              <a:xfrm>
                <a:off x="4372984" y="917596"/>
                <a:ext cx="6294372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AEA2C-6D5E-4720-A788-A5D379FA9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984" y="917596"/>
                <a:ext cx="6294372" cy="786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0DF46F-B5E2-454D-B4EE-BF1D1F2556CA}"/>
                  </a:ext>
                </a:extLst>
              </p:cNvPr>
              <p:cNvSpPr txBox="1"/>
              <p:nvPr/>
            </p:nvSpPr>
            <p:spPr>
              <a:xfrm>
                <a:off x="4392272" y="494036"/>
                <a:ext cx="6075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0DF46F-B5E2-454D-B4EE-BF1D1F255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272" y="494036"/>
                <a:ext cx="6075216" cy="461665"/>
              </a:xfrm>
              <a:prstGeom prst="rect">
                <a:avLst/>
              </a:prstGeom>
              <a:blipFill>
                <a:blip r:embed="rId4"/>
                <a:stretch>
                  <a:fillRect r="-502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D7BA18-C886-4A04-B35D-1B1CA76393BC}"/>
              </a:ext>
            </a:extLst>
          </p:cNvPr>
          <p:cNvCxnSpPr>
            <a:cxnSpLocks/>
            <a:stCxn id="247" idx="1"/>
            <a:endCxn id="74" idx="3"/>
          </p:cNvCxnSpPr>
          <p:nvPr/>
        </p:nvCxnSpPr>
        <p:spPr>
          <a:xfrm flipH="1">
            <a:off x="3069785" y="3489343"/>
            <a:ext cx="566561" cy="1"/>
          </a:xfrm>
          <a:prstGeom prst="straightConnector1">
            <a:avLst/>
          </a:prstGeom>
          <a:solidFill>
            <a:srgbClr val="FF8225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8">
            <a:extLst>
              <a:ext uri="{FF2B5EF4-FFF2-40B4-BE49-F238E27FC236}">
                <a16:creationId xmlns:a16="http://schemas.microsoft.com/office/drawing/2014/main" id="{858269FF-35CF-487F-900D-FF40C0943C50}"/>
              </a:ext>
            </a:extLst>
          </p:cNvPr>
          <p:cNvCxnSpPr>
            <a:cxnSpLocks/>
            <a:stCxn id="41" idx="0"/>
            <a:endCxn id="247" idx="3"/>
          </p:cNvCxnSpPr>
          <p:nvPr/>
        </p:nvCxnSpPr>
        <p:spPr>
          <a:xfrm rot="16200000" flipV="1">
            <a:off x="5290973" y="3483821"/>
            <a:ext cx="558525" cy="569570"/>
          </a:xfrm>
          <a:prstGeom prst="curvedConnector2">
            <a:avLst/>
          </a:prstGeom>
          <a:solidFill>
            <a:srgbClr val="FF8225"/>
          </a:solidFill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905755-3AD6-4E70-A96E-1293138C912F}"/>
                  </a:ext>
                </a:extLst>
              </p:cNvPr>
              <p:cNvSpPr txBox="1"/>
              <p:nvPr/>
            </p:nvSpPr>
            <p:spPr>
              <a:xfrm>
                <a:off x="5602851" y="4351098"/>
                <a:ext cx="5237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905755-3AD6-4E70-A96E-1293138C9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851" y="4351098"/>
                <a:ext cx="52373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3DF2826E-B564-41FC-91DA-10734064A1E6}"/>
              </a:ext>
            </a:extLst>
          </p:cNvPr>
          <p:cNvSpPr/>
          <p:nvPr/>
        </p:nvSpPr>
        <p:spPr>
          <a:xfrm>
            <a:off x="2146998" y="4047868"/>
            <a:ext cx="1191236" cy="11912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GB" sz="1100" dirty="0">
                <a:solidFill>
                  <a:schemeClr val="tx1"/>
                </a:solidFill>
              </a:rPr>
              <a:t>Neuronal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Population </a:t>
            </a:r>
            <a:r>
              <a:rPr lang="en-GB" sz="4800" dirty="0">
                <a:solidFill>
                  <a:schemeClr val="tx1"/>
                </a:solidFill>
              </a:rPr>
              <a:t>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60A08-3476-4827-B1DF-F8344C24DD82}"/>
              </a:ext>
            </a:extLst>
          </p:cNvPr>
          <p:cNvSpPr txBox="1"/>
          <p:nvPr/>
        </p:nvSpPr>
        <p:spPr>
          <a:xfrm>
            <a:off x="2480749" y="43510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B58C6EC-4450-4192-82BE-C8C77A0DB93A}"/>
              </a:ext>
            </a:extLst>
          </p:cNvPr>
          <p:cNvCxnSpPr>
            <a:cxnSpLocks/>
            <a:stCxn id="5" idx="3"/>
            <a:endCxn id="18" idx="3"/>
          </p:cNvCxnSpPr>
          <p:nvPr/>
        </p:nvCxnSpPr>
        <p:spPr>
          <a:xfrm rot="5400000">
            <a:off x="1719189" y="5099629"/>
            <a:ext cx="637238" cy="567285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F6A501-C6CC-4F70-A996-EC7C7B2DC0A7}"/>
                  </a:ext>
                </a:extLst>
              </p:cNvPr>
              <p:cNvSpPr txBox="1"/>
              <p:nvPr/>
            </p:nvSpPr>
            <p:spPr>
              <a:xfrm>
                <a:off x="1417059" y="5471057"/>
                <a:ext cx="3371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F6A501-C6CC-4F70-A996-EC7C7B2DC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59" y="5471057"/>
                <a:ext cx="337106" cy="461665"/>
              </a:xfrm>
              <a:prstGeom prst="rect">
                <a:avLst/>
              </a:prstGeom>
              <a:blipFill>
                <a:blip r:embed="rId6"/>
                <a:stretch>
                  <a:fillRect l="-8929" r="-19643" b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5A04F5-CCD4-4D26-A0D6-5A3137E18C93}"/>
                  </a:ext>
                </a:extLst>
              </p:cNvPr>
              <p:cNvSpPr txBox="1"/>
              <p:nvPr/>
            </p:nvSpPr>
            <p:spPr>
              <a:xfrm>
                <a:off x="2463472" y="2491055"/>
                <a:ext cx="571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5A04F5-CCD4-4D26-A0D6-5A3137E18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72" y="2491055"/>
                <a:ext cx="57118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952B7544-72D6-42D3-A37B-2823D7363788}"/>
              </a:ext>
            </a:extLst>
          </p:cNvPr>
          <p:cNvSpPr/>
          <p:nvPr/>
        </p:nvSpPr>
        <p:spPr>
          <a:xfrm flipH="1">
            <a:off x="5259402" y="4047868"/>
            <a:ext cx="1191236" cy="11912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GB" sz="1100" dirty="0">
                <a:solidFill>
                  <a:schemeClr val="tx1"/>
                </a:solidFill>
              </a:rPr>
              <a:t>Neuronal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Population</a:t>
            </a:r>
            <a:br>
              <a:rPr lang="en-GB" dirty="0"/>
            </a:br>
            <a:r>
              <a:rPr lang="en-GB" sz="48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11B8A522-AAE4-46B0-A455-A1B495704B43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>
            <a:off x="2742615" y="3682291"/>
            <a:ext cx="1" cy="365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A36BCB6-5FF9-47AE-858D-2BAC83966F2B}"/>
              </a:ext>
            </a:extLst>
          </p:cNvPr>
          <p:cNvGrpSpPr/>
          <p:nvPr/>
        </p:nvGrpSpPr>
        <p:grpSpPr>
          <a:xfrm>
            <a:off x="8363786" y="2527540"/>
            <a:ext cx="2906471" cy="3007041"/>
            <a:chOff x="8608353" y="2543570"/>
            <a:chExt cx="2931085" cy="27011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71E7CB-E501-4D2F-9DB6-E005E0CEB8F4}"/>
                </a:ext>
              </a:extLst>
            </p:cNvPr>
            <p:cNvGrpSpPr/>
            <p:nvPr/>
          </p:nvGrpSpPr>
          <p:grpSpPr>
            <a:xfrm>
              <a:off x="8610711" y="2947052"/>
              <a:ext cx="1189662" cy="369332"/>
              <a:chOff x="8277225" y="1372671"/>
              <a:chExt cx="1189662" cy="3693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14054E-B511-4876-AE81-C2E368C58E83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109F66-D7C2-456D-98C7-9458E8C35B55}"/>
                  </a:ext>
                </a:extLst>
              </p:cNvPr>
              <p:cNvSpPr txBox="1"/>
              <p:nvPr/>
            </p:nvSpPr>
            <p:spPr>
              <a:xfrm>
                <a:off x="8521756" y="1372671"/>
                <a:ext cx="94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Weights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5D583E8-68F5-459D-B6CF-CD35B932942C}"/>
                </a:ext>
              </a:extLst>
            </p:cNvPr>
            <p:cNvGrpSpPr/>
            <p:nvPr/>
          </p:nvGrpSpPr>
          <p:grpSpPr>
            <a:xfrm>
              <a:off x="8610711" y="3369326"/>
              <a:ext cx="2928727" cy="369332"/>
              <a:chOff x="8277225" y="1372671"/>
              <a:chExt cx="2928727" cy="36933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777B6EE-6F2E-4BA2-84E3-50DEDB161E79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199FE1B-8E9B-4F0F-9DEC-9B9B0762E5E7}"/>
                  </a:ext>
                </a:extLst>
              </p:cNvPr>
              <p:cNvSpPr txBox="1"/>
              <p:nvPr/>
            </p:nvSpPr>
            <p:spPr>
              <a:xfrm>
                <a:off x="8521756" y="1372671"/>
                <a:ext cx="268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Background drives (biases)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D9E6C4A-DB3D-49D6-8023-7CAFB7F4DC93}"/>
                </a:ext>
              </a:extLst>
            </p:cNvPr>
            <p:cNvGrpSpPr/>
            <p:nvPr/>
          </p:nvGrpSpPr>
          <p:grpSpPr>
            <a:xfrm>
              <a:off x="8610711" y="2543570"/>
              <a:ext cx="2496101" cy="331757"/>
              <a:chOff x="8277225" y="1353621"/>
              <a:chExt cx="2496101" cy="331757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47104B7-2EC4-4AAF-B06B-E0C03D502DEB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rgbClr val="FFC000"/>
                    </a:solidFill>
                  </a:rPr>
                  <a:t>?</a:t>
                </a:r>
                <a:endParaRPr lang="en-GB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27CA86-D513-4567-979B-08930CD55313}"/>
                  </a:ext>
                </a:extLst>
              </p:cNvPr>
              <p:cNvSpPr txBox="1"/>
              <p:nvPr/>
            </p:nvSpPr>
            <p:spPr>
              <a:xfrm>
                <a:off x="8521756" y="1353621"/>
                <a:ext cx="2251570" cy="33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Synaptic activity (u, v)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BF380B-BC85-4F07-8BEE-C8CA99A96434}"/>
                </a:ext>
              </a:extLst>
            </p:cNvPr>
            <p:cNvGrpSpPr/>
            <p:nvPr/>
          </p:nvGrpSpPr>
          <p:grpSpPr>
            <a:xfrm>
              <a:off x="8612938" y="4195826"/>
              <a:ext cx="2255658" cy="369332"/>
              <a:chOff x="7334839" y="1786305"/>
              <a:chExt cx="2255658" cy="36933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ADDF687-B034-4CE4-BB1A-317903330896}"/>
                  </a:ext>
                </a:extLst>
              </p:cNvPr>
              <p:cNvSpPr txBox="1"/>
              <p:nvPr/>
            </p:nvSpPr>
            <p:spPr>
              <a:xfrm>
                <a:off x="7579369" y="1786305"/>
                <a:ext cx="2011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Excitatory feedback</a:t>
                </a:r>
              </a:p>
            </p:txBody>
          </p:sp>
          <p:cxnSp>
            <p:nvCxnSpPr>
              <p:cNvPr id="55" name="Connector: Curved 54">
                <a:extLst>
                  <a:ext uri="{FF2B5EF4-FFF2-40B4-BE49-F238E27FC236}">
                    <a16:creationId xmlns:a16="http://schemas.microsoft.com/office/drawing/2014/main" id="{8D67B248-680E-43D6-8A65-7659FAF490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15039" y="1883048"/>
                <a:ext cx="212995" cy="17339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C1864F-73EF-4D56-91CB-0A8BCCAF3A8B}"/>
                </a:ext>
              </a:extLst>
            </p:cNvPr>
            <p:cNvGrpSpPr/>
            <p:nvPr/>
          </p:nvGrpSpPr>
          <p:grpSpPr>
            <a:xfrm>
              <a:off x="8623647" y="4553817"/>
              <a:ext cx="2244949" cy="369332"/>
              <a:chOff x="7334839" y="1786305"/>
              <a:chExt cx="2244949" cy="36933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1991D84-7823-4D5E-8736-D76CFD3C4BED}"/>
                  </a:ext>
                </a:extLst>
              </p:cNvPr>
              <p:cNvSpPr txBox="1"/>
              <p:nvPr/>
            </p:nvSpPr>
            <p:spPr>
              <a:xfrm>
                <a:off x="7579369" y="1786305"/>
                <a:ext cx="2000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Inhibitory feedback</a:t>
                </a:r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EF0DF574-7D16-4B1C-81B7-71F78D94A1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15039" y="1883048"/>
                <a:ext cx="212995" cy="17339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8E21F4A-B357-4C6F-A762-87846C42ED98}"/>
                </a:ext>
              </a:extLst>
            </p:cNvPr>
            <p:cNvSpPr txBox="1"/>
            <p:nvPr/>
          </p:nvSpPr>
          <p:spPr>
            <a:xfrm>
              <a:off x="8857468" y="4875351"/>
              <a:ext cx="749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Decay</a:t>
              </a:r>
            </a:p>
          </p:txBody>
        </p: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2374F7D4-12C7-4569-945B-857944A0A2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93144" y="4972107"/>
              <a:ext cx="212995" cy="17339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003369C-4F63-4027-9155-235335EFC084}"/>
                </a:ext>
              </a:extLst>
            </p:cNvPr>
            <p:cNvSpPr txBox="1"/>
            <p:nvPr/>
          </p:nvSpPr>
          <p:spPr>
            <a:xfrm>
              <a:off x="8855241" y="3789196"/>
              <a:ext cx="1203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Time delay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3FAF6D8-2974-4F07-85FD-ADD24D9F36BD}"/>
                </a:ext>
              </a:extLst>
            </p:cNvPr>
            <p:cNvSpPr/>
            <p:nvPr/>
          </p:nvSpPr>
          <p:spPr>
            <a:xfrm>
              <a:off x="8608353" y="3872589"/>
              <a:ext cx="231651" cy="238125"/>
            </a:xfrm>
            <a:prstGeom prst="rect">
              <a:avLst/>
            </a:prstGeom>
            <a:solidFill>
              <a:srgbClr val="FF8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889EE615-FD9F-478D-BD99-F63E3B394528}"/>
              </a:ext>
            </a:extLst>
          </p:cNvPr>
          <p:cNvSpPr txBox="1"/>
          <p:nvPr/>
        </p:nvSpPr>
        <p:spPr>
          <a:xfrm>
            <a:off x="335867" y="1926553"/>
            <a:ext cx="6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Baseline Figure – no indication of excitation/inhibition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9E689E6-BBF0-4F9D-A204-E872F7AFFDFE}"/>
              </a:ext>
            </a:extLst>
          </p:cNvPr>
          <p:cNvGrpSpPr/>
          <p:nvPr/>
        </p:nvGrpSpPr>
        <p:grpSpPr>
          <a:xfrm>
            <a:off x="2415444" y="3296397"/>
            <a:ext cx="654341" cy="385894"/>
            <a:chOff x="838898" y="1870744"/>
            <a:chExt cx="654341" cy="385894"/>
          </a:xfrm>
          <a:solidFill>
            <a:schemeClr val="bg1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E76103B-FFC8-41D9-9371-EFF64602DD1A}"/>
                </a:ext>
              </a:extLst>
            </p:cNvPr>
            <p:cNvSpPr/>
            <p:nvPr/>
          </p:nvSpPr>
          <p:spPr>
            <a:xfrm>
              <a:off x="838898" y="1870744"/>
              <a:ext cx="654341" cy="3858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231A4C2-A03E-4FC1-9996-8CBCA3DE4637}"/>
                    </a:ext>
                  </a:extLst>
                </p:cNvPr>
                <p:cNvSpPr txBox="1"/>
                <p:nvPr/>
              </p:nvSpPr>
              <p:spPr>
                <a:xfrm>
                  <a:off x="1072934" y="1925191"/>
                  <a:ext cx="186268" cy="27699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231A4C2-A03E-4FC1-9996-8CBCA3DE4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934" y="1925191"/>
                  <a:ext cx="18626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6667" t="-4444" r="-43333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D7E41F0C-3389-4A09-A6D2-2329FDEDC5BF}"/>
              </a:ext>
            </a:extLst>
          </p:cNvPr>
          <p:cNvCxnSpPr>
            <a:cxnSpLocks/>
            <a:stCxn id="74" idx="1"/>
            <a:endCxn id="237" idx="0"/>
          </p:cNvCxnSpPr>
          <p:nvPr/>
        </p:nvCxnSpPr>
        <p:spPr>
          <a:xfrm rot="10800000" flipV="1">
            <a:off x="1293392" y="3489344"/>
            <a:ext cx="1122053" cy="160770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12DD894F-83DE-405A-9959-B1B1CCA2D53E}"/>
              </a:ext>
            </a:extLst>
          </p:cNvPr>
          <p:cNvCxnSpPr>
            <a:cxnSpLocks/>
            <a:stCxn id="237" idx="2"/>
            <a:endCxn id="5" idx="2"/>
          </p:cNvCxnSpPr>
          <p:nvPr/>
        </p:nvCxnSpPr>
        <p:spPr>
          <a:xfrm rot="16200000" flipH="1">
            <a:off x="1616629" y="4113116"/>
            <a:ext cx="207131" cy="853607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A4416100-42C8-4A4F-A28C-FD20853508AD}"/>
              </a:ext>
            </a:extLst>
          </p:cNvPr>
          <p:cNvCxnSpPr>
            <a:cxnSpLocks/>
            <a:stCxn id="74" idx="0"/>
            <a:endCxn id="38" idx="2"/>
          </p:cNvCxnSpPr>
          <p:nvPr/>
        </p:nvCxnSpPr>
        <p:spPr>
          <a:xfrm flipV="1">
            <a:off x="2742615" y="2952720"/>
            <a:ext cx="6448" cy="343677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5D9BE84-E2BF-4322-8529-6789869E5D97}"/>
              </a:ext>
            </a:extLst>
          </p:cNvPr>
          <p:cNvCxnSpPr>
            <a:cxnSpLocks/>
            <a:stCxn id="256" idx="3"/>
            <a:endCxn id="164" idx="3"/>
          </p:cNvCxnSpPr>
          <p:nvPr/>
        </p:nvCxnSpPr>
        <p:spPr>
          <a:xfrm>
            <a:off x="4948942" y="5784693"/>
            <a:ext cx="578898" cy="4050"/>
          </a:xfrm>
          <a:prstGeom prst="straightConnector1">
            <a:avLst/>
          </a:prstGeom>
          <a:solidFill>
            <a:srgbClr val="FF8225"/>
          </a:solidFill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2FAE14-7651-40C8-A0F2-E42CDB6745E6}"/>
                  </a:ext>
                </a:extLst>
              </p:cNvPr>
              <p:cNvSpPr txBox="1"/>
              <p:nvPr/>
            </p:nvSpPr>
            <p:spPr>
              <a:xfrm>
                <a:off x="5571576" y="6302051"/>
                <a:ext cx="553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2FAE14-7651-40C8-A0F2-E42CDB674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576" y="6302051"/>
                <a:ext cx="55380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Connector: Curved 82">
            <a:extLst>
              <a:ext uri="{FF2B5EF4-FFF2-40B4-BE49-F238E27FC236}">
                <a16:creationId xmlns:a16="http://schemas.microsoft.com/office/drawing/2014/main" id="{D85FD485-0ECA-4FC8-8566-2E8BA5C819E2}"/>
              </a:ext>
            </a:extLst>
          </p:cNvPr>
          <p:cNvCxnSpPr>
            <a:cxnSpLocks/>
            <a:stCxn id="164" idx="2"/>
            <a:endCxn id="41" idx="4"/>
          </p:cNvCxnSpPr>
          <p:nvPr/>
        </p:nvCxnSpPr>
        <p:spPr>
          <a:xfrm flipV="1">
            <a:off x="5855010" y="5239104"/>
            <a:ext cx="10" cy="356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9C05618-D651-420F-A1D3-4347A14FAC63}"/>
              </a:ext>
            </a:extLst>
          </p:cNvPr>
          <p:cNvGrpSpPr/>
          <p:nvPr/>
        </p:nvGrpSpPr>
        <p:grpSpPr>
          <a:xfrm rot="10800000">
            <a:off x="5527840" y="5595796"/>
            <a:ext cx="654341" cy="385894"/>
            <a:chOff x="838898" y="1870744"/>
            <a:chExt cx="654341" cy="385894"/>
          </a:xfrm>
          <a:solidFill>
            <a:schemeClr val="bg1"/>
          </a:solidFill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987AD09-5540-4158-B12D-E6B42EC2B486}"/>
                </a:ext>
              </a:extLst>
            </p:cNvPr>
            <p:cNvSpPr/>
            <p:nvPr/>
          </p:nvSpPr>
          <p:spPr>
            <a:xfrm>
              <a:off x="838898" y="1870744"/>
              <a:ext cx="654341" cy="3858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F44599E4-66E7-4C93-93C9-40AE58485D6F}"/>
                    </a:ext>
                  </a:extLst>
                </p:cNvPr>
                <p:cNvSpPr txBox="1"/>
                <p:nvPr/>
              </p:nvSpPr>
              <p:spPr>
                <a:xfrm rot="10800000">
                  <a:off x="1072934" y="1925191"/>
                  <a:ext cx="186268" cy="27699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F44599E4-66E7-4C93-93C9-40AE58485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1072934" y="1925191"/>
                  <a:ext cx="18626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5161" t="-2222" r="-38710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6" name="Connector: Curved 86">
            <a:extLst>
              <a:ext uri="{FF2B5EF4-FFF2-40B4-BE49-F238E27FC236}">
                <a16:creationId xmlns:a16="http://schemas.microsoft.com/office/drawing/2014/main" id="{91DFDD1A-B3D8-4188-950B-D2CBCDFBD7E6}"/>
              </a:ext>
            </a:extLst>
          </p:cNvPr>
          <p:cNvCxnSpPr>
            <a:cxnSpLocks/>
            <a:stCxn id="164" idx="1"/>
            <a:endCxn id="222" idx="2"/>
          </p:cNvCxnSpPr>
          <p:nvPr/>
        </p:nvCxnSpPr>
        <p:spPr>
          <a:xfrm flipV="1">
            <a:off x="6182181" y="5632223"/>
            <a:ext cx="1099936" cy="156520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Curved 89">
            <a:extLst>
              <a:ext uri="{FF2B5EF4-FFF2-40B4-BE49-F238E27FC236}">
                <a16:creationId xmlns:a16="http://schemas.microsoft.com/office/drawing/2014/main" id="{874262E0-63DB-4057-8825-16660E8854C6}"/>
              </a:ext>
            </a:extLst>
          </p:cNvPr>
          <p:cNvCxnSpPr>
            <a:cxnSpLocks/>
            <a:stCxn id="222" idx="0"/>
            <a:endCxn id="41" idx="2"/>
          </p:cNvCxnSpPr>
          <p:nvPr/>
        </p:nvCxnSpPr>
        <p:spPr>
          <a:xfrm rot="16200000" flipV="1">
            <a:off x="6765130" y="4328994"/>
            <a:ext cx="202496" cy="831479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Curved 98">
            <a:extLst>
              <a:ext uri="{FF2B5EF4-FFF2-40B4-BE49-F238E27FC236}">
                <a16:creationId xmlns:a16="http://schemas.microsoft.com/office/drawing/2014/main" id="{8100A0AF-8D0C-424D-82F4-1BB8851091C5}"/>
              </a:ext>
            </a:extLst>
          </p:cNvPr>
          <p:cNvCxnSpPr>
            <a:cxnSpLocks/>
            <a:stCxn id="164" idx="0"/>
            <a:endCxn id="159" idx="0"/>
          </p:cNvCxnSpPr>
          <p:nvPr/>
        </p:nvCxnSpPr>
        <p:spPr>
          <a:xfrm flipH="1">
            <a:off x="5848479" y="5981690"/>
            <a:ext cx="6531" cy="356693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AEE0F1B6-342D-45AB-95A7-87C239F7F1C7}"/>
              </a:ext>
            </a:extLst>
          </p:cNvPr>
          <p:cNvCxnSpPr>
            <a:cxnSpLocks/>
            <a:stCxn id="5" idx="4"/>
            <a:endCxn id="256" idx="1"/>
          </p:cNvCxnSpPr>
          <p:nvPr/>
        </p:nvCxnSpPr>
        <p:spPr>
          <a:xfrm rot="16200000" flipH="1">
            <a:off x="2748433" y="5233287"/>
            <a:ext cx="545589" cy="557222"/>
          </a:xfrm>
          <a:prstGeom prst="curvedConnector2">
            <a:avLst/>
          </a:prstGeom>
          <a:solidFill>
            <a:srgbClr val="FF8225"/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E66CEB0-FFED-4F31-88E9-7CB97F78C605}"/>
              </a:ext>
            </a:extLst>
          </p:cNvPr>
          <p:cNvGrpSpPr/>
          <p:nvPr/>
        </p:nvGrpSpPr>
        <p:grpSpPr>
          <a:xfrm>
            <a:off x="6457565" y="4845982"/>
            <a:ext cx="1649104" cy="786241"/>
            <a:chOff x="7067745" y="4833045"/>
            <a:chExt cx="1649104" cy="786241"/>
          </a:xfrm>
        </p:grpSpPr>
        <p:pic>
          <p:nvPicPr>
            <p:cNvPr id="161" name="Graphic 160" descr="Clock with solid fill">
              <a:extLst>
                <a:ext uri="{FF2B5EF4-FFF2-40B4-BE49-F238E27FC236}">
                  <a16:creationId xmlns:a16="http://schemas.microsoft.com/office/drawing/2014/main" id="{6ECD8CA6-B104-4A38-AA3F-08BD0ABA8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96509" y="4847527"/>
              <a:ext cx="391576" cy="3915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5513ACB-E303-41D5-8A2D-7E81E976ABED}"/>
                    </a:ext>
                  </a:extLst>
                </p:cNvPr>
                <p:cNvSpPr txBox="1"/>
                <p:nvPr/>
              </p:nvSpPr>
              <p:spPr>
                <a:xfrm>
                  <a:off x="7076330" y="5126164"/>
                  <a:ext cx="16319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solidFill>
                      <a:srgbClr val="FF8225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5513ACB-E303-41D5-8A2D-7E81E976A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330" y="5126164"/>
                  <a:ext cx="1631933" cy="461665"/>
                </a:xfrm>
                <a:prstGeom prst="rect">
                  <a:avLst/>
                </a:prstGeom>
                <a:blipFill>
                  <a:blip r:embed="rId13"/>
                  <a:stretch>
                    <a:fillRect r="-749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0FBA2257-6CE4-4994-9689-DB1B3B87635F}"/>
                </a:ext>
              </a:extLst>
            </p:cNvPr>
            <p:cNvSpPr/>
            <p:nvPr/>
          </p:nvSpPr>
          <p:spPr>
            <a:xfrm>
              <a:off x="7067745" y="4833045"/>
              <a:ext cx="1649104" cy="786241"/>
            </a:xfrm>
            <a:prstGeom prst="roundRect">
              <a:avLst/>
            </a:prstGeom>
            <a:noFill/>
            <a:ln>
              <a:solidFill>
                <a:srgbClr val="FF82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A91D09A3-D41E-444E-BC6F-A94A91CEDFA9}"/>
              </a:ext>
            </a:extLst>
          </p:cNvPr>
          <p:cNvGrpSpPr/>
          <p:nvPr/>
        </p:nvGrpSpPr>
        <p:grpSpPr>
          <a:xfrm>
            <a:off x="468839" y="3650114"/>
            <a:ext cx="1707215" cy="786241"/>
            <a:chOff x="140903" y="3695351"/>
            <a:chExt cx="1707215" cy="786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6E162C4C-167A-4205-9849-3A50787E33E1}"/>
                    </a:ext>
                  </a:extLst>
                </p:cNvPr>
                <p:cNvSpPr txBox="1"/>
                <p:nvPr/>
              </p:nvSpPr>
              <p:spPr>
                <a:xfrm>
                  <a:off x="216185" y="4005439"/>
                  <a:ext cx="16319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solidFill>
                      <a:srgbClr val="FF8225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6E162C4C-167A-4205-9849-3A50787E33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5" y="4005439"/>
                  <a:ext cx="1631933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746" b="-18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5" name="Graphic 234" descr="Clock with solid fill">
              <a:extLst>
                <a:ext uri="{FF2B5EF4-FFF2-40B4-BE49-F238E27FC236}">
                  <a16:creationId xmlns:a16="http://schemas.microsoft.com/office/drawing/2014/main" id="{A2F65C4C-7F01-4EB5-8EEF-08444DF66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9512" y="3712598"/>
              <a:ext cx="391576" cy="391576"/>
            </a:xfrm>
            <a:prstGeom prst="rect">
              <a:avLst/>
            </a:prstGeom>
          </p:spPr>
        </p:pic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CBB6F91F-EA6D-42AD-AA27-4C010A3B53E8}"/>
                </a:ext>
              </a:extLst>
            </p:cNvPr>
            <p:cNvSpPr/>
            <p:nvPr/>
          </p:nvSpPr>
          <p:spPr>
            <a:xfrm>
              <a:off x="140903" y="3695351"/>
              <a:ext cx="1649104" cy="786241"/>
            </a:xfrm>
            <a:prstGeom prst="roundRect">
              <a:avLst/>
            </a:prstGeom>
            <a:noFill/>
            <a:ln>
              <a:solidFill>
                <a:srgbClr val="FF82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62CE68AA-5C25-4403-8BDC-3302B02EE53F}"/>
              </a:ext>
            </a:extLst>
          </p:cNvPr>
          <p:cNvGrpSpPr/>
          <p:nvPr/>
        </p:nvGrpSpPr>
        <p:grpSpPr>
          <a:xfrm>
            <a:off x="3636346" y="3096222"/>
            <a:ext cx="1649104" cy="786241"/>
            <a:chOff x="7036277" y="3369344"/>
            <a:chExt cx="1649104" cy="786241"/>
          </a:xfrm>
        </p:grpSpPr>
        <p:pic>
          <p:nvPicPr>
            <p:cNvPr id="245" name="Graphic 244" descr="Clock with solid fill">
              <a:extLst>
                <a:ext uri="{FF2B5EF4-FFF2-40B4-BE49-F238E27FC236}">
                  <a16:creationId xmlns:a16="http://schemas.microsoft.com/office/drawing/2014/main" id="{B85BCDB4-212A-42D4-8FC4-D8D88B635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65041" y="3383826"/>
              <a:ext cx="391576" cy="3915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5771A3B5-5590-4C38-9F10-FF13BACB841D}"/>
                    </a:ext>
                  </a:extLst>
                </p:cNvPr>
                <p:cNvSpPr txBox="1"/>
                <p:nvPr/>
              </p:nvSpPr>
              <p:spPr>
                <a:xfrm>
                  <a:off x="7044862" y="3662463"/>
                  <a:ext cx="16319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solidFill>
                      <a:srgbClr val="FF8225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5771A3B5-5590-4C38-9F10-FF13BACB8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862" y="3662463"/>
                  <a:ext cx="1631933" cy="461665"/>
                </a:xfrm>
                <a:prstGeom prst="rect">
                  <a:avLst/>
                </a:prstGeom>
                <a:blipFill>
                  <a:blip r:embed="rId15"/>
                  <a:stretch>
                    <a:fillRect r="-373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5975DC22-FF7F-4F3F-AD23-12B60C45FBA5}"/>
                </a:ext>
              </a:extLst>
            </p:cNvPr>
            <p:cNvSpPr/>
            <p:nvPr/>
          </p:nvSpPr>
          <p:spPr>
            <a:xfrm>
              <a:off x="7036277" y="3369344"/>
              <a:ext cx="1649104" cy="786241"/>
            </a:xfrm>
            <a:prstGeom prst="roundRect">
              <a:avLst/>
            </a:prstGeom>
            <a:noFill/>
            <a:ln>
              <a:solidFill>
                <a:srgbClr val="FF82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F144BAA-BAB0-4824-8798-05EF7812DAD8}"/>
              </a:ext>
            </a:extLst>
          </p:cNvPr>
          <p:cNvGrpSpPr/>
          <p:nvPr/>
        </p:nvGrpSpPr>
        <p:grpSpPr>
          <a:xfrm>
            <a:off x="3299838" y="5391572"/>
            <a:ext cx="1649104" cy="786241"/>
            <a:chOff x="7036277" y="3369344"/>
            <a:chExt cx="1649104" cy="786241"/>
          </a:xfrm>
        </p:grpSpPr>
        <p:pic>
          <p:nvPicPr>
            <p:cNvPr id="254" name="Graphic 253" descr="Clock with solid fill">
              <a:extLst>
                <a:ext uri="{FF2B5EF4-FFF2-40B4-BE49-F238E27FC236}">
                  <a16:creationId xmlns:a16="http://schemas.microsoft.com/office/drawing/2014/main" id="{BB8D3085-46C2-4EC4-B7A1-172CDED92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65041" y="3383826"/>
              <a:ext cx="391576" cy="3915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79D25B17-F75A-4D0D-AC1D-78993C7FEF8E}"/>
                    </a:ext>
                  </a:extLst>
                </p:cNvPr>
                <p:cNvSpPr txBox="1"/>
                <p:nvPr/>
              </p:nvSpPr>
              <p:spPr>
                <a:xfrm>
                  <a:off x="7044862" y="3662463"/>
                  <a:ext cx="16319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solidFill>
                      <a:srgbClr val="FF8225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79D25B17-F75A-4D0D-AC1D-78993C7FE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862" y="3662463"/>
                  <a:ext cx="163193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" name="Rectangle: Rounded Corners 255">
              <a:extLst>
                <a:ext uri="{FF2B5EF4-FFF2-40B4-BE49-F238E27FC236}">
                  <a16:creationId xmlns:a16="http://schemas.microsoft.com/office/drawing/2014/main" id="{1EDECB8F-3BCF-45FD-A9E1-DE58B1C47ACE}"/>
                </a:ext>
              </a:extLst>
            </p:cNvPr>
            <p:cNvSpPr/>
            <p:nvPr/>
          </p:nvSpPr>
          <p:spPr>
            <a:xfrm>
              <a:off x="7036277" y="3369344"/>
              <a:ext cx="1649104" cy="786241"/>
            </a:xfrm>
            <a:prstGeom prst="roundRect">
              <a:avLst/>
            </a:prstGeom>
            <a:noFill/>
            <a:ln>
              <a:solidFill>
                <a:srgbClr val="FF82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26C7C108-4FF5-479F-ABB6-CDFCBAF498D2}"/>
              </a:ext>
            </a:extLst>
          </p:cNvPr>
          <p:cNvCxnSpPr>
            <a:cxnSpLocks/>
            <a:stCxn id="41" idx="1"/>
            <a:endCxn id="262" idx="1"/>
          </p:cNvCxnSpPr>
          <p:nvPr/>
        </p:nvCxnSpPr>
        <p:spPr>
          <a:xfrm rot="5400000" flipH="1" flipV="1">
            <a:off x="6364566" y="3500336"/>
            <a:ext cx="633605" cy="810365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5F0BCDB2-9AF8-442A-A25C-2A7CF3B29160}"/>
                  </a:ext>
                </a:extLst>
              </p:cNvPr>
              <p:cNvSpPr txBox="1"/>
              <p:nvPr/>
            </p:nvSpPr>
            <p:spPr>
              <a:xfrm rot="92031">
                <a:off x="7086543" y="3358494"/>
                <a:ext cx="45719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5F0BCDB2-9AF8-442A-A25C-2A7CF3B2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2031">
                <a:off x="7086543" y="3358494"/>
                <a:ext cx="45719" cy="461665"/>
              </a:xfrm>
              <a:prstGeom prst="rect">
                <a:avLst/>
              </a:prstGeom>
              <a:blipFill>
                <a:blip r:embed="rId17"/>
                <a:stretch>
                  <a:fillRect l="-145455" r="-427273" b="-51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29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BDDD203-648F-47A6-BCA1-FA4AA303AE97}"/>
              </a:ext>
            </a:extLst>
          </p:cNvPr>
          <p:cNvGrpSpPr/>
          <p:nvPr/>
        </p:nvGrpSpPr>
        <p:grpSpPr>
          <a:xfrm>
            <a:off x="335867" y="144142"/>
            <a:ext cx="3523376" cy="1101268"/>
            <a:chOff x="-3518408" y="757768"/>
            <a:chExt cx="3523376" cy="1101268"/>
          </a:xfrm>
        </p:grpSpPr>
        <p:sp>
          <p:nvSpPr>
            <p:cNvPr id="7" name="Callout: Line 6">
              <a:extLst>
                <a:ext uri="{FF2B5EF4-FFF2-40B4-BE49-F238E27FC236}">
                  <a16:creationId xmlns:a16="http://schemas.microsoft.com/office/drawing/2014/main" id="{946267E9-C68D-4A9F-BF7B-6273D5F4BE99}"/>
                </a:ext>
              </a:extLst>
            </p:cNvPr>
            <p:cNvSpPr/>
            <p:nvPr/>
          </p:nvSpPr>
          <p:spPr>
            <a:xfrm>
              <a:off x="-3518408" y="757768"/>
              <a:ext cx="3523376" cy="1101268"/>
            </a:xfrm>
            <a:prstGeom prst="borderCallout1">
              <a:avLst>
                <a:gd name="adj1" fmla="val 15037"/>
                <a:gd name="adj2" fmla="val 101579"/>
                <a:gd name="adj3" fmla="val 39905"/>
                <a:gd name="adj4" fmla="val 11353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0A2060-CF18-47BB-AA6F-ADA828D7CA90}"/>
                    </a:ext>
                  </a:extLst>
                </p:cNvPr>
                <p:cNvSpPr txBox="1"/>
                <p:nvPr/>
              </p:nvSpPr>
              <p:spPr>
                <a:xfrm>
                  <a:off x="-3002386" y="881503"/>
                  <a:ext cx="2521969" cy="80054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sz="24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0A2060-CF18-47BB-AA6F-ADA828D7C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02386" y="881503"/>
                  <a:ext cx="2521969" cy="8005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AEA2C-6D5E-4720-A788-A5D379FA908A}"/>
                  </a:ext>
                </a:extLst>
              </p:cNvPr>
              <p:cNvSpPr txBox="1"/>
              <p:nvPr/>
            </p:nvSpPr>
            <p:spPr>
              <a:xfrm>
                <a:off x="4410919" y="414386"/>
                <a:ext cx="6294372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AEA2C-6D5E-4720-A788-A5D379FA9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919" y="414386"/>
                <a:ext cx="6294372" cy="786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0DF46F-B5E2-454D-B4EE-BF1D1F2556CA}"/>
                  </a:ext>
                </a:extLst>
              </p:cNvPr>
              <p:cNvSpPr txBox="1"/>
              <p:nvPr/>
            </p:nvSpPr>
            <p:spPr>
              <a:xfrm>
                <a:off x="4440297" y="74531"/>
                <a:ext cx="6075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0DF46F-B5E2-454D-B4EE-BF1D1F255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297" y="74531"/>
                <a:ext cx="6075216" cy="461665"/>
              </a:xfrm>
              <a:prstGeom prst="rect">
                <a:avLst/>
              </a:prstGeom>
              <a:blipFill>
                <a:blip r:embed="rId4"/>
                <a:stretch>
                  <a:fillRect r="-502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D7BA18-C886-4A04-B35D-1B1CA76393BC}"/>
              </a:ext>
            </a:extLst>
          </p:cNvPr>
          <p:cNvCxnSpPr>
            <a:cxnSpLocks/>
            <a:stCxn id="245" idx="1"/>
            <a:endCxn id="125" idx="1"/>
          </p:cNvCxnSpPr>
          <p:nvPr/>
        </p:nvCxnSpPr>
        <p:spPr>
          <a:xfrm flipH="1">
            <a:off x="3076233" y="3622193"/>
            <a:ext cx="899049" cy="10734"/>
          </a:xfrm>
          <a:prstGeom prst="straightConnector1">
            <a:avLst/>
          </a:prstGeom>
          <a:solidFill>
            <a:srgbClr val="FF8225"/>
          </a:solidFill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8">
            <a:extLst>
              <a:ext uri="{FF2B5EF4-FFF2-40B4-BE49-F238E27FC236}">
                <a16:creationId xmlns:a16="http://schemas.microsoft.com/office/drawing/2014/main" id="{858269FF-35CF-487F-900D-FF40C0943C50}"/>
              </a:ext>
            </a:extLst>
          </p:cNvPr>
          <p:cNvCxnSpPr>
            <a:cxnSpLocks/>
            <a:stCxn id="41" idx="0"/>
            <a:endCxn id="245" idx="3"/>
          </p:cNvCxnSpPr>
          <p:nvPr/>
        </p:nvCxnSpPr>
        <p:spPr>
          <a:xfrm rot="16200000" flipV="1">
            <a:off x="4535366" y="3453686"/>
            <a:ext cx="425675" cy="762690"/>
          </a:xfrm>
          <a:prstGeom prst="curvedConnector2">
            <a:avLst/>
          </a:prstGeom>
          <a:solidFill>
            <a:srgbClr val="FF8225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905755-3AD6-4E70-A96E-1293138C912F}"/>
                  </a:ext>
                </a:extLst>
              </p:cNvPr>
              <p:cNvSpPr txBox="1"/>
              <p:nvPr/>
            </p:nvSpPr>
            <p:spPr>
              <a:xfrm>
                <a:off x="5149431" y="4351098"/>
                <a:ext cx="5237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905755-3AD6-4E70-A96E-1293138C9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431" y="4351098"/>
                <a:ext cx="52373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3DF2826E-B564-41FC-91DA-10734064A1E6}"/>
              </a:ext>
            </a:extLst>
          </p:cNvPr>
          <p:cNvSpPr/>
          <p:nvPr/>
        </p:nvSpPr>
        <p:spPr>
          <a:xfrm>
            <a:off x="2146998" y="4047868"/>
            <a:ext cx="1191236" cy="11912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GB" sz="1100" dirty="0">
                <a:solidFill>
                  <a:schemeClr val="tx1"/>
                </a:solidFill>
              </a:rPr>
              <a:t>Neuronal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Population </a:t>
            </a:r>
            <a:r>
              <a:rPr lang="en-GB" sz="4800" dirty="0">
                <a:solidFill>
                  <a:schemeClr val="tx1"/>
                </a:solidFill>
              </a:rPr>
              <a:t>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60A08-3476-4827-B1DF-F8344C24DD82}"/>
              </a:ext>
            </a:extLst>
          </p:cNvPr>
          <p:cNvSpPr txBox="1"/>
          <p:nvPr/>
        </p:nvSpPr>
        <p:spPr>
          <a:xfrm>
            <a:off x="2480749" y="43510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B58C6EC-4450-4192-82BE-C8C77A0DB93A}"/>
              </a:ext>
            </a:extLst>
          </p:cNvPr>
          <p:cNvCxnSpPr>
            <a:cxnSpLocks/>
            <a:stCxn id="5" idx="3"/>
            <a:endCxn id="18" idx="3"/>
          </p:cNvCxnSpPr>
          <p:nvPr/>
        </p:nvCxnSpPr>
        <p:spPr>
          <a:xfrm flipH="1">
            <a:off x="2043063" y="5064652"/>
            <a:ext cx="278387" cy="297909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F6A501-C6CC-4F70-A996-EC7C7B2DC0A7}"/>
                  </a:ext>
                </a:extLst>
              </p:cNvPr>
              <p:cNvSpPr txBox="1"/>
              <p:nvPr/>
            </p:nvSpPr>
            <p:spPr>
              <a:xfrm>
                <a:off x="1705957" y="5131728"/>
                <a:ext cx="3371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F6A501-C6CC-4F70-A996-EC7C7B2DC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957" y="5131728"/>
                <a:ext cx="337106" cy="461665"/>
              </a:xfrm>
              <a:prstGeom prst="rect">
                <a:avLst/>
              </a:prstGeom>
              <a:blipFill>
                <a:blip r:embed="rId6"/>
                <a:stretch>
                  <a:fillRect l="-10909" r="-20000" b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5A04F5-CCD4-4D26-A0D6-5A3137E18C93}"/>
                  </a:ext>
                </a:extLst>
              </p:cNvPr>
              <p:cNvSpPr txBox="1"/>
              <p:nvPr/>
            </p:nvSpPr>
            <p:spPr>
              <a:xfrm>
                <a:off x="1694114" y="3283275"/>
                <a:ext cx="431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5A04F5-CCD4-4D26-A0D6-5A3137E18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114" y="3283275"/>
                <a:ext cx="431229" cy="461665"/>
              </a:xfrm>
              <a:prstGeom prst="rect">
                <a:avLst/>
              </a:prstGeom>
              <a:blipFill>
                <a:blip r:embed="rId7"/>
                <a:stretch>
                  <a:fillRect l="-4225" r="-2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952B7544-72D6-42D3-A37B-2823D7363788}"/>
              </a:ext>
            </a:extLst>
          </p:cNvPr>
          <p:cNvSpPr/>
          <p:nvPr/>
        </p:nvSpPr>
        <p:spPr>
          <a:xfrm flipH="1">
            <a:off x="4533930" y="4047868"/>
            <a:ext cx="1191236" cy="11912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GB" sz="1100" dirty="0">
                <a:solidFill>
                  <a:schemeClr val="tx1"/>
                </a:solidFill>
              </a:rPr>
              <a:t>Neuronal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Population</a:t>
            </a:r>
            <a:br>
              <a:rPr lang="en-GB" dirty="0"/>
            </a:br>
            <a:r>
              <a:rPr lang="en-GB" sz="48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11B8A522-AAE4-46B0-A455-A1B495704B43}"/>
              </a:ext>
            </a:extLst>
          </p:cNvPr>
          <p:cNvCxnSpPr>
            <a:cxnSpLocks/>
            <a:stCxn id="125" idx="0"/>
            <a:endCxn id="5" idx="0"/>
          </p:cNvCxnSpPr>
          <p:nvPr/>
        </p:nvCxnSpPr>
        <p:spPr>
          <a:xfrm flipH="1">
            <a:off x="2742616" y="3825874"/>
            <a:ext cx="6446" cy="22199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A36BCB6-5FF9-47AE-858D-2BAC83966F2B}"/>
              </a:ext>
            </a:extLst>
          </p:cNvPr>
          <p:cNvGrpSpPr/>
          <p:nvPr/>
        </p:nvGrpSpPr>
        <p:grpSpPr>
          <a:xfrm>
            <a:off x="8363786" y="2527540"/>
            <a:ext cx="2906471" cy="3007041"/>
            <a:chOff x="8608353" y="2543570"/>
            <a:chExt cx="2931085" cy="27011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71E7CB-E501-4D2F-9DB6-E005E0CEB8F4}"/>
                </a:ext>
              </a:extLst>
            </p:cNvPr>
            <p:cNvGrpSpPr/>
            <p:nvPr/>
          </p:nvGrpSpPr>
          <p:grpSpPr>
            <a:xfrm>
              <a:off x="8610711" y="2947052"/>
              <a:ext cx="1189662" cy="369332"/>
              <a:chOff x="8277225" y="1372671"/>
              <a:chExt cx="1189662" cy="3693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14054E-B511-4876-AE81-C2E368C58E83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109F66-D7C2-456D-98C7-9458E8C35B55}"/>
                  </a:ext>
                </a:extLst>
              </p:cNvPr>
              <p:cNvSpPr txBox="1"/>
              <p:nvPr/>
            </p:nvSpPr>
            <p:spPr>
              <a:xfrm>
                <a:off x="8521756" y="1372671"/>
                <a:ext cx="94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Weights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5D583E8-68F5-459D-B6CF-CD35B932942C}"/>
                </a:ext>
              </a:extLst>
            </p:cNvPr>
            <p:cNvGrpSpPr/>
            <p:nvPr/>
          </p:nvGrpSpPr>
          <p:grpSpPr>
            <a:xfrm>
              <a:off x="8610711" y="3369326"/>
              <a:ext cx="2928727" cy="369332"/>
              <a:chOff x="8277225" y="1372671"/>
              <a:chExt cx="2928727" cy="36933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777B6EE-6F2E-4BA2-84E3-50DEDB161E79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199FE1B-8E9B-4F0F-9DEC-9B9B0762E5E7}"/>
                  </a:ext>
                </a:extLst>
              </p:cNvPr>
              <p:cNvSpPr txBox="1"/>
              <p:nvPr/>
            </p:nvSpPr>
            <p:spPr>
              <a:xfrm>
                <a:off x="8521756" y="1372671"/>
                <a:ext cx="268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Background drives (biases)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D9E6C4A-DB3D-49D6-8023-7CAFB7F4DC93}"/>
                </a:ext>
              </a:extLst>
            </p:cNvPr>
            <p:cNvGrpSpPr/>
            <p:nvPr/>
          </p:nvGrpSpPr>
          <p:grpSpPr>
            <a:xfrm>
              <a:off x="8610711" y="2543570"/>
              <a:ext cx="2496101" cy="331757"/>
              <a:chOff x="8277225" y="1353621"/>
              <a:chExt cx="2496101" cy="331757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47104B7-2EC4-4AAF-B06B-E0C03D502DEB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rgbClr val="FFC000"/>
                    </a:solidFill>
                  </a:rPr>
                  <a:t>?</a:t>
                </a:r>
                <a:endParaRPr lang="en-GB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27CA86-D513-4567-979B-08930CD55313}"/>
                  </a:ext>
                </a:extLst>
              </p:cNvPr>
              <p:cNvSpPr txBox="1"/>
              <p:nvPr/>
            </p:nvSpPr>
            <p:spPr>
              <a:xfrm>
                <a:off x="8521756" y="1353621"/>
                <a:ext cx="2251570" cy="331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Synaptic activity (u, v)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BF380B-BC85-4F07-8BEE-C8CA99A96434}"/>
                </a:ext>
              </a:extLst>
            </p:cNvPr>
            <p:cNvGrpSpPr/>
            <p:nvPr/>
          </p:nvGrpSpPr>
          <p:grpSpPr>
            <a:xfrm>
              <a:off x="8612938" y="4195826"/>
              <a:ext cx="2255658" cy="369332"/>
              <a:chOff x="7334839" y="1786305"/>
              <a:chExt cx="2255658" cy="36933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ADDF687-B034-4CE4-BB1A-317903330896}"/>
                  </a:ext>
                </a:extLst>
              </p:cNvPr>
              <p:cNvSpPr txBox="1"/>
              <p:nvPr/>
            </p:nvSpPr>
            <p:spPr>
              <a:xfrm>
                <a:off x="7579369" y="1786305"/>
                <a:ext cx="2011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Excitatory feedback</a:t>
                </a:r>
              </a:p>
            </p:txBody>
          </p:sp>
          <p:cxnSp>
            <p:nvCxnSpPr>
              <p:cNvPr id="55" name="Connector: Curved 54">
                <a:extLst>
                  <a:ext uri="{FF2B5EF4-FFF2-40B4-BE49-F238E27FC236}">
                    <a16:creationId xmlns:a16="http://schemas.microsoft.com/office/drawing/2014/main" id="{8D67B248-680E-43D6-8A65-7659FAF490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15039" y="1883048"/>
                <a:ext cx="212995" cy="17339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C1864F-73EF-4D56-91CB-0A8BCCAF3A8B}"/>
                </a:ext>
              </a:extLst>
            </p:cNvPr>
            <p:cNvGrpSpPr/>
            <p:nvPr/>
          </p:nvGrpSpPr>
          <p:grpSpPr>
            <a:xfrm>
              <a:off x="8623647" y="4553817"/>
              <a:ext cx="2244949" cy="369332"/>
              <a:chOff x="7334839" y="1786305"/>
              <a:chExt cx="2244949" cy="36933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1991D84-7823-4D5E-8736-D76CFD3C4BED}"/>
                  </a:ext>
                </a:extLst>
              </p:cNvPr>
              <p:cNvSpPr txBox="1"/>
              <p:nvPr/>
            </p:nvSpPr>
            <p:spPr>
              <a:xfrm>
                <a:off x="7579369" y="1786305"/>
                <a:ext cx="2000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Inhibitory feedback</a:t>
                </a:r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EF0DF574-7D16-4B1C-81B7-71F78D94A1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15039" y="1883048"/>
                <a:ext cx="212995" cy="17339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8E21F4A-B357-4C6F-A762-87846C42ED98}"/>
                </a:ext>
              </a:extLst>
            </p:cNvPr>
            <p:cNvSpPr txBox="1"/>
            <p:nvPr/>
          </p:nvSpPr>
          <p:spPr>
            <a:xfrm>
              <a:off x="8857468" y="4875351"/>
              <a:ext cx="749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Decay</a:t>
              </a:r>
            </a:p>
          </p:txBody>
        </p: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2374F7D4-12C7-4569-945B-857944A0A2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93144" y="4972107"/>
              <a:ext cx="212995" cy="17339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003369C-4F63-4027-9155-235335EFC084}"/>
                </a:ext>
              </a:extLst>
            </p:cNvPr>
            <p:cNvSpPr txBox="1"/>
            <p:nvPr/>
          </p:nvSpPr>
          <p:spPr>
            <a:xfrm>
              <a:off x="8855241" y="3789196"/>
              <a:ext cx="1203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Time delay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3FAF6D8-2974-4F07-85FD-ADD24D9F36BD}"/>
                </a:ext>
              </a:extLst>
            </p:cNvPr>
            <p:cNvSpPr/>
            <p:nvPr/>
          </p:nvSpPr>
          <p:spPr>
            <a:xfrm>
              <a:off x="8608353" y="3872589"/>
              <a:ext cx="231651" cy="238125"/>
            </a:xfrm>
            <a:prstGeom prst="rect">
              <a:avLst/>
            </a:prstGeom>
            <a:solidFill>
              <a:srgbClr val="FF8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889EE615-FD9F-478D-BD99-F63E3B394528}"/>
              </a:ext>
            </a:extLst>
          </p:cNvPr>
          <p:cNvSpPr txBox="1"/>
          <p:nvPr/>
        </p:nvSpPr>
        <p:spPr>
          <a:xfrm>
            <a:off x="-628276" y="1302367"/>
            <a:ext cx="6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Excitatory-Inhibitory model</a:t>
            </a: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D7E41F0C-3389-4A09-A6D2-2329FDEDC5BF}"/>
              </a:ext>
            </a:extLst>
          </p:cNvPr>
          <p:cNvCxnSpPr>
            <a:cxnSpLocks/>
            <a:endCxn id="235" idx="0"/>
          </p:cNvCxnSpPr>
          <p:nvPr/>
        </p:nvCxnSpPr>
        <p:spPr>
          <a:xfrm rot="10800000" flipV="1">
            <a:off x="1805746" y="3758228"/>
            <a:ext cx="628009" cy="216313"/>
          </a:xfrm>
          <a:prstGeom prst="curvedConnector2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12DD894F-83DE-405A-9959-B1B1CCA2D53E}"/>
              </a:ext>
            </a:extLst>
          </p:cNvPr>
          <p:cNvCxnSpPr>
            <a:cxnSpLocks/>
            <a:stCxn id="235" idx="2"/>
            <a:endCxn id="5" idx="2"/>
          </p:cNvCxnSpPr>
          <p:nvPr/>
        </p:nvCxnSpPr>
        <p:spPr>
          <a:xfrm rot="16200000" flipH="1">
            <a:off x="1837687" y="4334175"/>
            <a:ext cx="277368" cy="341253"/>
          </a:xfrm>
          <a:prstGeom prst="curvedConnector2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A4416100-42C8-4A4F-A28C-FD20853508AD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125343" y="3514108"/>
            <a:ext cx="296548" cy="5747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5D9BE84-E2BF-4322-8529-6789869E5D97}"/>
              </a:ext>
            </a:extLst>
          </p:cNvPr>
          <p:cNvCxnSpPr>
            <a:cxnSpLocks/>
            <a:stCxn id="254" idx="3"/>
            <a:endCxn id="164" idx="3"/>
          </p:cNvCxnSpPr>
          <p:nvPr/>
        </p:nvCxnSpPr>
        <p:spPr>
          <a:xfrm>
            <a:off x="4031567" y="5634762"/>
            <a:ext cx="770801" cy="2841"/>
          </a:xfrm>
          <a:prstGeom prst="straightConnector1">
            <a:avLst/>
          </a:prstGeom>
          <a:solidFill>
            <a:srgbClr val="FF8225"/>
          </a:solidFill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2FAE14-7651-40C8-A0F2-E42CDB6745E6}"/>
                  </a:ext>
                </a:extLst>
              </p:cNvPr>
              <p:cNvSpPr txBox="1"/>
              <p:nvPr/>
            </p:nvSpPr>
            <p:spPr>
              <a:xfrm>
                <a:off x="5872254" y="5518907"/>
                <a:ext cx="457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2FAE14-7651-40C8-A0F2-E42CDB674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254" y="5518907"/>
                <a:ext cx="45719" cy="461665"/>
              </a:xfrm>
              <a:prstGeom prst="rect">
                <a:avLst/>
              </a:prstGeom>
              <a:blipFill>
                <a:blip r:embed="rId8"/>
                <a:stretch>
                  <a:fillRect l="-162500" r="-6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Connector: Curved 82">
            <a:extLst>
              <a:ext uri="{FF2B5EF4-FFF2-40B4-BE49-F238E27FC236}">
                <a16:creationId xmlns:a16="http://schemas.microsoft.com/office/drawing/2014/main" id="{D85FD485-0ECA-4FC8-8566-2E8BA5C819E2}"/>
              </a:ext>
            </a:extLst>
          </p:cNvPr>
          <p:cNvCxnSpPr>
            <a:cxnSpLocks/>
            <a:stCxn id="164" idx="2"/>
            <a:endCxn id="41" idx="4"/>
          </p:cNvCxnSpPr>
          <p:nvPr/>
        </p:nvCxnSpPr>
        <p:spPr>
          <a:xfrm flipV="1">
            <a:off x="5129538" y="5239104"/>
            <a:ext cx="10" cy="20555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Curved 86">
            <a:extLst>
              <a:ext uri="{FF2B5EF4-FFF2-40B4-BE49-F238E27FC236}">
                <a16:creationId xmlns:a16="http://schemas.microsoft.com/office/drawing/2014/main" id="{91DFDD1A-B3D8-4188-950B-D2CBCDFBD7E6}"/>
              </a:ext>
            </a:extLst>
          </p:cNvPr>
          <p:cNvCxnSpPr>
            <a:cxnSpLocks/>
            <a:endCxn id="161" idx="2"/>
          </p:cNvCxnSpPr>
          <p:nvPr/>
        </p:nvCxnSpPr>
        <p:spPr>
          <a:xfrm flipV="1">
            <a:off x="5465912" y="5252040"/>
            <a:ext cx="727529" cy="282541"/>
          </a:xfrm>
          <a:prstGeom prst="curvedConnector2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Curved 89">
            <a:extLst>
              <a:ext uri="{FF2B5EF4-FFF2-40B4-BE49-F238E27FC236}">
                <a16:creationId xmlns:a16="http://schemas.microsoft.com/office/drawing/2014/main" id="{874262E0-63DB-4057-8825-16660E8854C6}"/>
              </a:ext>
            </a:extLst>
          </p:cNvPr>
          <p:cNvCxnSpPr>
            <a:cxnSpLocks/>
            <a:stCxn id="161" idx="0"/>
            <a:endCxn id="41" idx="2"/>
          </p:cNvCxnSpPr>
          <p:nvPr/>
        </p:nvCxnSpPr>
        <p:spPr>
          <a:xfrm rot="16200000" flipV="1">
            <a:off x="5850815" y="4517837"/>
            <a:ext cx="216978" cy="468275"/>
          </a:xfrm>
          <a:prstGeom prst="curvedConnector2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Curved 98">
            <a:extLst>
              <a:ext uri="{FF2B5EF4-FFF2-40B4-BE49-F238E27FC236}">
                <a16:creationId xmlns:a16="http://schemas.microsoft.com/office/drawing/2014/main" id="{8100A0AF-8D0C-424D-82F4-1BB8851091C5}"/>
              </a:ext>
            </a:extLst>
          </p:cNvPr>
          <p:cNvCxnSpPr>
            <a:cxnSpLocks/>
            <a:endCxn id="159" idx="1"/>
          </p:cNvCxnSpPr>
          <p:nvPr/>
        </p:nvCxnSpPr>
        <p:spPr>
          <a:xfrm>
            <a:off x="5456709" y="5749740"/>
            <a:ext cx="415545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AEE0F1B6-342D-45AB-95A7-87C239F7F1C7}"/>
              </a:ext>
            </a:extLst>
          </p:cNvPr>
          <p:cNvCxnSpPr>
            <a:cxnSpLocks/>
            <a:stCxn id="5" idx="4"/>
            <a:endCxn id="254" idx="1"/>
          </p:cNvCxnSpPr>
          <p:nvPr/>
        </p:nvCxnSpPr>
        <p:spPr>
          <a:xfrm rot="16200000" flipH="1">
            <a:off x="2993474" y="4988245"/>
            <a:ext cx="395658" cy="897375"/>
          </a:xfrm>
          <a:prstGeom prst="curvedConnector2">
            <a:avLst/>
          </a:prstGeom>
          <a:solidFill>
            <a:srgbClr val="FF8225"/>
          </a:solidFill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Graphic 160" descr="Clock with solid fill">
            <a:extLst>
              <a:ext uri="{FF2B5EF4-FFF2-40B4-BE49-F238E27FC236}">
                <a16:creationId xmlns:a16="http://schemas.microsoft.com/office/drawing/2014/main" id="{6ECD8CA6-B104-4A38-AA3F-08BD0ABA8A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7653" y="4860464"/>
            <a:ext cx="391576" cy="3915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5513ACB-E303-41D5-8A2D-7E81E976ABED}"/>
                  </a:ext>
                </a:extLst>
              </p:cNvPr>
              <p:cNvSpPr txBox="1"/>
              <p:nvPr/>
            </p:nvSpPr>
            <p:spPr>
              <a:xfrm>
                <a:off x="6258714" y="4791562"/>
                <a:ext cx="16319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6600CC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400" b="0" i="1" smtClean="0">
                          <a:solidFill>
                            <a:srgbClr val="FF822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rgbClr val="FF822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solidFill>
                            <a:srgbClr val="FF822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822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8225"/>
                  </a:solidFill>
                </a:endParaRP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5513ACB-E303-41D5-8A2D-7E81E976A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714" y="4791562"/>
                <a:ext cx="1631933" cy="461665"/>
              </a:xfrm>
              <a:prstGeom prst="rect">
                <a:avLst/>
              </a:prstGeom>
              <a:blipFill>
                <a:blip r:embed="rId11"/>
                <a:stretch>
                  <a:fillRect r="-749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E162C4C-167A-4205-9849-3A50787E33E1}"/>
                  </a:ext>
                </a:extLst>
              </p:cNvPr>
              <p:cNvSpPr txBox="1"/>
              <p:nvPr/>
            </p:nvSpPr>
            <p:spPr>
              <a:xfrm>
                <a:off x="130366" y="3914246"/>
                <a:ext cx="16319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6600CC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2400" b="0" i="1" smtClean="0">
                          <a:solidFill>
                            <a:srgbClr val="FF822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rgbClr val="FF822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solidFill>
                            <a:srgbClr val="FF822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822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8225"/>
                  </a:solidFill>
                </a:endParaRPr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E162C4C-167A-4205-9849-3A50787E3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6" y="3914246"/>
                <a:ext cx="1631933" cy="461665"/>
              </a:xfrm>
              <a:prstGeom prst="rect">
                <a:avLst/>
              </a:prstGeom>
              <a:blipFill>
                <a:blip r:embed="rId12"/>
                <a:stretch>
                  <a:fillRect r="-746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5" name="Graphic 234" descr="Clock with solid fill">
            <a:extLst>
              <a:ext uri="{FF2B5EF4-FFF2-40B4-BE49-F238E27FC236}">
                <a16:creationId xmlns:a16="http://schemas.microsoft.com/office/drawing/2014/main" id="{A2F65C4C-7F01-4EB5-8EEF-08444DF665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09957" y="3974542"/>
            <a:ext cx="391576" cy="391576"/>
          </a:xfrm>
          <a:prstGeom prst="rect">
            <a:avLst/>
          </a:prstGeom>
        </p:spPr>
      </p:pic>
      <p:pic>
        <p:nvPicPr>
          <p:cNvPr id="245" name="Graphic 244" descr="Clock with solid fill">
            <a:extLst>
              <a:ext uri="{FF2B5EF4-FFF2-40B4-BE49-F238E27FC236}">
                <a16:creationId xmlns:a16="http://schemas.microsoft.com/office/drawing/2014/main" id="{B85BCDB4-212A-42D4-8FC4-D8D88B635B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5282" y="3426405"/>
            <a:ext cx="391576" cy="3915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5771A3B5-5590-4C38-9F10-FF13BACB841D}"/>
                  </a:ext>
                </a:extLst>
              </p:cNvPr>
              <p:cNvSpPr txBox="1"/>
              <p:nvPr/>
            </p:nvSpPr>
            <p:spPr>
              <a:xfrm>
                <a:off x="3272555" y="3642062"/>
                <a:ext cx="16319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6600CC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400" b="0" i="1" smtClean="0">
                          <a:solidFill>
                            <a:srgbClr val="FF822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rgbClr val="FF822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solidFill>
                            <a:srgbClr val="FF822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822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8225"/>
                  </a:solidFill>
                </a:endParaRPr>
              </a:p>
            </p:txBody>
          </p:sp>
        </mc:Choice>
        <mc:Fallback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5771A3B5-5590-4C38-9F10-FF13BACB8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55" y="3642062"/>
                <a:ext cx="1631933" cy="461665"/>
              </a:xfrm>
              <a:prstGeom prst="rect">
                <a:avLst/>
              </a:prstGeom>
              <a:blipFill>
                <a:blip r:embed="rId13"/>
                <a:stretch>
                  <a:fillRect r="-373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4" name="Graphic 253" descr="Clock with solid fill">
            <a:extLst>
              <a:ext uri="{FF2B5EF4-FFF2-40B4-BE49-F238E27FC236}">
                <a16:creationId xmlns:a16="http://schemas.microsoft.com/office/drawing/2014/main" id="{BB8D3085-46C2-4EC4-B7A1-172CDED924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39991" y="5438974"/>
            <a:ext cx="391576" cy="3915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9D25B17-F75A-4D0D-AC1D-78993C7FEF8E}"/>
                  </a:ext>
                </a:extLst>
              </p:cNvPr>
              <p:cNvSpPr txBox="1"/>
              <p:nvPr/>
            </p:nvSpPr>
            <p:spPr>
              <a:xfrm>
                <a:off x="3029775" y="5111047"/>
                <a:ext cx="16319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6600CC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2400" b="0" i="1" smtClean="0">
                          <a:solidFill>
                            <a:srgbClr val="FF822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solidFill>
                            <a:srgbClr val="FF822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solidFill>
                            <a:srgbClr val="FF822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FF822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8225"/>
                  </a:solidFill>
                </a:endParaRPr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9D25B17-F75A-4D0D-AC1D-78993C7FE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775" y="5111047"/>
                <a:ext cx="1631933" cy="461665"/>
              </a:xfrm>
              <a:prstGeom prst="rect">
                <a:avLst/>
              </a:prstGeom>
              <a:blipFill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26C7C108-4FF5-479F-ABB6-CDFCBAF498D2}"/>
              </a:ext>
            </a:extLst>
          </p:cNvPr>
          <p:cNvCxnSpPr>
            <a:cxnSpLocks/>
            <a:stCxn id="41" idx="1"/>
            <a:endCxn id="262" idx="1"/>
          </p:cNvCxnSpPr>
          <p:nvPr/>
        </p:nvCxnSpPr>
        <p:spPr>
          <a:xfrm flipV="1">
            <a:off x="5550714" y="3938356"/>
            <a:ext cx="267520" cy="28396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5F0BCDB2-9AF8-442A-A25C-2A7CF3B29160}"/>
                  </a:ext>
                </a:extLst>
              </p:cNvPr>
              <p:cNvSpPr txBox="1"/>
              <p:nvPr/>
            </p:nvSpPr>
            <p:spPr>
              <a:xfrm rot="92031">
                <a:off x="5818226" y="3708135"/>
                <a:ext cx="45719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5F0BCDB2-9AF8-442A-A25C-2A7CF3B2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2031">
                <a:off x="5818226" y="3708135"/>
                <a:ext cx="45719" cy="461665"/>
              </a:xfrm>
              <a:prstGeom prst="rect">
                <a:avLst/>
              </a:prstGeom>
              <a:blipFill>
                <a:blip r:embed="rId15"/>
                <a:stretch>
                  <a:fillRect l="-160000" r="-470000" b="-51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07B63C-CE03-4BA8-BF4B-8DD83B8A5470}"/>
                  </a:ext>
                </a:extLst>
              </p:cNvPr>
              <p:cNvSpPr txBox="1"/>
              <p:nvPr/>
            </p:nvSpPr>
            <p:spPr>
              <a:xfrm>
                <a:off x="3176633" y="1255100"/>
                <a:ext cx="336128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endParaRPr lang="en-GB" sz="2400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07B63C-CE03-4BA8-BF4B-8DD83B8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633" y="1255100"/>
                <a:ext cx="3361284" cy="15696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Graphic 63" descr="Normal Distribution with solid fill">
            <a:extLst>
              <a:ext uri="{FF2B5EF4-FFF2-40B4-BE49-F238E27FC236}">
                <a16:creationId xmlns:a16="http://schemas.microsoft.com/office/drawing/2014/main" id="{D70BA171-3B97-4F12-853B-07FCA8D9ED89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r="45809"/>
          <a:stretch/>
        </p:blipFill>
        <p:spPr>
          <a:xfrm>
            <a:off x="2045975" y="1935275"/>
            <a:ext cx="230492" cy="425328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F482F2FC-A44C-4043-BF69-33A635619E91}"/>
              </a:ext>
            </a:extLst>
          </p:cNvPr>
          <p:cNvGrpSpPr/>
          <p:nvPr/>
        </p:nvGrpSpPr>
        <p:grpSpPr>
          <a:xfrm>
            <a:off x="4802368" y="5444656"/>
            <a:ext cx="654341" cy="385894"/>
            <a:chOff x="4802368" y="5444656"/>
            <a:chExt cx="654341" cy="385894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987AD09-5540-4158-B12D-E6B42EC2B486}"/>
                </a:ext>
              </a:extLst>
            </p:cNvPr>
            <p:cNvSpPr/>
            <p:nvPr/>
          </p:nvSpPr>
          <p:spPr>
            <a:xfrm rot="10800000">
              <a:off x="4802368" y="5444656"/>
              <a:ext cx="654341" cy="385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F44599E4-66E7-4C93-93C9-40AE58485D6F}"/>
                    </a:ext>
                  </a:extLst>
                </p:cNvPr>
                <p:cNvSpPr txBox="1"/>
                <p:nvPr/>
              </p:nvSpPr>
              <p:spPr>
                <a:xfrm>
                  <a:off x="4907061" y="5472741"/>
                  <a:ext cx="18626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F44599E4-66E7-4C93-93C9-40AE58485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061" y="5472741"/>
                  <a:ext cx="186268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45161" t="-2222" r="-38710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or: Curved 119">
              <a:extLst>
                <a:ext uri="{FF2B5EF4-FFF2-40B4-BE49-F238E27FC236}">
                  <a16:creationId xmlns:a16="http://schemas.microsoft.com/office/drawing/2014/main" id="{00F70A34-736A-4455-85E8-99C140AF9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1934" y="5547077"/>
              <a:ext cx="144849" cy="141552"/>
            </a:xfrm>
            <a:prstGeom prst="curved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41ECAFA-232A-4615-ACAB-4E95AEB55F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5748" y="5725314"/>
              <a:ext cx="197420" cy="324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0430DA8-3436-4B2A-A467-C66A70C10DD5}"/>
                </a:ext>
              </a:extLst>
            </p:cNvPr>
            <p:cNvCxnSpPr>
              <a:cxnSpLocks/>
            </p:cNvCxnSpPr>
            <p:nvPr/>
          </p:nvCxnSpPr>
          <p:spPr>
            <a:xfrm>
              <a:off x="5174951" y="5542334"/>
              <a:ext cx="0" cy="18921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572D911-B01B-42F7-B420-2AF2AE113DC6}"/>
              </a:ext>
            </a:extLst>
          </p:cNvPr>
          <p:cNvGrpSpPr/>
          <p:nvPr/>
        </p:nvGrpSpPr>
        <p:grpSpPr>
          <a:xfrm>
            <a:off x="2421892" y="3439980"/>
            <a:ext cx="654341" cy="385894"/>
            <a:chOff x="4802368" y="5444656"/>
            <a:chExt cx="654341" cy="38589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BD9EB67-8149-40EB-BB66-EC890DEDA8A0}"/>
                </a:ext>
              </a:extLst>
            </p:cNvPr>
            <p:cNvSpPr/>
            <p:nvPr/>
          </p:nvSpPr>
          <p:spPr>
            <a:xfrm rot="10800000">
              <a:off x="4802368" y="5444656"/>
              <a:ext cx="654341" cy="385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D64939E-50E5-49CF-99A5-C8085FDCF19C}"/>
                    </a:ext>
                  </a:extLst>
                </p:cNvPr>
                <p:cNvSpPr txBox="1"/>
                <p:nvPr/>
              </p:nvSpPr>
              <p:spPr>
                <a:xfrm>
                  <a:off x="4907061" y="5472741"/>
                  <a:ext cx="186268" cy="2769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D64939E-50E5-49CF-99A5-C8085FDCF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061" y="5472741"/>
                  <a:ext cx="186268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45161" t="-2222" r="-38710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Connector: Curved 126">
              <a:extLst>
                <a:ext uri="{FF2B5EF4-FFF2-40B4-BE49-F238E27FC236}">
                  <a16:creationId xmlns:a16="http://schemas.microsoft.com/office/drawing/2014/main" id="{8DBF2361-600D-4CF2-A127-E80B8F1F8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1934" y="5547077"/>
              <a:ext cx="144849" cy="141552"/>
            </a:xfrm>
            <a:prstGeom prst="curved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20786D9-7855-48B6-A98F-827FFAAF52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5748" y="5725314"/>
              <a:ext cx="197420" cy="324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3BCE882-085C-43D5-AD98-E1F34D900379}"/>
                </a:ext>
              </a:extLst>
            </p:cNvPr>
            <p:cNvCxnSpPr>
              <a:cxnSpLocks/>
            </p:cNvCxnSpPr>
            <p:nvPr/>
          </p:nvCxnSpPr>
          <p:spPr>
            <a:xfrm>
              <a:off x="5174951" y="5542334"/>
              <a:ext cx="0" cy="18921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680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BDDD203-648F-47A6-BCA1-FA4AA303AE97}"/>
              </a:ext>
            </a:extLst>
          </p:cNvPr>
          <p:cNvGrpSpPr/>
          <p:nvPr/>
        </p:nvGrpSpPr>
        <p:grpSpPr>
          <a:xfrm>
            <a:off x="335867" y="144142"/>
            <a:ext cx="3523376" cy="1101268"/>
            <a:chOff x="-3518408" y="757768"/>
            <a:chExt cx="3523376" cy="1101268"/>
          </a:xfrm>
        </p:grpSpPr>
        <p:sp>
          <p:nvSpPr>
            <p:cNvPr id="7" name="Callout: Line 6">
              <a:extLst>
                <a:ext uri="{FF2B5EF4-FFF2-40B4-BE49-F238E27FC236}">
                  <a16:creationId xmlns:a16="http://schemas.microsoft.com/office/drawing/2014/main" id="{946267E9-C68D-4A9F-BF7B-6273D5F4BE99}"/>
                </a:ext>
              </a:extLst>
            </p:cNvPr>
            <p:cNvSpPr/>
            <p:nvPr/>
          </p:nvSpPr>
          <p:spPr>
            <a:xfrm>
              <a:off x="-3518408" y="757768"/>
              <a:ext cx="3523376" cy="1101268"/>
            </a:xfrm>
            <a:prstGeom prst="borderCallout1">
              <a:avLst>
                <a:gd name="adj1" fmla="val 15037"/>
                <a:gd name="adj2" fmla="val 101579"/>
                <a:gd name="adj3" fmla="val 39905"/>
                <a:gd name="adj4" fmla="val 11353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0A2060-CF18-47BB-AA6F-ADA828D7CA90}"/>
                    </a:ext>
                  </a:extLst>
                </p:cNvPr>
                <p:cNvSpPr txBox="1"/>
                <p:nvPr/>
              </p:nvSpPr>
              <p:spPr>
                <a:xfrm>
                  <a:off x="-3002386" y="881503"/>
                  <a:ext cx="2521969" cy="80054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sz="24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0A2060-CF18-47BB-AA6F-ADA828D7C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02386" y="881503"/>
                  <a:ext cx="2521969" cy="8005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AEA2C-6D5E-4720-A788-A5D379FA908A}"/>
                  </a:ext>
                </a:extLst>
              </p:cNvPr>
              <p:cNvSpPr txBox="1"/>
              <p:nvPr/>
            </p:nvSpPr>
            <p:spPr>
              <a:xfrm>
                <a:off x="4410919" y="414386"/>
                <a:ext cx="6294372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AEA2C-6D5E-4720-A788-A5D379FA9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919" y="414386"/>
                <a:ext cx="6294372" cy="786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0DF46F-B5E2-454D-B4EE-BF1D1F2556CA}"/>
                  </a:ext>
                </a:extLst>
              </p:cNvPr>
              <p:cNvSpPr txBox="1"/>
              <p:nvPr/>
            </p:nvSpPr>
            <p:spPr>
              <a:xfrm>
                <a:off x="4440297" y="74531"/>
                <a:ext cx="6075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0DF46F-B5E2-454D-B4EE-BF1D1F255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297" y="74531"/>
                <a:ext cx="6075216" cy="461665"/>
              </a:xfrm>
              <a:prstGeom prst="rect">
                <a:avLst/>
              </a:prstGeom>
              <a:blipFill>
                <a:blip r:embed="rId4"/>
                <a:stretch>
                  <a:fillRect r="-502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D7BA18-C886-4A04-B35D-1B1CA76393BC}"/>
              </a:ext>
            </a:extLst>
          </p:cNvPr>
          <p:cNvCxnSpPr>
            <a:cxnSpLocks/>
            <a:stCxn id="247" idx="1"/>
            <a:endCxn id="74" idx="3"/>
          </p:cNvCxnSpPr>
          <p:nvPr/>
        </p:nvCxnSpPr>
        <p:spPr>
          <a:xfrm flipH="1">
            <a:off x="3069785" y="3489343"/>
            <a:ext cx="566561" cy="1"/>
          </a:xfrm>
          <a:prstGeom prst="straightConnector1">
            <a:avLst/>
          </a:prstGeom>
          <a:solidFill>
            <a:srgbClr val="FF8225"/>
          </a:solidFill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8">
            <a:extLst>
              <a:ext uri="{FF2B5EF4-FFF2-40B4-BE49-F238E27FC236}">
                <a16:creationId xmlns:a16="http://schemas.microsoft.com/office/drawing/2014/main" id="{858269FF-35CF-487F-900D-FF40C0943C50}"/>
              </a:ext>
            </a:extLst>
          </p:cNvPr>
          <p:cNvCxnSpPr>
            <a:cxnSpLocks/>
            <a:stCxn id="41" idx="0"/>
            <a:endCxn id="247" idx="3"/>
          </p:cNvCxnSpPr>
          <p:nvPr/>
        </p:nvCxnSpPr>
        <p:spPr>
          <a:xfrm rot="16200000" flipV="1">
            <a:off x="5290973" y="3483821"/>
            <a:ext cx="558525" cy="569570"/>
          </a:xfrm>
          <a:prstGeom prst="curvedConnector2">
            <a:avLst/>
          </a:prstGeom>
          <a:solidFill>
            <a:srgbClr val="FF8225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905755-3AD6-4E70-A96E-1293138C912F}"/>
                  </a:ext>
                </a:extLst>
              </p:cNvPr>
              <p:cNvSpPr txBox="1"/>
              <p:nvPr/>
            </p:nvSpPr>
            <p:spPr>
              <a:xfrm>
                <a:off x="5602851" y="4351098"/>
                <a:ext cx="5237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905755-3AD6-4E70-A96E-1293138C9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851" y="4351098"/>
                <a:ext cx="52373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3DF2826E-B564-41FC-91DA-10734064A1E6}"/>
              </a:ext>
            </a:extLst>
          </p:cNvPr>
          <p:cNvSpPr/>
          <p:nvPr/>
        </p:nvSpPr>
        <p:spPr>
          <a:xfrm>
            <a:off x="2146998" y="4047868"/>
            <a:ext cx="1191236" cy="11912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GB" sz="1100" dirty="0">
                <a:solidFill>
                  <a:schemeClr val="tx1"/>
                </a:solidFill>
              </a:rPr>
              <a:t>Neuronal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Population </a:t>
            </a:r>
            <a:r>
              <a:rPr lang="en-GB" sz="4800" dirty="0">
                <a:solidFill>
                  <a:schemeClr val="tx1"/>
                </a:solidFill>
              </a:rPr>
              <a:t>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60A08-3476-4827-B1DF-F8344C24DD82}"/>
              </a:ext>
            </a:extLst>
          </p:cNvPr>
          <p:cNvSpPr txBox="1"/>
          <p:nvPr/>
        </p:nvSpPr>
        <p:spPr>
          <a:xfrm>
            <a:off x="2480749" y="43510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B58C6EC-4450-4192-82BE-C8C77A0DB93A}"/>
              </a:ext>
            </a:extLst>
          </p:cNvPr>
          <p:cNvCxnSpPr>
            <a:cxnSpLocks/>
            <a:stCxn id="5" idx="3"/>
            <a:endCxn id="18" idx="3"/>
          </p:cNvCxnSpPr>
          <p:nvPr/>
        </p:nvCxnSpPr>
        <p:spPr>
          <a:xfrm rot="5400000">
            <a:off x="1719189" y="5099629"/>
            <a:ext cx="637238" cy="567285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F6A501-C6CC-4F70-A996-EC7C7B2DC0A7}"/>
                  </a:ext>
                </a:extLst>
              </p:cNvPr>
              <p:cNvSpPr txBox="1"/>
              <p:nvPr/>
            </p:nvSpPr>
            <p:spPr>
              <a:xfrm>
                <a:off x="1417059" y="5471057"/>
                <a:ext cx="3371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F6A501-C6CC-4F70-A996-EC7C7B2DC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59" y="5471057"/>
                <a:ext cx="337106" cy="461665"/>
              </a:xfrm>
              <a:prstGeom prst="rect">
                <a:avLst/>
              </a:prstGeom>
              <a:blipFill>
                <a:blip r:embed="rId6"/>
                <a:stretch>
                  <a:fillRect l="-8929" r="-19643" b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5A04F5-CCD4-4D26-A0D6-5A3137E18C93}"/>
                  </a:ext>
                </a:extLst>
              </p:cNvPr>
              <p:cNvSpPr txBox="1"/>
              <p:nvPr/>
            </p:nvSpPr>
            <p:spPr>
              <a:xfrm>
                <a:off x="2463472" y="2491055"/>
                <a:ext cx="571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5A04F5-CCD4-4D26-A0D6-5A3137E18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72" y="2491055"/>
                <a:ext cx="57118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952B7544-72D6-42D3-A37B-2823D7363788}"/>
              </a:ext>
            </a:extLst>
          </p:cNvPr>
          <p:cNvSpPr/>
          <p:nvPr/>
        </p:nvSpPr>
        <p:spPr>
          <a:xfrm flipH="1">
            <a:off x="5259402" y="4047868"/>
            <a:ext cx="1191236" cy="11912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GB" sz="1100" dirty="0">
                <a:solidFill>
                  <a:schemeClr val="tx1"/>
                </a:solidFill>
              </a:rPr>
              <a:t>Neuronal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Population</a:t>
            </a:r>
            <a:br>
              <a:rPr lang="en-GB" dirty="0"/>
            </a:br>
            <a:r>
              <a:rPr lang="en-GB" sz="48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11B8A522-AAE4-46B0-A455-A1B495704B43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>
            <a:off x="2742615" y="3682291"/>
            <a:ext cx="1" cy="365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A36BCB6-5FF9-47AE-858D-2BAC83966F2B}"/>
              </a:ext>
            </a:extLst>
          </p:cNvPr>
          <p:cNvGrpSpPr/>
          <p:nvPr/>
        </p:nvGrpSpPr>
        <p:grpSpPr>
          <a:xfrm>
            <a:off x="8363786" y="2527540"/>
            <a:ext cx="2906471" cy="3007041"/>
            <a:chOff x="8608353" y="2543570"/>
            <a:chExt cx="2931085" cy="27011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71E7CB-E501-4D2F-9DB6-E005E0CEB8F4}"/>
                </a:ext>
              </a:extLst>
            </p:cNvPr>
            <p:cNvGrpSpPr/>
            <p:nvPr/>
          </p:nvGrpSpPr>
          <p:grpSpPr>
            <a:xfrm>
              <a:off x="8610711" y="2947052"/>
              <a:ext cx="1189662" cy="369332"/>
              <a:chOff x="8277225" y="1372671"/>
              <a:chExt cx="1189662" cy="3693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14054E-B511-4876-AE81-C2E368C58E83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109F66-D7C2-456D-98C7-9458E8C35B55}"/>
                  </a:ext>
                </a:extLst>
              </p:cNvPr>
              <p:cNvSpPr txBox="1"/>
              <p:nvPr/>
            </p:nvSpPr>
            <p:spPr>
              <a:xfrm>
                <a:off x="8521756" y="1372671"/>
                <a:ext cx="94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Weights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5D583E8-68F5-459D-B6CF-CD35B932942C}"/>
                </a:ext>
              </a:extLst>
            </p:cNvPr>
            <p:cNvGrpSpPr/>
            <p:nvPr/>
          </p:nvGrpSpPr>
          <p:grpSpPr>
            <a:xfrm>
              <a:off x="8610711" y="3369326"/>
              <a:ext cx="2928727" cy="369332"/>
              <a:chOff x="8277225" y="1372671"/>
              <a:chExt cx="2928727" cy="36933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777B6EE-6F2E-4BA2-84E3-50DEDB161E79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199FE1B-8E9B-4F0F-9DEC-9B9B0762E5E7}"/>
                  </a:ext>
                </a:extLst>
              </p:cNvPr>
              <p:cNvSpPr txBox="1"/>
              <p:nvPr/>
            </p:nvSpPr>
            <p:spPr>
              <a:xfrm>
                <a:off x="8521756" y="1372671"/>
                <a:ext cx="268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Background drives (biases)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D9E6C4A-DB3D-49D6-8023-7CAFB7F4DC93}"/>
                </a:ext>
              </a:extLst>
            </p:cNvPr>
            <p:cNvGrpSpPr/>
            <p:nvPr/>
          </p:nvGrpSpPr>
          <p:grpSpPr>
            <a:xfrm>
              <a:off x="8610711" y="2543570"/>
              <a:ext cx="2424295" cy="369332"/>
              <a:chOff x="8277225" y="1353621"/>
              <a:chExt cx="2424295" cy="36933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47104B7-2EC4-4AAF-B06B-E0C03D502DEB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rgbClr val="FFC000"/>
                    </a:solidFill>
                  </a:rPr>
                  <a:t>?</a:t>
                </a:r>
                <a:endParaRPr lang="en-GB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27CA86-D513-4567-979B-08930CD55313}"/>
                  </a:ext>
                </a:extLst>
              </p:cNvPr>
              <p:cNvSpPr txBox="1"/>
              <p:nvPr/>
            </p:nvSpPr>
            <p:spPr>
              <a:xfrm>
                <a:off x="8521756" y="1353621"/>
                <a:ext cx="2179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Synaptic activity (</a:t>
                </a:r>
                <a:r>
                  <a:rPr lang="en-GB" dirty="0" err="1"/>
                  <a:t>u,v</a:t>
                </a:r>
                <a:r>
                  <a:rPr lang="en-GB" dirty="0"/>
                  <a:t>)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BF380B-BC85-4F07-8BEE-C8CA99A96434}"/>
                </a:ext>
              </a:extLst>
            </p:cNvPr>
            <p:cNvGrpSpPr/>
            <p:nvPr/>
          </p:nvGrpSpPr>
          <p:grpSpPr>
            <a:xfrm>
              <a:off x="8612938" y="4195826"/>
              <a:ext cx="2255658" cy="369332"/>
              <a:chOff x="7334839" y="1786305"/>
              <a:chExt cx="2255658" cy="36933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ADDF687-B034-4CE4-BB1A-317903330896}"/>
                  </a:ext>
                </a:extLst>
              </p:cNvPr>
              <p:cNvSpPr txBox="1"/>
              <p:nvPr/>
            </p:nvSpPr>
            <p:spPr>
              <a:xfrm>
                <a:off x="7579369" y="1786305"/>
                <a:ext cx="2011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Excitatory feedback</a:t>
                </a:r>
              </a:p>
            </p:txBody>
          </p:sp>
          <p:cxnSp>
            <p:nvCxnSpPr>
              <p:cNvPr id="55" name="Connector: Curved 54">
                <a:extLst>
                  <a:ext uri="{FF2B5EF4-FFF2-40B4-BE49-F238E27FC236}">
                    <a16:creationId xmlns:a16="http://schemas.microsoft.com/office/drawing/2014/main" id="{8D67B248-680E-43D6-8A65-7659FAF490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15039" y="1883048"/>
                <a:ext cx="212995" cy="17339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C1864F-73EF-4D56-91CB-0A8BCCAF3A8B}"/>
                </a:ext>
              </a:extLst>
            </p:cNvPr>
            <p:cNvGrpSpPr/>
            <p:nvPr/>
          </p:nvGrpSpPr>
          <p:grpSpPr>
            <a:xfrm>
              <a:off x="8623647" y="4553817"/>
              <a:ext cx="2244949" cy="369332"/>
              <a:chOff x="7334839" y="1786305"/>
              <a:chExt cx="2244949" cy="36933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1991D84-7823-4D5E-8736-D76CFD3C4BED}"/>
                  </a:ext>
                </a:extLst>
              </p:cNvPr>
              <p:cNvSpPr txBox="1"/>
              <p:nvPr/>
            </p:nvSpPr>
            <p:spPr>
              <a:xfrm>
                <a:off x="7579369" y="1786305"/>
                <a:ext cx="2000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Inhibitory feedback</a:t>
                </a:r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EF0DF574-7D16-4B1C-81B7-71F78D94A1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15039" y="1883048"/>
                <a:ext cx="212995" cy="17339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8E21F4A-B357-4C6F-A762-87846C42ED98}"/>
                </a:ext>
              </a:extLst>
            </p:cNvPr>
            <p:cNvSpPr txBox="1"/>
            <p:nvPr/>
          </p:nvSpPr>
          <p:spPr>
            <a:xfrm>
              <a:off x="8857468" y="4875351"/>
              <a:ext cx="749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Decay</a:t>
              </a:r>
            </a:p>
          </p:txBody>
        </p: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2374F7D4-12C7-4569-945B-857944A0A2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93144" y="4972107"/>
              <a:ext cx="212995" cy="17339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003369C-4F63-4027-9155-235335EFC084}"/>
                </a:ext>
              </a:extLst>
            </p:cNvPr>
            <p:cNvSpPr txBox="1"/>
            <p:nvPr/>
          </p:nvSpPr>
          <p:spPr>
            <a:xfrm>
              <a:off x="8855241" y="3789196"/>
              <a:ext cx="1203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Time delay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3FAF6D8-2974-4F07-85FD-ADD24D9F36BD}"/>
                </a:ext>
              </a:extLst>
            </p:cNvPr>
            <p:cNvSpPr/>
            <p:nvPr/>
          </p:nvSpPr>
          <p:spPr>
            <a:xfrm>
              <a:off x="8608353" y="3872589"/>
              <a:ext cx="231651" cy="238125"/>
            </a:xfrm>
            <a:prstGeom prst="rect">
              <a:avLst/>
            </a:prstGeom>
            <a:solidFill>
              <a:srgbClr val="FF8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889EE615-FD9F-478D-BD99-F63E3B394528}"/>
              </a:ext>
            </a:extLst>
          </p:cNvPr>
          <p:cNvSpPr txBox="1"/>
          <p:nvPr/>
        </p:nvSpPr>
        <p:spPr>
          <a:xfrm>
            <a:off x="-895650" y="1381036"/>
            <a:ext cx="6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Inhibitory-Inhibitory model (section 4.a)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9E689E6-BBF0-4F9D-A204-E872F7AFFDFE}"/>
              </a:ext>
            </a:extLst>
          </p:cNvPr>
          <p:cNvGrpSpPr/>
          <p:nvPr/>
        </p:nvGrpSpPr>
        <p:grpSpPr>
          <a:xfrm>
            <a:off x="2415444" y="3296397"/>
            <a:ext cx="654341" cy="385894"/>
            <a:chOff x="838898" y="1870744"/>
            <a:chExt cx="654341" cy="385894"/>
          </a:xfrm>
          <a:solidFill>
            <a:schemeClr val="bg1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E76103B-FFC8-41D9-9371-EFF64602DD1A}"/>
                </a:ext>
              </a:extLst>
            </p:cNvPr>
            <p:cNvSpPr/>
            <p:nvPr/>
          </p:nvSpPr>
          <p:spPr>
            <a:xfrm>
              <a:off x="838898" y="1870744"/>
              <a:ext cx="654341" cy="3858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231A4C2-A03E-4FC1-9996-8CBCA3DE4637}"/>
                    </a:ext>
                  </a:extLst>
                </p:cNvPr>
                <p:cNvSpPr txBox="1"/>
                <p:nvPr/>
              </p:nvSpPr>
              <p:spPr>
                <a:xfrm>
                  <a:off x="1072934" y="1925191"/>
                  <a:ext cx="186268" cy="27699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231A4C2-A03E-4FC1-9996-8CBCA3DE4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934" y="1925191"/>
                  <a:ext cx="18626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6667" t="-4444" r="-43333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D7E41F0C-3389-4A09-A6D2-2329FDEDC5BF}"/>
              </a:ext>
            </a:extLst>
          </p:cNvPr>
          <p:cNvCxnSpPr>
            <a:cxnSpLocks/>
            <a:stCxn id="74" idx="1"/>
            <a:endCxn id="237" idx="0"/>
          </p:cNvCxnSpPr>
          <p:nvPr/>
        </p:nvCxnSpPr>
        <p:spPr>
          <a:xfrm rot="10800000" flipV="1">
            <a:off x="1293392" y="3489344"/>
            <a:ext cx="1122053" cy="160770"/>
          </a:xfrm>
          <a:prstGeom prst="curvedConnector2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12DD894F-83DE-405A-9959-B1B1CCA2D53E}"/>
              </a:ext>
            </a:extLst>
          </p:cNvPr>
          <p:cNvCxnSpPr>
            <a:cxnSpLocks/>
            <a:stCxn id="237" idx="2"/>
            <a:endCxn id="5" idx="2"/>
          </p:cNvCxnSpPr>
          <p:nvPr/>
        </p:nvCxnSpPr>
        <p:spPr>
          <a:xfrm rot="16200000" flipH="1">
            <a:off x="1616629" y="4113116"/>
            <a:ext cx="207131" cy="853607"/>
          </a:xfrm>
          <a:prstGeom prst="curvedConnector2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A4416100-42C8-4A4F-A28C-FD20853508AD}"/>
              </a:ext>
            </a:extLst>
          </p:cNvPr>
          <p:cNvCxnSpPr>
            <a:cxnSpLocks/>
            <a:stCxn id="74" idx="0"/>
            <a:endCxn id="38" idx="2"/>
          </p:cNvCxnSpPr>
          <p:nvPr/>
        </p:nvCxnSpPr>
        <p:spPr>
          <a:xfrm flipV="1">
            <a:off x="2742615" y="2952720"/>
            <a:ext cx="6448" cy="343677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5D9BE84-E2BF-4322-8529-6789869E5D97}"/>
              </a:ext>
            </a:extLst>
          </p:cNvPr>
          <p:cNvCxnSpPr>
            <a:cxnSpLocks/>
            <a:stCxn id="256" idx="3"/>
            <a:endCxn id="164" idx="3"/>
          </p:cNvCxnSpPr>
          <p:nvPr/>
        </p:nvCxnSpPr>
        <p:spPr>
          <a:xfrm>
            <a:off x="4948942" y="5784693"/>
            <a:ext cx="578898" cy="4050"/>
          </a:xfrm>
          <a:prstGeom prst="straightConnector1">
            <a:avLst/>
          </a:prstGeom>
          <a:solidFill>
            <a:srgbClr val="FF8225"/>
          </a:solidFill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2FAE14-7651-40C8-A0F2-E42CDB6745E6}"/>
                  </a:ext>
                </a:extLst>
              </p:cNvPr>
              <p:cNvSpPr txBox="1"/>
              <p:nvPr/>
            </p:nvSpPr>
            <p:spPr>
              <a:xfrm>
                <a:off x="5571576" y="6302051"/>
                <a:ext cx="553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2FAE14-7651-40C8-A0F2-E42CDB674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576" y="6302051"/>
                <a:ext cx="55380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Connector: Curved 82">
            <a:extLst>
              <a:ext uri="{FF2B5EF4-FFF2-40B4-BE49-F238E27FC236}">
                <a16:creationId xmlns:a16="http://schemas.microsoft.com/office/drawing/2014/main" id="{D85FD485-0ECA-4FC8-8566-2E8BA5C819E2}"/>
              </a:ext>
            </a:extLst>
          </p:cNvPr>
          <p:cNvCxnSpPr>
            <a:cxnSpLocks/>
            <a:stCxn id="164" idx="2"/>
            <a:endCxn id="41" idx="4"/>
          </p:cNvCxnSpPr>
          <p:nvPr/>
        </p:nvCxnSpPr>
        <p:spPr>
          <a:xfrm flipV="1">
            <a:off x="5855010" y="5239104"/>
            <a:ext cx="10" cy="3566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9C05618-D651-420F-A1D3-4347A14FAC63}"/>
              </a:ext>
            </a:extLst>
          </p:cNvPr>
          <p:cNvGrpSpPr/>
          <p:nvPr/>
        </p:nvGrpSpPr>
        <p:grpSpPr>
          <a:xfrm rot="10800000">
            <a:off x="5527840" y="5595796"/>
            <a:ext cx="654341" cy="385894"/>
            <a:chOff x="838898" y="1870744"/>
            <a:chExt cx="654341" cy="385894"/>
          </a:xfrm>
          <a:solidFill>
            <a:schemeClr val="bg1"/>
          </a:solidFill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987AD09-5540-4158-B12D-E6B42EC2B486}"/>
                </a:ext>
              </a:extLst>
            </p:cNvPr>
            <p:cNvSpPr/>
            <p:nvPr/>
          </p:nvSpPr>
          <p:spPr>
            <a:xfrm>
              <a:off x="838898" y="1870744"/>
              <a:ext cx="654341" cy="3858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F44599E4-66E7-4C93-93C9-40AE58485D6F}"/>
                    </a:ext>
                  </a:extLst>
                </p:cNvPr>
                <p:cNvSpPr txBox="1"/>
                <p:nvPr/>
              </p:nvSpPr>
              <p:spPr>
                <a:xfrm rot="10800000">
                  <a:off x="1072934" y="1925191"/>
                  <a:ext cx="186268" cy="27699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F44599E4-66E7-4C93-93C9-40AE58485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1072934" y="1925191"/>
                  <a:ext cx="18626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5161" t="-2222" r="-38710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6" name="Connector: Curved 86">
            <a:extLst>
              <a:ext uri="{FF2B5EF4-FFF2-40B4-BE49-F238E27FC236}">
                <a16:creationId xmlns:a16="http://schemas.microsoft.com/office/drawing/2014/main" id="{91DFDD1A-B3D8-4188-950B-D2CBCDFBD7E6}"/>
              </a:ext>
            </a:extLst>
          </p:cNvPr>
          <p:cNvCxnSpPr>
            <a:cxnSpLocks/>
            <a:stCxn id="164" idx="1"/>
            <a:endCxn id="222" idx="2"/>
          </p:cNvCxnSpPr>
          <p:nvPr/>
        </p:nvCxnSpPr>
        <p:spPr>
          <a:xfrm flipV="1">
            <a:off x="6182181" y="5632223"/>
            <a:ext cx="1099936" cy="156520"/>
          </a:xfrm>
          <a:prstGeom prst="curvedConnector2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Curved 89">
            <a:extLst>
              <a:ext uri="{FF2B5EF4-FFF2-40B4-BE49-F238E27FC236}">
                <a16:creationId xmlns:a16="http://schemas.microsoft.com/office/drawing/2014/main" id="{874262E0-63DB-4057-8825-16660E8854C6}"/>
              </a:ext>
            </a:extLst>
          </p:cNvPr>
          <p:cNvCxnSpPr>
            <a:cxnSpLocks/>
            <a:stCxn id="222" idx="0"/>
            <a:endCxn id="41" idx="2"/>
          </p:cNvCxnSpPr>
          <p:nvPr/>
        </p:nvCxnSpPr>
        <p:spPr>
          <a:xfrm rot="16200000" flipV="1">
            <a:off x="6765130" y="4328994"/>
            <a:ext cx="202496" cy="831479"/>
          </a:xfrm>
          <a:prstGeom prst="curvedConnector2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Curved 98">
            <a:extLst>
              <a:ext uri="{FF2B5EF4-FFF2-40B4-BE49-F238E27FC236}">
                <a16:creationId xmlns:a16="http://schemas.microsoft.com/office/drawing/2014/main" id="{8100A0AF-8D0C-424D-82F4-1BB8851091C5}"/>
              </a:ext>
            </a:extLst>
          </p:cNvPr>
          <p:cNvCxnSpPr>
            <a:cxnSpLocks/>
            <a:stCxn id="164" idx="0"/>
            <a:endCxn id="159" idx="0"/>
          </p:cNvCxnSpPr>
          <p:nvPr/>
        </p:nvCxnSpPr>
        <p:spPr>
          <a:xfrm flipH="1">
            <a:off x="5848479" y="5981690"/>
            <a:ext cx="6531" cy="356693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AEE0F1B6-342D-45AB-95A7-87C239F7F1C7}"/>
              </a:ext>
            </a:extLst>
          </p:cNvPr>
          <p:cNvCxnSpPr>
            <a:cxnSpLocks/>
            <a:stCxn id="5" idx="4"/>
            <a:endCxn id="256" idx="1"/>
          </p:cNvCxnSpPr>
          <p:nvPr/>
        </p:nvCxnSpPr>
        <p:spPr>
          <a:xfrm rot="16200000" flipH="1">
            <a:off x="2748433" y="5233287"/>
            <a:ext cx="545589" cy="557222"/>
          </a:xfrm>
          <a:prstGeom prst="curvedConnector2">
            <a:avLst/>
          </a:prstGeom>
          <a:solidFill>
            <a:srgbClr val="FF8225"/>
          </a:solidFill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E66CEB0-FFED-4F31-88E9-7CB97F78C605}"/>
              </a:ext>
            </a:extLst>
          </p:cNvPr>
          <p:cNvGrpSpPr/>
          <p:nvPr/>
        </p:nvGrpSpPr>
        <p:grpSpPr>
          <a:xfrm>
            <a:off x="6457565" y="4845982"/>
            <a:ext cx="1649104" cy="786241"/>
            <a:chOff x="7067745" y="4833045"/>
            <a:chExt cx="1649104" cy="786241"/>
          </a:xfrm>
        </p:grpSpPr>
        <p:pic>
          <p:nvPicPr>
            <p:cNvPr id="161" name="Graphic 160" descr="Clock with solid fill">
              <a:extLst>
                <a:ext uri="{FF2B5EF4-FFF2-40B4-BE49-F238E27FC236}">
                  <a16:creationId xmlns:a16="http://schemas.microsoft.com/office/drawing/2014/main" id="{6ECD8CA6-B104-4A38-AA3F-08BD0ABA8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96509" y="4847527"/>
              <a:ext cx="391576" cy="3915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5513ACB-E303-41D5-8A2D-7E81E976ABED}"/>
                    </a:ext>
                  </a:extLst>
                </p:cNvPr>
                <p:cNvSpPr txBox="1"/>
                <p:nvPr/>
              </p:nvSpPr>
              <p:spPr>
                <a:xfrm>
                  <a:off x="7076330" y="5126164"/>
                  <a:ext cx="16319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solidFill>
                      <a:srgbClr val="FF8225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5513ACB-E303-41D5-8A2D-7E81E976A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330" y="5126164"/>
                  <a:ext cx="1631933" cy="461665"/>
                </a:xfrm>
                <a:prstGeom prst="rect">
                  <a:avLst/>
                </a:prstGeom>
                <a:blipFill>
                  <a:blip r:embed="rId13"/>
                  <a:stretch>
                    <a:fillRect r="-749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0FBA2257-6CE4-4994-9689-DB1B3B87635F}"/>
                </a:ext>
              </a:extLst>
            </p:cNvPr>
            <p:cNvSpPr/>
            <p:nvPr/>
          </p:nvSpPr>
          <p:spPr>
            <a:xfrm>
              <a:off x="7067745" y="4833045"/>
              <a:ext cx="1649104" cy="786241"/>
            </a:xfrm>
            <a:prstGeom prst="roundRect">
              <a:avLst/>
            </a:prstGeom>
            <a:noFill/>
            <a:ln>
              <a:solidFill>
                <a:srgbClr val="FF82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A91D09A3-D41E-444E-BC6F-A94A91CEDFA9}"/>
              </a:ext>
            </a:extLst>
          </p:cNvPr>
          <p:cNvGrpSpPr/>
          <p:nvPr/>
        </p:nvGrpSpPr>
        <p:grpSpPr>
          <a:xfrm>
            <a:off x="468839" y="3650114"/>
            <a:ext cx="1707215" cy="786241"/>
            <a:chOff x="140903" y="3695351"/>
            <a:chExt cx="1707215" cy="786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6E162C4C-167A-4205-9849-3A50787E33E1}"/>
                    </a:ext>
                  </a:extLst>
                </p:cNvPr>
                <p:cNvSpPr txBox="1"/>
                <p:nvPr/>
              </p:nvSpPr>
              <p:spPr>
                <a:xfrm>
                  <a:off x="216185" y="4005439"/>
                  <a:ext cx="16319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solidFill>
                      <a:srgbClr val="FF8225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6E162C4C-167A-4205-9849-3A50787E33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5" y="4005439"/>
                  <a:ext cx="1631933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746" b="-18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5" name="Graphic 234" descr="Clock with solid fill">
              <a:extLst>
                <a:ext uri="{FF2B5EF4-FFF2-40B4-BE49-F238E27FC236}">
                  <a16:creationId xmlns:a16="http://schemas.microsoft.com/office/drawing/2014/main" id="{A2F65C4C-7F01-4EB5-8EEF-08444DF66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9512" y="3712598"/>
              <a:ext cx="391576" cy="391576"/>
            </a:xfrm>
            <a:prstGeom prst="rect">
              <a:avLst/>
            </a:prstGeom>
          </p:spPr>
        </p:pic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CBB6F91F-EA6D-42AD-AA27-4C010A3B53E8}"/>
                </a:ext>
              </a:extLst>
            </p:cNvPr>
            <p:cNvSpPr/>
            <p:nvPr/>
          </p:nvSpPr>
          <p:spPr>
            <a:xfrm>
              <a:off x="140903" y="3695351"/>
              <a:ext cx="1649104" cy="786241"/>
            </a:xfrm>
            <a:prstGeom prst="roundRect">
              <a:avLst/>
            </a:prstGeom>
            <a:noFill/>
            <a:ln>
              <a:solidFill>
                <a:srgbClr val="FF82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62CE68AA-5C25-4403-8BDC-3302B02EE53F}"/>
              </a:ext>
            </a:extLst>
          </p:cNvPr>
          <p:cNvGrpSpPr/>
          <p:nvPr/>
        </p:nvGrpSpPr>
        <p:grpSpPr>
          <a:xfrm>
            <a:off x="3636346" y="3096222"/>
            <a:ext cx="1649104" cy="786241"/>
            <a:chOff x="7036277" y="3369344"/>
            <a:chExt cx="1649104" cy="786241"/>
          </a:xfrm>
        </p:grpSpPr>
        <p:pic>
          <p:nvPicPr>
            <p:cNvPr id="245" name="Graphic 244" descr="Clock with solid fill">
              <a:extLst>
                <a:ext uri="{FF2B5EF4-FFF2-40B4-BE49-F238E27FC236}">
                  <a16:creationId xmlns:a16="http://schemas.microsoft.com/office/drawing/2014/main" id="{B85BCDB4-212A-42D4-8FC4-D8D88B635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65041" y="3383826"/>
              <a:ext cx="391576" cy="3915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5771A3B5-5590-4C38-9F10-FF13BACB841D}"/>
                    </a:ext>
                  </a:extLst>
                </p:cNvPr>
                <p:cNvSpPr txBox="1"/>
                <p:nvPr/>
              </p:nvSpPr>
              <p:spPr>
                <a:xfrm>
                  <a:off x="7044862" y="3662463"/>
                  <a:ext cx="16319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solidFill>
                      <a:srgbClr val="FF8225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5771A3B5-5590-4C38-9F10-FF13BACB8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862" y="3662463"/>
                  <a:ext cx="1631933" cy="461665"/>
                </a:xfrm>
                <a:prstGeom prst="rect">
                  <a:avLst/>
                </a:prstGeom>
                <a:blipFill>
                  <a:blip r:embed="rId15"/>
                  <a:stretch>
                    <a:fillRect r="-373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5975DC22-FF7F-4F3F-AD23-12B60C45FBA5}"/>
                </a:ext>
              </a:extLst>
            </p:cNvPr>
            <p:cNvSpPr/>
            <p:nvPr/>
          </p:nvSpPr>
          <p:spPr>
            <a:xfrm>
              <a:off x="7036277" y="3369344"/>
              <a:ext cx="1649104" cy="786241"/>
            </a:xfrm>
            <a:prstGeom prst="roundRect">
              <a:avLst/>
            </a:prstGeom>
            <a:noFill/>
            <a:ln>
              <a:solidFill>
                <a:srgbClr val="FF82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F144BAA-BAB0-4824-8798-05EF7812DAD8}"/>
              </a:ext>
            </a:extLst>
          </p:cNvPr>
          <p:cNvGrpSpPr/>
          <p:nvPr/>
        </p:nvGrpSpPr>
        <p:grpSpPr>
          <a:xfrm>
            <a:off x="3299838" y="5391572"/>
            <a:ext cx="1649104" cy="786241"/>
            <a:chOff x="7036277" y="3369344"/>
            <a:chExt cx="1649104" cy="786241"/>
          </a:xfrm>
        </p:grpSpPr>
        <p:pic>
          <p:nvPicPr>
            <p:cNvPr id="254" name="Graphic 253" descr="Clock with solid fill">
              <a:extLst>
                <a:ext uri="{FF2B5EF4-FFF2-40B4-BE49-F238E27FC236}">
                  <a16:creationId xmlns:a16="http://schemas.microsoft.com/office/drawing/2014/main" id="{BB8D3085-46C2-4EC4-B7A1-172CDED92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65041" y="3383826"/>
              <a:ext cx="391576" cy="3915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79D25B17-F75A-4D0D-AC1D-78993C7FEF8E}"/>
                    </a:ext>
                  </a:extLst>
                </p:cNvPr>
                <p:cNvSpPr txBox="1"/>
                <p:nvPr/>
              </p:nvSpPr>
              <p:spPr>
                <a:xfrm>
                  <a:off x="7044862" y="3662463"/>
                  <a:ext cx="16319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solidFill>
                      <a:srgbClr val="FF8225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79D25B17-F75A-4D0D-AC1D-78993C7FE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862" y="3662463"/>
                  <a:ext cx="163193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" name="Rectangle: Rounded Corners 255">
              <a:extLst>
                <a:ext uri="{FF2B5EF4-FFF2-40B4-BE49-F238E27FC236}">
                  <a16:creationId xmlns:a16="http://schemas.microsoft.com/office/drawing/2014/main" id="{1EDECB8F-3BCF-45FD-A9E1-DE58B1C47ACE}"/>
                </a:ext>
              </a:extLst>
            </p:cNvPr>
            <p:cNvSpPr/>
            <p:nvPr/>
          </p:nvSpPr>
          <p:spPr>
            <a:xfrm>
              <a:off x="7036277" y="3369344"/>
              <a:ext cx="1649104" cy="786241"/>
            </a:xfrm>
            <a:prstGeom prst="roundRect">
              <a:avLst/>
            </a:prstGeom>
            <a:noFill/>
            <a:ln>
              <a:solidFill>
                <a:srgbClr val="FF82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26C7C108-4FF5-479F-ABB6-CDFCBAF498D2}"/>
              </a:ext>
            </a:extLst>
          </p:cNvPr>
          <p:cNvCxnSpPr>
            <a:cxnSpLocks/>
            <a:stCxn id="41" idx="1"/>
            <a:endCxn id="262" idx="1"/>
          </p:cNvCxnSpPr>
          <p:nvPr/>
        </p:nvCxnSpPr>
        <p:spPr>
          <a:xfrm rot="5400000" flipH="1" flipV="1">
            <a:off x="6364566" y="3500336"/>
            <a:ext cx="633605" cy="810365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5F0BCDB2-9AF8-442A-A25C-2A7CF3B29160}"/>
                  </a:ext>
                </a:extLst>
              </p:cNvPr>
              <p:cNvSpPr txBox="1"/>
              <p:nvPr/>
            </p:nvSpPr>
            <p:spPr>
              <a:xfrm rot="92031">
                <a:off x="7086543" y="3358494"/>
                <a:ext cx="45719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5F0BCDB2-9AF8-442A-A25C-2A7CF3B2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2031">
                <a:off x="7086543" y="3358494"/>
                <a:ext cx="45719" cy="461665"/>
              </a:xfrm>
              <a:prstGeom prst="rect">
                <a:avLst/>
              </a:prstGeom>
              <a:blipFill>
                <a:blip r:embed="rId17"/>
                <a:stretch>
                  <a:fillRect l="-145455" r="-427273" b="-51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07B63C-CE03-4BA8-BF4B-8DD83B8A5470}"/>
                  </a:ext>
                </a:extLst>
              </p:cNvPr>
              <p:cNvSpPr txBox="1"/>
              <p:nvPr/>
            </p:nvSpPr>
            <p:spPr>
              <a:xfrm>
                <a:off x="-852826" y="1716482"/>
                <a:ext cx="336128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endParaRPr lang="en-GB" sz="2400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07B63C-CE03-4BA8-BF4B-8DD83B8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2826" y="1716482"/>
                <a:ext cx="3361284" cy="156966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29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BDDD203-648F-47A6-BCA1-FA4AA303AE97}"/>
              </a:ext>
            </a:extLst>
          </p:cNvPr>
          <p:cNvGrpSpPr/>
          <p:nvPr/>
        </p:nvGrpSpPr>
        <p:grpSpPr>
          <a:xfrm>
            <a:off x="335867" y="144142"/>
            <a:ext cx="3523376" cy="1101268"/>
            <a:chOff x="-3518408" y="757768"/>
            <a:chExt cx="3523376" cy="1101268"/>
          </a:xfrm>
        </p:grpSpPr>
        <p:sp>
          <p:nvSpPr>
            <p:cNvPr id="7" name="Callout: Line 6">
              <a:extLst>
                <a:ext uri="{FF2B5EF4-FFF2-40B4-BE49-F238E27FC236}">
                  <a16:creationId xmlns:a16="http://schemas.microsoft.com/office/drawing/2014/main" id="{946267E9-C68D-4A9F-BF7B-6273D5F4BE99}"/>
                </a:ext>
              </a:extLst>
            </p:cNvPr>
            <p:cNvSpPr/>
            <p:nvPr/>
          </p:nvSpPr>
          <p:spPr>
            <a:xfrm>
              <a:off x="-3518408" y="757768"/>
              <a:ext cx="3523376" cy="1101268"/>
            </a:xfrm>
            <a:prstGeom prst="borderCallout1">
              <a:avLst>
                <a:gd name="adj1" fmla="val 15037"/>
                <a:gd name="adj2" fmla="val 101579"/>
                <a:gd name="adj3" fmla="val 39905"/>
                <a:gd name="adj4" fmla="val 11353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0A2060-CF18-47BB-AA6F-ADA828D7CA90}"/>
                    </a:ext>
                  </a:extLst>
                </p:cNvPr>
                <p:cNvSpPr txBox="1"/>
                <p:nvPr/>
              </p:nvSpPr>
              <p:spPr>
                <a:xfrm>
                  <a:off x="-3002386" y="881503"/>
                  <a:ext cx="2521969" cy="80054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sz="24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0A2060-CF18-47BB-AA6F-ADA828D7C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02386" y="881503"/>
                  <a:ext cx="2521969" cy="8005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AEA2C-6D5E-4720-A788-A5D379FA908A}"/>
                  </a:ext>
                </a:extLst>
              </p:cNvPr>
              <p:cNvSpPr txBox="1"/>
              <p:nvPr/>
            </p:nvSpPr>
            <p:spPr>
              <a:xfrm>
                <a:off x="4426742" y="1047676"/>
                <a:ext cx="6294372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AEA2C-6D5E-4720-A788-A5D379FA9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742" y="1047676"/>
                <a:ext cx="6294372" cy="786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0DF46F-B5E2-454D-B4EE-BF1D1F2556CA}"/>
                  </a:ext>
                </a:extLst>
              </p:cNvPr>
              <p:cNvSpPr txBox="1"/>
              <p:nvPr/>
            </p:nvSpPr>
            <p:spPr>
              <a:xfrm>
                <a:off x="4440297" y="74531"/>
                <a:ext cx="6075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0DF46F-B5E2-454D-B4EE-BF1D1F255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297" y="74531"/>
                <a:ext cx="6075216" cy="461665"/>
              </a:xfrm>
              <a:prstGeom prst="rect">
                <a:avLst/>
              </a:prstGeom>
              <a:blipFill>
                <a:blip r:embed="rId4"/>
                <a:stretch>
                  <a:fillRect r="-502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D7BA18-C886-4A04-B35D-1B1CA76393BC}"/>
              </a:ext>
            </a:extLst>
          </p:cNvPr>
          <p:cNvCxnSpPr>
            <a:cxnSpLocks/>
            <a:stCxn id="247" idx="1"/>
            <a:endCxn id="74" idx="3"/>
          </p:cNvCxnSpPr>
          <p:nvPr/>
        </p:nvCxnSpPr>
        <p:spPr>
          <a:xfrm flipH="1">
            <a:off x="3069785" y="3489343"/>
            <a:ext cx="566561" cy="1"/>
          </a:xfrm>
          <a:prstGeom prst="straightConnector1">
            <a:avLst/>
          </a:prstGeom>
          <a:solidFill>
            <a:srgbClr val="FF8225"/>
          </a:solidFill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28">
            <a:extLst>
              <a:ext uri="{FF2B5EF4-FFF2-40B4-BE49-F238E27FC236}">
                <a16:creationId xmlns:a16="http://schemas.microsoft.com/office/drawing/2014/main" id="{858269FF-35CF-487F-900D-FF40C0943C50}"/>
              </a:ext>
            </a:extLst>
          </p:cNvPr>
          <p:cNvCxnSpPr>
            <a:cxnSpLocks/>
            <a:stCxn id="41" idx="0"/>
            <a:endCxn id="247" idx="3"/>
          </p:cNvCxnSpPr>
          <p:nvPr/>
        </p:nvCxnSpPr>
        <p:spPr>
          <a:xfrm rot="16200000" flipV="1">
            <a:off x="5290973" y="3483821"/>
            <a:ext cx="558525" cy="569570"/>
          </a:xfrm>
          <a:prstGeom prst="curvedConnector2">
            <a:avLst/>
          </a:prstGeom>
          <a:solidFill>
            <a:srgbClr val="FF8225"/>
          </a:solidFill>
          <a:ln w="381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905755-3AD6-4E70-A96E-1293138C912F}"/>
                  </a:ext>
                </a:extLst>
              </p:cNvPr>
              <p:cNvSpPr txBox="1"/>
              <p:nvPr/>
            </p:nvSpPr>
            <p:spPr>
              <a:xfrm>
                <a:off x="5602851" y="4351098"/>
                <a:ext cx="523733" cy="584775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905755-3AD6-4E70-A96E-1293138C9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851" y="4351098"/>
                <a:ext cx="52373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3DF2826E-B564-41FC-91DA-10734064A1E6}"/>
              </a:ext>
            </a:extLst>
          </p:cNvPr>
          <p:cNvSpPr/>
          <p:nvPr/>
        </p:nvSpPr>
        <p:spPr>
          <a:xfrm>
            <a:off x="2146998" y="4047868"/>
            <a:ext cx="1191236" cy="11912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GB" sz="1100" dirty="0">
                <a:solidFill>
                  <a:schemeClr val="tx1"/>
                </a:solidFill>
              </a:rPr>
              <a:t>Neuronal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Population </a:t>
            </a:r>
            <a:r>
              <a:rPr lang="en-GB" sz="4800" dirty="0">
                <a:solidFill>
                  <a:schemeClr val="tx1"/>
                </a:solidFill>
              </a:rPr>
              <a:t>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60A08-3476-4827-B1DF-F8344C24DD82}"/>
              </a:ext>
            </a:extLst>
          </p:cNvPr>
          <p:cNvSpPr txBox="1"/>
          <p:nvPr/>
        </p:nvSpPr>
        <p:spPr>
          <a:xfrm>
            <a:off x="2480749" y="43510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B58C6EC-4450-4192-82BE-C8C77A0DB93A}"/>
              </a:ext>
            </a:extLst>
          </p:cNvPr>
          <p:cNvCxnSpPr>
            <a:cxnSpLocks/>
            <a:stCxn id="5" idx="3"/>
            <a:endCxn id="18" idx="3"/>
          </p:cNvCxnSpPr>
          <p:nvPr/>
        </p:nvCxnSpPr>
        <p:spPr>
          <a:xfrm rot="5400000">
            <a:off x="1719189" y="5099629"/>
            <a:ext cx="637238" cy="567285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F6A501-C6CC-4F70-A996-EC7C7B2DC0A7}"/>
                  </a:ext>
                </a:extLst>
              </p:cNvPr>
              <p:cNvSpPr txBox="1"/>
              <p:nvPr/>
            </p:nvSpPr>
            <p:spPr>
              <a:xfrm>
                <a:off x="1417059" y="5471057"/>
                <a:ext cx="3371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F6A501-C6CC-4F70-A996-EC7C7B2DC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59" y="5471057"/>
                <a:ext cx="337106" cy="461665"/>
              </a:xfrm>
              <a:prstGeom prst="rect">
                <a:avLst/>
              </a:prstGeom>
              <a:blipFill>
                <a:blip r:embed="rId6"/>
                <a:stretch>
                  <a:fillRect l="-8929" r="-19643" b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5A04F5-CCD4-4D26-A0D6-5A3137E18C93}"/>
                  </a:ext>
                </a:extLst>
              </p:cNvPr>
              <p:cNvSpPr txBox="1"/>
              <p:nvPr/>
            </p:nvSpPr>
            <p:spPr>
              <a:xfrm>
                <a:off x="2463472" y="2491055"/>
                <a:ext cx="571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5A04F5-CCD4-4D26-A0D6-5A3137E18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472" y="2491055"/>
                <a:ext cx="57118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952B7544-72D6-42D3-A37B-2823D7363788}"/>
              </a:ext>
            </a:extLst>
          </p:cNvPr>
          <p:cNvSpPr/>
          <p:nvPr/>
        </p:nvSpPr>
        <p:spPr>
          <a:xfrm flipH="1">
            <a:off x="5259402" y="4047868"/>
            <a:ext cx="1191236" cy="119123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Neuronal</a:t>
            </a:r>
            <a:br>
              <a:rPr lang="en-GB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Population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4800" dirty="0">
                <a:solidFill>
                  <a:schemeClr val="bg1">
                    <a:lumMod val="50000"/>
                  </a:schemeClr>
                </a:solidFill>
              </a:rPr>
              <a:t>v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11B8A522-AAE4-46B0-A455-A1B495704B43}"/>
              </a:ext>
            </a:extLst>
          </p:cNvPr>
          <p:cNvCxnSpPr>
            <a:cxnSpLocks/>
            <a:stCxn id="74" idx="2"/>
            <a:endCxn id="5" idx="0"/>
          </p:cNvCxnSpPr>
          <p:nvPr/>
        </p:nvCxnSpPr>
        <p:spPr>
          <a:xfrm>
            <a:off x="2742615" y="3682291"/>
            <a:ext cx="1" cy="36557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A36BCB6-5FF9-47AE-858D-2BAC83966F2B}"/>
              </a:ext>
            </a:extLst>
          </p:cNvPr>
          <p:cNvGrpSpPr/>
          <p:nvPr/>
        </p:nvGrpSpPr>
        <p:grpSpPr>
          <a:xfrm>
            <a:off x="8363786" y="2527540"/>
            <a:ext cx="2906471" cy="3007041"/>
            <a:chOff x="8608353" y="2543570"/>
            <a:chExt cx="2931085" cy="27011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71E7CB-E501-4D2F-9DB6-E005E0CEB8F4}"/>
                </a:ext>
              </a:extLst>
            </p:cNvPr>
            <p:cNvGrpSpPr/>
            <p:nvPr/>
          </p:nvGrpSpPr>
          <p:grpSpPr>
            <a:xfrm>
              <a:off x="8610711" y="2947052"/>
              <a:ext cx="1189662" cy="369332"/>
              <a:chOff x="8277225" y="1372671"/>
              <a:chExt cx="1189662" cy="3693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14054E-B511-4876-AE81-C2E368C58E83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109F66-D7C2-456D-98C7-9458E8C35B55}"/>
                  </a:ext>
                </a:extLst>
              </p:cNvPr>
              <p:cNvSpPr txBox="1"/>
              <p:nvPr/>
            </p:nvSpPr>
            <p:spPr>
              <a:xfrm>
                <a:off x="8521756" y="1372671"/>
                <a:ext cx="94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Weights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5D583E8-68F5-459D-B6CF-CD35B932942C}"/>
                </a:ext>
              </a:extLst>
            </p:cNvPr>
            <p:cNvGrpSpPr/>
            <p:nvPr/>
          </p:nvGrpSpPr>
          <p:grpSpPr>
            <a:xfrm>
              <a:off x="8610711" y="3369326"/>
              <a:ext cx="2928727" cy="369332"/>
              <a:chOff x="8277225" y="1372671"/>
              <a:chExt cx="2928727" cy="36933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777B6EE-6F2E-4BA2-84E3-50DEDB161E79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199FE1B-8E9B-4F0F-9DEC-9B9B0762E5E7}"/>
                  </a:ext>
                </a:extLst>
              </p:cNvPr>
              <p:cNvSpPr txBox="1"/>
              <p:nvPr/>
            </p:nvSpPr>
            <p:spPr>
              <a:xfrm>
                <a:off x="8521756" y="1372671"/>
                <a:ext cx="268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Background drives (biases)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D9E6C4A-DB3D-49D6-8023-7CAFB7F4DC93}"/>
                </a:ext>
              </a:extLst>
            </p:cNvPr>
            <p:cNvGrpSpPr/>
            <p:nvPr/>
          </p:nvGrpSpPr>
          <p:grpSpPr>
            <a:xfrm>
              <a:off x="8610711" y="2543570"/>
              <a:ext cx="2424295" cy="369332"/>
              <a:chOff x="8277225" y="1353621"/>
              <a:chExt cx="2424295" cy="36933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47104B7-2EC4-4AAF-B06B-E0C03D502DEB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rgbClr val="FFC000"/>
                    </a:solidFill>
                  </a:rPr>
                  <a:t>?</a:t>
                </a:r>
                <a:endParaRPr lang="en-GB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27CA86-D513-4567-979B-08930CD55313}"/>
                  </a:ext>
                </a:extLst>
              </p:cNvPr>
              <p:cNvSpPr txBox="1"/>
              <p:nvPr/>
            </p:nvSpPr>
            <p:spPr>
              <a:xfrm>
                <a:off x="8521756" y="1353621"/>
                <a:ext cx="2179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Synaptic activity (</a:t>
                </a:r>
                <a:r>
                  <a:rPr lang="en-GB" dirty="0" err="1"/>
                  <a:t>u,v</a:t>
                </a:r>
                <a:r>
                  <a:rPr lang="en-GB" dirty="0"/>
                  <a:t>)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BF380B-BC85-4F07-8BEE-C8CA99A96434}"/>
                </a:ext>
              </a:extLst>
            </p:cNvPr>
            <p:cNvGrpSpPr/>
            <p:nvPr/>
          </p:nvGrpSpPr>
          <p:grpSpPr>
            <a:xfrm>
              <a:off x="8612938" y="4195826"/>
              <a:ext cx="2255658" cy="369332"/>
              <a:chOff x="7334839" y="1786305"/>
              <a:chExt cx="2255658" cy="36933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ADDF687-B034-4CE4-BB1A-317903330896}"/>
                  </a:ext>
                </a:extLst>
              </p:cNvPr>
              <p:cNvSpPr txBox="1"/>
              <p:nvPr/>
            </p:nvSpPr>
            <p:spPr>
              <a:xfrm>
                <a:off x="7579369" y="1786305"/>
                <a:ext cx="2011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Excitatory feedback</a:t>
                </a:r>
              </a:p>
            </p:txBody>
          </p:sp>
          <p:cxnSp>
            <p:nvCxnSpPr>
              <p:cNvPr id="55" name="Connector: Curved 54">
                <a:extLst>
                  <a:ext uri="{FF2B5EF4-FFF2-40B4-BE49-F238E27FC236}">
                    <a16:creationId xmlns:a16="http://schemas.microsoft.com/office/drawing/2014/main" id="{8D67B248-680E-43D6-8A65-7659FAF490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15039" y="1883048"/>
                <a:ext cx="212995" cy="17339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C1864F-73EF-4D56-91CB-0A8BCCAF3A8B}"/>
                </a:ext>
              </a:extLst>
            </p:cNvPr>
            <p:cNvGrpSpPr/>
            <p:nvPr/>
          </p:nvGrpSpPr>
          <p:grpSpPr>
            <a:xfrm>
              <a:off x="8623647" y="4553817"/>
              <a:ext cx="2244949" cy="369332"/>
              <a:chOff x="7334839" y="1786305"/>
              <a:chExt cx="2244949" cy="36933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1991D84-7823-4D5E-8736-D76CFD3C4BED}"/>
                  </a:ext>
                </a:extLst>
              </p:cNvPr>
              <p:cNvSpPr txBox="1"/>
              <p:nvPr/>
            </p:nvSpPr>
            <p:spPr>
              <a:xfrm>
                <a:off x="7579369" y="1786305"/>
                <a:ext cx="2000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Inhibitory feedback</a:t>
                </a:r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EF0DF574-7D16-4B1C-81B7-71F78D94A1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15039" y="1883048"/>
                <a:ext cx="212995" cy="17339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8E21F4A-B357-4C6F-A762-87846C42ED98}"/>
                </a:ext>
              </a:extLst>
            </p:cNvPr>
            <p:cNvSpPr txBox="1"/>
            <p:nvPr/>
          </p:nvSpPr>
          <p:spPr>
            <a:xfrm>
              <a:off x="8857468" y="4875351"/>
              <a:ext cx="749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Decay</a:t>
              </a:r>
            </a:p>
          </p:txBody>
        </p: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2374F7D4-12C7-4569-945B-857944A0A2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93144" y="4972107"/>
              <a:ext cx="212995" cy="17339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003369C-4F63-4027-9155-235335EFC084}"/>
                </a:ext>
              </a:extLst>
            </p:cNvPr>
            <p:cNvSpPr txBox="1"/>
            <p:nvPr/>
          </p:nvSpPr>
          <p:spPr>
            <a:xfrm>
              <a:off x="8855241" y="3789196"/>
              <a:ext cx="1203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Time delay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3FAF6D8-2974-4F07-85FD-ADD24D9F36BD}"/>
                </a:ext>
              </a:extLst>
            </p:cNvPr>
            <p:cNvSpPr/>
            <p:nvPr/>
          </p:nvSpPr>
          <p:spPr>
            <a:xfrm>
              <a:off x="8608353" y="3872589"/>
              <a:ext cx="231651" cy="238125"/>
            </a:xfrm>
            <a:prstGeom prst="rect">
              <a:avLst/>
            </a:prstGeom>
            <a:solidFill>
              <a:srgbClr val="FF8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889EE615-FD9F-478D-BD99-F63E3B394528}"/>
              </a:ext>
            </a:extLst>
          </p:cNvPr>
          <p:cNvSpPr txBox="1"/>
          <p:nvPr/>
        </p:nvSpPr>
        <p:spPr>
          <a:xfrm>
            <a:off x="-895650" y="1381036"/>
            <a:ext cx="6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Excitatory self-feedback model (section 4.a)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9E689E6-BBF0-4F9D-A204-E872F7AFFDFE}"/>
              </a:ext>
            </a:extLst>
          </p:cNvPr>
          <p:cNvGrpSpPr/>
          <p:nvPr/>
        </p:nvGrpSpPr>
        <p:grpSpPr>
          <a:xfrm>
            <a:off x="2415444" y="3296397"/>
            <a:ext cx="654341" cy="385894"/>
            <a:chOff x="838898" y="1870744"/>
            <a:chExt cx="654341" cy="385894"/>
          </a:xfrm>
          <a:solidFill>
            <a:schemeClr val="bg1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E76103B-FFC8-41D9-9371-EFF64602DD1A}"/>
                </a:ext>
              </a:extLst>
            </p:cNvPr>
            <p:cNvSpPr/>
            <p:nvPr/>
          </p:nvSpPr>
          <p:spPr>
            <a:xfrm>
              <a:off x="838898" y="1870744"/>
              <a:ext cx="654341" cy="3858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231A4C2-A03E-4FC1-9996-8CBCA3DE4637}"/>
                    </a:ext>
                  </a:extLst>
                </p:cNvPr>
                <p:cNvSpPr txBox="1"/>
                <p:nvPr/>
              </p:nvSpPr>
              <p:spPr>
                <a:xfrm>
                  <a:off x="1072934" y="1925191"/>
                  <a:ext cx="186268" cy="27699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231A4C2-A03E-4FC1-9996-8CBCA3DE4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934" y="1925191"/>
                  <a:ext cx="18626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6667" t="-4444" r="-43333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D7E41F0C-3389-4A09-A6D2-2329FDEDC5BF}"/>
              </a:ext>
            </a:extLst>
          </p:cNvPr>
          <p:cNvCxnSpPr>
            <a:cxnSpLocks/>
            <a:stCxn id="74" idx="1"/>
            <a:endCxn id="237" idx="0"/>
          </p:cNvCxnSpPr>
          <p:nvPr/>
        </p:nvCxnSpPr>
        <p:spPr>
          <a:xfrm rot="10800000" flipV="1">
            <a:off x="1293392" y="3489344"/>
            <a:ext cx="1122053" cy="160770"/>
          </a:xfrm>
          <a:prstGeom prst="curvedConnector2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12DD894F-83DE-405A-9959-B1B1CCA2D53E}"/>
              </a:ext>
            </a:extLst>
          </p:cNvPr>
          <p:cNvCxnSpPr>
            <a:cxnSpLocks/>
            <a:stCxn id="237" idx="2"/>
            <a:endCxn id="5" idx="2"/>
          </p:cNvCxnSpPr>
          <p:nvPr/>
        </p:nvCxnSpPr>
        <p:spPr>
          <a:xfrm rot="16200000" flipH="1">
            <a:off x="1616629" y="4113116"/>
            <a:ext cx="207131" cy="853607"/>
          </a:xfrm>
          <a:prstGeom prst="curvedConnector2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A4416100-42C8-4A4F-A28C-FD20853508AD}"/>
              </a:ext>
            </a:extLst>
          </p:cNvPr>
          <p:cNvCxnSpPr>
            <a:cxnSpLocks/>
            <a:stCxn id="74" idx="0"/>
            <a:endCxn id="38" idx="2"/>
          </p:cNvCxnSpPr>
          <p:nvPr/>
        </p:nvCxnSpPr>
        <p:spPr>
          <a:xfrm flipV="1">
            <a:off x="2742615" y="2952720"/>
            <a:ext cx="6448" cy="343677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5D9BE84-E2BF-4322-8529-6789869E5D97}"/>
              </a:ext>
            </a:extLst>
          </p:cNvPr>
          <p:cNvCxnSpPr>
            <a:cxnSpLocks/>
            <a:stCxn id="256" idx="3"/>
            <a:endCxn id="164" idx="3"/>
          </p:cNvCxnSpPr>
          <p:nvPr/>
        </p:nvCxnSpPr>
        <p:spPr>
          <a:xfrm>
            <a:off x="4948942" y="5784693"/>
            <a:ext cx="578898" cy="4050"/>
          </a:xfrm>
          <a:prstGeom prst="straightConnector1">
            <a:avLst/>
          </a:prstGeom>
          <a:solidFill>
            <a:srgbClr val="FF8225"/>
          </a:solidFill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2FAE14-7651-40C8-A0F2-E42CDB6745E6}"/>
                  </a:ext>
                </a:extLst>
              </p:cNvPr>
              <p:cNvSpPr txBox="1"/>
              <p:nvPr/>
            </p:nvSpPr>
            <p:spPr>
              <a:xfrm>
                <a:off x="5571576" y="6302051"/>
                <a:ext cx="55380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A12FAE14-7651-40C8-A0F2-E42CDB674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576" y="6302051"/>
                <a:ext cx="55380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Connector: Curved 82">
            <a:extLst>
              <a:ext uri="{FF2B5EF4-FFF2-40B4-BE49-F238E27FC236}">
                <a16:creationId xmlns:a16="http://schemas.microsoft.com/office/drawing/2014/main" id="{D85FD485-0ECA-4FC8-8566-2E8BA5C819E2}"/>
              </a:ext>
            </a:extLst>
          </p:cNvPr>
          <p:cNvCxnSpPr>
            <a:cxnSpLocks/>
            <a:stCxn id="164" idx="2"/>
            <a:endCxn id="41" idx="4"/>
          </p:cNvCxnSpPr>
          <p:nvPr/>
        </p:nvCxnSpPr>
        <p:spPr>
          <a:xfrm flipV="1">
            <a:off x="5855010" y="5239104"/>
            <a:ext cx="10" cy="35669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9C05618-D651-420F-A1D3-4347A14FAC63}"/>
              </a:ext>
            </a:extLst>
          </p:cNvPr>
          <p:cNvGrpSpPr/>
          <p:nvPr/>
        </p:nvGrpSpPr>
        <p:grpSpPr>
          <a:xfrm rot="10800000">
            <a:off x="5527840" y="5595796"/>
            <a:ext cx="654341" cy="385894"/>
            <a:chOff x="838898" y="1870744"/>
            <a:chExt cx="654341" cy="385894"/>
          </a:xfrm>
          <a:solidFill>
            <a:schemeClr val="bg1">
              <a:lumMod val="85000"/>
            </a:schemeClr>
          </a:solidFill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7987AD09-5540-4158-B12D-E6B42EC2B486}"/>
                </a:ext>
              </a:extLst>
            </p:cNvPr>
            <p:cNvSpPr/>
            <p:nvPr/>
          </p:nvSpPr>
          <p:spPr>
            <a:xfrm>
              <a:off x="838898" y="1870744"/>
              <a:ext cx="654341" cy="385894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F44599E4-66E7-4C93-93C9-40AE58485D6F}"/>
                    </a:ext>
                  </a:extLst>
                </p:cNvPr>
                <p:cNvSpPr txBox="1"/>
                <p:nvPr/>
              </p:nvSpPr>
              <p:spPr>
                <a:xfrm rot="10800000">
                  <a:off x="1072934" y="1925191"/>
                  <a:ext cx="186268" cy="27699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F44599E4-66E7-4C93-93C9-40AE58485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1072934" y="1925191"/>
                  <a:ext cx="18626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5161" t="-2222" r="-38710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6" name="Connector: Curved 86">
            <a:extLst>
              <a:ext uri="{FF2B5EF4-FFF2-40B4-BE49-F238E27FC236}">
                <a16:creationId xmlns:a16="http://schemas.microsoft.com/office/drawing/2014/main" id="{91DFDD1A-B3D8-4188-950B-D2CBCDFBD7E6}"/>
              </a:ext>
            </a:extLst>
          </p:cNvPr>
          <p:cNvCxnSpPr>
            <a:cxnSpLocks/>
            <a:stCxn id="164" idx="1"/>
            <a:endCxn id="222" idx="2"/>
          </p:cNvCxnSpPr>
          <p:nvPr/>
        </p:nvCxnSpPr>
        <p:spPr>
          <a:xfrm flipV="1">
            <a:off x="6182181" y="5632223"/>
            <a:ext cx="1099936" cy="156520"/>
          </a:xfrm>
          <a:prstGeom prst="curvedConnector2">
            <a:avLst/>
          </a:prstGeom>
          <a:ln w="38100"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Curved 89">
            <a:extLst>
              <a:ext uri="{FF2B5EF4-FFF2-40B4-BE49-F238E27FC236}">
                <a16:creationId xmlns:a16="http://schemas.microsoft.com/office/drawing/2014/main" id="{874262E0-63DB-4057-8825-16660E8854C6}"/>
              </a:ext>
            </a:extLst>
          </p:cNvPr>
          <p:cNvCxnSpPr>
            <a:cxnSpLocks/>
            <a:stCxn id="222" idx="0"/>
            <a:endCxn id="41" idx="2"/>
          </p:cNvCxnSpPr>
          <p:nvPr/>
        </p:nvCxnSpPr>
        <p:spPr>
          <a:xfrm rot="16200000" flipV="1">
            <a:off x="6765130" y="4328994"/>
            <a:ext cx="202496" cy="831479"/>
          </a:xfrm>
          <a:prstGeom prst="curvedConnector2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Curved 98">
            <a:extLst>
              <a:ext uri="{FF2B5EF4-FFF2-40B4-BE49-F238E27FC236}">
                <a16:creationId xmlns:a16="http://schemas.microsoft.com/office/drawing/2014/main" id="{8100A0AF-8D0C-424D-82F4-1BB8851091C5}"/>
              </a:ext>
            </a:extLst>
          </p:cNvPr>
          <p:cNvCxnSpPr>
            <a:cxnSpLocks/>
            <a:stCxn id="164" idx="0"/>
            <a:endCxn id="159" idx="0"/>
          </p:cNvCxnSpPr>
          <p:nvPr/>
        </p:nvCxnSpPr>
        <p:spPr>
          <a:xfrm flipH="1">
            <a:off x="5848479" y="5981690"/>
            <a:ext cx="6531" cy="356693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AEE0F1B6-342D-45AB-95A7-87C239F7F1C7}"/>
              </a:ext>
            </a:extLst>
          </p:cNvPr>
          <p:cNvCxnSpPr>
            <a:cxnSpLocks/>
            <a:stCxn id="5" idx="4"/>
            <a:endCxn id="256" idx="1"/>
          </p:cNvCxnSpPr>
          <p:nvPr/>
        </p:nvCxnSpPr>
        <p:spPr>
          <a:xfrm rot="16200000" flipH="1">
            <a:off x="2748433" y="5233287"/>
            <a:ext cx="545589" cy="557222"/>
          </a:xfrm>
          <a:prstGeom prst="curvedConnector2">
            <a:avLst/>
          </a:prstGeom>
          <a:solidFill>
            <a:srgbClr val="FF8225"/>
          </a:solidFill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1E66CEB0-FFED-4F31-88E9-7CB97F78C605}"/>
              </a:ext>
            </a:extLst>
          </p:cNvPr>
          <p:cNvGrpSpPr/>
          <p:nvPr/>
        </p:nvGrpSpPr>
        <p:grpSpPr>
          <a:xfrm>
            <a:off x="6457565" y="4845982"/>
            <a:ext cx="1649104" cy="786241"/>
            <a:chOff x="7067745" y="4833045"/>
            <a:chExt cx="1649104" cy="786241"/>
          </a:xfrm>
        </p:grpSpPr>
        <p:pic>
          <p:nvPicPr>
            <p:cNvPr id="161" name="Graphic 160" descr="Clock with solid fill">
              <a:extLst>
                <a:ext uri="{FF2B5EF4-FFF2-40B4-BE49-F238E27FC236}">
                  <a16:creationId xmlns:a16="http://schemas.microsoft.com/office/drawing/2014/main" id="{6ECD8CA6-B104-4A38-AA3F-08BD0ABA8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96509" y="4847527"/>
              <a:ext cx="391576" cy="3915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5513ACB-E303-41D5-8A2D-7E81E976ABED}"/>
                    </a:ext>
                  </a:extLst>
                </p:cNvPr>
                <p:cNvSpPr txBox="1"/>
                <p:nvPr/>
              </p:nvSpPr>
              <p:spPr>
                <a:xfrm>
                  <a:off x="7076330" y="5126164"/>
                  <a:ext cx="1631933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GB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5513ACB-E303-41D5-8A2D-7E81E976A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330" y="5126164"/>
                  <a:ext cx="1631933" cy="461665"/>
                </a:xfrm>
                <a:prstGeom prst="rect">
                  <a:avLst/>
                </a:prstGeom>
                <a:blipFill>
                  <a:blip r:embed="rId13"/>
                  <a:stretch>
                    <a:fillRect r="-749" b="-171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0FBA2257-6CE4-4994-9689-DB1B3B87635F}"/>
                </a:ext>
              </a:extLst>
            </p:cNvPr>
            <p:cNvSpPr/>
            <p:nvPr/>
          </p:nvSpPr>
          <p:spPr>
            <a:xfrm>
              <a:off x="7067745" y="4833045"/>
              <a:ext cx="1649104" cy="786241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A91D09A3-D41E-444E-BC6F-A94A91CEDFA9}"/>
              </a:ext>
            </a:extLst>
          </p:cNvPr>
          <p:cNvGrpSpPr/>
          <p:nvPr/>
        </p:nvGrpSpPr>
        <p:grpSpPr>
          <a:xfrm>
            <a:off x="468839" y="3650114"/>
            <a:ext cx="1707215" cy="786241"/>
            <a:chOff x="140903" y="3695351"/>
            <a:chExt cx="1707215" cy="786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6E162C4C-167A-4205-9849-3A50787E33E1}"/>
                    </a:ext>
                  </a:extLst>
                </p:cNvPr>
                <p:cNvSpPr txBox="1"/>
                <p:nvPr/>
              </p:nvSpPr>
              <p:spPr>
                <a:xfrm>
                  <a:off x="216185" y="4005439"/>
                  <a:ext cx="16319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solidFill>
                      <a:srgbClr val="FF8225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6E162C4C-167A-4205-9849-3A50787E33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5" y="4005439"/>
                  <a:ext cx="1631933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746" b="-18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5" name="Graphic 234" descr="Clock with solid fill">
              <a:extLst>
                <a:ext uri="{FF2B5EF4-FFF2-40B4-BE49-F238E27FC236}">
                  <a16:creationId xmlns:a16="http://schemas.microsoft.com/office/drawing/2014/main" id="{A2F65C4C-7F01-4EB5-8EEF-08444DF66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69512" y="3712598"/>
              <a:ext cx="391576" cy="391576"/>
            </a:xfrm>
            <a:prstGeom prst="rect">
              <a:avLst/>
            </a:prstGeom>
          </p:spPr>
        </p:pic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CBB6F91F-EA6D-42AD-AA27-4C010A3B53E8}"/>
                </a:ext>
              </a:extLst>
            </p:cNvPr>
            <p:cNvSpPr/>
            <p:nvPr/>
          </p:nvSpPr>
          <p:spPr>
            <a:xfrm>
              <a:off x="140903" y="3695351"/>
              <a:ext cx="1649104" cy="786241"/>
            </a:xfrm>
            <a:prstGeom prst="roundRect">
              <a:avLst/>
            </a:prstGeom>
            <a:noFill/>
            <a:ln>
              <a:solidFill>
                <a:srgbClr val="FF82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62CE68AA-5C25-4403-8BDC-3302B02EE53F}"/>
              </a:ext>
            </a:extLst>
          </p:cNvPr>
          <p:cNvGrpSpPr/>
          <p:nvPr/>
        </p:nvGrpSpPr>
        <p:grpSpPr>
          <a:xfrm>
            <a:off x="3636346" y="3096222"/>
            <a:ext cx="1649104" cy="786241"/>
            <a:chOff x="7036277" y="3369344"/>
            <a:chExt cx="1649104" cy="786241"/>
          </a:xfrm>
        </p:grpSpPr>
        <p:pic>
          <p:nvPicPr>
            <p:cNvPr id="245" name="Graphic 244" descr="Clock with solid fill">
              <a:extLst>
                <a:ext uri="{FF2B5EF4-FFF2-40B4-BE49-F238E27FC236}">
                  <a16:creationId xmlns:a16="http://schemas.microsoft.com/office/drawing/2014/main" id="{B85BCDB4-212A-42D4-8FC4-D8D88B635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65041" y="3383826"/>
              <a:ext cx="391576" cy="3915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5771A3B5-5590-4C38-9F10-FF13BACB841D}"/>
                    </a:ext>
                  </a:extLst>
                </p:cNvPr>
                <p:cNvSpPr txBox="1"/>
                <p:nvPr/>
              </p:nvSpPr>
              <p:spPr>
                <a:xfrm>
                  <a:off x="7044862" y="3662463"/>
                  <a:ext cx="1631933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𝑏𝑣</m:t>
                        </m:r>
                        <m:r>
                          <a:rPr lang="en-GB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5771A3B5-5590-4C38-9F10-FF13BACB8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862" y="3662463"/>
                  <a:ext cx="1631933" cy="461665"/>
                </a:xfrm>
                <a:prstGeom prst="rect">
                  <a:avLst/>
                </a:prstGeom>
                <a:blipFill>
                  <a:blip r:embed="rId17"/>
                  <a:stretch>
                    <a:fillRect r="-373" b="-171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5975DC22-FF7F-4F3F-AD23-12B60C45FBA5}"/>
                </a:ext>
              </a:extLst>
            </p:cNvPr>
            <p:cNvSpPr/>
            <p:nvPr/>
          </p:nvSpPr>
          <p:spPr>
            <a:xfrm>
              <a:off x="7036277" y="3369344"/>
              <a:ext cx="1649104" cy="786241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F144BAA-BAB0-4824-8798-05EF7812DAD8}"/>
              </a:ext>
            </a:extLst>
          </p:cNvPr>
          <p:cNvGrpSpPr/>
          <p:nvPr/>
        </p:nvGrpSpPr>
        <p:grpSpPr>
          <a:xfrm>
            <a:off x="3299838" y="5391572"/>
            <a:ext cx="1649104" cy="786241"/>
            <a:chOff x="7036277" y="3369344"/>
            <a:chExt cx="1649104" cy="786241"/>
          </a:xfrm>
        </p:grpSpPr>
        <p:pic>
          <p:nvPicPr>
            <p:cNvPr id="254" name="Graphic 253" descr="Clock with solid fill">
              <a:extLst>
                <a:ext uri="{FF2B5EF4-FFF2-40B4-BE49-F238E27FC236}">
                  <a16:creationId xmlns:a16="http://schemas.microsoft.com/office/drawing/2014/main" id="{BB8D3085-46C2-4EC4-B7A1-172CDED92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665041" y="3383826"/>
              <a:ext cx="391576" cy="3915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79D25B17-F75A-4D0D-AC1D-78993C7FEF8E}"/>
                    </a:ext>
                  </a:extLst>
                </p:cNvPr>
                <p:cNvSpPr txBox="1"/>
                <p:nvPr/>
              </p:nvSpPr>
              <p:spPr>
                <a:xfrm>
                  <a:off x="7044862" y="3662463"/>
                  <a:ext cx="16319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𝑐𝑢</m:t>
                        </m:r>
                        <m:r>
                          <a:rPr lang="en-GB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79D25B17-F75A-4D0D-AC1D-78993C7FE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862" y="3662463"/>
                  <a:ext cx="1631933" cy="461665"/>
                </a:xfrm>
                <a:prstGeom prst="rect">
                  <a:avLst/>
                </a:prstGeom>
                <a:blipFill>
                  <a:blip r:embed="rId20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" name="Rectangle: Rounded Corners 255">
              <a:extLst>
                <a:ext uri="{FF2B5EF4-FFF2-40B4-BE49-F238E27FC236}">
                  <a16:creationId xmlns:a16="http://schemas.microsoft.com/office/drawing/2014/main" id="{1EDECB8F-3BCF-45FD-A9E1-DE58B1C47ACE}"/>
                </a:ext>
              </a:extLst>
            </p:cNvPr>
            <p:cNvSpPr/>
            <p:nvPr/>
          </p:nvSpPr>
          <p:spPr>
            <a:xfrm>
              <a:off x="7036277" y="3369344"/>
              <a:ext cx="1649104" cy="786241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26C7C108-4FF5-479F-ABB6-CDFCBAF498D2}"/>
              </a:ext>
            </a:extLst>
          </p:cNvPr>
          <p:cNvCxnSpPr>
            <a:cxnSpLocks/>
            <a:stCxn id="41" idx="1"/>
            <a:endCxn id="262" idx="1"/>
          </p:cNvCxnSpPr>
          <p:nvPr/>
        </p:nvCxnSpPr>
        <p:spPr>
          <a:xfrm rot="5400000" flipH="1" flipV="1">
            <a:off x="6364566" y="3500336"/>
            <a:ext cx="633605" cy="810365"/>
          </a:xfrm>
          <a:prstGeom prst="curvedConnector2">
            <a:avLst/>
          </a:prstGeom>
          <a:ln w="381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5F0BCDB2-9AF8-442A-A25C-2A7CF3B29160}"/>
                  </a:ext>
                </a:extLst>
              </p:cNvPr>
              <p:cNvSpPr txBox="1"/>
              <p:nvPr/>
            </p:nvSpPr>
            <p:spPr>
              <a:xfrm rot="92031">
                <a:off x="7086543" y="3358494"/>
                <a:ext cx="45719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GB" sz="1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5F0BCDB2-9AF8-442A-A25C-2A7CF3B2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2031">
                <a:off x="7086543" y="3358494"/>
                <a:ext cx="45719" cy="461665"/>
              </a:xfrm>
              <a:prstGeom prst="rect">
                <a:avLst/>
              </a:prstGeom>
              <a:blipFill>
                <a:blip r:embed="rId21"/>
                <a:stretch>
                  <a:fillRect l="-145455" r="-427273" b="-519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07B63C-CE03-4BA8-BF4B-8DD83B8A5470}"/>
                  </a:ext>
                </a:extLst>
              </p:cNvPr>
              <p:cNvSpPr txBox="1"/>
              <p:nvPr/>
            </p:nvSpPr>
            <p:spPr>
              <a:xfrm>
                <a:off x="-852826" y="1716482"/>
                <a:ext cx="336128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endParaRPr lang="en-GB" sz="2400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07B63C-CE03-4BA8-BF4B-8DD83B8A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2826" y="1716482"/>
                <a:ext cx="3361284" cy="156966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1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7640911-F670-4A9E-8B83-E5F6DA40A801}"/>
              </a:ext>
            </a:extLst>
          </p:cNvPr>
          <p:cNvGrpSpPr/>
          <p:nvPr/>
        </p:nvGrpSpPr>
        <p:grpSpPr>
          <a:xfrm>
            <a:off x="1246742" y="1022988"/>
            <a:ext cx="5819495" cy="3376545"/>
            <a:chOff x="1246742" y="1022988"/>
            <a:chExt cx="5819495" cy="3376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905755-3AD6-4E70-A96E-1293138C912F}"/>
                    </a:ext>
                  </a:extLst>
                </p:cNvPr>
                <p:cNvSpPr txBox="1"/>
                <p:nvPr/>
              </p:nvSpPr>
              <p:spPr>
                <a:xfrm>
                  <a:off x="5469211" y="2467590"/>
                  <a:ext cx="52373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905755-3AD6-4E70-A96E-1293138C9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211" y="2467590"/>
                  <a:ext cx="523733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D7BA18-C886-4A04-B35D-1B1CA76393BC}"/>
                </a:ext>
              </a:extLst>
            </p:cNvPr>
            <p:cNvCxnSpPr>
              <a:cxnSpLocks/>
              <a:stCxn id="41" idx="7"/>
              <a:endCxn id="5" idx="7"/>
            </p:cNvCxnSpPr>
            <p:nvPr/>
          </p:nvCxnSpPr>
          <p:spPr>
            <a:xfrm rot="16200000" flipV="1">
              <a:off x="4165178" y="1203776"/>
              <a:ext cx="12700" cy="2270072"/>
            </a:xfrm>
            <a:prstGeom prst="curvedConnector3">
              <a:avLst>
                <a:gd name="adj1" fmla="val 3173638"/>
              </a:avLst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B2487D5-5204-44B5-8365-17B4C1EB9B8D}"/>
                </a:ext>
              </a:extLst>
            </p:cNvPr>
            <p:cNvCxnSpPr>
              <a:cxnSpLocks/>
              <a:stCxn id="5" idx="5"/>
              <a:endCxn id="41" idx="5"/>
            </p:cNvCxnSpPr>
            <p:nvPr/>
          </p:nvCxnSpPr>
          <p:spPr>
            <a:xfrm rot="16200000" flipH="1">
              <a:off x="4165178" y="2046108"/>
              <a:ext cx="12700" cy="2270072"/>
            </a:xfrm>
            <a:prstGeom prst="curvedConnector3">
              <a:avLst>
                <a:gd name="adj1" fmla="val 3173638"/>
              </a:avLst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99AEA2C-6D5E-4720-A788-A5D379FA908A}"/>
                    </a:ext>
                  </a:extLst>
                </p:cNvPr>
                <p:cNvSpPr txBox="1"/>
                <p:nvPr/>
              </p:nvSpPr>
              <p:spPr>
                <a:xfrm>
                  <a:off x="2481930" y="4030201"/>
                  <a:ext cx="33791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𝑐𝑢</m:t>
                        </m:r>
                        <m:d>
                          <m:dPr>
                            <m:ctrlPr>
                              <a:rPr lang="en-GB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99AEA2C-6D5E-4720-A788-A5D379FA9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1930" y="4030201"/>
                  <a:ext cx="337919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D0DF46F-B5E2-454D-B4EE-BF1D1F2556CA}"/>
                    </a:ext>
                  </a:extLst>
                </p:cNvPr>
                <p:cNvSpPr txBox="1"/>
                <p:nvPr/>
              </p:nvSpPr>
              <p:spPr>
                <a:xfrm>
                  <a:off x="2782430" y="1022988"/>
                  <a:ext cx="32642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GB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100" i="1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D0DF46F-B5E2-454D-B4EE-BF1D1F255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430" y="1022988"/>
                  <a:ext cx="326423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73" r="-373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89B2984-257C-4B83-9C1C-9185B1A24403}"/>
                    </a:ext>
                  </a:extLst>
                </p:cNvPr>
                <p:cNvSpPr txBox="1"/>
                <p:nvPr/>
              </p:nvSpPr>
              <p:spPr>
                <a:xfrm flipH="1">
                  <a:off x="4025592" y="1528243"/>
                  <a:ext cx="23165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89B2984-257C-4B83-9C1C-9185B1A2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25592" y="1528243"/>
                  <a:ext cx="231651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7895" r="-5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1B3340A-9BD4-4C07-98D7-CEF1DE05D644}"/>
                </a:ext>
              </a:extLst>
            </p:cNvPr>
            <p:cNvGrpSpPr/>
            <p:nvPr/>
          </p:nvGrpSpPr>
          <p:grpSpPr>
            <a:xfrm>
              <a:off x="1246742" y="1528243"/>
              <a:ext cx="1957852" cy="2396433"/>
              <a:chOff x="1246742" y="1528243"/>
              <a:chExt cx="1957852" cy="239643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DF2826E-B564-41FC-91DA-10734064A1E6}"/>
                  </a:ext>
                </a:extLst>
              </p:cNvPr>
              <p:cNvSpPr/>
              <p:nvPr/>
            </p:nvSpPr>
            <p:spPr>
              <a:xfrm>
                <a:off x="2013358" y="2164360"/>
                <a:ext cx="1191236" cy="11912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F960A08-3476-4827-B1DF-F8344C24DD82}"/>
                      </a:ext>
                    </a:extLst>
                  </p:cNvPr>
                  <p:cNvSpPr txBox="1"/>
                  <p:nvPr/>
                </p:nvSpPr>
                <p:spPr>
                  <a:xfrm>
                    <a:off x="2347109" y="2467590"/>
                    <a:ext cx="523733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F960A08-3476-4827-B1DF-F8344C24DD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7109" y="2467590"/>
                    <a:ext cx="523733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Connector: Curved 7">
                <a:extLst>
                  <a:ext uri="{FF2B5EF4-FFF2-40B4-BE49-F238E27FC236}">
                    <a16:creationId xmlns:a16="http://schemas.microsoft.com/office/drawing/2014/main" id="{FB58C6EC-4450-4192-82BE-C8C77A0DB93A}"/>
                  </a:ext>
                </a:extLst>
              </p:cNvPr>
              <p:cNvCxnSpPr>
                <a:cxnSpLocks/>
                <a:stCxn id="5" idx="4"/>
                <a:endCxn id="5" idx="3"/>
              </p:cNvCxnSpPr>
              <p:nvPr/>
            </p:nvCxnSpPr>
            <p:spPr>
              <a:xfrm rot="5400000" flipH="1">
                <a:off x="2311167" y="3057787"/>
                <a:ext cx="174452" cy="421166"/>
              </a:xfrm>
              <a:prstGeom prst="curvedConnector3">
                <a:avLst>
                  <a:gd name="adj1" fmla="val -131039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AF6A501-C6CC-4F70-A996-EC7C7B2DC0A7}"/>
                      </a:ext>
                    </a:extLst>
                  </p:cNvPr>
                  <p:cNvSpPr txBox="1"/>
                  <p:nvPr/>
                </p:nvSpPr>
                <p:spPr>
                  <a:xfrm>
                    <a:off x="2159222" y="3463011"/>
                    <a:ext cx="43774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AF6A501-C6CC-4F70-A996-EC7C7B2DC0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222" y="3463011"/>
                    <a:ext cx="437748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Connector: Curved 21">
                <a:extLst>
                  <a:ext uri="{FF2B5EF4-FFF2-40B4-BE49-F238E27FC236}">
                    <a16:creationId xmlns:a16="http://schemas.microsoft.com/office/drawing/2014/main" id="{7E3CE089-6179-4986-A88D-EC0FA0642C5E}"/>
                  </a:ext>
                </a:extLst>
              </p:cNvPr>
              <p:cNvCxnSpPr>
                <a:cxnSpLocks/>
                <a:stCxn id="5" idx="1"/>
                <a:endCxn id="5" idx="0"/>
              </p:cNvCxnSpPr>
              <p:nvPr/>
            </p:nvCxnSpPr>
            <p:spPr>
              <a:xfrm rot="5400000" flipH="1" flipV="1">
                <a:off x="2311167" y="2041003"/>
                <a:ext cx="174452" cy="421166"/>
              </a:xfrm>
              <a:prstGeom prst="curvedConnector3">
                <a:avLst>
                  <a:gd name="adj1" fmla="val 231039"/>
                </a:avLst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7B3E40C2-B59A-45B9-A69C-6DCCD152CF50}"/>
                      </a:ext>
                    </a:extLst>
                  </p:cNvPr>
                  <p:cNvSpPr txBox="1"/>
                  <p:nvPr/>
                </p:nvSpPr>
                <p:spPr>
                  <a:xfrm>
                    <a:off x="2073333" y="1528243"/>
                    <a:ext cx="43774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7B3E40C2-B59A-45B9-A69C-6DCCD152C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3333" y="1528243"/>
                    <a:ext cx="437748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Connector: Curved 16">
                <a:extLst>
                  <a:ext uri="{FF2B5EF4-FFF2-40B4-BE49-F238E27FC236}">
                    <a16:creationId xmlns:a16="http://schemas.microsoft.com/office/drawing/2014/main" id="{1C7D8358-CC57-49CC-BFC0-C8AFB5B5A64B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rot="16200000" flipH="1">
                <a:off x="1467746" y="2214366"/>
                <a:ext cx="595618" cy="495606"/>
              </a:xfrm>
              <a:prstGeom prst="curvedConnector2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E5A04F5-CCD4-4D26-A0D6-5A3137E18C93}"/>
                      </a:ext>
                    </a:extLst>
                  </p:cNvPr>
                  <p:cNvSpPr txBox="1"/>
                  <p:nvPr/>
                </p:nvSpPr>
                <p:spPr>
                  <a:xfrm>
                    <a:off x="1246742" y="1705836"/>
                    <a:ext cx="57118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E5A04F5-CCD4-4D26-A0D6-5A3137E18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6742" y="1705836"/>
                    <a:ext cx="57118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BC29EE5-1C0B-4386-AE0B-5DC7B068F133}"/>
                </a:ext>
              </a:extLst>
            </p:cNvPr>
            <p:cNvGrpSpPr/>
            <p:nvPr/>
          </p:nvGrpSpPr>
          <p:grpSpPr>
            <a:xfrm flipH="1">
              <a:off x="5125762" y="1528243"/>
              <a:ext cx="1940475" cy="2396433"/>
              <a:chOff x="1264119" y="1528243"/>
              <a:chExt cx="1940475" cy="2396433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52B7544-72D6-42D3-A37B-2823D7363788}"/>
                  </a:ext>
                </a:extLst>
              </p:cNvPr>
              <p:cNvSpPr/>
              <p:nvPr/>
            </p:nvSpPr>
            <p:spPr>
              <a:xfrm>
                <a:off x="2013358" y="2164360"/>
                <a:ext cx="1191236" cy="1191236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94CD354C-1FAC-412F-B747-5347AD52E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347109" y="2467590"/>
                    <a:ext cx="523733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94CD354C-1FAC-412F-B747-5347AD52E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7109" y="2467590"/>
                    <a:ext cx="523733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nector: Curved 42">
                <a:extLst>
                  <a:ext uri="{FF2B5EF4-FFF2-40B4-BE49-F238E27FC236}">
                    <a16:creationId xmlns:a16="http://schemas.microsoft.com/office/drawing/2014/main" id="{76424F61-9867-4408-A871-7CE1F76CB6ED}"/>
                  </a:ext>
                </a:extLst>
              </p:cNvPr>
              <p:cNvCxnSpPr>
                <a:cxnSpLocks/>
                <a:stCxn id="41" idx="4"/>
                <a:endCxn id="41" idx="3"/>
              </p:cNvCxnSpPr>
              <p:nvPr/>
            </p:nvCxnSpPr>
            <p:spPr>
              <a:xfrm rot="5400000" flipH="1">
                <a:off x="2311167" y="3057787"/>
                <a:ext cx="174452" cy="421166"/>
              </a:xfrm>
              <a:prstGeom prst="curvedConnector3">
                <a:avLst>
                  <a:gd name="adj1" fmla="val -131039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CD1DE80-8039-4F85-AD1E-DBAACACB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7622" y="3463011"/>
                    <a:ext cx="42934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CD1DE80-8039-4F85-AD1E-DBAACACB67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7622" y="3463011"/>
                    <a:ext cx="429348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7040E5C9-3842-4694-8509-8CFCE5FBE1FF}"/>
                  </a:ext>
                </a:extLst>
              </p:cNvPr>
              <p:cNvCxnSpPr>
                <a:cxnSpLocks/>
                <a:stCxn id="41" idx="1"/>
                <a:endCxn id="41" idx="0"/>
              </p:cNvCxnSpPr>
              <p:nvPr/>
            </p:nvCxnSpPr>
            <p:spPr>
              <a:xfrm rot="5400000" flipH="1" flipV="1">
                <a:off x="2311167" y="2041003"/>
                <a:ext cx="174452" cy="421166"/>
              </a:xfrm>
              <a:prstGeom prst="curvedConnector3">
                <a:avLst>
                  <a:gd name="adj1" fmla="val 231039"/>
                </a:avLst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A3D2535-311C-407D-9B1A-ED797E9395F7}"/>
                      </a:ext>
                    </a:extLst>
                  </p:cNvPr>
                  <p:cNvSpPr txBox="1"/>
                  <p:nvPr/>
                </p:nvSpPr>
                <p:spPr>
                  <a:xfrm>
                    <a:off x="2069806" y="1528243"/>
                    <a:ext cx="44127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A3D2535-311C-407D-9B1A-ED797E9395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9806" y="1528243"/>
                    <a:ext cx="441275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Connector: Curved 46">
                <a:extLst>
                  <a:ext uri="{FF2B5EF4-FFF2-40B4-BE49-F238E27FC236}">
                    <a16:creationId xmlns:a16="http://schemas.microsoft.com/office/drawing/2014/main" id="{DC954ED7-69EA-4A67-8A26-CEDA18DF9395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rot="16200000" flipH="1">
                <a:off x="1467746" y="2214366"/>
                <a:ext cx="595618" cy="495606"/>
              </a:xfrm>
              <a:prstGeom prst="curvedConnector2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29A081A-473E-4295-8279-CA186E3B79A0}"/>
                      </a:ext>
                    </a:extLst>
                  </p:cNvPr>
                  <p:cNvSpPr txBox="1"/>
                  <p:nvPr/>
                </p:nvSpPr>
                <p:spPr>
                  <a:xfrm>
                    <a:off x="1264119" y="1705836"/>
                    <a:ext cx="55380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29A081A-473E-4295-8279-CA186E3B79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4119" y="1705836"/>
                    <a:ext cx="553805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7DEBD97-569B-421F-B795-FB18FC31E712}"/>
                    </a:ext>
                  </a:extLst>
                </p:cNvPr>
                <p:cNvSpPr txBox="1"/>
                <p:nvPr/>
              </p:nvSpPr>
              <p:spPr>
                <a:xfrm flipH="1">
                  <a:off x="3979707" y="3515773"/>
                  <a:ext cx="23165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7DEBD97-569B-421F-B795-FB18FC31E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79707" y="3515773"/>
                  <a:ext cx="231651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315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962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7640911-F670-4A9E-8B83-E5F6DA40A801}"/>
              </a:ext>
            </a:extLst>
          </p:cNvPr>
          <p:cNvGrpSpPr/>
          <p:nvPr/>
        </p:nvGrpSpPr>
        <p:grpSpPr>
          <a:xfrm>
            <a:off x="391065" y="2986906"/>
            <a:ext cx="6075216" cy="3647170"/>
            <a:chOff x="1246742" y="822547"/>
            <a:chExt cx="6075216" cy="36471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905755-3AD6-4E70-A96E-1293138C912F}"/>
                    </a:ext>
                  </a:extLst>
                </p:cNvPr>
                <p:cNvSpPr txBox="1"/>
                <p:nvPr/>
              </p:nvSpPr>
              <p:spPr>
                <a:xfrm>
                  <a:off x="5469211" y="2467590"/>
                  <a:ext cx="52373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905755-3AD6-4E70-A96E-1293138C9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211" y="2467590"/>
                  <a:ext cx="523733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D7BA18-C886-4A04-B35D-1B1CA76393BC}"/>
                </a:ext>
              </a:extLst>
            </p:cNvPr>
            <p:cNvCxnSpPr>
              <a:cxnSpLocks/>
              <a:stCxn id="41" idx="7"/>
              <a:endCxn id="5" idx="7"/>
            </p:cNvCxnSpPr>
            <p:nvPr/>
          </p:nvCxnSpPr>
          <p:spPr>
            <a:xfrm rot="16200000" flipV="1">
              <a:off x="4165178" y="1203776"/>
              <a:ext cx="12700" cy="2270072"/>
            </a:xfrm>
            <a:prstGeom prst="curvedConnector3">
              <a:avLst>
                <a:gd name="adj1" fmla="val 3173638"/>
              </a:avLst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B2487D5-5204-44B5-8365-17B4C1EB9B8D}"/>
                </a:ext>
              </a:extLst>
            </p:cNvPr>
            <p:cNvCxnSpPr>
              <a:cxnSpLocks/>
              <a:stCxn id="5" idx="5"/>
              <a:endCxn id="41" idx="5"/>
            </p:cNvCxnSpPr>
            <p:nvPr/>
          </p:nvCxnSpPr>
          <p:spPr>
            <a:xfrm rot="16200000" flipH="1">
              <a:off x="4165178" y="2046108"/>
              <a:ext cx="12700" cy="2270072"/>
            </a:xfrm>
            <a:prstGeom prst="curvedConnector3">
              <a:avLst>
                <a:gd name="adj1" fmla="val 3173638"/>
              </a:avLst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99AEA2C-6D5E-4720-A788-A5D379FA908A}"/>
                    </a:ext>
                  </a:extLst>
                </p:cNvPr>
                <p:cNvSpPr txBox="1"/>
                <p:nvPr/>
              </p:nvSpPr>
              <p:spPr>
                <a:xfrm>
                  <a:off x="1809710" y="4008052"/>
                  <a:ext cx="5512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GB" sz="2400" b="0" i="1" smtClean="0">
                            <a:ln>
                              <a:solidFill>
                                <a:srgbClr val="92D050"/>
                              </a:solidFill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b="0" i="1" smtClean="0">
                            <a:ln>
                              <a:solidFill>
                                <a:srgbClr val="92D050"/>
                              </a:solidFill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sz="2400" b="0" i="1" smtClean="0">
                            <a:ln>
                              <a:solidFill>
                                <a:srgbClr val="92D050"/>
                              </a:solidFill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GB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99AEA2C-6D5E-4720-A788-A5D379FA9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710" y="4008052"/>
                  <a:ext cx="5512248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D0DF46F-B5E2-454D-B4EE-BF1D1F2556CA}"/>
                    </a:ext>
                  </a:extLst>
                </p:cNvPr>
                <p:cNvSpPr txBox="1"/>
                <p:nvPr/>
              </p:nvSpPr>
              <p:spPr>
                <a:xfrm>
                  <a:off x="1809710" y="822547"/>
                  <a:ext cx="5512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sz="2400" b="0" i="1" smtClean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GB" sz="2400" b="0" i="1" smtClean="0">
                            <a:ln>
                              <a:solidFill>
                                <a:srgbClr val="92D050"/>
                              </a:solidFill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b="0" i="1" smtClean="0">
                            <a:ln>
                              <a:solidFill>
                                <a:srgbClr val="92D050"/>
                              </a:solidFill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sz="2400" b="0" i="1" smtClean="0">
                            <a:ln>
                              <a:solidFill>
                                <a:srgbClr val="92D050"/>
                              </a:solidFill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GB" sz="2400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D0DF46F-B5E2-454D-B4EE-BF1D1F255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710" y="822547"/>
                  <a:ext cx="5512248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332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89B2984-257C-4B83-9C1C-9185B1A24403}"/>
                    </a:ext>
                  </a:extLst>
                </p:cNvPr>
                <p:cNvSpPr txBox="1"/>
                <p:nvPr/>
              </p:nvSpPr>
              <p:spPr>
                <a:xfrm flipH="1">
                  <a:off x="4025592" y="1528243"/>
                  <a:ext cx="23165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89B2984-257C-4B83-9C1C-9185B1A2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25592" y="1528243"/>
                  <a:ext cx="231651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7895" r="-5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1B3340A-9BD4-4C07-98D7-CEF1DE05D644}"/>
                </a:ext>
              </a:extLst>
            </p:cNvPr>
            <p:cNvGrpSpPr/>
            <p:nvPr/>
          </p:nvGrpSpPr>
          <p:grpSpPr>
            <a:xfrm>
              <a:off x="1246742" y="1528243"/>
              <a:ext cx="1957852" cy="2396433"/>
              <a:chOff x="1246742" y="1528243"/>
              <a:chExt cx="1957852" cy="239643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DF2826E-B564-41FC-91DA-10734064A1E6}"/>
                  </a:ext>
                </a:extLst>
              </p:cNvPr>
              <p:cNvSpPr/>
              <p:nvPr/>
            </p:nvSpPr>
            <p:spPr>
              <a:xfrm>
                <a:off x="2013358" y="2164360"/>
                <a:ext cx="1191236" cy="11912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F960A08-3476-4827-B1DF-F8344C24DD82}"/>
                      </a:ext>
                    </a:extLst>
                  </p:cNvPr>
                  <p:cNvSpPr txBox="1"/>
                  <p:nvPr/>
                </p:nvSpPr>
                <p:spPr>
                  <a:xfrm>
                    <a:off x="2347109" y="2467590"/>
                    <a:ext cx="523733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F960A08-3476-4827-B1DF-F8344C24DD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7109" y="2467590"/>
                    <a:ext cx="523733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Connector: Curved 7">
                <a:extLst>
                  <a:ext uri="{FF2B5EF4-FFF2-40B4-BE49-F238E27FC236}">
                    <a16:creationId xmlns:a16="http://schemas.microsoft.com/office/drawing/2014/main" id="{FB58C6EC-4450-4192-82BE-C8C77A0DB93A}"/>
                  </a:ext>
                </a:extLst>
              </p:cNvPr>
              <p:cNvCxnSpPr>
                <a:cxnSpLocks/>
                <a:stCxn id="5" idx="4"/>
                <a:endCxn id="5" idx="3"/>
              </p:cNvCxnSpPr>
              <p:nvPr/>
            </p:nvCxnSpPr>
            <p:spPr>
              <a:xfrm rot="5400000" flipH="1">
                <a:off x="2311167" y="3057787"/>
                <a:ext cx="174452" cy="421166"/>
              </a:xfrm>
              <a:prstGeom prst="curvedConnector3">
                <a:avLst>
                  <a:gd name="adj1" fmla="val -131039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AF6A501-C6CC-4F70-A996-EC7C7B2DC0A7}"/>
                      </a:ext>
                    </a:extLst>
                  </p:cNvPr>
                  <p:cNvSpPr txBox="1"/>
                  <p:nvPr/>
                </p:nvSpPr>
                <p:spPr>
                  <a:xfrm>
                    <a:off x="2159222" y="3463011"/>
                    <a:ext cx="43774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AF6A501-C6CC-4F70-A996-EC7C7B2DC0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222" y="3463011"/>
                    <a:ext cx="437748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Connector: Curved 21">
                <a:extLst>
                  <a:ext uri="{FF2B5EF4-FFF2-40B4-BE49-F238E27FC236}">
                    <a16:creationId xmlns:a16="http://schemas.microsoft.com/office/drawing/2014/main" id="{7E3CE089-6179-4986-A88D-EC0FA0642C5E}"/>
                  </a:ext>
                </a:extLst>
              </p:cNvPr>
              <p:cNvCxnSpPr>
                <a:cxnSpLocks/>
                <a:stCxn id="5" idx="1"/>
                <a:endCxn id="5" idx="0"/>
              </p:cNvCxnSpPr>
              <p:nvPr/>
            </p:nvCxnSpPr>
            <p:spPr>
              <a:xfrm rot="5400000" flipH="1" flipV="1">
                <a:off x="2311167" y="2041003"/>
                <a:ext cx="174452" cy="421166"/>
              </a:xfrm>
              <a:prstGeom prst="curvedConnector3">
                <a:avLst>
                  <a:gd name="adj1" fmla="val 231039"/>
                </a:avLst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7B3E40C2-B59A-45B9-A69C-6DCCD152CF50}"/>
                      </a:ext>
                    </a:extLst>
                  </p:cNvPr>
                  <p:cNvSpPr txBox="1"/>
                  <p:nvPr/>
                </p:nvSpPr>
                <p:spPr>
                  <a:xfrm>
                    <a:off x="2073333" y="1528243"/>
                    <a:ext cx="43774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7B3E40C2-B59A-45B9-A69C-6DCCD152C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3333" y="1528243"/>
                    <a:ext cx="437748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Connector: Curved 16">
                <a:extLst>
                  <a:ext uri="{FF2B5EF4-FFF2-40B4-BE49-F238E27FC236}">
                    <a16:creationId xmlns:a16="http://schemas.microsoft.com/office/drawing/2014/main" id="{1C7D8358-CC57-49CC-BFC0-C8AFB5B5A64B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rot="16200000" flipH="1">
                <a:off x="1467746" y="2214366"/>
                <a:ext cx="595618" cy="495606"/>
              </a:xfrm>
              <a:prstGeom prst="curvedConnector2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E5A04F5-CCD4-4D26-A0D6-5A3137E18C93}"/>
                      </a:ext>
                    </a:extLst>
                  </p:cNvPr>
                  <p:cNvSpPr txBox="1"/>
                  <p:nvPr/>
                </p:nvSpPr>
                <p:spPr>
                  <a:xfrm>
                    <a:off x="1246742" y="1705836"/>
                    <a:ext cx="57118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E5A04F5-CCD4-4D26-A0D6-5A3137E18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6742" y="1705836"/>
                    <a:ext cx="57118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BC29EE5-1C0B-4386-AE0B-5DC7B068F133}"/>
                </a:ext>
              </a:extLst>
            </p:cNvPr>
            <p:cNvGrpSpPr/>
            <p:nvPr/>
          </p:nvGrpSpPr>
          <p:grpSpPr>
            <a:xfrm flipH="1">
              <a:off x="5125762" y="1528243"/>
              <a:ext cx="1940475" cy="2396433"/>
              <a:chOff x="1264119" y="1528243"/>
              <a:chExt cx="1940475" cy="2396433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52B7544-72D6-42D3-A37B-2823D7363788}"/>
                  </a:ext>
                </a:extLst>
              </p:cNvPr>
              <p:cNvSpPr/>
              <p:nvPr/>
            </p:nvSpPr>
            <p:spPr>
              <a:xfrm>
                <a:off x="2013358" y="2164360"/>
                <a:ext cx="1191236" cy="11912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94CD354C-1FAC-412F-B747-5347AD52E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347109" y="2467590"/>
                    <a:ext cx="523733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GB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94CD354C-1FAC-412F-B747-5347AD52E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7109" y="2467590"/>
                    <a:ext cx="523733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nector: Curved 42">
                <a:extLst>
                  <a:ext uri="{FF2B5EF4-FFF2-40B4-BE49-F238E27FC236}">
                    <a16:creationId xmlns:a16="http://schemas.microsoft.com/office/drawing/2014/main" id="{76424F61-9867-4408-A871-7CE1F76CB6ED}"/>
                  </a:ext>
                </a:extLst>
              </p:cNvPr>
              <p:cNvCxnSpPr>
                <a:cxnSpLocks/>
                <a:stCxn id="41" idx="4"/>
                <a:endCxn id="41" idx="3"/>
              </p:cNvCxnSpPr>
              <p:nvPr/>
            </p:nvCxnSpPr>
            <p:spPr>
              <a:xfrm rot="5400000" flipH="1">
                <a:off x="2311167" y="3057787"/>
                <a:ext cx="174452" cy="421166"/>
              </a:xfrm>
              <a:prstGeom prst="curvedConnector3">
                <a:avLst>
                  <a:gd name="adj1" fmla="val -131039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CD1DE80-8039-4F85-AD1E-DBAACACB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7622" y="3463011"/>
                    <a:ext cx="42934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CD1DE80-8039-4F85-AD1E-DBAACACB67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7622" y="3463011"/>
                    <a:ext cx="429348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7040E5C9-3842-4694-8509-8CFCE5FBE1FF}"/>
                  </a:ext>
                </a:extLst>
              </p:cNvPr>
              <p:cNvCxnSpPr>
                <a:cxnSpLocks/>
                <a:stCxn id="41" idx="1"/>
                <a:endCxn id="41" idx="0"/>
              </p:cNvCxnSpPr>
              <p:nvPr/>
            </p:nvCxnSpPr>
            <p:spPr>
              <a:xfrm rot="5400000" flipH="1" flipV="1">
                <a:off x="2311167" y="2041003"/>
                <a:ext cx="174452" cy="421166"/>
              </a:xfrm>
              <a:prstGeom prst="curvedConnector3">
                <a:avLst>
                  <a:gd name="adj1" fmla="val 231039"/>
                </a:avLst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A3D2535-311C-407D-9B1A-ED797E9395F7}"/>
                      </a:ext>
                    </a:extLst>
                  </p:cNvPr>
                  <p:cNvSpPr txBox="1"/>
                  <p:nvPr/>
                </p:nvSpPr>
                <p:spPr>
                  <a:xfrm>
                    <a:off x="2069806" y="1528243"/>
                    <a:ext cx="44127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A3D2535-311C-407D-9B1A-ED797E9395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9806" y="1528243"/>
                    <a:ext cx="441275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Connector: Curved 46">
                <a:extLst>
                  <a:ext uri="{FF2B5EF4-FFF2-40B4-BE49-F238E27FC236}">
                    <a16:creationId xmlns:a16="http://schemas.microsoft.com/office/drawing/2014/main" id="{DC954ED7-69EA-4A67-8A26-CEDA18DF9395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rot="16200000" flipH="1">
                <a:off x="1467746" y="2214366"/>
                <a:ext cx="595618" cy="495606"/>
              </a:xfrm>
              <a:prstGeom prst="curvedConnector2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29A081A-473E-4295-8279-CA186E3B79A0}"/>
                      </a:ext>
                    </a:extLst>
                  </p:cNvPr>
                  <p:cNvSpPr txBox="1"/>
                  <p:nvPr/>
                </p:nvSpPr>
                <p:spPr>
                  <a:xfrm>
                    <a:off x="1264119" y="1705836"/>
                    <a:ext cx="553805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29A081A-473E-4295-8279-CA186E3B79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4119" y="1705836"/>
                    <a:ext cx="553805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7DEBD97-569B-421F-B795-FB18FC31E712}"/>
                    </a:ext>
                  </a:extLst>
                </p:cNvPr>
                <p:cNvSpPr txBox="1"/>
                <p:nvPr/>
              </p:nvSpPr>
              <p:spPr>
                <a:xfrm flipH="1">
                  <a:off x="3979707" y="3515773"/>
                  <a:ext cx="23165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7DEBD97-569B-421F-B795-FB18FC31E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79707" y="3515773"/>
                  <a:ext cx="231651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C71E7CB-E501-4D2F-9DB6-E005E0CEB8F4}"/>
              </a:ext>
            </a:extLst>
          </p:cNvPr>
          <p:cNvGrpSpPr/>
          <p:nvPr/>
        </p:nvGrpSpPr>
        <p:grpSpPr>
          <a:xfrm>
            <a:off x="6479161" y="4025009"/>
            <a:ext cx="1189662" cy="369332"/>
            <a:chOff x="8277225" y="1372671"/>
            <a:chExt cx="1189662" cy="3693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14054E-B511-4876-AE81-C2E368C58E83}"/>
                </a:ext>
              </a:extLst>
            </p:cNvPr>
            <p:cNvSpPr/>
            <p:nvPr/>
          </p:nvSpPr>
          <p:spPr>
            <a:xfrm>
              <a:off x="8277225" y="1438275"/>
              <a:ext cx="231651" cy="23812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109F66-D7C2-456D-98C7-9458E8C35B55}"/>
                </a:ext>
              </a:extLst>
            </p:cNvPr>
            <p:cNvSpPr txBox="1"/>
            <p:nvPr/>
          </p:nvSpPr>
          <p:spPr>
            <a:xfrm>
              <a:off x="8521756" y="1372671"/>
              <a:ext cx="945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Weights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D583E8-68F5-459D-B6CF-CD35B932942C}"/>
              </a:ext>
            </a:extLst>
          </p:cNvPr>
          <p:cNvGrpSpPr/>
          <p:nvPr/>
        </p:nvGrpSpPr>
        <p:grpSpPr>
          <a:xfrm>
            <a:off x="6479161" y="4447283"/>
            <a:ext cx="2928727" cy="369332"/>
            <a:chOff x="8277225" y="1372671"/>
            <a:chExt cx="2928727" cy="3693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77B6EE-6F2E-4BA2-84E3-50DEDB161E79}"/>
                </a:ext>
              </a:extLst>
            </p:cNvPr>
            <p:cNvSpPr/>
            <p:nvPr/>
          </p:nvSpPr>
          <p:spPr>
            <a:xfrm>
              <a:off x="8277225" y="1438275"/>
              <a:ext cx="231651" cy="2381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99FE1B-8E9B-4F0F-9DEC-9B9B0762E5E7}"/>
                </a:ext>
              </a:extLst>
            </p:cNvPr>
            <p:cNvSpPr txBox="1"/>
            <p:nvPr/>
          </p:nvSpPr>
          <p:spPr>
            <a:xfrm>
              <a:off x="8521756" y="1372671"/>
              <a:ext cx="268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Background drives (biases)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9E6C4A-DB3D-49D6-8023-7CAFB7F4DC93}"/>
              </a:ext>
            </a:extLst>
          </p:cNvPr>
          <p:cNvGrpSpPr/>
          <p:nvPr/>
        </p:nvGrpSpPr>
        <p:grpSpPr>
          <a:xfrm>
            <a:off x="6479161" y="3621527"/>
            <a:ext cx="4729990" cy="369332"/>
            <a:chOff x="8277225" y="1353621"/>
            <a:chExt cx="4729990" cy="3693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47104B7-2EC4-4AAF-B06B-E0C03D502DEB}"/>
                </a:ext>
              </a:extLst>
            </p:cNvPr>
            <p:cNvSpPr/>
            <p:nvPr/>
          </p:nvSpPr>
          <p:spPr>
            <a:xfrm>
              <a:off x="8277225" y="1438275"/>
              <a:ext cx="231651" cy="2381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C000"/>
                  </a:solidFill>
                </a:rPr>
                <a:t>?</a:t>
              </a:r>
              <a:endParaRPr lang="en-GB" b="1" dirty="0">
                <a:solidFill>
                  <a:srgbClr val="FFC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27CA86-D513-4567-979B-08930CD55313}"/>
                </a:ext>
              </a:extLst>
            </p:cNvPr>
            <p:cNvSpPr txBox="1"/>
            <p:nvPr/>
          </p:nvSpPr>
          <p:spPr>
            <a:xfrm>
              <a:off x="8521756" y="1353621"/>
              <a:ext cx="448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Synaptic activity of neuronal populations (</a:t>
              </a:r>
              <a:r>
                <a:rPr lang="en-GB" dirty="0" err="1"/>
                <a:t>u,v</a:t>
              </a:r>
              <a:r>
                <a:rPr lang="en-GB" dirty="0"/>
                <a:t>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BF380B-BC85-4F07-8BEE-C8CA99A96434}"/>
              </a:ext>
            </a:extLst>
          </p:cNvPr>
          <p:cNvGrpSpPr/>
          <p:nvPr/>
        </p:nvGrpSpPr>
        <p:grpSpPr>
          <a:xfrm>
            <a:off x="6479162" y="4847392"/>
            <a:ext cx="2255658" cy="369332"/>
            <a:chOff x="7334839" y="2683033"/>
            <a:chExt cx="2255658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DDF687-B034-4CE4-BB1A-317903330896}"/>
                </a:ext>
              </a:extLst>
            </p:cNvPr>
            <p:cNvSpPr txBox="1"/>
            <p:nvPr/>
          </p:nvSpPr>
          <p:spPr>
            <a:xfrm>
              <a:off x="7579369" y="2683033"/>
              <a:ext cx="2011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Excitatory feedback</a:t>
              </a:r>
            </a:p>
          </p:txBody>
        </p: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8D67B248-680E-43D6-8A65-7659FAF490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15039" y="2779778"/>
              <a:ext cx="212995" cy="17339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DC1864F-73EF-4D56-91CB-0A8BCCAF3A8B}"/>
              </a:ext>
            </a:extLst>
          </p:cNvPr>
          <p:cNvGrpSpPr/>
          <p:nvPr/>
        </p:nvGrpSpPr>
        <p:grpSpPr>
          <a:xfrm>
            <a:off x="6489871" y="5205383"/>
            <a:ext cx="2244949" cy="369332"/>
            <a:chOff x="7334839" y="2683033"/>
            <a:chExt cx="2244949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1991D84-7823-4D5E-8736-D76CFD3C4BED}"/>
                </a:ext>
              </a:extLst>
            </p:cNvPr>
            <p:cNvSpPr txBox="1"/>
            <p:nvPr/>
          </p:nvSpPr>
          <p:spPr>
            <a:xfrm>
              <a:off x="7579369" y="2683033"/>
              <a:ext cx="2000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Inhibitory feedback</a:t>
              </a:r>
            </a:p>
          </p:txBody>
        </p: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EF0DF574-7D16-4B1C-81B7-71F78D94A14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15039" y="2779778"/>
              <a:ext cx="212995" cy="17339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00A2060-CF18-47BB-AA6F-ADA828D7CA90}"/>
                  </a:ext>
                </a:extLst>
              </p:cNvPr>
              <p:cNvSpPr txBox="1"/>
              <p:nvPr/>
            </p:nvSpPr>
            <p:spPr>
              <a:xfrm>
                <a:off x="4212432" y="766234"/>
                <a:ext cx="2521969" cy="800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4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00A2060-CF18-47BB-AA6F-ADA828D7C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432" y="766234"/>
                <a:ext cx="2521969" cy="80054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84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7640911-F670-4A9E-8B83-E5F6DA40A801}"/>
              </a:ext>
            </a:extLst>
          </p:cNvPr>
          <p:cNvGrpSpPr/>
          <p:nvPr/>
        </p:nvGrpSpPr>
        <p:grpSpPr>
          <a:xfrm>
            <a:off x="391065" y="2986906"/>
            <a:ext cx="6075216" cy="3647170"/>
            <a:chOff x="1246742" y="822547"/>
            <a:chExt cx="6075216" cy="36471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905755-3AD6-4E70-A96E-1293138C912F}"/>
                    </a:ext>
                  </a:extLst>
                </p:cNvPr>
                <p:cNvSpPr txBox="1"/>
                <p:nvPr/>
              </p:nvSpPr>
              <p:spPr>
                <a:xfrm>
                  <a:off x="5469211" y="2467590"/>
                  <a:ext cx="52373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905755-3AD6-4E70-A96E-1293138C9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211" y="2467590"/>
                  <a:ext cx="523733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D7BA18-C886-4A04-B35D-1B1CA76393BC}"/>
                </a:ext>
              </a:extLst>
            </p:cNvPr>
            <p:cNvCxnSpPr>
              <a:cxnSpLocks/>
              <a:stCxn id="41" idx="7"/>
              <a:endCxn id="5" idx="7"/>
            </p:cNvCxnSpPr>
            <p:nvPr/>
          </p:nvCxnSpPr>
          <p:spPr>
            <a:xfrm rot="16200000" flipV="1">
              <a:off x="4165178" y="1203776"/>
              <a:ext cx="12700" cy="2270072"/>
            </a:xfrm>
            <a:prstGeom prst="curvedConnector3">
              <a:avLst>
                <a:gd name="adj1" fmla="val 3173638"/>
              </a:avLst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B2487D5-5204-44B5-8365-17B4C1EB9B8D}"/>
                </a:ext>
              </a:extLst>
            </p:cNvPr>
            <p:cNvCxnSpPr>
              <a:cxnSpLocks/>
              <a:stCxn id="5" idx="5"/>
              <a:endCxn id="41" idx="5"/>
            </p:cNvCxnSpPr>
            <p:nvPr/>
          </p:nvCxnSpPr>
          <p:spPr>
            <a:xfrm rot="16200000" flipH="1">
              <a:off x="4165178" y="2046108"/>
              <a:ext cx="12700" cy="2270072"/>
            </a:xfrm>
            <a:prstGeom prst="curvedConnector3">
              <a:avLst>
                <a:gd name="adj1" fmla="val 3173638"/>
              </a:avLst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99AEA2C-6D5E-4720-A788-A5D379FA908A}"/>
                    </a:ext>
                  </a:extLst>
                </p:cNvPr>
                <p:cNvSpPr txBox="1"/>
                <p:nvPr/>
              </p:nvSpPr>
              <p:spPr>
                <a:xfrm>
                  <a:off x="1809710" y="4008052"/>
                  <a:ext cx="5512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GB" sz="2400" b="0" i="1" smtClean="0">
                            <a:ln>
                              <a:solidFill>
                                <a:srgbClr val="92D050"/>
                              </a:solidFill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b="0" i="1" smtClean="0">
                            <a:ln>
                              <a:solidFill>
                                <a:srgbClr val="92D050"/>
                              </a:solidFill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sz="2400" b="0" i="1" smtClean="0">
                            <a:ln>
                              <a:solidFill>
                                <a:srgbClr val="92D050"/>
                              </a:solidFill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GB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99AEA2C-6D5E-4720-A788-A5D379FA9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710" y="4008052"/>
                  <a:ext cx="5512248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D0DF46F-B5E2-454D-B4EE-BF1D1F2556CA}"/>
                    </a:ext>
                  </a:extLst>
                </p:cNvPr>
                <p:cNvSpPr txBox="1"/>
                <p:nvPr/>
              </p:nvSpPr>
              <p:spPr>
                <a:xfrm>
                  <a:off x="1809710" y="822547"/>
                  <a:ext cx="55122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sz="2400" b="0" i="1" smtClean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GB" sz="2400" b="0" i="1" smtClean="0">
                            <a:ln>
                              <a:solidFill>
                                <a:srgbClr val="92D050"/>
                              </a:solidFill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b="0" i="1" smtClean="0">
                            <a:ln>
                              <a:solidFill>
                                <a:srgbClr val="92D050"/>
                              </a:solidFill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sz="2400" b="0" i="1" smtClean="0">
                            <a:ln>
                              <a:solidFill>
                                <a:srgbClr val="92D050"/>
                              </a:solidFill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GB" sz="2400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D0DF46F-B5E2-454D-B4EE-BF1D1F255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710" y="822547"/>
                  <a:ext cx="5512248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332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89B2984-257C-4B83-9C1C-9185B1A24403}"/>
                    </a:ext>
                  </a:extLst>
                </p:cNvPr>
                <p:cNvSpPr txBox="1"/>
                <p:nvPr/>
              </p:nvSpPr>
              <p:spPr>
                <a:xfrm flipH="1">
                  <a:off x="4025592" y="1528243"/>
                  <a:ext cx="23165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89B2984-257C-4B83-9C1C-9185B1A2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25592" y="1528243"/>
                  <a:ext cx="231651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7895" r="-5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1B3340A-9BD4-4C07-98D7-CEF1DE05D644}"/>
                </a:ext>
              </a:extLst>
            </p:cNvPr>
            <p:cNvGrpSpPr/>
            <p:nvPr/>
          </p:nvGrpSpPr>
          <p:grpSpPr>
            <a:xfrm>
              <a:off x="1246742" y="1528243"/>
              <a:ext cx="1957852" cy="2396433"/>
              <a:chOff x="1246742" y="1528243"/>
              <a:chExt cx="1957852" cy="239643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DF2826E-B564-41FC-91DA-10734064A1E6}"/>
                  </a:ext>
                </a:extLst>
              </p:cNvPr>
              <p:cNvSpPr/>
              <p:nvPr/>
            </p:nvSpPr>
            <p:spPr>
              <a:xfrm>
                <a:off x="2013358" y="2164360"/>
                <a:ext cx="1191236" cy="11912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F960A08-3476-4827-B1DF-F8344C24DD82}"/>
                      </a:ext>
                    </a:extLst>
                  </p:cNvPr>
                  <p:cNvSpPr txBox="1"/>
                  <p:nvPr/>
                </p:nvSpPr>
                <p:spPr>
                  <a:xfrm>
                    <a:off x="2347109" y="2467590"/>
                    <a:ext cx="523733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FF960A08-3476-4827-B1DF-F8344C24DD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7109" y="2467590"/>
                    <a:ext cx="523733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Connector: Curved 7">
                <a:extLst>
                  <a:ext uri="{FF2B5EF4-FFF2-40B4-BE49-F238E27FC236}">
                    <a16:creationId xmlns:a16="http://schemas.microsoft.com/office/drawing/2014/main" id="{FB58C6EC-4450-4192-82BE-C8C77A0DB93A}"/>
                  </a:ext>
                </a:extLst>
              </p:cNvPr>
              <p:cNvCxnSpPr>
                <a:cxnSpLocks/>
                <a:stCxn id="5" idx="4"/>
                <a:endCxn id="5" idx="3"/>
              </p:cNvCxnSpPr>
              <p:nvPr/>
            </p:nvCxnSpPr>
            <p:spPr>
              <a:xfrm rot="5400000" flipH="1">
                <a:off x="2311167" y="3057787"/>
                <a:ext cx="174452" cy="421166"/>
              </a:xfrm>
              <a:prstGeom prst="curvedConnector3">
                <a:avLst>
                  <a:gd name="adj1" fmla="val -131039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AF6A501-C6CC-4F70-A996-EC7C7B2DC0A7}"/>
                      </a:ext>
                    </a:extLst>
                  </p:cNvPr>
                  <p:cNvSpPr txBox="1"/>
                  <p:nvPr/>
                </p:nvSpPr>
                <p:spPr>
                  <a:xfrm>
                    <a:off x="2159222" y="3463011"/>
                    <a:ext cx="43774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AF6A501-C6CC-4F70-A996-EC7C7B2DC0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222" y="3463011"/>
                    <a:ext cx="437748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Connector: Curved 21">
                <a:extLst>
                  <a:ext uri="{FF2B5EF4-FFF2-40B4-BE49-F238E27FC236}">
                    <a16:creationId xmlns:a16="http://schemas.microsoft.com/office/drawing/2014/main" id="{7E3CE089-6179-4986-A88D-EC0FA0642C5E}"/>
                  </a:ext>
                </a:extLst>
              </p:cNvPr>
              <p:cNvCxnSpPr>
                <a:cxnSpLocks/>
                <a:stCxn id="5" idx="1"/>
                <a:endCxn id="5" idx="0"/>
              </p:cNvCxnSpPr>
              <p:nvPr/>
            </p:nvCxnSpPr>
            <p:spPr>
              <a:xfrm rot="5400000" flipH="1" flipV="1">
                <a:off x="2311167" y="2041003"/>
                <a:ext cx="174452" cy="421166"/>
              </a:xfrm>
              <a:prstGeom prst="curvedConnector3">
                <a:avLst>
                  <a:gd name="adj1" fmla="val 231039"/>
                </a:avLst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7B3E40C2-B59A-45B9-A69C-6DCCD152CF50}"/>
                      </a:ext>
                    </a:extLst>
                  </p:cNvPr>
                  <p:cNvSpPr txBox="1"/>
                  <p:nvPr/>
                </p:nvSpPr>
                <p:spPr>
                  <a:xfrm>
                    <a:off x="2073333" y="1528243"/>
                    <a:ext cx="43774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7B3E40C2-B59A-45B9-A69C-6DCCD152C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3333" y="1528243"/>
                    <a:ext cx="437748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Connector: Curved 16">
                <a:extLst>
                  <a:ext uri="{FF2B5EF4-FFF2-40B4-BE49-F238E27FC236}">
                    <a16:creationId xmlns:a16="http://schemas.microsoft.com/office/drawing/2014/main" id="{1C7D8358-CC57-49CC-BFC0-C8AFB5B5A64B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 rot="16200000" flipH="1">
                <a:off x="1467746" y="2214366"/>
                <a:ext cx="595618" cy="495606"/>
              </a:xfrm>
              <a:prstGeom prst="curvedConnector2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E5A04F5-CCD4-4D26-A0D6-5A3137E18C93}"/>
                      </a:ext>
                    </a:extLst>
                  </p:cNvPr>
                  <p:cNvSpPr txBox="1"/>
                  <p:nvPr/>
                </p:nvSpPr>
                <p:spPr>
                  <a:xfrm>
                    <a:off x="1246742" y="1705836"/>
                    <a:ext cx="57118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E5A04F5-CCD4-4D26-A0D6-5A3137E18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6742" y="1705836"/>
                    <a:ext cx="57118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BC29EE5-1C0B-4386-AE0B-5DC7B068F133}"/>
                </a:ext>
              </a:extLst>
            </p:cNvPr>
            <p:cNvGrpSpPr/>
            <p:nvPr/>
          </p:nvGrpSpPr>
          <p:grpSpPr>
            <a:xfrm flipH="1">
              <a:off x="5125762" y="1528243"/>
              <a:ext cx="1940475" cy="2396433"/>
              <a:chOff x="1264119" y="1528243"/>
              <a:chExt cx="1940475" cy="2396433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52B7544-72D6-42D3-A37B-2823D7363788}"/>
                  </a:ext>
                </a:extLst>
              </p:cNvPr>
              <p:cNvSpPr/>
              <p:nvPr/>
            </p:nvSpPr>
            <p:spPr>
              <a:xfrm>
                <a:off x="2013358" y="2164360"/>
                <a:ext cx="1191236" cy="11912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94CD354C-1FAC-412F-B747-5347AD52E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347109" y="2467590"/>
                    <a:ext cx="523733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GB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94CD354C-1FAC-412F-B747-5347AD52E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7109" y="2467590"/>
                    <a:ext cx="523733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nector: Curved 42">
                <a:extLst>
                  <a:ext uri="{FF2B5EF4-FFF2-40B4-BE49-F238E27FC236}">
                    <a16:creationId xmlns:a16="http://schemas.microsoft.com/office/drawing/2014/main" id="{76424F61-9867-4408-A871-7CE1F76CB6ED}"/>
                  </a:ext>
                </a:extLst>
              </p:cNvPr>
              <p:cNvCxnSpPr>
                <a:cxnSpLocks/>
                <a:stCxn id="41" idx="4"/>
                <a:endCxn id="41" idx="3"/>
              </p:cNvCxnSpPr>
              <p:nvPr/>
            </p:nvCxnSpPr>
            <p:spPr>
              <a:xfrm rot="5400000" flipH="1">
                <a:off x="2311167" y="3057787"/>
                <a:ext cx="174452" cy="421166"/>
              </a:xfrm>
              <a:prstGeom prst="curvedConnector3">
                <a:avLst>
                  <a:gd name="adj1" fmla="val -131039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CD1DE80-8039-4F85-AD1E-DBAACACB67E9}"/>
                      </a:ext>
                    </a:extLst>
                  </p:cNvPr>
                  <p:cNvSpPr txBox="1"/>
                  <p:nvPr/>
                </p:nvSpPr>
                <p:spPr>
                  <a:xfrm>
                    <a:off x="2167622" y="3463011"/>
                    <a:ext cx="42934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CD1DE80-8039-4F85-AD1E-DBAACACB67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7622" y="3463011"/>
                    <a:ext cx="429348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7040E5C9-3842-4694-8509-8CFCE5FBE1FF}"/>
                  </a:ext>
                </a:extLst>
              </p:cNvPr>
              <p:cNvCxnSpPr>
                <a:cxnSpLocks/>
                <a:stCxn id="41" idx="1"/>
                <a:endCxn id="41" idx="0"/>
              </p:cNvCxnSpPr>
              <p:nvPr/>
            </p:nvCxnSpPr>
            <p:spPr>
              <a:xfrm rot="5400000" flipH="1" flipV="1">
                <a:off x="2311167" y="2041003"/>
                <a:ext cx="174452" cy="421166"/>
              </a:xfrm>
              <a:prstGeom prst="curvedConnector3">
                <a:avLst>
                  <a:gd name="adj1" fmla="val 231039"/>
                </a:avLst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A3D2535-311C-407D-9B1A-ED797E9395F7}"/>
                      </a:ext>
                    </a:extLst>
                  </p:cNvPr>
                  <p:cNvSpPr txBox="1"/>
                  <p:nvPr/>
                </p:nvSpPr>
                <p:spPr>
                  <a:xfrm>
                    <a:off x="2069806" y="1528243"/>
                    <a:ext cx="44127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A3D2535-311C-407D-9B1A-ED797E9395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9806" y="1528243"/>
                    <a:ext cx="441275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Connector: Curved 46">
                <a:extLst>
                  <a:ext uri="{FF2B5EF4-FFF2-40B4-BE49-F238E27FC236}">
                    <a16:creationId xmlns:a16="http://schemas.microsoft.com/office/drawing/2014/main" id="{DC954ED7-69EA-4A67-8A26-CEDA18DF9395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rot="16200000" flipH="1">
                <a:off x="1467746" y="2214366"/>
                <a:ext cx="595618" cy="495606"/>
              </a:xfrm>
              <a:prstGeom prst="curvedConnector2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29A081A-473E-4295-8279-CA186E3B79A0}"/>
                      </a:ext>
                    </a:extLst>
                  </p:cNvPr>
                  <p:cNvSpPr txBox="1"/>
                  <p:nvPr/>
                </p:nvSpPr>
                <p:spPr>
                  <a:xfrm>
                    <a:off x="1264119" y="1705836"/>
                    <a:ext cx="553805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29A081A-473E-4295-8279-CA186E3B79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4119" y="1705836"/>
                    <a:ext cx="553805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7DEBD97-569B-421F-B795-FB18FC31E712}"/>
                    </a:ext>
                  </a:extLst>
                </p:cNvPr>
                <p:cNvSpPr txBox="1"/>
                <p:nvPr/>
              </p:nvSpPr>
              <p:spPr>
                <a:xfrm flipH="1">
                  <a:off x="3979707" y="3515773"/>
                  <a:ext cx="23165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7DEBD97-569B-421F-B795-FB18FC31E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79707" y="3515773"/>
                  <a:ext cx="231651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C71E7CB-E501-4D2F-9DB6-E005E0CEB8F4}"/>
              </a:ext>
            </a:extLst>
          </p:cNvPr>
          <p:cNvGrpSpPr/>
          <p:nvPr/>
        </p:nvGrpSpPr>
        <p:grpSpPr>
          <a:xfrm>
            <a:off x="6479161" y="4025009"/>
            <a:ext cx="1189662" cy="369332"/>
            <a:chOff x="8277225" y="1372671"/>
            <a:chExt cx="1189662" cy="36933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14054E-B511-4876-AE81-C2E368C58E83}"/>
                </a:ext>
              </a:extLst>
            </p:cNvPr>
            <p:cNvSpPr/>
            <p:nvPr/>
          </p:nvSpPr>
          <p:spPr>
            <a:xfrm>
              <a:off x="8277225" y="1438275"/>
              <a:ext cx="231651" cy="238125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109F66-D7C2-456D-98C7-9458E8C35B55}"/>
                </a:ext>
              </a:extLst>
            </p:cNvPr>
            <p:cNvSpPr txBox="1"/>
            <p:nvPr/>
          </p:nvSpPr>
          <p:spPr>
            <a:xfrm>
              <a:off x="8521756" y="1372671"/>
              <a:ext cx="945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Weights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D583E8-68F5-459D-B6CF-CD35B932942C}"/>
              </a:ext>
            </a:extLst>
          </p:cNvPr>
          <p:cNvGrpSpPr/>
          <p:nvPr/>
        </p:nvGrpSpPr>
        <p:grpSpPr>
          <a:xfrm>
            <a:off x="6479161" y="4447283"/>
            <a:ext cx="2928727" cy="369332"/>
            <a:chOff x="8277225" y="1372671"/>
            <a:chExt cx="2928727" cy="36933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77B6EE-6F2E-4BA2-84E3-50DEDB161E79}"/>
                </a:ext>
              </a:extLst>
            </p:cNvPr>
            <p:cNvSpPr/>
            <p:nvPr/>
          </p:nvSpPr>
          <p:spPr>
            <a:xfrm>
              <a:off x="8277225" y="1438275"/>
              <a:ext cx="231651" cy="2381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99FE1B-8E9B-4F0F-9DEC-9B9B0762E5E7}"/>
                </a:ext>
              </a:extLst>
            </p:cNvPr>
            <p:cNvSpPr txBox="1"/>
            <p:nvPr/>
          </p:nvSpPr>
          <p:spPr>
            <a:xfrm>
              <a:off x="8521756" y="1372671"/>
              <a:ext cx="268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Background drives (biases)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9E6C4A-DB3D-49D6-8023-7CAFB7F4DC93}"/>
              </a:ext>
            </a:extLst>
          </p:cNvPr>
          <p:cNvGrpSpPr/>
          <p:nvPr/>
        </p:nvGrpSpPr>
        <p:grpSpPr>
          <a:xfrm>
            <a:off x="6479161" y="3621527"/>
            <a:ext cx="4729990" cy="369332"/>
            <a:chOff x="8277225" y="1353621"/>
            <a:chExt cx="4729990" cy="36933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47104B7-2EC4-4AAF-B06B-E0C03D502DEB}"/>
                </a:ext>
              </a:extLst>
            </p:cNvPr>
            <p:cNvSpPr/>
            <p:nvPr/>
          </p:nvSpPr>
          <p:spPr>
            <a:xfrm>
              <a:off x="8277225" y="1438275"/>
              <a:ext cx="231651" cy="2381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rgbClr val="FFC000"/>
                  </a:solidFill>
                </a:rPr>
                <a:t>?</a:t>
              </a:r>
              <a:endParaRPr lang="en-GB" b="1" dirty="0">
                <a:solidFill>
                  <a:srgbClr val="FFC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27CA86-D513-4567-979B-08930CD55313}"/>
                </a:ext>
              </a:extLst>
            </p:cNvPr>
            <p:cNvSpPr txBox="1"/>
            <p:nvPr/>
          </p:nvSpPr>
          <p:spPr>
            <a:xfrm>
              <a:off x="8521756" y="1353621"/>
              <a:ext cx="448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Synaptic activity of neuronal populations (</a:t>
              </a:r>
              <a:r>
                <a:rPr lang="en-GB" dirty="0" err="1"/>
                <a:t>u,v</a:t>
              </a:r>
              <a:r>
                <a:rPr lang="en-GB" dirty="0"/>
                <a:t>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BF380B-BC85-4F07-8BEE-C8CA99A96434}"/>
              </a:ext>
            </a:extLst>
          </p:cNvPr>
          <p:cNvGrpSpPr/>
          <p:nvPr/>
        </p:nvGrpSpPr>
        <p:grpSpPr>
          <a:xfrm>
            <a:off x="6479162" y="4847392"/>
            <a:ext cx="2255658" cy="369332"/>
            <a:chOff x="7334839" y="2683033"/>
            <a:chExt cx="2255658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DDF687-B034-4CE4-BB1A-317903330896}"/>
                </a:ext>
              </a:extLst>
            </p:cNvPr>
            <p:cNvSpPr txBox="1"/>
            <p:nvPr/>
          </p:nvSpPr>
          <p:spPr>
            <a:xfrm>
              <a:off x="7579369" y="2683033"/>
              <a:ext cx="2011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Excitatory feedback</a:t>
              </a:r>
            </a:p>
          </p:txBody>
        </p: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8D67B248-680E-43D6-8A65-7659FAF490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15039" y="2779778"/>
              <a:ext cx="212995" cy="17339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DC1864F-73EF-4D56-91CB-0A8BCCAF3A8B}"/>
              </a:ext>
            </a:extLst>
          </p:cNvPr>
          <p:cNvGrpSpPr/>
          <p:nvPr/>
        </p:nvGrpSpPr>
        <p:grpSpPr>
          <a:xfrm>
            <a:off x="6489871" y="5205383"/>
            <a:ext cx="2244949" cy="369332"/>
            <a:chOff x="7334839" y="2683033"/>
            <a:chExt cx="2244949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1991D84-7823-4D5E-8736-D76CFD3C4BED}"/>
                </a:ext>
              </a:extLst>
            </p:cNvPr>
            <p:cNvSpPr txBox="1"/>
            <p:nvPr/>
          </p:nvSpPr>
          <p:spPr>
            <a:xfrm>
              <a:off x="7579369" y="2683033"/>
              <a:ext cx="2000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Inhibitory feedback</a:t>
              </a:r>
            </a:p>
          </p:txBody>
        </p: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EF0DF574-7D16-4B1C-81B7-71F78D94A14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15039" y="2779778"/>
              <a:ext cx="212995" cy="17339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DDD203-648F-47A6-BCA1-FA4AA303AE97}"/>
              </a:ext>
            </a:extLst>
          </p:cNvPr>
          <p:cNvGrpSpPr/>
          <p:nvPr/>
        </p:nvGrpSpPr>
        <p:grpSpPr>
          <a:xfrm>
            <a:off x="3649211" y="637564"/>
            <a:ext cx="3523376" cy="1101268"/>
            <a:chOff x="3649211" y="637564"/>
            <a:chExt cx="3523376" cy="1101268"/>
          </a:xfrm>
        </p:grpSpPr>
        <p:sp>
          <p:nvSpPr>
            <p:cNvPr id="7" name="Callout: Line 6">
              <a:extLst>
                <a:ext uri="{FF2B5EF4-FFF2-40B4-BE49-F238E27FC236}">
                  <a16:creationId xmlns:a16="http://schemas.microsoft.com/office/drawing/2014/main" id="{946267E9-C68D-4A9F-BF7B-6273D5F4BE99}"/>
                </a:ext>
              </a:extLst>
            </p:cNvPr>
            <p:cNvSpPr/>
            <p:nvPr/>
          </p:nvSpPr>
          <p:spPr>
            <a:xfrm>
              <a:off x="3649211" y="637564"/>
              <a:ext cx="3523376" cy="1101268"/>
            </a:xfrm>
            <a:prstGeom prst="borderCallout1">
              <a:avLst>
                <a:gd name="adj1" fmla="val 49633"/>
                <a:gd name="adj2" fmla="val -1690"/>
                <a:gd name="adj3" fmla="val 219908"/>
                <a:gd name="adj4" fmla="val -39047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0A2060-CF18-47BB-AA6F-ADA828D7CA90}"/>
                    </a:ext>
                  </a:extLst>
                </p:cNvPr>
                <p:cNvSpPr txBox="1"/>
                <p:nvPr/>
              </p:nvSpPr>
              <p:spPr>
                <a:xfrm>
                  <a:off x="4212432" y="766234"/>
                  <a:ext cx="2521969" cy="80054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sz="24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0A2060-CF18-47BB-AA6F-ADA828D7C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432" y="766234"/>
                  <a:ext cx="2521969" cy="80054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662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3AE3B9F-37BA-4A1C-A3AF-753F3BC41F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391065" y="285226"/>
            <a:ext cx="10818086" cy="5996512"/>
            <a:chOff x="391065" y="285226"/>
            <a:chExt cx="10818086" cy="599651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7640911-F670-4A9E-8B83-E5F6DA40A801}"/>
                </a:ext>
              </a:extLst>
            </p:cNvPr>
            <p:cNvGrpSpPr/>
            <p:nvPr/>
          </p:nvGrpSpPr>
          <p:grpSpPr>
            <a:xfrm>
              <a:off x="391065" y="2634568"/>
              <a:ext cx="6075216" cy="3647170"/>
              <a:chOff x="1246742" y="822547"/>
              <a:chExt cx="6075216" cy="36471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5905755-3AD6-4E70-A96E-1293138C912F}"/>
                      </a:ext>
                    </a:extLst>
                  </p:cNvPr>
                  <p:cNvSpPr txBox="1"/>
                  <p:nvPr/>
                </p:nvSpPr>
                <p:spPr>
                  <a:xfrm>
                    <a:off x="5469211" y="2467590"/>
                    <a:ext cx="52373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GB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5905755-3AD6-4E70-A96E-1293138C91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9211" y="2467590"/>
                    <a:ext cx="523733" cy="5847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7D7BA18-C886-4A04-B35D-1B1CA76393BC}"/>
                  </a:ext>
                </a:extLst>
              </p:cNvPr>
              <p:cNvCxnSpPr>
                <a:cxnSpLocks/>
                <a:stCxn id="41" idx="7"/>
                <a:endCxn id="5" idx="7"/>
              </p:cNvCxnSpPr>
              <p:nvPr/>
            </p:nvCxnSpPr>
            <p:spPr>
              <a:xfrm rot="16200000" flipV="1">
                <a:off x="4165178" y="1203776"/>
                <a:ext cx="12700" cy="2270072"/>
              </a:xfrm>
              <a:prstGeom prst="curvedConnector3">
                <a:avLst>
                  <a:gd name="adj1" fmla="val 3173638"/>
                </a:avLst>
              </a:prstGeom>
              <a:ln w="38100">
                <a:gradFill>
                  <a:gsLst>
                    <a:gs pos="0">
                      <a:srgbClr val="FF0000"/>
                    </a:gs>
                    <a:gs pos="59000">
                      <a:srgbClr val="92D050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A99AEA2C-6D5E-4720-A788-A5D379FA908A}"/>
                      </a:ext>
                    </a:extLst>
                  </p:cNvPr>
                  <p:cNvSpPr txBox="1"/>
                  <p:nvPr/>
                </p:nvSpPr>
                <p:spPr>
                  <a:xfrm>
                    <a:off x="1809710" y="4008052"/>
                    <a:ext cx="551224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GB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GB" sz="2400" b="0" i="1" smtClean="0">
                              <a:ln>
                                <a:solidFill>
                                  <a:srgbClr val="92D050"/>
                                </a:solidFill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400" b="0" i="1" smtClean="0">
                              <a:ln>
                                <a:solidFill>
                                  <a:srgbClr val="92D050"/>
                                </a:solidFill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400" b="0" i="1" smtClean="0">
                              <a:ln>
                                <a:solidFill>
                                  <a:srgbClr val="92D050"/>
                                </a:solidFill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n-GB" sz="24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A99AEA2C-6D5E-4720-A788-A5D379FA90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9710" y="4008052"/>
                    <a:ext cx="5512248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D0DF46F-B5E2-454D-B4EE-BF1D1F2556CA}"/>
                      </a:ext>
                    </a:extLst>
                  </p:cNvPr>
                  <p:cNvSpPr txBox="1"/>
                  <p:nvPr/>
                </p:nvSpPr>
                <p:spPr>
                  <a:xfrm>
                    <a:off x="1809710" y="822547"/>
                    <a:ext cx="551224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GB" sz="2400" b="0" i="1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GB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GB" sz="2400" b="0" i="1" smtClean="0">
                              <a:ln>
                                <a:solidFill>
                                  <a:srgbClr val="92D050"/>
                                </a:solidFill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400" b="0" i="1" smtClean="0">
                              <a:ln>
                                <a:solidFill>
                                  <a:srgbClr val="92D050"/>
                                </a:solidFill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24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400" b="0" i="1" smtClean="0">
                              <a:ln>
                                <a:solidFill>
                                  <a:srgbClr val="92D050"/>
                                </a:solidFill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en-GB" sz="2400" i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D0DF46F-B5E2-454D-B4EE-BF1D1F2556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9710" y="822547"/>
                    <a:ext cx="5512248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2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89B2984-257C-4B83-9C1C-9185B1A24403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4025592" y="1528243"/>
                    <a:ext cx="231651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GB" sz="2400" dirty="0">
                      <a:solidFill>
                        <a:srgbClr val="92D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89B2984-257C-4B83-9C1C-9185B1A244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025592" y="1528243"/>
                    <a:ext cx="231651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895" r="-578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1B3340A-9BD4-4C07-98D7-CEF1DE05D644}"/>
                  </a:ext>
                </a:extLst>
              </p:cNvPr>
              <p:cNvGrpSpPr/>
              <p:nvPr/>
            </p:nvGrpSpPr>
            <p:grpSpPr>
              <a:xfrm>
                <a:off x="1246742" y="1528243"/>
                <a:ext cx="1957852" cy="2396433"/>
                <a:chOff x="1246742" y="1528243"/>
                <a:chExt cx="1957852" cy="239643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3DF2826E-B564-41FC-91DA-10734064A1E6}"/>
                    </a:ext>
                  </a:extLst>
                </p:cNvPr>
                <p:cNvSpPr/>
                <p:nvPr/>
              </p:nvSpPr>
              <p:spPr>
                <a:xfrm>
                  <a:off x="2013358" y="2164360"/>
                  <a:ext cx="1191236" cy="119123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FF960A08-3476-4827-B1DF-F8344C24DD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47109" y="2467590"/>
                      <a:ext cx="523733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en-GB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FF960A08-3476-4827-B1DF-F8344C24DD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47109" y="2467590"/>
                      <a:ext cx="523733" cy="58477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Connector: Curved 7">
                  <a:extLst>
                    <a:ext uri="{FF2B5EF4-FFF2-40B4-BE49-F238E27FC236}">
                      <a16:creationId xmlns:a16="http://schemas.microsoft.com/office/drawing/2014/main" id="{FB58C6EC-4450-4192-82BE-C8C77A0DB93A}"/>
                    </a:ext>
                  </a:extLst>
                </p:cNvPr>
                <p:cNvCxnSpPr>
                  <a:cxnSpLocks/>
                  <a:stCxn id="5" idx="4"/>
                  <a:endCxn id="5" idx="3"/>
                </p:cNvCxnSpPr>
                <p:nvPr/>
              </p:nvCxnSpPr>
              <p:spPr>
                <a:xfrm rot="5400000" flipH="1">
                  <a:off x="2311167" y="3057787"/>
                  <a:ext cx="174452" cy="421166"/>
                </a:xfrm>
                <a:prstGeom prst="curvedConnector3">
                  <a:avLst>
                    <a:gd name="adj1" fmla="val -131039"/>
                  </a:avLst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DAF6A501-C6CC-4F70-A996-EC7C7B2DC0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59222" y="3463011"/>
                      <a:ext cx="43774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DAF6A501-C6CC-4F70-A996-EC7C7B2DC0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9222" y="3463011"/>
                      <a:ext cx="437748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Connector: Curved 21">
                  <a:extLst>
                    <a:ext uri="{FF2B5EF4-FFF2-40B4-BE49-F238E27FC236}">
                      <a16:creationId xmlns:a16="http://schemas.microsoft.com/office/drawing/2014/main" id="{7E3CE089-6179-4986-A88D-EC0FA0642C5E}"/>
                    </a:ext>
                  </a:extLst>
                </p:cNvPr>
                <p:cNvCxnSpPr>
                  <a:cxnSpLocks/>
                  <a:stCxn id="5" idx="1"/>
                  <a:endCxn id="5" idx="0"/>
                </p:cNvCxnSpPr>
                <p:nvPr/>
              </p:nvCxnSpPr>
              <p:spPr>
                <a:xfrm rot="5400000" flipH="1" flipV="1">
                  <a:off x="2311167" y="2041003"/>
                  <a:ext cx="174452" cy="421166"/>
                </a:xfrm>
                <a:prstGeom prst="curvedConnector3">
                  <a:avLst>
                    <a:gd name="adj1" fmla="val 231039"/>
                  </a:avLst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7B3E40C2-B59A-45B9-A69C-6DCCD152C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3333" y="1528243"/>
                      <a:ext cx="43774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7B3E40C2-B59A-45B9-A69C-6DCCD152CF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3333" y="1528243"/>
                      <a:ext cx="437748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Connector: Curved 16">
                  <a:extLst>
                    <a:ext uri="{FF2B5EF4-FFF2-40B4-BE49-F238E27FC236}">
                      <a16:creationId xmlns:a16="http://schemas.microsoft.com/office/drawing/2014/main" id="{1C7D8358-CC57-49CC-BFC0-C8AFB5B5A64B}"/>
                    </a:ext>
                  </a:extLst>
                </p:cNvPr>
                <p:cNvCxnSpPr>
                  <a:cxnSpLocks/>
                  <a:endCxn id="5" idx="2"/>
                </p:cNvCxnSpPr>
                <p:nvPr/>
              </p:nvCxnSpPr>
              <p:spPr>
                <a:xfrm rot="16200000" flipH="1">
                  <a:off x="1467746" y="2214366"/>
                  <a:ext cx="595618" cy="495606"/>
                </a:xfrm>
                <a:prstGeom prst="curvedConnector2">
                  <a:avLst/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CE5A04F5-CCD4-4D26-A0D6-5A3137E18C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46742" y="1705836"/>
                      <a:ext cx="57118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CE5A04F5-CCD4-4D26-A0D6-5A3137E18C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6742" y="1705836"/>
                      <a:ext cx="571182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BC29EE5-1C0B-4386-AE0B-5DC7B068F133}"/>
                  </a:ext>
                </a:extLst>
              </p:cNvPr>
              <p:cNvGrpSpPr/>
              <p:nvPr/>
            </p:nvGrpSpPr>
            <p:grpSpPr>
              <a:xfrm flipH="1">
                <a:off x="5125762" y="1528243"/>
                <a:ext cx="1940475" cy="2396433"/>
                <a:chOff x="1264119" y="1528243"/>
                <a:chExt cx="1940475" cy="2396433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52B7544-72D6-42D3-A37B-2823D7363788}"/>
                    </a:ext>
                  </a:extLst>
                </p:cNvPr>
                <p:cNvSpPr/>
                <p:nvPr/>
              </p:nvSpPr>
              <p:spPr>
                <a:xfrm>
                  <a:off x="2013358" y="2164360"/>
                  <a:ext cx="1191236" cy="119123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94CD354C-1FAC-412F-B747-5347AD52E1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47109" y="2467590"/>
                      <a:ext cx="523733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lang="en-GB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94CD354C-1FAC-412F-B747-5347AD52E1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47109" y="2467590"/>
                      <a:ext cx="523733" cy="58477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Connector: Curved 42">
                  <a:extLst>
                    <a:ext uri="{FF2B5EF4-FFF2-40B4-BE49-F238E27FC236}">
                      <a16:creationId xmlns:a16="http://schemas.microsoft.com/office/drawing/2014/main" id="{76424F61-9867-4408-A871-7CE1F76CB6ED}"/>
                    </a:ext>
                  </a:extLst>
                </p:cNvPr>
                <p:cNvCxnSpPr>
                  <a:cxnSpLocks/>
                  <a:stCxn id="41" idx="4"/>
                  <a:endCxn id="41" idx="3"/>
                </p:cNvCxnSpPr>
                <p:nvPr/>
              </p:nvCxnSpPr>
              <p:spPr>
                <a:xfrm rot="5400000" flipH="1">
                  <a:off x="2311167" y="3057787"/>
                  <a:ext cx="174452" cy="421166"/>
                </a:xfrm>
                <a:prstGeom prst="curvedConnector3">
                  <a:avLst>
                    <a:gd name="adj1" fmla="val -131039"/>
                  </a:avLst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CCD1DE80-8039-4F85-AD1E-DBAACACB67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7622" y="3463011"/>
                      <a:ext cx="42934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24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CCD1DE80-8039-4F85-AD1E-DBAACACB67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7622" y="3463011"/>
                      <a:ext cx="429348" cy="46166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Connector: Curved 44">
                  <a:extLst>
                    <a:ext uri="{FF2B5EF4-FFF2-40B4-BE49-F238E27FC236}">
                      <a16:creationId xmlns:a16="http://schemas.microsoft.com/office/drawing/2014/main" id="{7040E5C9-3842-4694-8509-8CFCE5FBE1FF}"/>
                    </a:ext>
                  </a:extLst>
                </p:cNvPr>
                <p:cNvCxnSpPr>
                  <a:cxnSpLocks/>
                  <a:stCxn id="41" idx="1"/>
                  <a:endCxn id="41" idx="0"/>
                </p:cNvCxnSpPr>
                <p:nvPr/>
              </p:nvCxnSpPr>
              <p:spPr>
                <a:xfrm rot="5400000" flipH="1" flipV="1">
                  <a:off x="2311167" y="2041003"/>
                  <a:ext cx="174452" cy="421166"/>
                </a:xfrm>
                <a:prstGeom prst="curvedConnector3">
                  <a:avLst>
                    <a:gd name="adj1" fmla="val 231039"/>
                  </a:avLst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3A3D2535-311C-407D-9B1A-ED797E9395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9806" y="1528243"/>
                      <a:ext cx="44127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3A3D2535-311C-407D-9B1A-ED797E9395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9806" y="1528243"/>
                      <a:ext cx="441275" cy="46166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7" name="Connector: Curved 46">
                  <a:extLst>
                    <a:ext uri="{FF2B5EF4-FFF2-40B4-BE49-F238E27FC236}">
                      <a16:creationId xmlns:a16="http://schemas.microsoft.com/office/drawing/2014/main" id="{DC954ED7-69EA-4A67-8A26-CEDA18DF9395}"/>
                    </a:ext>
                  </a:extLst>
                </p:cNvPr>
                <p:cNvCxnSpPr>
                  <a:cxnSpLocks/>
                  <a:endCxn id="41" idx="2"/>
                </p:cNvCxnSpPr>
                <p:nvPr/>
              </p:nvCxnSpPr>
              <p:spPr>
                <a:xfrm rot="16200000" flipH="1">
                  <a:off x="1467746" y="2214366"/>
                  <a:ext cx="595618" cy="495606"/>
                </a:xfrm>
                <a:prstGeom prst="curvedConnector2">
                  <a:avLst/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29A081A-473E-4295-8279-CA186E3B79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4119" y="1705836"/>
                      <a:ext cx="553805" cy="4616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1400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29A081A-473E-4295-8279-CA186E3B79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64119" y="1705836"/>
                      <a:ext cx="553805" cy="46166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B7DEBD97-569B-421F-B795-FB18FC31E712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979707" y="3515773"/>
                    <a:ext cx="231651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GB" sz="2400" dirty="0">
                      <a:solidFill>
                        <a:srgbClr val="92D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B7DEBD97-569B-421F-B795-FB18FC31E7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979707" y="3515773"/>
                    <a:ext cx="231651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421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71E7CB-E501-4D2F-9DB6-E005E0CEB8F4}"/>
                </a:ext>
              </a:extLst>
            </p:cNvPr>
            <p:cNvGrpSpPr/>
            <p:nvPr/>
          </p:nvGrpSpPr>
          <p:grpSpPr>
            <a:xfrm>
              <a:off x="6479161" y="3672671"/>
              <a:ext cx="1189662" cy="369332"/>
              <a:chOff x="8277225" y="1372671"/>
              <a:chExt cx="1189662" cy="3693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14054E-B511-4876-AE81-C2E368C58E83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109F66-D7C2-456D-98C7-9458E8C35B55}"/>
                  </a:ext>
                </a:extLst>
              </p:cNvPr>
              <p:cNvSpPr txBox="1"/>
              <p:nvPr/>
            </p:nvSpPr>
            <p:spPr>
              <a:xfrm>
                <a:off x="8521756" y="1372671"/>
                <a:ext cx="94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Weights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5D583E8-68F5-459D-B6CF-CD35B932942C}"/>
                </a:ext>
              </a:extLst>
            </p:cNvPr>
            <p:cNvGrpSpPr/>
            <p:nvPr/>
          </p:nvGrpSpPr>
          <p:grpSpPr>
            <a:xfrm>
              <a:off x="6479161" y="4094945"/>
              <a:ext cx="2928727" cy="369332"/>
              <a:chOff x="8277225" y="1372671"/>
              <a:chExt cx="2928727" cy="36933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777B6EE-6F2E-4BA2-84E3-50DEDB161E79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199FE1B-8E9B-4F0F-9DEC-9B9B0762E5E7}"/>
                  </a:ext>
                </a:extLst>
              </p:cNvPr>
              <p:cNvSpPr txBox="1"/>
              <p:nvPr/>
            </p:nvSpPr>
            <p:spPr>
              <a:xfrm>
                <a:off x="8521756" y="1372671"/>
                <a:ext cx="268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Background drives (biases)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D9E6C4A-DB3D-49D6-8023-7CAFB7F4DC93}"/>
                </a:ext>
              </a:extLst>
            </p:cNvPr>
            <p:cNvGrpSpPr/>
            <p:nvPr/>
          </p:nvGrpSpPr>
          <p:grpSpPr>
            <a:xfrm>
              <a:off x="6479161" y="3269189"/>
              <a:ext cx="4729990" cy="369332"/>
              <a:chOff x="8277225" y="1353621"/>
              <a:chExt cx="4729990" cy="36933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47104B7-2EC4-4AAF-B06B-E0C03D502DEB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rgbClr val="FFC000"/>
                    </a:solidFill>
                  </a:rPr>
                  <a:t>?</a:t>
                </a:r>
                <a:endParaRPr lang="en-GB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27CA86-D513-4567-979B-08930CD55313}"/>
                  </a:ext>
                </a:extLst>
              </p:cNvPr>
              <p:cNvSpPr txBox="1"/>
              <p:nvPr/>
            </p:nvSpPr>
            <p:spPr>
              <a:xfrm>
                <a:off x="8521756" y="1353621"/>
                <a:ext cx="448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Synaptic activity of neuronal populations (</a:t>
                </a:r>
                <a:r>
                  <a:rPr lang="en-GB" dirty="0" err="1"/>
                  <a:t>u,v</a:t>
                </a:r>
                <a:r>
                  <a:rPr lang="en-GB" dirty="0"/>
                  <a:t>)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BF380B-BC85-4F07-8BEE-C8CA99A96434}"/>
                </a:ext>
              </a:extLst>
            </p:cNvPr>
            <p:cNvGrpSpPr/>
            <p:nvPr/>
          </p:nvGrpSpPr>
          <p:grpSpPr>
            <a:xfrm>
              <a:off x="6479162" y="4495054"/>
              <a:ext cx="2255658" cy="369332"/>
              <a:chOff x="7334839" y="2683033"/>
              <a:chExt cx="2255658" cy="36933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ADDF687-B034-4CE4-BB1A-317903330896}"/>
                  </a:ext>
                </a:extLst>
              </p:cNvPr>
              <p:cNvSpPr txBox="1"/>
              <p:nvPr/>
            </p:nvSpPr>
            <p:spPr>
              <a:xfrm>
                <a:off x="7579369" y="2683033"/>
                <a:ext cx="2011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Excitatory feedback</a:t>
                </a:r>
              </a:p>
            </p:txBody>
          </p:sp>
          <p:cxnSp>
            <p:nvCxnSpPr>
              <p:cNvPr id="55" name="Connector: Curved 54">
                <a:extLst>
                  <a:ext uri="{FF2B5EF4-FFF2-40B4-BE49-F238E27FC236}">
                    <a16:creationId xmlns:a16="http://schemas.microsoft.com/office/drawing/2014/main" id="{8D67B248-680E-43D6-8A65-7659FAF490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15039" y="2779778"/>
                <a:ext cx="212995" cy="17339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C1864F-73EF-4D56-91CB-0A8BCCAF3A8B}"/>
                </a:ext>
              </a:extLst>
            </p:cNvPr>
            <p:cNvGrpSpPr/>
            <p:nvPr/>
          </p:nvGrpSpPr>
          <p:grpSpPr>
            <a:xfrm>
              <a:off x="6489871" y="4853045"/>
              <a:ext cx="2244949" cy="369332"/>
              <a:chOff x="7334839" y="2683033"/>
              <a:chExt cx="2244949" cy="36933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1991D84-7823-4D5E-8736-D76CFD3C4BED}"/>
                  </a:ext>
                </a:extLst>
              </p:cNvPr>
              <p:cNvSpPr txBox="1"/>
              <p:nvPr/>
            </p:nvSpPr>
            <p:spPr>
              <a:xfrm>
                <a:off x="7579369" y="2683033"/>
                <a:ext cx="2000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Inhibitory feedback</a:t>
                </a:r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EF0DF574-7D16-4B1C-81B7-71F78D94A1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15039" y="2779778"/>
                <a:ext cx="212995" cy="17339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DDD203-648F-47A6-BCA1-FA4AA303AE97}"/>
                </a:ext>
              </a:extLst>
            </p:cNvPr>
            <p:cNvGrpSpPr/>
            <p:nvPr/>
          </p:nvGrpSpPr>
          <p:grpSpPr>
            <a:xfrm>
              <a:off x="3649211" y="285226"/>
              <a:ext cx="3523376" cy="1101268"/>
              <a:chOff x="3649211" y="637564"/>
              <a:chExt cx="3523376" cy="1101268"/>
            </a:xfrm>
          </p:grpSpPr>
          <p:sp>
            <p:nvSpPr>
              <p:cNvPr id="7" name="Callout: Line 6">
                <a:extLst>
                  <a:ext uri="{FF2B5EF4-FFF2-40B4-BE49-F238E27FC236}">
                    <a16:creationId xmlns:a16="http://schemas.microsoft.com/office/drawing/2014/main" id="{946267E9-C68D-4A9F-BF7B-6273D5F4BE99}"/>
                  </a:ext>
                </a:extLst>
              </p:cNvPr>
              <p:cNvSpPr/>
              <p:nvPr/>
            </p:nvSpPr>
            <p:spPr>
              <a:xfrm>
                <a:off x="3649211" y="637564"/>
                <a:ext cx="3523376" cy="1101268"/>
              </a:xfrm>
              <a:prstGeom prst="borderCallout1">
                <a:avLst>
                  <a:gd name="adj1" fmla="val 49633"/>
                  <a:gd name="adj2" fmla="val -1690"/>
                  <a:gd name="adj3" fmla="val 219908"/>
                  <a:gd name="adj4" fmla="val -3904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00A2060-CF18-47BB-AA6F-ADA828D7CA90}"/>
                      </a:ext>
                    </a:extLst>
                  </p:cNvPr>
                  <p:cNvSpPr txBox="1"/>
                  <p:nvPr/>
                </p:nvSpPr>
                <p:spPr>
                  <a:xfrm>
                    <a:off x="4212432" y="766234"/>
                    <a:ext cx="2521969" cy="80054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GB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GB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GB" sz="2400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00A2060-CF18-47BB-AA6F-ADA828D7CA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432" y="766234"/>
                    <a:ext cx="2521969" cy="80054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3" name="Straight Arrow Connector 28">
            <a:extLst>
              <a:ext uri="{FF2B5EF4-FFF2-40B4-BE49-F238E27FC236}">
                <a16:creationId xmlns:a16="http://schemas.microsoft.com/office/drawing/2014/main" id="{20FB2C77-3C35-4750-BF6D-15408FCA1915}"/>
              </a:ext>
            </a:extLst>
          </p:cNvPr>
          <p:cNvCxnSpPr>
            <a:cxnSpLocks/>
            <a:stCxn id="5" idx="5"/>
            <a:endCxn id="41" idx="5"/>
          </p:cNvCxnSpPr>
          <p:nvPr/>
        </p:nvCxnSpPr>
        <p:spPr>
          <a:xfrm rot="16200000" flipH="1">
            <a:off x="3309501" y="3858129"/>
            <a:ext cx="12700" cy="2270072"/>
          </a:xfrm>
          <a:prstGeom prst="curvedConnector3">
            <a:avLst>
              <a:gd name="adj1" fmla="val 3173638"/>
            </a:avLst>
          </a:prstGeom>
          <a:ln w="38100">
            <a:gradFill>
              <a:gsLst>
                <a:gs pos="0">
                  <a:srgbClr val="FF0000"/>
                </a:gs>
                <a:gs pos="59000">
                  <a:srgbClr val="92D05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ED24A1-F92E-4B03-87FE-FCB8907EE2F4}"/>
              </a:ext>
            </a:extLst>
          </p:cNvPr>
          <p:cNvGrpSpPr/>
          <p:nvPr/>
        </p:nvGrpSpPr>
        <p:grpSpPr>
          <a:xfrm>
            <a:off x="6489871" y="5182706"/>
            <a:ext cx="3256445" cy="369332"/>
            <a:chOff x="6489871" y="5134230"/>
            <a:chExt cx="3256445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3EE1A4C-0FE0-4F3A-B7E3-59C5A156D0CB}"/>
                </a:ext>
              </a:extLst>
            </p:cNvPr>
            <p:cNvSpPr txBox="1"/>
            <p:nvPr/>
          </p:nvSpPr>
          <p:spPr>
            <a:xfrm>
              <a:off x="6734401" y="5134230"/>
              <a:ext cx="3011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Excitatory/Inhibitory feedback</a:t>
              </a:r>
            </a:p>
          </p:txBody>
        </p: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CF10EF2C-7DBC-4A19-A6C3-4A1C288937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70071" y="5239873"/>
              <a:ext cx="212995" cy="173396"/>
            </a:xfrm>
            <a:prstGeom prst="curvedConnector3">
              <a:avLst>
                <a:gd name="adj1" fmla="val 50000"/>
              </a:avLst>
            </a:prstGeom>
            <a:ln w="28575">
              <a:gradFill flip="none" rotWithShape="1">
                <a:gsLst>
                  <a:gs pos="0">
                    <a:srgbClr val="FF0000"/>
                  </a:gs>
                  <a:gs pos="43000">
                    <a:srgbClr val="92D050"/>
                  </a:gs>
                </a:gsLst>
                <a:lin ang="54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234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7640911-F670-4A9E-8B83-E5F6DA40A801}"/>
              </a:ext>
            </a:extLst>
          </p:cNvPr>
          <p:cNvGrpSpPr/>
          <p:nvPr/>
        </p:nvGrpSpPr>
        <p:grpSpPr>
          <a:xfrm>
            <a:off x="1060621" y="1365355"/>
            <a:ext cx="10490627" cy="4838617"/>
            <a:chOff x="195907" y="-368900"/>
            <a:chExt cx="10490627" cy="4838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905755-3AD6-4E70-A96E-1293138C912F}"/>
                    </a:ext>
                  </a:extLst>
                </p:cNvPr>
                <p:cNvSpPr txBox="1"/>
                <p:nvPr/>
              </p:nvSpPr>
              <p:spPr>
                <a:xfrm>
                  <a:off x="5469211" y="2467590"/>
                  <a:ext cx="52373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905755-3AD6-4E70-A96E-1293138C9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211" y="2467590"/>
                  <a:ext cx="523733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D7BA18-C886-4A04-B35D-1B1CA76393BC}"/>
                </a:ext>
              </a:extLst>
            </p:cNvPr>
            <p:cNvCxnSpPr>
              <a:cxnSpLocks/>
              <a:stCxn id="41" idx="7"/>
              <a:endCxn id="11" idx="3"/>
            </p:cNvCxnSpPr>
            <p:nvPr/>
          </p:nvCxnSpPr>
          <p:spPr>
            <a:xfrm rot="16200000" flipV="1">
              <a:off x="3483594" y="522192"/>
              <a:ext cx="457889" cy="3175352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B2487D5-5204-44B5-8365-17B4C1EB9B8D}"/>
                </a:ext>
              </a:extLst>
            </p:cNvPr>
            <p:cNvCxnSpPr>
              <a:cxnSpLocks/>
              <a:stCxn id="5" idx="5"/>
              <a:endCxn id="41" idx="5"/>
            </p:cNvCxnSpPr>
            <p:nvPr/>
          </p:nvCxnSpPr>
          <p:spPr>
            <a:xfrm rot="16200000" flipH="1">
              <a:off x="4165178" y="2046108"/>
              <a:ext cx="12700" cy="2270072"/>
            </a:xfrm>
            <a:prstGeom prst="curvedConnector3">
              <a:avLst>
                <a:gd name="adj1" fmla="val 3173638"/>
              </a:avLst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99AEA2C-6D5E-4720-A788-A5D379FA908A}"/>
                    </a:ext>
                  </a:extLst>
                </p:cNvPr>
                <p:cNvSpPr txBox="1"/>
                <p:nvPr/>
              </p:nvSpPr>
              <p:spPr>
                <a:xfrm>
                  <a:off x="1166070" y="4008052"/>
                  <a:ext cx="61558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GB" sz="2400" b="0" i="1" smtClean="0">
                            <a:ln>
                              <a:solidFill>
                                <a:srgbClr val="92D050"/>
                              </a:solidFill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b="0" i="1" smtClean="0">
                            <a:ln>
                              <a:solidFill>
                                <a:srgbClr val="92D050"/>
                              </a:solidFill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sz="2400" b="0" i="1" smtClean="0">
                            <a:ln>
                              <a:solidFill>
                                <a:srgbClr val="92D050"/>
                              </a:solidFill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GB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99AEA2C-6D5E-4720-A788-A5D379FA9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070" y="4008052"/>
                  <a:ext cx="6155888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D0DF46F-B5E2-454D-B4EE-BF1D1F2556CA}"/>
                    </a:ext>
                  </a:extLst>
                </p:cNvPr>
                <p:cNvSpPr txBox="1"/>
                <p:nvPr/>
              </p:nvSpPr>
              <p:spPr>
                <a:xfrm>
                  <a:off x="4611318" y="-368900"/>
                  <a:ext cx="60752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sz="2400" b="0" i="1" smtClean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GB" sz="2400" b="0" i="1" smtClean="0">
                            <a:ln>
                              <a:solidFill>
                                <a:srgbClr val="92D050"/>
                              </a:solidFill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2400" b="0" i="1" smtClean="0">
                            <a:ln>
                              <a:solidFill>
                                <a:srgbClr val="92D050"/>
                              </a:solidFill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GB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2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 sz="2400" b="0" i="1" smtClean="0">
                            <a:ln>
                              <a:solidFill>
                                <a:srgbClr val="92D050"/>
                              </a:solidFill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GB" sz="2400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D0DF46F-B5E2-454D-B4EE-BF1D1F255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1318" y="-368900"/>
                  <a:ext cx="607521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89B2984-257C-4B83-9C1C-9185B1A24403}"/>
                    </a:ext>
                  </a:extLst>
                </p:cNvPr>
                <p:cNvSpPr txBox="1"/>
                <p:nvPr/>
              </p:nvSpPr>
              <p:spPr>
                <a:xfrm flipH="1">
                  <a:off x="4025592" y="1528243"/>
                  <a:ext cx="23165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89B2984-257C-4B83-9C1C-9185B1A2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25592" y="1528243"/>
                  <a:ext cx="231651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7895" r="-5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1B3340A-9BD4-4C07-98D7-CEF1DE05D644}"/>
                </a:ext>
              </a:extLst>
            </p:cNvPr>
            <p:cNvGrpSpPr/>
            <p:nvPr/>
          </p:nvGrpSpPr>
          <p:grpSpPr>
            <a:xfrm>
              <a:off x="195907" y="852962"/>
              <a:ext cx="3008687" cy="2964298"/>
              <a:chOff x="195907" y="852962"/>
              <a:chExt cx="3008687" cy="296429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DF2826E-B564-41FC-91DA-10734064A1E6}"/>
                  </a:ext>
                </a:extLst>
              </p:cNvPr>
              <p:cNvSpPr/>
              <p:nvPr/>
            </p:nvSpPr>
            <p:spPr>
              <a:xfrm>
                <a:off x="2013358" y="2164360"/>
                <a:ext cx="1191236" cy="119123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960A08-3476-4827-B1DF-F8344C24DD82}"/>
                  </a:ext>
                </a:extLst>
              </p:cNvPr>
              <p:cNvSpPr txBox="1"/>
              <p:nvPr/>
            </p:nvSpPr>
            <p:spPr>
              <a:xfrm>
                <a:off x="2347109" y="2467590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GB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" name="Connector: Curved 7">
                <a:extLst>
                  <a:ext uri="{FF2B5EF4-FFF2-40B4-BE49-F238E27FC236}">
                    <a16:creationId xmlns:a16="http://schemas.microsoft.com/office/drawing/2014/main" id="{FB58C6EC-4450-4192-82BE-C8C77A0DB93A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 rot="5400000">
                <a:off x="1890261" y="2857261"/>
                <a:ext cx="220380" cy="1217051"/>
              </a:xfrm>
              <a:prstGeom prst="curvedConnector2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AF6A501-C6CC-4F70-A996-EC7C7B2DC0A7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963" y="3355595"/>
                    <a:ext cx="4475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AF6A501-C6CC-4F70-A996-EC7C7B2DC0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963" y="3355595"/>
                    <a:ext cx="447558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Connector: Curved 21">
                <a:extLst>
                  <a:ext uri="{FF2B5EF4-FFF2-40B4-BE49-F238E27FC236}">
                    <a16:creationId xmlns:a16="http://schemas.microsoft.com/office/drawing/2014/main" id="{7E3CE089-6179-4986-A88D-EC0FA0642C5E}"/>
                  </a:ext>
                </a:extLst>
              </p:cNvPr>
              <p:cNvCxnSpPr>
                <a:cxnSpLocks/>
                <a:stCxn id="11" idx="2"/>
                <a:endCxn id="5" idx="2"/>
              </p:cNvCxnSpPr>
              <p:nvPr/>
            </p:nvCxnSpPr>
            <p:spPr>
              <a:xfrm rot="16200000" flipH="1">
                <a:off x="1562471" y="2309091"/>
                <a:ext cx="686108" cy="215666"/>
              </a:xfrm>
              <a:prstGeom prst="curvedConnector2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7B3E40C2-B59A-45B9-A69C-6DCCD152CF50}"/>
                      </a:ext>
                    </a:extLst>
                  </p:cNvPr>
                  <p:cNvSpPr txBox="1"/>
                  <p:nvPr/>
                </p:nvSpPr>
                <p:spPr>
                  <a:xfrm>
                    <a:off x="947196" y="852962"/>
                    <a:ext cx="43774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7B3E40C2-B59A-45B9-A69C-6DCCD152C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196" y="852962"/>
                    <a:ext cx="437748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Connector: Curved 16">
                <a:extLst>
                  <a:ext uri="{FF2B5EF4-FFF2-40B4-BE49-F238E27FC236}">
                    <a16:creationId xmlns:a16="http://schemas.microsoft.com/office/drawing/2014/main" id="{1C7D8358-CC57-49CC-BFC0-C8AFB5B5A64B}"/>
                  </a:ext>
                </a:extLst>
              </p:cNvPr>
              <p:cNvCxnSpPr>
                <a:cxnSpLocks/>
                <a:stCxn id="38" idx="3"/>
                <a:endCxn id="11" idx="1"/>
              </p:cNvCxnSpPr>
              <p:nvPr/>
            </p:nvCxnSpPr>
            <p:spPr>
              <a:xfrm flipV="1">
                <a:off x="767089" y="1880923"/>
                <a:ext cx="703432" cy="58124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E5A04F5-CCD4-4D26-A0D6-5A3137E18C93}"/>
                      </a:ext>
                    </a:extLst>
                  </p:cNvPr>
                  <p:cNvSpPr txBox="1"/>
                  <p:nvPr/>
                </p:nvSpPr>
                <p:spPr>
                  <a:xfrm>
                    <a:off x="195907" y="2231336"/>
                    <a:ext cx="57118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E5A04F5-CCD4-4D26-A0D6-5A3137E18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907" y="2231336"/>
                    <a:ext cx="57118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BC29EE5-1C0B-4386-AE0B-5DC7B068F133}"/>
                </a:ext>
              </a:extLst>
            </p:cNvPr>
            <p:cNvGrpSpPr/>
            <p:nvPr/>
          </p:nvGrpSpPr>
          <p:grpSpPr>
            <a:xfrm flipH="1">
              <a:off x="5125762" y="1528243"/>
              <a:ext cx="1940475" cy="1827353"/>
              <a:chOff x="1264119" y="1528243"/>
              <a:chExt cx="1940475" cy="1827353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52B7544-72D6-42D3-A37B-2823D7363788}"/>
                  </a:ext>
                </a:extLst>
              </p:cNvPr>
              <p:cNvSpPr/>
              <p:nvPr/>
            </p:nvSpPr>
            <p:spPr>
              <a:xfrm>
                <a:off x="2013358" y="2164360"/>
                <a:ext cx="1191236" cy="11912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7040E5C9-3842-4694-8509-8CFCE5FBE1FF}"/>
                  </a:ext>
                </a:extLst>
              </p:cNvPr>
              <p:cNvCxnSpPr>
                <a:cxnSpLocks/>
                <a:stCxn id="41" idx="1"/>
                <a:endCxn id="41" idx="0"/>
              </p:cNvCxnSpPr>
              <p:nvPr/>
            </p:nvCxnSpPr>
            <p:spPr>
              <a:xfrm rot="5400000" flipH="1" flipV="1">
                <a:off x="2311167" y="2041003"/>
                <a:ext cx="174452" cy="421166"/>
              </a:xfrm>
              <a:prstGeom prst="curvedConnector3">
                <a:avLst>
                  <a:gd name="adj1" fmla="val 231039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A3D2535-311C-407D-9B1A-ED797E9395F7}"/>
                      </a:ext>
                    </a:extLst>
                  </p:cNvPr>
                  <p:cNvSpPr txBox="1"/>
                  <p:nvPr/>
                </p:nvSpPr>
                <p:spPr>
                  <a:xfrm>
                    <a:off x="2069806" y="1528243"/>
                    <a:ext cx="44127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GB" sz="1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A3D2535-311C-407D-9B1A-ED797E9395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9806" y="1528243"/>
                    <a:ext cx="441275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Connector: Curved 46">
                <a:extLst>
                  <a:ext uri="{FF2B5EF4-FFF2-40B4-BE49-F238E27FC236}">
                    <a16:creationId xmlns:a16="http://schemas.microsoft.com/office/drawing/2014/main" id="{DC954ED7-69EA-4A67-8A26-CEDA18DF9395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rot="16200000" flipH="1">
                <a:off x="1467746" y="2214366"/>
                <a:ext cx="595618" cy="495606"/>
              </a:xfrm>
              <a:prstGeom prst="curvedConnector2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29A081A-473E-4295-8279-CA186E3B79A0}"/>
                      </a:ext>
                    </a:extLst>
                  </p:cNvPr>
                  <p:cNvSpPr txBox="1"/>
                  <p:nvPr/>
                </p:nvSpPr>
                <p:spPr>
                  <a:xfrm>
                    <a:off x="1264119" y="1705836"/>
                    <a:ext cx="553805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lang="en-GB" sz="14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229A081A-473E-4295-8279-CA186E3B79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4119" y="1705836"/>
                    <a:ext cx="553805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7DEBD97-569B-421F-B795-FB18FC31E712}"/>
                    </a:ext>
                  </a:extLst>
                </p:cNvPr>
                <p:cNvSpPr txBox="1"/>
                <p:nvPr/>
              </p:nvSpPr>
              <p:spPr>
                <a:xfrm flipH="1">
                  <a:off x="3979707" y="3515773"/>
                  <a:ext cx="23165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7DEBD97-569B-421F-B795-FB18FC31E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79707" y="3515773"/>
                  <a:ext cx="231651" cy="461665"/>
                </a:xfrm>
                <a:prstGeom prst="rect">
                  <a:avLst/>
                </a:prstGeom>
                <a:blipFill>
                  <a:blip r:embed="rId13"/>
                  <a:stretch>
                    <a:fillRect r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DDD203-648F-47A6-BCA1-FA4AA303AE97}"/>
              </a:ext>
            </a:extLst>
          </p:cNvPr>
          <p:cNvGrpSpPr/>
          <p:nvPr/>
        </p:nvGrpSpPr>
        <p:grpSpPr>
          <a:xfrm>
            <a:off x="5343787" y="201336"/>
            <a:ext cx="3523376" cy="1101268"/>
            <a:chOff x="3649211" y="637564"/>
            <a:chExt cx="3523376" cy="1101268"/>
          </a:xfrm>
        </p:grpSpPr>
        <p:sp>
          <p:nvSpPr>
            <p:cNvPr id="7" name="Callout: Line 6">
              <a:extLst>
                <a:ext uri="{FF2B5EF4-FFF2-40B4-BE49-F238E27FC236}">
                  <a16:creationId xmlns:a16="http://schemas.microsoft.com/office/drawing/2014/main" id="{946267E9-C68D-4A9F-BF7B-6273D5F4BE99}"/>
                </a:ext>
              </a:extLst>
            </p:cNvPr>
            <p:cNvSpPr/>
            <p:nvPr/>
          </p:nvSpPr>
          <p:spPr>
            <a:xfrm>
              <a:off x="3649211" y="637564"/>
              <a:ext cx="3523376" cy="1101268"/>
            </a:xfrm>
            <a:prstGeom prst="borderCallout1">
              <a:avLst>
                <a:gd name="adj1" fmla="val 49633"/>
                <a:gd name="adj2" fmla="val -1690"/>
                <a:gd name="adj3" fmla="val 72127"/>
                <a:gd name="adj4" fmla="val -1190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0A2060-CF18-47BB-AA6F-ADA828D7CA90}"/>
                    </a:ext>
                  </a:extLst>
                </p:cNvPr>
                <p:cNvSpPr txBox="1"/>
                <p:nvPr/>
              </p:nvSpPr>
              <p:spPr>
                <a:xfrm>
                  <a:off x="4212432" y="766234"/>
                  <a:ext cx="2521969" cy="80054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sz="24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0A2060-CF18-47BB-AA6F-ADA828D7C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432" y="766234"/>
                  <a:ext cx="2521969" cy="80054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836D89D-9CDF-47C3-984E-8B3FE470A08E}"/>
              </a:ext>
            </a:extLst>
          </p:cNvPr>
          <p:cNvGrpSpPr/>
          <p:nvPr/>
        </p:nvGrpSpPr>
        <p:grpSpPr>
          <a:xfrm>
            <a:off x="8597831" y="2953145"/>
            <a:ext cx="3334471" cy="2866732"/>
            <a:chOff x="8160857" y="3185299"/>
            <a:chExt cx="3334471" cy="28667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71E7CB-E501-4D2F-9DB6-E005E0CEB8F4}"/>
                </a:ext>
              </a:extLst>
            </p:cNvPr>
            <p:cNvGrpSpPr/>
            <p:nvPr/>
          </p:nvGrpSpPr>
          <p:grpSpPr>
            <a:xfrm>
              <a:off x="8173737" y="3588781"/>
              <a:ext cx="1189662" cy="369332"/>
              <a:chOff x="8277225" y="1372671"/>
              <a:chExt cx="1189662" cy="3693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C14054E-B511-4876-AE81-C2E368C58E83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109F66-D7C2-456D-98C7-9458E8C35B55}"/>
                  </a:ext>
                </a:extLst>
              </p:cNvPr>
              <p:cNvSpPr txBox="1"/>
              <p:nvPr/>
            </p:nvSpPr>
            <p:spPr>
              <a:xfrm>
                <a:off x="8521756" y="1372671"/>
                <a:ext cx="94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Weights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5D583E8-68F5-459D-B6CF-CD35B932942C}"/>
                </a:ext>
              </a:extLst>
            </p:cNvPr>
            <p:cNvGrpSpPr/>
            <p:nvPr/>
          </p:nvGrpSpPr>
          <p:grpSpPr>
            <a:xfrm>
              <a:off x="8173737" y="4011055"/>
              <a:ext cx="2928727" cy="369332"/>
              <a:chOff x="8277225" y="1372671"/>
              <a:chExt cx="2928727" cy="36933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777B6EE-6F2E-4BA2-84E3-50DEDB161E79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199FE1B-8E9B-4F0F-9DEC-9B9B0762E5E7}"/>
                  </a:ext>
                </a:extLst>
              </p:cNvPr>
              <p:cNvSpPr txBox="1"/>
              <p:nvPr/>
            </p:nvSpPr>
            <p:spPr>
              <a:xfrm>
                <a:off x="8521756" y="1372671"/>
                <a:ext cx="2684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Background drives (biases)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D9E6C4A-DB3D-49D6-8023-7CAFB7F4DC93}"/>
                </a:ext>
              </a:extLst>
            </p:cNvPr>
            <p:cNvGrpSpPr/>
            <p:nvPr/>
          </p:nvGrpSpPr>
          <p:grpSpPr>
            <a:xfrm>
              <a:off x="8173737" y="3185299"/>
              <a:ext cx="2424295" cy="369332"/>
              <a:chOff x="8277225" y="1353621"/>
              <a:chExt cx="2424295" cy="369332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47104B7-2EC4-4AAF-B06B-E0C03D502DEB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rgbClr val="FFC000"/>
                    </a:solidFill>
                  </a:rPr>
                  <a:t>?</a:t>
                </a:r>
                <a:endParaRPr lang="en-GB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27CA86-D513-4567-979B-08930CD55313}"/>
                  </a:ext>
                </a:extLst>
              </p:cNvPr>
              <p:cNvSpPr txBox="1"/>
              <p:nvPr/>
            </p:nvSpPr>
            <p:spPr>
              <a:xfrm>
                <a:off x="8521756" y="1353621"/>
                <a:ext cx="2179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Synaptic activity (</a:t>
                </a:r>
                <a:r>
                  <a:rPr lang="en-GB" dirty="0" err="1"/>
                  <a:t>u,v</a:t>
                </a:r>
                <a:r>
                  <a:rPr lang="en-GB" dirty="0"/>
                  <a:t>)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BF380B-BC85-4F07-8BEE-C8CA99A96434}"/>
                </a:ext>
              </a:extLst>
            </p:cNvPr>
            <p:cNvGrpSpPr/>
            <p:nvPr/>
          </p:nvGrpSpPr>
          <p:grpSpPr>
            <a:xfrm>
              <a:off x="8175964" y="5324708"/>
              <a:ext cx="2255658" cy="369332"/>
              <a:chOff x="7334839" y="2683033"/>
              <a:chExt cx="2255658" cy="36933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ADDF687-B034-4CE4-BB1A-317903330896}"/>
                  </a:ext>
                </a:extLst>
              </p:cNvPr>
              <p:cNvSpPr txBox="1"/>
              <p:nvPr/>
            </p:nvSpPr>
            <p:spPr>
              <a:xfrm>
                <a:off x="7579369" y="2683033"/>
                <a:ext cx="2011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Excitatory feedback</a:t>
                </a:r>
              </a:p>
            </p:txBody>
          </p:sp>
          <p:cxnSp>
            <p:nvCxnSpPr>
              <p:cNvPr id="55" name="Connector: Curved 54">
                <a:extLst>
                  <a:ext uri="{FF2B5EF4-FFF2-40B4-BE49-F238E27FC236}">
                    <a16:creationId xmlns:a16="http://schemas.microsoft.com/office/drawing/2014/main" id="{8D67B248-680E-43D6-8A65-7659FAF490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15039" y="2779778"/>
                <a:ext cx="212995" cy="17339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C1864F-73EF-4D56-91CB-0A8BCCAF3A8B}"/>
                </a:ext>
              </a:extLst>
            </p:cNvPr>
            <p:cNvGrpSpPr/>
            <p:nvPr/>
          </p:nvGrpSpPr>
          <p:grpSpPr>
            <a:xfrm>
              <a:off x="8186673" y="5682699"/>
              <a:ext cx="2244949" cy="369332"/>
              <a:chOff x="7334839" y="2683033"/>
              <a:chExt cx="2244949" cy="36933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1991D84-7823-4D5E-8736-D76CFD3C4BED}"/>
                  </a:ext>
                </a:extLst>
              </p:cNvPr>
              <p:cNvSpPr txBox="1"/>
              <p:nvPr/>
            </p:nvSpPr>
            <p:spPr>
              <a:xfrm>
                <a:off x="7579369" y="2683033"/>
                <a:ext cx="2000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Inhibitory feedback</a:t>
                </a:r>
              </a:p>
            </p:txBody>
          </p: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EF0DF574-7D16-4B1C-81B7-71F78D94A1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15039" y="2779778"/>
                <a:ext cx="212995" cy="17339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731110D-F114-421F-91D2-4EF3B88AAA9F}"/>
                </a:ext>
              </a:extLst>
            </p:cNvPr>
            <p:cNvGrpSpPr/>
            <p:nvPr/>
          </p:nvGrpSpPr>
          <p:grpSpPr>
            <a:xfrm>
              <a:off x="8173736" y="4433999"/>
              <a:ext cx="3321592" cy="369332"/>
              <a:chOff x="8277225" y="1372671"/>
              <a:chExt cx="3321592" cy="369332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09E254F-99E0-49C3-B184-A604B5F8241B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7F6A9A-7D6A-4207-92FD-A799247FC5B1}"/>
                  </a:ext>
                </a:extLst>
              </p:cNvPr>
              <p:cNvSpPr txBox="1"/>
              <p:nvPr/>
            </p:nvSpPr>
            <p:spPr>
              <a:xfrm>
                <a:off x="8521756" y="1372671"/>
                <a:ext cx="3077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Excitatory neuronal population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5548BE-C302-4920-B88D-C1D5E6530F23}"/>
                </a:ext>
              </a:extLst>
            </p:cNvPr>
            <p:cNvGrpSpPr/>
            <p:nvPr/>
          </p:nvGrpSpPr>
          <p:grpSpPr>
            <a:xfrm>
              <a:off x="8160857" y="4882879"/>
              <a:ext cx="3310883" cy="369332"/>
              <a:chOff x="8277225" y="1372671"/>
              <a:chExt cx="3310883" cy="36933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713B8AC-C5F6-433F-8444-F9D4052D88E4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33C7EC-BC83-43F1-BCBC-0F67DA0E3139}"/>
                  </a:ext>
                </a:extLst>
              </p:cNvPr>
              <p:cNvSpPr txBox="1"/>
              <p:nvPr/>
            </p:nvSpPr>
            <p:spPr>
              <a:xfrm>
                <a:off x="8521756" y="1372671"/>
                <a:ext cx="3066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Inhibitory neuronal population</a:t>
                </a:r>
              </a:p>
            </p:txBody>
          </p:sp>
        </p:grpSp>
      </p:grp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280E36F9-9D42-4557-997C-AD7BB4E82BF2}"/>
              </a:ext>
            </a:extLst>
          </p:cNvPr>
          <p:cNvCxnSpPr>
            <a:cxnSpLocks/>
            <a:stCxn id="41" idx="4"/>
          </p:cNvCxnSpPr>
          <p:nvPr/>
        </p:nvCxnSpPr>
        <p:spPr>
          <a:xfrm rot="16200000" flipH="1">
            <a:off x="7096578" y="4579367"/>
            <a:ext cx="220380" cy="1241348"/>
          </a:xfrm>
          <a:prstGeom prst="curvedConnector2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0ADD07-8A34-43E3-8647-DFAD0D09A75A}"/>
              </a:ext>
            </a:extLst>
          </p:cNvPr>
          <p:cNvGrpSpPr/>
          <p:nvPr/>
        </p:nvGrpSpPr>
        <p:grpSpPr>
          <a:xfrm>
            <a:off x="2335235" y="3422231"/>
            <a:ext cx="654341" cy="385894"/>
            <a:chOff x="838898" y="1870744"/>
            <a:chExt cx="654341" cy="38589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A1F076-4C3E-45E5-A568-B0A43F0E1D4E}"/>
                </a:ext>
              </a:extLst>
            </p:cNvPr>
            <p:cNvSpPr/>
            <p:nvPr/>
          </p:nvSpPr>
          <p:spPr>
            <a:xfrm>
              <a:off x="838898" y="1870744"/>
              <a:ext cx="654341" cy="3858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CA45432-2851-4FDB-A2DA-1153A57F4F7C}"/>
                    </a:ext>
                  </a:extLst>
                </p:cNvPr>
                <p:cNvSpPr txBox="1"/>
                <p:nvPr/>
              </p:nvSpPr>
              <p:spPr>
                <a:xfrm>
                  <a:off x="1072934" y="1925191"/>
                  <a:ext cx="1862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CA45432-2851-4FDB-A2DA-1153A57F4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934" y="1925191"/>
                  <a:ext cx="18626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5161" t="-2174" r="-38710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A930F404-8397-480F-B056-4C56F4C80B97}"/>
              </a:ext>
            </a:extLst>
          </p:cNvPr>
          <p:cNvSpPr txBox="1"/>
          <p:nvPr/>
        </p:nvSpPr>
        <p:spPr>
          <a:xfrm>
            <a:off x="8888015" y="5770865"/>
            <a:ext cx="74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Decay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091D7487-C08B-4847-8D96-DE170585B792}"/>
              </a:ext>
            </a:extLst>
          </p:cNvPr>
          <p:cNvCxnSpPr>
            <a:cxnSpLocks/>
          </p:cNvCxnSpPr>
          <p:nvPr/>
        </p:nvCxnSpPr>
        <p:spPr>
          <a:xfrm rot="5400000">
            <a:off x="8623685" y="5867610"/>
            <a:ext cx="212995" cy="17339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1732A9D-C1CA-477F-B0A4-8BED5626475A}"/>
                  </a:ext>
                </a:extLst>
              </p:cNvPr>
              <p:cNvSpPr txBox="1"/>
              <p:nvPr/>
            </p:nvSpPr>
            <p:spPr>
              <a:xfrm>
                <a:off x="7758989" y="5089850"/>
                <a:ext cx="447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1732A9D-C1CA-477F-B0A4-8BED56264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989" y="5089850"/>
                <a:ext cx="447558" cy="461665"/>
              </a:xfrm>
              <a:prstGeom prst="rect">
                <a:avLst/>
              </a:prstGeom>
              <a:blipFill>
                <a:blip r:embed="rId1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AF6D7410-05A2-47C3-BE9A-A79F156E4D25}"/>
              </a:ext>
            </a:extLst>
          </p:cNvPr>
          <p:cNvCxnSpPr>
            <a:cxnSpLocks/>
            <a:stCxn id="31" idx="3"/>
            <a:endCxn id="11" idx="0"/>
          </p:cNvCxnSpPr>
          <p:nvPr/>
        </p:nvCxnSpPr>
        <p:spPr>
          <a:xfrm>
            <a:off x="2249658" y="2818050"/>
            <a:ext cx="412748" cy="604181"/>
          </a:xfrm>
          <a:prstGeom prst="curved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BDDD203-648F-47A6-BCA1-FA4AA303AE97}"/>
              </a:ext>
            </a:extLst>
          </p:cNvPr>
          <p:cNvGrpSpPr/>
          <p:nvPr/>
        </p:nvGrpSpPr>
        <p:grpSpPr>
          <a:xfrm>
            <a:off x="335867" y="144142"/>
            <a:ext cx="3523376" cy="1101268"/>
            <a:chOff x="-3518408" y="757768"/>
            <a:chExt cx="3523376" cy="1101268"/>
          </a:xfrm>
        </p:grpSpPr>
        <p:sp>
          <p:nvSpPr>
            <p:cNvPr id="7" name="Callout: Line 6">
              <a:extLst>
                <a:ext uri="{FF2B5EF4-FFF2-40B4-BE49-F238E27FC236}">
                  <a16:creationId xmlns:a16="http://schemas.microsoft.com/office/drawing/2014/main" id="{946267E9-C68D-4A9F-BF7B-6273D5F4BE99}"/>
                </a:ext>
              </a:extLst>
            </p:cNvPr>
            <p:cNvSpPr/>
            <p:nvPr/>
          </p:nvSpPr>
          <p:spPr>
            <a:xfrm>
              <a:off x="-3518408" y="757768"/>
              <a:ext cx="3523376" cy="1101268"/>
            </a:xfrm>
            <a:prstGeom prst="borderCallout1">
              <a:avLst>
                <a:gd name="adj1" fmla="val 15037"/>
                <a:gd name="adj2" fmla="val 101579"/>
                <a:gd name="adj3" fmla="val 39143"/>
                <a:gd name="adj4" fmla="val 16424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0A2060-CF18-47BB-AA6F-ADA828D7CA90}"/>
                    </a:ext>
                  </a:extLst>
                </p:cNvPr>
                <p:cNvSpPr txBox="1"/>
                <p:nvPr/>
              </p:nvSpPr>
              <p:spPr>
                <a:xfrm>
                  <a:off x="-3002386" y="881503"/>
                  <a:ext cx="2521969" cy="80054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sz="24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0A2060-CF18-47BB-AA6F-ADA828D7C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02386" y="881503"/>
                  <a:ext cx="2521969" cy="8005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AEA2C-6D5E-4720-A788-A5D379FA908A}"/>
                  </a:ext>
                </a:extLst>
              </p:cNvPr>
              <p:cNvSpPr txBox="1"/>
              <p:nvPr/>
            </p:nvSpPr>
            <p:spPr>
              <a:xfrm>
                <a:off x="4372984" y="917596"/>
                <a:ext cx="6294372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AEA2C-6D5E-4720-A788-A5D379FA9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984" y="917596"/>
                <a:ext cx="6294372" cy="786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0DF46F-B5E2-454D-B4EE-BF1D1F2556CA}"/>
                  </a:ext>
                </a:extLst>
              </p:cNvPr>
              <p:cNvSpPr txBox="1"/>
              <p:nvPr/>
            </p:nvSpPr>
            <p:spPr>
              <a:xfrm>
                <a:off x="4392272" y="494036"/>
                <a:ext cx="6075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0DF46F-B5E2-454D-B4EE-BF1D1F255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272" y="494036"/>
                <a:ext cx="6075216" cy="461665"/>
              </a:xfrm>
              <a:prstGeom prst="rect">
                <a:avLst/>
              </a:prstGeom>
              <a:blipFill>
                <a:blip r:embed="rId4"/>
                <a:stretch>
                  <a:fillRect r="-502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02099DB-8385-4B8C-AF64-E0A2E1E09A50}"/>
              </a:ext>
            </a:extLst>
          </p:cNvPr>
          <p:cNvGrpSpPr/>
          <p:nvPr/>
        </p:nvGrpSpPr>
        <p:grpSpPr>
          <a:xfrm>
            <a:off x="532177" y="3553992"/>
            <a:ext cx="7406281" cy="2686919"/>
            <a:chOff x="465502" y="3010119"/>
            <a:chExt cx="7406281" cy="2686919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7D7BA18-C886-4A04-B35D-1B1CA76393BC}"/>
                </a:ext>
              </a:extLst>
            </p:cNvPr>
            <p:cNvCxnSpPr>
              <a:cxnSpLocks/>
              <a:stCxn id="107" idx="1"/>
              <a:endCxn id="5" idx="7"/>
            </p:cNvCxnSpPr>
            <p:nvPr/>
          </p:nvCxnSpPr>
          <p:spPr>
            <a:xfrm rot="10800000" flipV="1">
              <a:off x="3047664" y="3803186"/>
              <a:ext cx="943552" cy="386900"/>
            </a:xfrm>
            <a:prstGeom prst="curvedConnector2">
              <a:avLst/>
            </a:prstGeom>
            <a:solidFill>
              <a:srgbClr val="FF8225"/>
            </a:solidFill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" name="Graphic 106" descr="Clock with solid fill">
              <a:extLst>
                <a:ext uri="{FF2B5EF4-FFF2-40B4-BE49-F238E27FC236}">
                  <a16:creationId xmlns:a16="http://schemas.microsoft.com/office/drawing/2014/main" id="{3E195F7E-184F-41AF-A44D-26B7BBABF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91216" y="3607398"/>
              <a:ext cx="391576" cy="391576"/>
            </a:xfrm>
            <a:prstGeom prst="rect">
              <a:avLst/>
            </a:prstGeom>
          </p:spPr>
        </p:pic>
        <p:cxnSp>
          <p:nvCxnSpPr>
            <p:cNvPr id="109" name="Straight Arrow Connector 28">
              <a:extLst>
                <a:ext uri="{FF2B5EF4-FFF2-40B4-BE49-F238E27FC236}">
                  <a16:creationId xmlns:a16="http://schemas.microsoft.com/office/drawing/2014/main" id="{858269FF-35CF-487F-900D-FF40C0943C50}"/>
                </a:ext>
              </a:extLst>
            </p:cNvPr>
            <p:cNvCxnSpPr>
              <a:cxnSpLocks/>
              <a:stCxn id="41" idx="7"/>
              <a:endCxn id="107" idx="3"/>
            </p:cNvCxnSpPr>
            <p:nvPr/>
          </p:nvCxnSpPr>
          <p:spPr>
            <a:xfrm rot="16200000" flipV="1">
              <a:off x="4656814" y="3529164"/>
              <a:ext cx="386900" cy="934944"/>
            </a:xfrm>
            <a:prstGeom prst="curvedConnector2">
              <a:avLst/>
            </a:prstGeom>
            <a:solidFill>
              <a:srgbClr val="FF8225"/>
            </a:solidFill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28">
              <a:extLst>
                <a:ext uri="{FF2B5EF4-FFF2-40B4-BE49-F238E27FC236}">
                  <a16:creationId xmlns:a16="http://schemas.microsoft.com/office/drawing/2014/main" id="{C916EBD2-4F8F-42EE-9B55-01FA17DABD25}"/>
                </a:ext>
              </a:extLst>
            </p:cNvPr>
            <p:cNvCxnSpPr>
              <a:cxnSpLocks/>
              <a:stCxn id="115" idx="1"/>
              <a:endCxn id="5" idx="5"/>
            </p:cNvCxnSpPr>
            <p:nvPr/>
          </p:nvCxnSpPr>
          <p:spPr>
            <a:xfrm rot="10800000">
              <a:off x="3047665" y="5032418"/>
              <a:ext cx="943551" cy="441450"/>
            </a:xfrm>
            <a:prstGeom prst="curvedConnector2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905755-3AD6-4E70-A96E-1293138C912F}"/>
                    </a:ext>
                  </a:extLst>
                </p:cNvPr>
                <p:cNvSpPr txBox="1"/>
                <p:nvPr/>
              </p:nvSpPr>
              <p:spPr>
                <a:xfrm>
                  <a:off x="5486733" y="4318864"/>
                  <a:ext cx="52373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5905755-3AD6-4E70-A96E-1293138C9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733" y="4318864"/>
                  <a:ext cx="523733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89B2984-257C-4B83-9C1C-9185B1A24403}"/>
                    </a:ext>
                  </a:extLst>
                </p:cNvPr>
                <p:cNvSpPr txBox="1"/>
                <p:nvPr/>
              </p:nvSpPr>
              <p:spPr>
                <a:xfrm flipH="1">
                  <a:off x="4988966" y="3512785"/>
                  <a:ext cx="23165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89B2984-257C-4B83-9C1C-9185B1A24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88966" y="3512785"/>
                  <a:ext cx="231651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7895" r="-578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DF2826E-B564-41FC-91DA-10734064A1E6}"/>
                </a:ext>
              </a:extLst>
            </p:cNvPr>
            <p:cNvSpPr/>
            <p:nvPr/>
          </p:nvSpPr>
          <p:spPr>
            <a:xfrm>
              <a:off x="2030880" y="4015634"/>
              <a:ext cx="1191236" cy="1191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960A08-3476-4827-B1DF-F8344C24DD82}"/>
                </a:ext>
              </a:extLst>
            </p:cNvPr>
            <p:cNvSpPr txBox="1"/>
            <p:nvPr/>
          </p:nvSpPr>
          <p:spPr>
            <a:xfrm>
              <a:off x="2364631" y="43188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FB58C6EC-4450-4192-82BE-C8C77A0DB93A}"/>
                </a:ext>
              </a:extLst>
            </p:cNvPr>
            <p:cNvCxnSpPr>
              <a:cxnSpLocks/>
              <a:stCxn id="5" idx="4"/>
              <a:endCxn id="18" idx="3"/>
            </p:cNvCxnSpPr>
            <p:nvPr/>
          </p:nvCxnSpPr>
          <p:spPr>
            <a:xfrm rot="5400000">
              <a:off x="2020987" y="4776983"/>
              <a:ext cx="175625" cy="1035399"/>
            </a:xfrm>
            <a:prstGeom prst="curvedConnector2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AF6A501-C6CC-4F70-A996-EC7C7B2DC0A7}"/>
                    </a:ext>
                  </a:extLst>
                </p:cNvPr>
                <p:cNvSpPr txBox="1"/>
                <p:nvPr/>
              </p:nvSpPr>
              <p:spPr>
                <a:xfrm>
                  <a:off x="1153351" y="5151662"/>
                  <a:ext cx="4377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GB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AF6A501-C6CC-4F70-A996-EC7C7B2DC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351" y="5151662"/>
                  <a:ext cx="437748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1C7D8358-CC57-49CC-BFC0-C8AFB5B5A64B}"/>
                </a:ext>
              </a:extLst>
            </p:cNvPr>
            <p:cNvCxnSpPr>
              <a:cxnSpLocks/>
              <a:stCxn id="38" idx="3"/>
              <a:endCxn id="5" idx="2"/>
            </p:cNvCxnSpPr>
            <p:nvPr/>
          </p:nvCxnSpPr>
          <p:spPr>
            <a:xfrm>
              <a:off x="1036684" y="4457364"/>
              <a:ext cx="994196" cy="15388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E5A04F5-CCD4-4D26-A0D6-5A3137E18C93}"/>
                    </a:ext>
                  </a:extLst>
                </p:cNvPr>
                <p:cNvSpPr txBox="1"/>
                <p:nvPr/>
              </p:nvSpPr>
              <p:spPr>
                <a:xfrm>
                  <a:off x="465502" y="4226531"/>
                  <a:ext cx="5711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E5A04F5-CCD4-4D26-A0D6-5A3137E18C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502" y="4226531"/>
                  <a:ext cx="57118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52B7544-72D6-42D3-A37B-2823D7363788}"/>
                </a:ext>
              </a:extLst>
            </p:cNvPr>
            <p:cNvSpPr/>
            <p:nvPr/>
          </p:nvSpPr>
          <p:spPr>
            <a:xfrm flipH="1">
              <a:off x="5143284" y="4015634"/>
              <a:ext cx="1191236" cy="119123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CD1DE80-8039-4F85-AD1E-DBAACACB67E9}"/>
                    </a:ext>
                  </a:extLst>
                </p:cNvPr>
                <p:cNvSpPr txBox="1"/>
                <p:nvPr/>
              </p:nvSpPr>
              <p:spPr>
                <a:xfrm flipH="1">
                  <a:off x="6933857" y="5165786"/>
                  <a:ext cx="4293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CD1DE80-8039-4F85-AD1E-DBAACACB6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33857" y="5165786"/>
                  <a:ext cx="429348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DC954ED7-69EA-4A67-8A26-CEDA18DF9395}"/>
                </a:ext>
              </a:extLst>
            </p:cNvPr>
            <p:cNvCxnSpPr>
              <a:cxnSpLocks/>
              <a:stCxn id="48" idx="3"/>
              <a:endCxn id="41" idx="2"/>
            </p:cNvCxnSpPr>
            <p:nvPr/>
          </p:nvCxnSpPr>
          <p:spPr>
            <a:xfrm flipH="1">
              <a:off x="6334520" y="4457364"/>
              <a:ext cx="983458" cy="15388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29A081A-473E-4295-8279-CA186E3B79A0}"/>
                    </a:ext>
                  </a:extLst>
                </p:cNvPr>
                <p:cNvSpPr txBox="1"/>
                <p:nvPr/>
              </p:nvSpPr>
              <p:spPr>
                <a:xfrm flipH="1">
                  <a:off x="7317978" y="4226531"/>
                  <a:ext cx="55380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29A081A-473E-4295-8279-CA186E3B7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17978" y="4226531"/>
                  <a:ext cx="553805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7DEBD97-569B-421F-B795-FB18FC31E712}"/>
                    </a:ext>
                  </a:extLst>
                </p:cNvPr>
                <p:cNvSpPr txBox="1"/>
                <p:nvPr/>
              </p:nvSpPr>
              <p:spPr>
                <a:xfrm flipH="1">
                  <a:off x="2939197" y="5235373"/>
                  <a:ext cx="23165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7DEBD97-569B-421F-B795-FB18FC31E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39197" y="5235373"/>
                  <a:ext cx="231651" cy="461665"/>
                </a:xfrm>
                <a:prstGeom prst="rect">
                  <a:avLst/>
                </a:prstGeom>
                <a:blipFill>
                  <a:blip r:embed="rId13"/>
                  <a:stretch>
                    <a:fillRect r="-342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280E36F9-9D42-4557-997C-AD7BB4E82BF2}"/>
                </a:ext>
              </a:extLst>
            </p:cNvPr>
            <p:cNvCxnSpPr>
              <a:cxnSpLocks/>
              <a:stCxn id="41" idx="4"/>
              <a:endCxn id="44" idx="3"/>
            </p:cNvCxnSpPr>
            <p:nvPr/>
          </p:nvCxnSpPr>
          <p:spPr>
            <a:xfrm rot="16200000" flipH="1">
              <a:off x="6241505" y="4704266"/>
              <a:ext cx="189749" cy="1194955"/>
            </a:xfrm>
            <a:prstGeom prst="curvedConnector2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7E3CE089-6179-4986-A88D-EC0FA0642C5E}"/>
                </a:ext>
              </a:extLst>
            </p:cNvPr>
            <p:cNvCxnSpPr>
              <a:cxnSpLocks/>
              <a:stCxn id="5" idx="1"/>
              <a:endCxn id="16" idx="1"/>
            </p:cNvCxnSpPr>
            <p:nvPr/>
          </p:nvCxnSpPr>
          <p:spPr>
            <a:xfrm rot="16200000" flipV="1">
              <a:off x="1818718" y="3803471"/>
              <a:ext cx="541682" cy="231547"/>
            </a:xfrm>
            <a:prstGeom prst="curvedConnector4">
              <a:avLst>
                <a:gd name="adj1" fmla="val 15825"/>
                <a:gd name="adj2" fmla="val 198727"/>
              </a:avLst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B3E40C2-B59A-45B9-A69C-6DCCD152CF50}"/>
                    </a:ext>
                  </a:extLst>
                </p:cNvPr>
                <p:cNvSpPr txBox="1"/>
                <p:nvPr/>
              </p:nvSpPr>
              <p:spPr>
                <a:xfrm>
                  <a:off x="1191761" y="3631922"/>
                  <a:ext cx="4154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B3E40C2-B59A-45B9-A69C-6DCCD152C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761" y="3631922"/>
                  <a:ext cx="415403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Graphic 15" descr="Clock with solid fill">
              <a:extLst>
                <a:ext uri="{FF2B5EF4-FFF2-40B4-BE49-F238E27FC236}">
                  <a16:creationId xmlns:a16="http://schemas.microsoft.com/office/drawing/2014/main" id="{9A53F341-4EF0-4D4A-A7BA-9E657E1FC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73785" y="3452616"/>
              <a:ext cx="391576" cy="391576"/>
            </a:xfrm>
            <a:prstGeom prst="rect">
              <a:avLst/>
            </a:prstGeom>
          </p:spPr>
        </p:pic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11B8A522-AAE4-46B0-A455-A1B495704B43}"/>
                </a:ext>
              </a:extLst>
            </p:cNvPr>
            <p:cNvCxnSpPr>
              <a:cxnSpLocks/>
              <a:stCxn id="16" idx="3"/>
              <a:endCxn id="5" idx="0"/>
            </p:cNvCxnSpPr>
            <p:nvPr/>
          </p:nvCxnSpPr>
          <p:spPr>
            <a:xfrm>
              <a:off x="2365361" y="3648404"/>
              <a:ext cx="261137" cy="367230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7952ABA-EC03-4947-A95A-4470B795B2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0340" y="3743618"/>
              <a:ext cx="185714" cy="1191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Graphic 114" descr="Clock with solid fill">
              <a:extLst>
                <a:ext uri="{FF2B5EF4-FFF2-40B4-BE49-F238E27FC236}">
                  <a16:creationId xmlns:a16="http://schemas.microsoft.com/office/drawing/2014/main" id="{C0CFE189-6DDD-4798-B9CA-E91CFEE9A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91215" y="5278080"/>
              <a:ext cx="391576" cy="391576"/>
            </a:xfrm>
            <a:prstGeom prst="rect">
              <a:avLst/>
            </a:prstGeom>
          </p:spPr>
        </p:pic>
        <p:cxnSp>
          <p:nvCxnSpPr>
            <p:cNvPr id="116" name="Straight Arrow Connector 28">
              <a:extLst>
                <a:ext uri="{FF2B5EF4-FFF2-40B4-BE49-F238E27FC236}">
                  <a16:creationId xmlns:a16="http://schemas.microsoft.com/office/drawing/2014/main" id="{7D792F25-CE56-4AE0-9007-FD0743D485B9}"/>
                </a:ext>
              </a:extLst>
            </p:cNvPr>
            <p:cNvCxnSpPr>
              <a:cxnSpLocks/>
              <a:stCxn id="41" idx="5"/>
              <a:endCxn id="115" idx="3"/>
            </p:cNvCxnSpPr>
            <p:nvPr/>
          </p:nvCxnSpPr>
          <p:spPr>
            <a:xfrm rot="5400000">
              <a:off x="4629539" y="4785671"/>
              <a:ext cx="441450" cy="934945"/>
            </a:xfrm>
            <a:prstGeom prst="curvedConnector2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A4EA8BE-5FC2-4E2A-9616-D4CD441E94E4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H="1">
              <a:off x="4707274" y="3743618"/>
              <a:ext cx="281692" cy="884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43462DD-0625-45E9-B0A4-BDC674DDFD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7219" y="5383049"/>
              <a:ext cx="281692" cy="8840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or: Curved 135">
              <a:extLst>
                <a:ext uri="{FF2B5EF4-FFF2-40B4-BE49-F238E27FC236}">
                  <a16:creationId xmlns:a16="http://schemas.microsoft.com/office/drawing/2014/main" id="{04BAD383-7C64-48E4-8509-4FB209964A2F}"/>
                </a:ext>
              </a:extLst>
            </p:cNvPr>
            <p:cNvCxnSpPr>
              <a:cxnSpLocks/>
              <a:stCxn id="41" idx="1"/>
              <a:endCxn id="138" idx="3"/>
            </p:cNvCxnSpPr>
            <p:nvPr/>
          </p:nvCxnSpPr>
          <p:spPr>
            <a:xfrm rot="5400000" flipH="1" flipV="1">
              <a:off x="5982951" y="3747787"/>
              <a:ext cx="619416" cy="265183"/>
            </a:xfrm>
            <a:prstGeom prst="curvedConnector4">
              <a:avLst>
                <a:gd name="adj1" fmla="val 20114"/>
                <a:gd name="adj2" fmla="val 186205"/>
              </a:avLst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EFA04F4D-0E05-45D4-817F-3C9A52F85114}"/>
                    </a:ext>
                  </a:extLst>
                </p:cNvPr>
                <p:cNvSpPr txBox="1"/>
                <p:nvPr/>
              </p:nvSpPr>
              <p:spPr>
                <a:xfrm flipH="1">
                  <a:off x="6791872" y="3554188"/>
                  <a:ext cx="4154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GB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EFA04F4D-0E05-45D4-817F-3C9A52F85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91872" y="3554188"/>
                  <a:ext cx="415403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8" name="Graphic 137" descr="Clock with solid fill">
              <a:extLst>
                <a:ext uri="{FF2B5EF4-FFF2-40B4-BE49-F238E27FC236}">
                  <a16:creationId xmlns:a16="http://schemas.microsoft.com/office/drawing/2014/main" id="{0D025AB3-DD94-463C-B099-E518BBE23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33675" y="3374882"/>
              <a:ext cx="391576" cy="391576"/>
            </a:xfrm>
            <a:prstGeom prst="rect">
              <a:avLst/>
            </a:prstGeom>
          </p:spPr>
        </p:pic>
        <p:cxnSp>
          <p:nvCxnSpPr>
            <p:cNvPr id="139" name="Connector: Curved 138">
              <a:extLst>
                <a:ext uri="{FF2B5EF4-FFF2-40B4-BE49-F238E27FC236}">
                  <a16:creationId xmlns:a16="http://schemas.microsoft.com/office/drawing/2014/main" id="{D59DC0CD-E41A-46BC-9ABE-6ABBE752C351}"/>
                </a:ext>
              </a:extLst>
            </p:cNvPr>
            <p:cNvCxnSpPr>
              <a:cxnSpLocks/>
              <a:stCxn id="138" idx="1"/>
              <a:endCxn id="41" idx="0"/>
            </p:cNvCxnSpPr>
            <p:nvPr/>
          </p:nvCxnSpPr>
          <p:spPr>
            <a:xfrm rot="10800000" flipV="1">
              <a:off x="5738903" y="3570670"/>
              <a:ext cx="294773" cy="444964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7D5F443-676D-4465-AC4F-DE6EC47457AB}"/>
                </a:ext>
              </a:extLst>
            </p:cNvPr>
            <p:cNvCxnSpPr>
              <a:cxnSpLocks/>
            </p:cNvCxnSpPr>
            <p:nvPr/>
          </p:nvCxnSpPr>
          <p:spPr>
            <a:xfrm>
              <a:off x="6598220" y="3665884"/>
              <a:ext cx="185714" cy="1191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6E162C4C-167A-4205-9849-3A50787E33E1}"/>
                    </a:ext>
                  </a:extLst>
                </p:cNvPr>
                <p:cNvSpPr txBox="1"/>
                <p:nvPr/>
              </p:nvSpPr>
              <p:spPr>
                <a:xfrm>
                  <a:off x="1651727" y="3061572"/>
                  <a:ext cx="100205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FF8225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6E162C4C-167A-4205-9849-3A50787E33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727" y="3061572"/>
                  <a:ext cx="1002055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B3E6DB66-0B88-4C76-A7D0-2C732A095463}"/>
                    </a:ext>
                  </a:extLst>
                </p:cNvPr>
                <p:cNvSpPr txBox="1"/>
                <p:nvPr/>
              </p:nvSpPr>
              <p:spPr>
                <a:xfrm>
                  <a:off x="5788345" y="3010119"/>
                  <a:ext cx="100205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FF8225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B3E6DB66-0B88-4C76-A7D0-2C732A095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345" y="3010119"/>
                  <a:ext cx="1002055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5B1EFFB-EE16-4D05-91FE-33EBBF489C4F}"/>
                    </a:ext>
                  </a:extLst>
                </p:cNvPr>
                <p:cNvSpPr txBox="1"/>
                <p:nvPr/>
              </p:nvSpPr>
              <p:spPr>
                <a:xfrm>
                  <a:off x="3683824" y="3184604"/>
                  <a:ext cx="100205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FF8225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5B1EFFB-EE16-4D05-91FE-33EBBF489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824" y="3184604"/>
                  <a:ext cx="1002055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38A9C80-711B-4017-BA59-45141027939D}"/>
                    </a:ext>
                  </a:extLst>
                </p:cNvPr>
                <p:cNvSpPr txBox="1"/>
                <p:nvPr/>
              </p:nvSpPr>
              <p:spPr>
                <a:xfrm>
                  <a:off x="3720064" y="4932214"/>
                  <a:ext cx="100205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400" dirty="0">
                    <a:solidFill>
                      <a:srgbClr val="FF8225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38A9C80-711B-4017-BA59-4514102793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0064" y="4932214"/>
                  <a:ext cx="1002055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343D003-D6C2-4E17-90A1-E2EFBB8104D5}"/>
              </a:ext>
            </a:extLst>
          </p:cNvPr>
          <p:cNvGrpSpPr/>
          <p:nvPr/>
        </p:nvGrpSpPr>
        <p:grpSpPr>
          <a:xfrm>
            <a:off x="8325352" y="2935034"/>
            <a:ext cx="3334471" cy="3597850"/>
            <a:chOff x="8597831" y="2543570"/>
            <a:chExt cx="3334471" cy="359785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731110D-F114-421F-91D2-4EF3B88AAA9F}"/>
                </a:ext>
              </a:extLst>
            </p:cNvPr>
            <p:cNvGrpSpPr/>
            <p:nvPr/>
          </p:nvGrpSpPr>
          <p:grpSpPr>
            <a:xfrm>
              <a:off x="8610710" y="4201845"/>
              <a:ext cx="3321592" cy="369332"/>
              <a:chOff x="8277225" y="1372671"/>
              <a:chExt cx="3321592" cy="369332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09E254F-99E0-49C3-B184-A604B5F8241B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7F6A9A-7D6A-4207-92FD-A799247FC5B1}"/>
                  </a:ext>
                </a:extLst>
              </p:cNvPr>
              <p:cNvSpPr txBox="1"/>
              <p:nvPr/>
            </p:nvSpPr>
            <p:spPr>
              <a:xfrm>
                <a:off x="8521756" y="1372671"/>
                <a:ext cx="3077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Excitatory neuronal population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5548BE-C302-4920-B88D-C1D5E6530F23}"/>
                </a:ext>
              </a:extLst>
            </p:cNvPr>
            <p:cNvGrpSpPr/>
            <p:nvPr/>
          </p:nvGrpSpPr>
          <p:grpSpPr>
            <a:xfrm>
              <a:off x="8597831" y="4650725"/>
              <a:ext cx="3310883" cy="369332"/>
              <a:chOff x="8277225" y="1372671"/>
              <a:chExt cx="3310883" cy="36933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713B8AC-C5F6-433F-8444-F9D4052D88E4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33C7EC-BC83-43F1-BCBC-0F67DA0E3139}"/>
                  </a:ext>
                </a:extLst>
              </p:cNvPr>
              <p:cNvSpPr txBox="1"/>
              <p:nvPr/>
            </p:nvSpPr>
            <p:spPr>
              <a:xfrm>
                <a:off x="8521756" y="1372671"/>
                <a:ext cx="3066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Inhibitory neuronal population</a:t>
                </a:r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A36BCB6-5FF9-47AE-858D-2BAC83966F2B}"/>
                </a:ext>
              </a:extLst>
            </p:cNvPr>
            <p:cNvGrpSpPr/>
            <p:nvPr/>
          </p:nvGrpSpPr>
          <p:grpSpPr>
            <a:xfrm>
              <a:off x="8608353" y="2543570"/>
              <a:ext cx="2931085" cy="3597850"/>
              <a:chOff x="8608353" y="2543570"/>
              <a:chExt cx="2931085" cy="359785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C71E7CB-E501-4D2F-9DB6-E005E0CEB8F4}"/>
                  </a:ext>
                </a:extLst>
              </p:cNvPr>
              <p:cNvGrpSpPr/>
              <p:nvPr/>
            </p:nvGrpSpPr>
            <p:grpSpPr>
              <a:xfrm>
                <a:off x="8610711" y="2947052"/>
                <a:ext cx="1189662" cy="369332"/>
                <a:chOff x="8277225" y="1372671"/>
                <a:chExt cx="1189662" cy="369332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C14054E-B511-4876-AE81-C2E368C58E83}"/>
                    </a:ext>
                  </a:extLst>
                </p:cNvPr>
                <p:cNvSpPr/>
                <p:nvPr/>
              </p:nvSpPr>
              <p:spPr>
                <a:xfrm>
                  <a:off x="8277225" y="1438275"/>
                  <a:ext cx="231651" cy="238125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109F66-D7C2-456D-98C7-9458E8C35B55}"/>
                    </a:ext>
                  </a:extLst>
                </p:cNvPr>
                <p:cNvSpPr txBox="1"/>
                <p:nvPr/>
              </p:nvSpPr>
              <p:spPr>
                <a:xfrm>
                  <a:off x="8521756" y="1372671"/>
                  <a:ext cx="945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Weights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5D583E8-68F5-459D-B6CF-CD35B932942C}"/>
                  </a:ext>
                </a:extLst>
              </p:cNvPr>
              <p:cNvGrpSpPr/>
              <p:nvPr/>
            </p:nvGrpSpPr>
            <p:grpSpPr>
              <a:xfrm>
                <a:off x="8610711" y="3369326"/>
                <a:ext cx="2928727" cy="369332"/>
                <a:chOff x="8277225" y="1372671"/>
                <a:chExt cx="2928727" cy="369332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777B6EE-6F2E-4BA2-84E3-50DEDB161E79}"/>
                    </a:ext>
                  </a:extLst>
                </p:cNvPr>
                <p:cNvSpPr/>
                <p:nvPr/>
              </p:nvSpPr>
              <p:spPr>
                <a:xfrm>
                  <a:off x="8277225" y="1438275"/>
                  <a:ext cx="231651" cy="23812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199FE1B-8E9B-4F0F-9DEC-9B9B0762E5E7}"/>
                    </a:ext>
                  </a:extLst>
                </p:cNvPr>
                <p:cNvSpPr txBox="1"/>
                <p:nvPr/>
              </p:nvSpPr>
              <p:spPr>
                <a:xfrm>
                  <a:off x="8521756" y="1372671"/>
                  <a:ext cx="26841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Background drives (biases)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D9E6C4A-DB3D-49D6-8023-7CAFB7F4DC93}"/>
                  </a:ext>
                </a:extLst>
              </p:cNvPr>
              <p:cNvGrpSpPr/>
              <p:nvPr/>
            </p:nvGrpSpPr>
            <p:grpSpPr>
              <a:xfrm>
                <a:off x="8610711" y="2543570"/>
                <a:ext cx="2424295" cy="369332"/>
                <a:chOff x="8277225" y="1353621"/>
                <a:chExt cx="2424295" cy="369332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47104B7-2EC4-4AAF-B06B-E0C03D502DEB}"/>
                    </a:ext>
                  </a:extLst>
                </p:cNvPr>
                <p:cNvSpPr/>
                <p:nvPr/>
              </p:nvSpPr>
              <p:spPr>
                <a:xfrm>
                  <a:off x="8277225" y="1438275"/>
                  <a:ext cx="231651" cy="2381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b="1" dirty="0">
                      <a:solidFill>
                        <a:srgbClr val="FFC000"/>
                      </a:solidFill>
                    </a:rPr>
                    <a:t>?</a:t>
                  </a:r>
                  <a:endParaRPr lang="en-GB" b="1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C27CA86-D513-4567-979B-08930CD55313}"/>
                    </a:ext>
                  </a:extLst>
                </p:cNvPr>
                <p:cNvSpPr txBox="1"/>
                <p:nvPr/>
              </p:nvSpPr>
              <p:spPr>
                <a:xfrm>
                  <a:off x="8521756" y="1353621"/>
                  <a:ext cx="2179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Synaptic activity (</a:t>
                  </a:r>
                  <a:r>
                    <a:rPr lang="en-GB" dirty="0" err="1"/>
                    <a:t>u,v</a:t>
                  </a:r>
                  <a:r>
                    <a:rPr lang="en-GB" dirty="0"/>
                    <a:t>)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FBF380B-BC85-4F07-8BEE-C8CA99A96434}"/>
                  </a:ext>
                </a:extLst>
              </p:cNvPr>
              <p:cNvGrpSpPr/>
              <p:nvPr/>
            </p:nvGrpSpPr>
            <p:grpSpPr>
              <a:xfrm>
                <a:off x="8612938" y="5092554"/>
                <a:ext cx="2255658" cy="369332"/>
                <a:chOff x="7334839" y="2683033"/>
                <a:chExt cx="2255658" cy="369332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ADDF687-B034-4CE4-BB1A-317903330896}"/>
                    </a:ext>
                  </a:extLst>
                </p:cNvPr>
                <p:cNvSpPr txBox="1"/>
                <p:nvPr/>
              </p:nvSpPr>
              <p:spPr>
                <a:xfrm>
                  <a:off x="7579369" y="2683033"/>
                  <a:ext cx="2011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Excitatory feedback</a:t>
                  </a:r>
                </a:p>
              </p:txBody>
            </p:sp>
            <p:cxnSp>
              <p:nvCxnSpPr>
                <p:cNvPr id="55" name="Connector: Curved 54">
                  <a:extLst>
                    <a:ext uri="{FF2B5EF4-FFF2-40B4-BE49-F238E27FC236}">
                      <a16:creationId xmlns:a16="http://schemas.microsoft.com/office/drawing/2014/main" id="{8D67B248-680E-43D6-8A65-7659FAF490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315039" y="2779778"/>
                  <a:ext cx="212995" cy="173396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DC1864F-73EF-4D56-91CB-0A8BCCAF3A8B}"/>
                  </a:ext>
                </a:extLst>
              </p:cNvPr>
              <p:cNvGrpSpPr/>
              <p:nvPr/>
            </p:nvGrpSpPr>
            <p:grpSpPr>
              <a:xfrm>
                <a:off x="8623647" y="5450545"/>
                <a:ext cx="2244949" cy="369332"/>
                <a:chOff x="7334839" y="2683033"/>
                <a:chExt cx="2244949" cy="36933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1991D84-7823-4D5E-8736-D76CFD3C4BED}"/>
                    </a:ext>
                  </a:extLst>
                </p:cNvPr>
                <p:cNvSpPr txBox="1"/>
                <p:nvPr/>
              </p:nvSpPr>
              <p:spPr>
                <a:xfrm>
                  <a:off x="7579369" y="2683033"/>
                  <a:ext cx="20004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Inhibitory feedback</a:t>
                  </a:r>
                </a:p>
              </p:txBody>
            </p:sp>
            <p:cxnSp>
              <p:nvCxnSpPr>
                <p:cNvPr id="58" name="Connector: Curved 57">
                  <a:extLst>
                    <a:ext uri="{FF2B5EF4-FFF2-40B4-BE49-F238E27FC236}">
                      <a16:creationId xmlns:a16="http://schemas.microsoft.com/office/drawing/2014/main" id="{EF0DF574-7D16-4B1C-81B7-71F78D94A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315039" y="2779778"/>
                  <a:ext cx="212995" cy="173396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8E21F4A-B357-4C6F-A762-87846C42ED98}"/>
                  </a:ext>
                </a:extLst>
              </p:cNvPr>
              <p:cNvSpPr txBox="1"/>
              <p:nvPr/>
            </p:nvSpPr>
            <p:spPr>
              <a:xfrm>
                <a:off x="8857468" y="5772088"/>
                <a:ext cx="749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Decay</a:t>
                </a:r>
              </a:p>
            </p:txBody>
          </p:sp>
          <p:cxnSp>
            <p:nvCxnSpPr>
              <p:cNvPr id="66" name="Connector: Curved 65">
                <a:extLst>
                  <a:ext uri="{FF2B5EF4-FFF2-40B4-BE49-F238E27FC236}">
                    <a16:creationId xmlns:a16="http://schemas.microsoft.com/office/drawing/2014/main" id="{2374F7D4-12C7-4569-945B-857944A0A2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593138" y="5868833"/>
                <a:ext cx="212995" cy="17339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C003369C-4F63-4027-9155-235335EFC084}"/>
                  </a:ext>
                </a:extLst>
              </p:cNvPr>
              <p:cNvSpPr txBox="1"/>
              <p:nvPr/>
            </p:nvSpPr>
            <p:spPr>
              <a:xfrm>
                <a:off x="8855241" y="3789196"/>
                <a:ext cx="120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Time delay</a:t>
                </a: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E3FAF6D8-2974-4F07-85FD-ADD24D9F36BD}"/>
                  </a:ext>
                </a:extLst>
              </p:cNvPr>
              <p:cNvSpPr/>
              <p:nvPr/>
            </p:nvSpPr>
            <p:spPr>
              <a:xfrm>
                <a:off x="8608353" y="3872589"/>
                <a:ext cx="231651" cy="238125"/>
              </a:xfrm>
              <a:prstGeom prst="rect">
                <a:avLst/>
              </a:prstGeom>
              <a:solidFill>
                <a:srgbClr val="FF8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889EE615-FD9F-478D-BD99-F63E3B394528}"/>
              </a:ext>
            </a:extLst>
          </p:cNvPr>
          <p:cNvSpPr txBox="1"/>
          <p:nvPr/>
        </p:nvSpPr>
        <p:spPr>
          <a:xfrm>
            <a:off x="-326080" y="1726737"/>
            <a:ext cx="6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Inhibitory networks (Section 4.a)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36555F1-0E5B-4D5F-B101-D28C5BEC7D97}"/>
                  </a:ext>
                </a:extLst>
              </p:cNvPr>
              <p:cNvSpPr txBox="1"/>
              <p:nvPr/>
            </p:nvSpPr>
            <p:spPr>
              <a:xfrm>
                <a:off x="983464" y="2020423"/>
                <a:ext cx="336128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GB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GB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endParaRPr lang="en-GB" sz="2400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36555F1-0E5B-4D5F-B101-D28C5BEC7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64" y="2020423"/>
                <a:ext cx="3361284" cy="156966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62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BDDD203-648F-47A6-BCA1-FA4AA303AE97}"/>
              </a:ext>
            </a:extLst>
          </p:cNvPr>
          <p:cNvGrpSpPr/>
          <p:nvPr/>
        </p:nvGrpSpPr>
        <p:grpSpPr>
          <a:xfrm>
            <a:off x="335867" y="144142"/>
            <a:ext cx="3523376" cy="1101268"/>
            <a:chOff x="-3518408" y="757768"/>
            <a:chExt cx="3523376" cy="1101268"/>
          </a:xfrm>
        </p:grpSpPr>
        <p:sp>
          <p:nvSpPr>
            <p:cNvPr id="7" name="Callout: Line 6">
              <a:extLst>
                <a:ext uri="{FF2B5EF4-FFF2-40B4-BE49-F238E27FC236}">
                  <a16:creationId xmlns:a16="http://schemas.microsoft.com/office/drawing/2014/main" id="{946267E9-C68D-4A9F-BF7B-6273D5F4BE99}"/>
                </a:ext>
              </a:extLst>
            </p:cNvPr>
            <p:cNvSpPr/>
            <p:nvPr/>
          </p:nvSpPr>
          <p:spPr>
            <a:xfrm>
              <a:off x="-3518408" y="757768"/>
              <a:ext cx="3523376" cy="1101268"/>
            </a:xfrm>
            <a:prstGeom prst="borderCallout1">
              <a:avLst>
                <a:gd name="adj1" fmla="val 15037"/>
                <a:gd name="adj2" fmla="val 101579"/>
                <a:gd name="adj3" fmla="val 39143"/>
                <a:gd name="adj4" fmla="val 164248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0A2060-CF18-47BB-AA6F-ADA828D7CA90}"/>
                    </a:ext>
                  </a:extLst>
                </p:cNvPr>
                <p:cNvSpPr txBox="1"/>
                <p:nvPr/>
              </p:nvSpPr>
              <p:spPr>
                <a:xfrm>
                  <a:off x="-3002386" y="881503"/>
                  <a:ext cx="2521969" cy="80054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GB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GB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GB" sz="2400" i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00A2060-CF18-47BB-AA6F-ADA828D7C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02386" y="881503"/>
                  <a:ext cx="2521969" cy="8005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AEA2C-6D5E-4720-A788-A5D379FA908A}"/>
                  </a:ext>
                </a:extLst>
              </p:cNvPr>
              <p:cNvSpPr txBox="1"/>
              <p:nvPr/>
            </p:nvSpPr>
            <p:spPr>
              <a:xfrm>
                <a:off x="4372984" y="917596"/>
                <a:ext cx="6294372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AEA2C-6D5E-4720-A788-A5D379FA9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984" y="917596"/>
                <a:ext cx="6294372" cy="786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0DF46F-B5E2-454D-B4EE-BF1D1F2556CA}"/>
                  </a:ext>
                </a:extLst>
              </p:cNvPr>
              <p:cNvSpPr txBox="1"/>
              <p:nvPr/>
            </p:nvSpPr>
            <p:spPr>
              <a:xfrm>
                <a:off x="4392272" y="494036"/>
                <a:ext cx="60752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FF822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2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0DF46F-B5E2-454D-B4EE-BF1D1F255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272" y="494036"/>
                <a:ext cx="6075216" cy="461665"/>
              </a:xfrm>
              <a:prstGeom prst="rect">
                <a:avLst/>
              </a:prstGeom>
              <a:blipFill>
                <a:blip r:embed="rId4"/>
                <a:stretch>
                  <a:fillRect r="-502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3DF2826E-B564-41FC-91DA-10734064A1E6}"/>
              </a:ext>
            </a:extLst>
          </p:cNvPr>
          <p:cNvSpPr/>
          <p:nvPr/>
        </p:nvSpPr>
        <p:spPr>
          <a:xfrm>
            <a:off x="2097555" y="4559507"/>
            <a:ext cx="1191236" cy="119123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60A08-3476-4827-B1DF-F8344C24DD82}"/>
              </a:ext>
            </a:extLst>
          </p:cNvPr>
          <p:cNvSpPr txBox="1"/>
          <p:nvPr/>
        </p:nvSpPr>
        <p:spPr>
          <a:xfrm>
            <a:off x="2431306" y="4862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B58C6EC-4450-4192-82BE-C8C77A0DB93A}"/>
              </a:ext>
            </a:extLst>
          </p:cNvPr>
          <p:cNvCxnSpPr>
            <a:cxnSpLocks/>
            <a:stCxn id="5" idx="4"/>
            <a:endCxn id="18" idx="3"/>
          </p:cNvCxnSpPr>
          <p:nvPr/>
        </p:nvCxnSpPr>
        <p:spPr>
          <a:xfrm rot="5400000">
            <a:off x="2087662" y="5320856"/>
            <a:ext cx="175625" cy="1035399"/>
          </a:xfrm>
          <a:prstGeom prst="curvedConnector2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F6A501-C6CC-4F70-A996-EC7C7B2DC0A7}"/>
                  </a:ext>
                </a:extLst>
              </p:cNvPr>
              <p:cNvSpPr txBox="1"/>
              <p:nvPr/>
            </p:nvSpPr>
            <p:spPr>
              <a:xfrm>
                <a:off x="1220026" y="5695535"/>
                <a:ext cx="4377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F6A501-C6CC-4F70-A996-EC7C7B2DC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026" y="5695535"/>
                <a:ext cx="43774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C7D8358-CC57-49CC-BFC0-C8AFB5B5A64B}"/>
              </a:ext>
            </a:extLst>
          </p:cNvPr>
          <p:cNvCxnSpPr>
            <a:cxnSpLocks/>
            <a:stCxn id="38" idx="3"/>
            <a:endCxn id="5" idx="2"/>
          </p:cNvCxnSpPr>
          <p:nvPr/>
        </p:nvCxnSpPr>
        <p:spPr>
          <a:xfrm>
            <a:off x="1103359" y="5001237"/>
            <a:ext cx="994196" cy="15388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5A04F5-CCD4-4D26-A0D6-5A3137E18C93}"/>
                  </a:ext>
                </a:extLst>
              </p:cNvPr>
              <p:cNvSpPr txBox="1"/>
              <p:nvPr/>
            </p:nvSpPr>
            <p:spPr>
              <a:xfrm>
                <a:off x="532177" y="4770404"/>
                <a:ext cx="571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5A04F5-CCD4-4D26-A0D6-5A3137E18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77" y="4770404"/>
                <a:ext cx="57118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E3CE089-6179-4986-A88D-EC0FA0642C5E}"/>
              </a:ext>
            </a:extLst>
          </p:cNvPr>
          <p:cNvCxnSpPr>
            <a:cxnSpLocks/>
            <a:stCxn id="5" idx="1"/>
            <a:endCxn id="16" idx="1"/>
          </p:cNvCxnSpPr>
          <p:nvPr/>
        </p:nvCxnSpPr>
        <p:spPr>
          <a:xfrm rot="16200000" flipV="1">
            <a:off x="1885393" y="4347344"/>
            <a:ext cx="541682" cy="231547"/>
          </a:xfrm>
          <a:prstGeom prst="curvedConnector4">
            <a:avLst>
              <a:gd name="adj1" fmla="val 15825"/>
              <a:gd name="adj2" fmla="val 198727"/>
            </a:avLst>
          </a:prstGeom>
          <a:ln w="28575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3E40C2-B59A-45B9-A69C-6DCCD152CF50}"/>
                  </a:ext>
                </a:extLst>
              </p:cNvPr>
              <p:cNvSpPr txBox="1"/>
              <p:nvPr/>
            </p:nvSpPr>
            <p:spPr>
              <a:xfrm>
                <a:off x="1258436" y="4175795"/>
                <a:ext cx="415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3E40C2-B59A-45B9-A69C-6DCCD152C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36" y="4175795"/>
                <a:ext cx="41540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9A53F341-4EF0-4D4A-A7BA-9E657E1FCF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0460" y="3996489"/>
            <a:ext cx="391576" cy="391576"/>
          </a:xfrm>
          <a:prstGeom prst="rect">
            <a:avLst/>
          </a:prstGeom>
        </p:spPr>
      </p:pic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11B8A522-AAE4-46B0-A455-A1B495704B43}"/>
              </a:ext>
            </a:extLst>
          </p:cNvPr>
          <p:cNvCxnSpPr>
            <a:cxnSpLocks/>
            <a:stCxn id="16" idx="3"/>
            <a:endCxn id="5" idx="0"/>
          </p:cNvCxnSpPr>
          <p:nvPr/>
        </p:nvCxnSpPr>
        <p:spPr>
          <a:xfrm>
            <a:off x="2432036" y="4192277"/>
            <a:ext cx="261137" cy="367230"/>
          </a:xfrm>
          <a:prstGeom prst="curvedConnector2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7952ABA-EC03-4947-A95A-4470B795B28E}"/>
              </a:ext>
            </a:extLst>
          </p:cNvPr>
          <p:cNvCxnSpPr>
            <a:cxnSpLocks/>
          </p:cNvCxnSpPr>
          <p:nvPr/>
        </p:nvCxnSpPr>
        <p:spPr>
          <a:xfrm flipH="1">
            <a:off x="1677015" y="4287491"/>
            <a:ext cx="185714" cy="11913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E162C4C-167A-4205-9849-3A50787E33E1}"/>
                  </a:ext>
                </a:extLst>
              </p:cNvPr>
              <p:cNvSpPr txBox="1"/>
              <p:nvPr/>
            </p:nvSpPr>
            <p:spPr>
              <a:xfrm>
                <a:off x="1718402" y="3605445"/>
                <a:ext cx="1002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FF822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400" b="0" i="1" smtClean="0">
                          <a:solidFill>
                            <a:srgbClr val="FF822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FF822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rgbClr val="FF8225"/>
                  </a:solidFill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6E162C4C-167A-4205-9849-3A50787E3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402" y="3605445"/>
                <a:ext cx="1002055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343D003-D6C2-4E17-90A1-E2EFBB8104D5}"/>
              </a:ext>
            </a:extLst>
          </p:cNvPr>
          <p:cNvGrpSpPr/>
          <p:nvPr/>
        </p:nvGrpSpPr>
        <p:grpSpPr>
          <a:xfrm>
            <a:off x="8325352" y="2935034"/>
            <a:ext cx="3334471" cy="3597850"/>
            <a:chOff x="8597831" y="2543570"/>
            <a:chExt cx="3334471" cy="359785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731110D-F114-421F-91D2-4EF3B88AAA9F}"/>
                </a:ext>
              </a:extLst>
            </p:cNvPr>
            <p:cNvGrpSpPr/>
            <p:nvPr/>
          </p:nvGrpSpPr>
          <p:grpSpPr>
            <a:xfrm>
              <a:off x="8610710" y="4201845"/>
              <a:ext cx="3321592" cy="369332"/>
              <a:chOff x="8277225" y="1372671"/>
              <a:chExt cx="3321592" cy="369332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09E254F-99E0-49C3-B184-A604B5F8241B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7F6A9A-7D6A-4207-92FD-A799247FC5B1}"/>
                  </a:ext>
                </a:extLst>
              </p:cNvPr>
              <p:cNvSpPr txBox="1"/>
              <p:nvPr/>
            </p:nvSpPr>
            <p:spPr>
              <a:xfrm>
                <a:off x="8521756" y="1372671"/>
                <a:ext cx="3077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Excitatory neuronal population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5548BE-C302-4920-B88D-C1D5E6530F23}"/>
                </a:ext>
              </a:extLst>
            </p:cNvPr>
            <p:cNvGrpSpPr/>
            <p:nvPr/>
          </p:nvGrpSpPr>
          <p:grpSpPr>
            <a:xfrm>
              <a:off x="8597831" y="4650725"/>
              <a:ext cx="3310883" cy="369332"/>
              <a:chOff x="8277225" y="1372671"/>
              <a:chExt cx="3310883" cy="36933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713B8AC-C5F6-433F-8444-F9D4052D88E4}"/>
                  </a:ext>
                </a:extLst>
              </p:cNvPr>
              <p:cNvSpPr/>
              <p:nvPr/>
            </p:nvSpPr>
            <p:spPr>
              <a:xfrm>
                <a:off x="8277225" y="1438275"/>
                <a:ext cx="231651" cy="238125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33C7EC-BC83-43F1-BCBC-0F67DA0E3139}"/>
                  </a:ext>
                </a:extLst>
              </p:cNvPr>
              <p:cNvSpPr txBox="1"/>
              <p:nvPr/>
            </p:nvSpPr>
            <p:spPr>
              <a:xfrm>
                <a:off x="8521756" y="1372671"/>
                <a:ext cx="3066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Inhibitory neuronal population</a:t>
                </a:r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A36BCB6-5FF9-47AE-858D-2BAC83966F2B}"/>
                </a:ext>
              </a:extLst>
            </p:cNvPr>
            <p:cNvGrpSpPr/>
            <p:nvPr/>
          </p:nvGrpSpPr>
          <p:grpSpPr>
            <a:xfrm>
              <a:off x="8608353" y="2543570"/>
              <a:ext cx="2931085" cy="3597850"/>
              <a:chOff x="8608353" y="2543570"/>
              <a:chExt cx="2931085" cy="359785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6C71E7CB-E501-4D2F-9DB6-E005E0CEB8F4}"/>
                  </a:ext>
                </a:extLst>
              </p:cNvPr>
              <p:cNvGrpSpPr/>
              <p:nvPr/>
            </p:nvGrpSpPr>
            <p:grpSpPr>
              <a:xfrm>
                <a:off x="8610711" y="2947052"/>
                <a:ext cx="1189662" cy="369332"/>
                <a:chOff x="8277225" y="1372671"/>
                <a:chExt cx="1189662" cy="369332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C14054E-B511-4876-AE81-C2E368C58E83}"/>
                    </a:ext>
                  </a:extLst>
                </p:cNvPr>
                <p:cNvSpPr/>
                <p:nvPr/>
              </p:nvSpPr>
              <p:spPr>
                <a:xfrm>
                  <a:off x="8277225" y="1438275"/>
                  <a:ext cx="231651" cy="238125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109F66-D7C2-456D-98C7-9458E8C35B55}"/>
                    </a:ext>
                  </a:extLst>
                </p:cNvPr>
                <p:cNvSpPr txBox="1"/>
                <p:nvPr/>
              </p:nvSpPr>
              <p:spPr>
                <a:xfrm>
                  <a:off x="8521756" y="1372671"/>
                  <a:ext cx="945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Weights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5D583E8-68F5-459D-B6CF-CD35B932942C}"/>
                  </a:ext>
                </a:extLst>
              </p:cNvPr>
              <p:cNvGrpSpPr/>
              <p:nvPr/>
            </p:nvGrpSpPr>
            <p:grpSpPr>
              <a:xfrm>
                <a:off x="8610711" y="3369326"/>
                <a:ext cx="2928727" cy="369332"/>
                <a:chOff x="8277225" y="1372671"/>
                <a:chExt cx="2928727" cy="369332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777B6EE-6F2E-4BA2-84E3-50DEDB161E79}"/>
                    </a:ext>
                  </a:extLst>
                </p:cNvPr>
                <p:cNvSpPr/>
                <p:nvPr/>
              </p:nvSpPr>
              <p:spPr>
                <a:xfrm>
                  <a:off x="8277225" y="1438275"/>
                  <a:ext cx="231651" cy="23812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199FE1B-8E9B-4F0F-9DEC-9B9B0762E5E7}"/>
                    </a:ext>
                  </a:extLst>
                </p:cNvPr>
                <p:cNvSpPr txBox="1"/>
                <p:nvPr/>
              </p:nvSpPr>
              <p:spPr>
                <a:xfrm>
                  <a:off x="8521756" y="1372671"/>
                  <a:ext cx="26841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Background drives (biases)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D9E6C4A-DB3D-49D6-8023-7CAFB7F4DC93}"/>
                  </a:ext>
                </a:extLst>
              </p:cNvPr>
              <p:cNvGrpSpPr/>
              <p:nvPr/>
            </p:nvGrpSpPr>
            <p:grpSpPr>
              <a:xfrm>
                <a:off x="8610711" y="2543570"/>
                <a:ext cx="2424295" cy="369332"/>
                <a:chOff x="8277225" y="1353621"/>
                <a:chExt cx="2424295" cy="369332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47104B7-2EC4-4AAF-B06B-E0C03D502DEB}"/>
                    </a:ext>
                  </a:extLst>
                </p:cNvPr>
                <p:cNvSpPr/>
                <p:nvPr/>
              </p:nvSpPr>
              <p:spPr>
                <a:xfrm>
                  <a:off x="8277225" y="1438275"/>
                  <a:ext cx="231651" cy="2381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200" b="1" dirty="0">
                      <a:solidFill>
                        <a:srgbClr val="FFC000"/>
                      </a:solidFill>
                    </a:rPr>
                    <a:t>?</a:t>
                  </a:r>
                  <a:endParaRPr lang="en-GB" b="1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C27CA86-D513-4567-979B-08930CD55313}"/>
                    </a:ext>
                  </a:extLst>
                </p:cNvPr>
                <p:cNvSpPr txBox="1"/>
                <p:nvPr/>
              </p:nvSpPr>
              <p:spPr>
                <a:xfrm>
                  <a:off x="8521756" y="1353621"/>
                  <a:ext cx="21797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Synaptic activity (</a:t>
                  </a:r>
                  <a:r>
                    <a:rPr lang="en-GB" dirty="0" err="1"/>
                    <a:t>u,v</a:t>
                  </a:r>
                  <a:r>
                    <a:rPr lang="en-GB" dirty="0"/>
                    <a:t>)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FBF380B-BC85-4F07-8BEE-C8CA99A96434}"/>
                  </a:ext>
                </a:extLst>
              </p:cNvPr>
              <p:cNvGrpSpPr/>
              <p:nvPr/>
            </p:nvGrpSpPr>
            <p:grpSpPr>
              <a:xfrm>
                <a:off x="8612938" y="5092554"/>
                <a:ext cx="2255658" cy="369332"/>
                <a:chOff x="7334839" y="2683033"/>
                <a:chExt cx="2255658" cy="369332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ADDF687-B034-4CE4-BB1A-317903330896}"/>
                    </a:ext>
                  </a:extLst>
                </p:cNvPr>
                <p:cNvSpPr txBox="1"/>
                <p:nvPr/>
              </p:nvSpPr>
              <p:spPr>
                <a:xfrm>
                  <a:off x="7579369" y="2683033"/>
                  <a:ext cx="2011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Excitatory feedback</a:t>
                  </a:r>
                </a:p>
              </p:txBody>
            </p:sp>
            <p:cxnSp>
              <p:nvCxnSpPr>
                <p:cNvPr id="55" name="Connector: Curved 54">
                  <a:extLst>
                    <a:ext uri="{FF2B5EF4-FFF2-40B4-BE49-F238E27FC236}">
                      <a16:creationId xmlns:a16="http://schemas.microsoft.com/office/drawing/2014/main" id="{8D67B248-680E-43D6-8A65-7659FAF490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315039" y="2779778"/>
                  <a:ext cx="212995" cy="173396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DC1864F-73EF-4D56-91CB-0A8BCCAF3A8B}"/>
                  </a:ext>
                </a:extLst>
              </p:cNvPr>
              <p:cNvGrpSpPr/>
              <p:nvPr/>
            </p:nvGrpSpPr>
            <p:grpSpPr>
              <a:xfrm>
                <a:off x="8623647" y="5450545"/>
                <a:ext cx="2244949" cy="369332"/>
                <a:chOff x="7334839" y="2683033"/>
                <a:chExt cx="2244949" cy="36933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1991D84-7823-4D5E-8736-D76CFD3C4BED}"/>
                    </a:ext>
                  </a:extLst>
                </p:cNvPr>
                <p:cNvSpPr txBox="1"/>
                <p:nvPr/>
              </p:nvSpPr>
              <p:spPr>
                <a:xfrm>
                  <a:off x="7579369" y="2683033"/>
                  <a:ext cx="20004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Inhibitory feedback</a:t>
                  </a:r>
                </a:p>
              </p:txBody>
            </p:sp>
            <p:cxnSp>
              <p:nvCxnSpPr>
                <p:cNvPr id="58" name="Connector: Curved 57">
                  <a:extLst>
                    <a:ext uri="{FF2B5EF4-FFF2-40B4-BE49-F238E27FC236}">
                      <a16:creationId xmlns:a16="http://schemas.microsoft.com/office/drawing/2014/main" id="{EF0DF574-7D16-4B1C-81B7-71F78D94A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315039" y="2779778"/>
                  <a:ext cx="212995" cy="173396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8E21F4A-B357-4C6F-A762-87846C42ED98}"/>
                  </a:ext>
                </a:extLst>
              </p:cNvPr>
              <p:cNvSpPr txBox="1"/>
              <p:nvPr/>
            </p:nvSpPr>
            <p:spPr>
              <a:xfrm>
                <a:off x="8857468" y="5772088"/>
                <a:ext cx="749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Decay</a:t>
                </a:r>
              </a:p>
            </p:txBody>
          </p:sp>
          <p:cxnSp>
            <p:nvCxnSpPr>
              <p:cNvPr id="66" name="Connector: Curved 65">
                <a:extLst>
                  <a:ext uri="{FF2B5EF4-FFF2-40B4-BE49-F238E27FC236}">
                    <a16:creationId xmlns:a16="http://schemas.microsoft.com/office/drawing/2014/main" id="{2374F7D4-12C7-4569-945B-857944A0A2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593138" y="5868833"/>
                <a:ext cx="212995" cy="173396"/>
              </a:xfrm>
              <a:prstGeom prst="curvedConnector3">
                <a:avLst>
                  <a:gd name="adj1" fmla="val 50000"/>
                </a:avLst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C003369C-4F63-4027-9155-235335EFC084}"/>
                  </a:ext>
                </a:extLst>
              </p:cNvPr>
              <p:cNvSpPr txBox="1"/>
              <p:nvPr/>
            </p:nvSpPr>
            <p:spPr>
              <a:xfrm>
                <a:off x="8855241" y="3789196"/>
                <a:ext cx="120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Time delay</a:t>
                </a: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E3FAF6D8-2974-4F07-85FD-ADD24D9F36BD}"/>
                  </a:ext>
                </a:extLst>
              </p:cNvPr>
              <p:cNvSpPr/>
              <p:nvPr/>
            </p:nvSpPr>
            <p:spPr>
              <a:xfrm>
                <a:off x="8608353" y="3872589"/>
                <a:ext cx="231651" cy="238125"/>
              </a:xfrm>
              <a:prstGeom prst="rect">
                <a:avLst/>
              </a:prstGeom>
              <a:solidFill>
                <a:srgbClr val="FF82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889EE615-FD9F-478D-BD99-F63E3B394528}"/>
              </a:ext>
            </a:extLst>
          </p:cNvPr>
          <p:cNvSpPr txBox="1"/>
          <p:nvPr/>
        </p:nvSpPr>
        <p:spPr>
          <a:xfrm>
            <a:off x="-326080" y="1726737"/>
            <a:ext cx="6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/>
              <a:t>Excitatory self-feedback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36555F1-0E5B-4D5F-B101-D28C5BEC7D97}"/>
                  </a:ext>
                </a:extLst>
              </p:cNvPr>
              <p:cNvSpPr txBox="1"/>
              <p:nvPr/>
            </p:nvSpPr>
            <p:spPr>
              <a:xfrm>
                <a:off x="983464" y="2020423"/>
                <a:ext cx="33612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400" b="0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36555F1-0E5B-4D5F-B101-D28C5BEC7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64" y="2020423"/>
                <a:ext cx="3361284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1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09A0AF-0787-491A-A7AD-D6C40FDBF801}"/>
              </a:ext>
            </a:extLst>
          </p:cNvPr>
          <p:cNvCxnSpPr>
            <a:cxnSpLocks/>
            <a:stCxn id="61" idx="1"/>
            <a:endCxn id="35" idx="3"/>
          </p:cNvCxnSpPr>
          <p:nvPr/>
        </p:nvCxnSpPr>
        <p:spPr>
          <a:xfrm flipH="1">
            <a:off x="4497970" y="1428476"/>
            <a:ext cx="743353" cy="1"/>
          </a:xfrm>
          <a:prstGeom prst="straightConnector1">
            <a:avLst/>
          </a:prstGeom>
          <a:solidFill>
            <a:srgbClr val="FF8225"/>
          </a:solidFill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28">
            <a:extLst>
              <a:ext uri="{FF2B5EF4-FFF2-40B4-BE49-F238E27FC236}">
                <a16:creationId xmlns:a16="http://schemas.microsoft.com/office/drawing/2014/main" id="{7C9EC49F-8C9A-4E7D-BB01-BCCC83734D17}"/>
              </a:ext>
            </a:extLst>
          </p:cNvPr>
          <p:cNvCxnSpPr>
            <a:cxnSpLocks/>
            <a:stCxn id="12" idx="0"/>
            <a:endCxn id="61" idx="3"/>
          </p:cNvCxnSpPr>
          <p:nvPr/>
        </p:nvCxnSpPr>
        <p:spPr>
          <a:xfrm rot="16200000" flipV="1">
            <a:off x="7412268" y="1421231"/>
            <a:ext cx="732810" cy="747301"/>
          </a:xfrm>
          <a:prstGeom prst="curvedConnector2">
            <a:avLst/>
          </a:prstGeom>
          <a:solidFill>
            <a:srgbClr val="FF8225"/>
          </a:solidFill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AC435F-8D84-413C-A70A-A77AA226A3DB}"/>
                  </a:ext>
                </a:extLst>
              </p:cNvPr>
              <p:cNvSpPr txBox="1"/>
              <p:nvPr/>
            </p:nvSpPr>
            <p:spPr>
              <a:xfrm>
                <a:off x="7821466" y="2559137"/>
                <a:ext cx="687161" cy="767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AC435F-8D84-413C-A70A-A77AA226A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466" y="2559137"/>
                <a:ext cx="687161" cy="7672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D3298384-A5D2-4F43-A188-02D6CBD79C3C}"/>
              </a:ext>
            </a:extLst>
          </p:cNvPr>
          <p:cNvSpPr/>
          <p:nvPr/>
        </p:nvSpPr>
        <p:spPr>
          <a:xfrm>
            <a:off x="3287232" y="2161286"/>
            <a:ext cx="1562955" cy="15629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GB" sz="1100" dirty="0">
                <a:solidFill>
                  <a:schemeClr val="tx1"/>
                </a:solidFill>
              </a:rPr>
              <a:t>Neuronal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Population </a:t>
            </a:r>
            <a:r>
              <a:rPr lang="en-GB" sz="4800" dirty="0">
                <a:solidFill>
                  <a:schemeClr val="tx1"/>
                </a:solidFill>
              </a:rPr>
              <a:t>u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899C4-3533-4B65-B882-3B068E275715}"/>
              </a:ext>
            </a:extLst>
          </p:cNvPr>
          <p:cNvSpPr txBox="1"/>
          <p:nvPr/>
        </p:nvSpPr>
        <p:spPr>
          <a:xfrm>
            <a:off x="3725128" y="2559137"/>
            <a:ext cx="242375" cy="484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839F83A-460B-42CA-95BD-31621FF8DB09}"/>
              </a:ext>
            </a:extLst>
          </p:cNvPr>
          <p:cNvCxnSpPr>
            <a:cxnSpLocks/>
            <a:stCxn id="7" idx="3"/>
            <a:endCxn id="10" idx="3"/>
          </p:cNvCxnSpPr>
          <p:nvPr/>
        </p:nvCxnSpPr>
        <p:spPr>
          <a:xfrm rot="5400000">
            <a:off x="2725927" y="3541244"/>
            <a:ext cx="836085" cy="744303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DD40CA-57D5-412A-97A2-8C671CF26CA9}"/>
                  </a:ext>
                </a:extLst>
              </p:cNvPr>
              <p:cNvSpPr txBox="1"/>
              <p:nvPr/>
            </p:nvSpPr>
            <p:spPr>
              <a:xfrm>
                <a:off x="2329519" y="4028574"/>
                <a:ext cx="442298" cy="605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DD40CA-57D5-412A-97A2-8C671CF26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519" y="4028574"/>
                <a:ext cx="442298" cy="605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B46314-881C-47B0-B616-BD553A99760C}"/>
                  </a:ext>
                </a:extLst>
              </p:cNvPr>
              <p:cNvSpPr txBox="1"/>
              <p:nvPr/>
            </p:nvSpPr>
            <p:spPr>
              <a:xfrm>
                <a:off x="3702460" y="118677"/>
                <a:ext cx="749416" cy="605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B46314-881C-47B0-B616-BD553A997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460" y="118677"/>
                <a:ext cx="749416" cy="605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000D589C-DDDB-4F15-818F-FE9B1F0BF852}"/>
              </a:ext>
            </a:extLst>
          </p:cNvPr>
          <p:cNvSpPr/>
          <p:nvPr/>
        </p:nvSpPr>
        <p:spPr>
          <a:xfrm flipH="1">
            <a:off x="7370846" y="2161286"/>
            <a:ext cx="1562955" cy="15629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GB" sz="1100" dirty="0">
                <a:solidFill>
                  <a:schemeClr val="tx1"/>
                </a:solidFill>
              </a:rPr>
              <a:t>Neuronal</a:t>
            </a:r>
            <a:br>
              <a:rPr lang="en-GB" sz="1100" dirty="0">
                <a:solidFill>
                  <a:schemeClr val="tx1"/>
                </a:solidFill>
              </a:rPr>
            </a:br>
            <a:r>
              <a:rPr lang="en-GB" sz="1100" dirty="0">
                <a:solidFill>
                  <a:schemeClr val="tx1"/>
                </a:solidFill>
              </a:rPr>
              <a:t>Population</a:t>
            </a:r>
            <a:br>
              <a:rPr lang="en-GB" dirty="0"/>
            </a:br>
            <a:r>
              <a:rPr lang="en-GB" sz="4800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13" name="Connector: Curved 82">
            <a:extLst>
              <a:ext uri="{FF2B5EF4-FFF2-40B4-BE49-F238E27FC236}">
                <a16:creationId xmlns:a16="http://schemas.microsoft.com/office/drawing/2014/main" id="{A75CA2CC-0A24-466B-B2C2-DA3E22FC0235}"/>
              </a:ext>
            </a:extLst>
          </p:cNvPr>
          <p:cNvCxnSpPr>
            <a:cxnSpLocks/>
            <a:stCxn id="35" idx="2"/>
            <a:endCxn id="7" idx="0"/>
          </p:cNvCxnSpPr>
          <p:nvPr/>
        </p:nvCxnSpPr>
        <p:spPr>
          <a:xfrm>
            <a:off x="4068708" y="1681632"/>
            <a:ext cx="1" cy="47965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BB2C31D-5DA3-4670-898A-26E6A1531EA8}"/>
              </a:ext>
            </a:extLst>
          </p:cNvPr>
          <p:cNvGrpSpPr/>
          <p:nvPr/>
        </p:nvGrpSpPr>
        <p:grpSpPr>
          <a:xfrm>
            <a:off x="304567" y="5878251"/>
            <a:ext cx="10654963" cy="379275"/>
            <a:chOff x="304567" y="5878251"/>
            <a:chExt cx="10654963" cy="3792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5AD990-F416-443E-83BA-426C6A0E4324}"/>
                </a:ext>
              </a:extLst>
            </p:cNvPr>
            <p:cNvSpPr txBox="1"/>
            <p:nvPr/>
          </p:nvSpPr>
          <p:spPr>
            <a:xfrm>
              <a:off x="4698307" y="5878253"/>
              <a:ext cx="124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Time delay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EBADF5D-9DC2-47D2-974E-4E69A894D6BC}"/>
                </a:ext>
              </a:extLst>
            </p:cNvPr>
            <p:cNvGrpSpPr/>
            <p:nvPr/>
          </p:nvGrpSpPr>
          <p:grpSpPr>
            <a:xfrm>
              <a:off x="2238063" y="5878252"/>
              <a:ext cx="1223375" cy="369333"/>
              <a:chOff x="7987562" y="1417292"/>
              <a:chExt cx="940315" cy="25285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F17E60E-31F8-4A35-AB1A-78902DAAB2F7}"/>
                  </a:ext>
                </a:extLst>
              </p:cNvPr>
              <p:cNvSpPr/>
              <p:nvPr/>
            </p:nvSpPr>
            <p:spPr>
              <a:xfrm>
                <a:off x="7987562" y="1434813"/>
                <a:ext cx="231651" cy="235334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A9DAD1-2525-4015-8C2F-F98AFF65D89F}"/>
                  </a:ext>
                </a:extLst>
              </p:cNvPr>
              <p:cNvSpPr txBox="1"/>
              <p:nvPr/>
            </p:nvSpPr>
            <p:spPr>
              <a:xfrm>
                <a:off x="8159498" y="1417292"/>
                <a:ext cx="768379" cy="252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Weights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E479237-D61A-4138-BA1B-A00260AF4919}"/>
                </a:ext>
              </a:extLst>
            </p:cNvPr>
            <p:cNvGrpSpPr/>
            <p:nvPr/>
          </p:nvGrpSpPr>
          <p:grpSpPr>
            <a:xfrm>
              <a:off x="3410648" y="5878251"/>
              <a:ext cx="1148901" cy="369332"/>
              <a:chOff x="8110032" y="1424019"/>
              <a:chExt cx="883075" cy="25285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5ECBDF-D54B-4701-90E5-F701A2B38817}"/>
                  </a:ext>
                </a:extLst>
              </p:cNvPr>
              <p:cNvSpPr/>
              <p:nvPr/>
            </p:nvSpPr>
            <p:spPr>
              <a:xfrm>
                <a:off x="8110032" y="1438749"/>
                <a:ext cx="231651" cy="23812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5D92FA-4E79-4C51-A083-A4C9646A08E3}"/>
                  </a:ext>
                </a:extLst>
              </p:cNvPr>
              <p:cNvSpPr txBox="1"/>
              <p:nvPr/>
            </p:nvSpPr>
            <p:spPr>
              <a:xfrm>
                <a:off x="8277375" y="1424019"/>
                <a:ext cx="715732" cy="252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Biases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44E517-4081-481E-9B9A-7F2867216993}"/>
                </a:ext>
              </a:extLst>
            </p:cNvPr>
            <p:cNvGrpSpPr/>
            <p:nvPr/>
          </p:nvGrpSpPr>
          <p:grpSpPr>
            <a:xfrm>
              <a:off x="304567" y="5878253"/>
              <a:ext cx="1990276" cy="369332"/>
              <a:chOff x="8327753" y="1430577"/>
              <a:chExt cx="1529774" cy="25285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7BC72AC-2D86-4B49-A766-107CBBA5FDAF}"/>
                  </a:ext>
                </a:extLst>
              </p:cNvPr>
              <p:cNvSpPr/>
              <p:nvPr/>
            </p:nvSpPr>
            <p:spPr>
              <a:xfrm>
                <a:off x="8327753" y="1438275"/>
                <a:ext cx="231651" cy="2381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b="1" dirty="0">
                    <a:solidFill>
                      <a:srgbClr val="FFC000"/>
                    </a:solidFill>
                  </a:rPr>
                  <a:t>?</a:t>
                </a:r>
                <a:endParaRPr lang="en-GB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8C73BC-932D-4450-95BF-0C7105369E5D}"/>
                  </a:ext>
                </a:extLst>
              </p:cNvPr>
              <p:cNvSpPr txBox="1"/>
              <p:nvPr/>
            </p:nvSpPr>
            <p:spPr>
              <a:xfrm>
                <a:off x="8508875" y="1430577"/>
                <a:ext cx="1348652" cy="252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Synaptic activity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7205362-546D-44F0-ACFB-6CCA298F9192}"/>
                </a:ext>
              </a:extLst>
            </p:cNvPr>
            <p:cNvGrpSpPr/>
            <p:nvPr/>
          </p:nvGrpSpPr>
          <p:grpSpPr>
            <a:xfrm>
              <a:off x="5867127" y="5878254"/>
              <a:ext cx="5092403" cy="379272"/>
              <a:chOff x="812091" y="1858626"/>
              <a:chExt cx="3881273" cy="28906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F120488-7282-47F9-AE0A-0C42701547F7}"/>
                  </a:ext>
                </a:extLst>
              </p:cNvPr>
              <p:cNvGrpSpPr/>
              <p:nvPr/>
            </p:nvGrpSpPr>
            <p:grpSpPr>
              <a:xfrm>
                <a:off x="3983146" y="1866200"/>
                <a:ext cx="710218" cy="281495"/>
                <a:chOff x="3983146" y="1866200"/>
                <a:chExt cx="710218" cy="281495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627E3F6-0516-4753-B9F2-DD3893FA81F3}"/>
                    </a:ext>
                  </a:extLst>
                </p:cNvPr>
                <p:cNvSpPr txBox="1"/>
                <p:nvPr/>
              </p:nvSpPr>
              <p:spPr>
                <a:xfrm>
                  <a:off x="4087335" y="1866202"/>
                  <a:ext cx="606029" cy="2814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Decay</a:t>
                  </a:r>
                </a:p>
              </p:txBody>
            </p:sp>
            <p:cxnSp>
              <p:nvCxnSpPr>
                <p:cNvPr id="21" name="Connector: Curved 20">
                  <a:extLst>
                    <a:ext uri="{FF2B5EF4-FFF2-40B4-BE49-F238E27FC236}">
                      <a16:creationId xmlns:a16="http://schemas.microsoft.com/office/drawing/2014/main" id="{892135C3-6332-494C-A475-231F1D208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950556" y="1898790"/>
                  <a:ext cx="237119" cy="171940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rgbClr val="FF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F604AD3-B76A-4893-B3F1-F47FDD3FF072}"/>
                  </a:ext>
                </a:extLst>
              </p:cNvPr>
              <p:cNvGrpSpPr/>
              <p:nvPr/>
            </p:nvGrpSpPr>
            <p:grpSpPr>
              <a:xfrm>
                <a:off x="812091" y="1866201"/>
                <a:ext cx="1972394" cy="281494"/>
                <a:chOff x="812091" y="1866201"/>
                <a:chExt cx="1972394" cy="281494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EA9F93E-8EC8-424A-8A02-5400ED11B5D2}"/>
                    </a:ext>
                  </a:extLst>
                </p:cNvPr>
                <p:cNvSpPr txBox="1"/>
                <p:nvPr/>
              </p:nvSpPr>
              <p:spPr>
                <a:xfrm>
                  <a:off x="915180" y="1866201"/>
                  <a:ext cx="1869305" cy="281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Excitatory feedback</a:t>
                  </a:r>
                </a:p>
              </p:txBody>
            </p:sp>
            <p:cxnSp>
              <p:nvCxnSpPr>
                <p:cNvPr id="27" name="Connector: Curved 26">
                  <a:extLst>
                    <a:ext uri="{FF2B5EF4-FFF2-40B4-BE49-F238E27FC236}">
                      <a16:creationId xmlns:a16="http://schemas.microsoft.com/office/drawing/2014/main" id="{BA4A580C-A511-4492-9B70-B3C8021092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79501" y="1910722"/>
                  <a:ext cx="237119" cy="171940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45E02BB-0A85-4FE1-96C3-3D4739C934D9}"/>
                  </a:ext>
                </a:extLst>
              </p:cNvPr>
              <p:cNvGrpSpPr/>
              <p:nvPr/>
            </p:nvGrpSpPr>
            <p:grpSpPr>
              <a:xfrm>
                <a:off x="2417432" y="1858626"/>
                <a:ext cx="1607448" cy="281494"/>
                <a:chOff x="2417432" y="1858626"/>
                <a:chExt cx="1607448" cy="281494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BB4F564-3478-4C75-AF86-C6F8D9E51A4F}"/>
                    </a:ext>
                  </a:extLst>
                </p:cNvPr>
                <p:cNvSpPr txBox="1"/>
                <p:nvPr/>
              </p:nvSpPr>
              <p:spPr>
                <a:xfrm>
                  <a:off x="2504456" y="1858626"/>
                  <a:ext cx="1520424" cy="281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Inhibitory feedback</a:t>
                  </a:r>
                </a:p>
              </p:txBody>
            </p:sp>
            <p:cxnSp>
              <p:nvCxnSpPr>
                <p:cNvPr id="25" name="Connector: Curved 24">
                  <a:extLst>
                    <a:ext uri="{FF2B5EF4-FFF2-40B4-BE49-F238E27FC236}">
                      <a16:creationId xmlns:a16="http://schemas.microsoft.com/office/drawing/2014/main" id="{0DAEBB3F-DF29-4405-B3D3-342CE5D22C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384842" y="1902378"/>
                  <a:ext cx="237119" cy="171940"/>
                </a:xfrm>
                <a:prstGeom prst="curvedConnector3">
                  <a:avLst>
                    <a:gd name="adj1" fmla="val 50000"/>
                  </a:avLst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C88C69-18A0-42C4-9885-93EBBB0FB103}"/>
                </a:ext>
              </a:extLst>
            </p:cNvPr>
            <p:cNvSpPr/>
            <p:nvPr/>
          </p:nvSpPr>
          <p:spPr>
            <a:xfrm>
              <a:off x="4456683" y="5899765"/>
              <a:ext cx="301385" cy="347817"/>
            </a:xfrm>
            <a:prstGeom prst="rect">
              <a:avLst/>
            </a:prstGeom>
            <a:solidFill>
              <a:srgbClr val="FF8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BA77D1-0BA5-4FD2-AB8D-B5ECD440EFF1}"/>
              </a:ext>
            </a:extLst>
          </p:cNvPr>
          <p:cNvGrpSpPr/>
          <p:nvPr/>
        </p:nvGrpSpPr>
        <p:grpSpPr>
          <a:xfrm>
            <a:off x="3639445" y="1175322"/>
            <a:ext cx="858525" cy="506310"/>
            <a:chOff x="838898" y="1870744"/>
            <a:chExt cx="654341" cy="385894"/>
          </a:xfrm>
          <a:solidFill>
            <a:schemeClr val="bg1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9F37F1E-AF61-4B72-A22F-008A112E9841}"/>
                </a:ext>
              </a:extLst>
            </p:cNvPr>
            <p:cNvSpPr/>
            <p:nvPr/>
          </p:nvSpPr>
          <p:spPr>
            <a:xfrm>
              <a:off x="838898" y="1870744"/>
              <a:ext cx="654341" cy="3858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50550F0-3838-4496-8C75-980380222116}"/>
                    </a:ext>
                  </a:extLst>
                </p:cNvPr>
                <p:cNvSpPr txBox="1"/>
                <p:nvPr/>
              </p:nvSpPr>
              <p:spPr>
                <a:xfrm>
                  <a:off x="1072934" y="1925191"/>
                  <a:ext cx="186268" cy="27699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50550F0-3838-4496-8C75-980380222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934" y="1925191"/>
                  <a:ext cx="18626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2500" t="-3390" r="-20000" b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963A70AC-BBBC-4170-A54E-1B9CEA45E673}"/>
              </a:ext>
            </a:extLst>
          </p:cNvPr>
          <p:cNvCxnSpPr>
            <a:cxnSpLocks/>
            <a:stCxn id="35" idx="1"/>
            <a:endCxn id="57" idx="0"/>
          </p:cNvCxnSpPr>
          <p:nvPr/>
        </p:nvCxnSpPr>
        <p:spPr>
          <a:xfrm rot="10800000" flipV="1">
            <a:off x="2167263" y="1428477"/>
            <a:ext cx="1472184" cy="210937"/>
          </a:xfrm>
          <a:prstGeom prst="curvedConnector2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5AF36A06-0328-48F7-94C5-593A8CBA3490}"/>
              </a:ext>
            </a:extLst>
          </p:cNvPr>
          <p:cNvCxnSpPr>
            <a:cxnSpLocks/>
            <a:stCxn id="57" idx="2"/>
            <a:endCxn id="7" idx="2"/>
          </p:cNvCxnSpPr>
          <p:nvPr/>
        </p:nvCxnSpPr>
        <p:spPr>
          <a:xfrm rot="16200000" flipH="1">
            <a:off x="2591364" y="2246894"/>
            <a:ext cx="271765" cy="1119971"/>
          </a:xfrm>
          <a:prstGeom prst="curvedConnector2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98">
            <a:extLst>
              <a:ext uri="{FF2B5EF4-FFF2-40B4-BE49-F238E27FC236}">
                <a16:creationId xmlns:a16="http://schemas.microsoft.com/office/drawing/2014/main" id="{F63F99EF-BC8D-4BCB-BCA9-245B0F728448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flipV="1">
            <a:off x="4068708" y="724402"/>
            <a:ext cx="8460" cy="450920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2222E4-5A76-4D4B-9F21-7091608E5677}"/>
              </a:ext>
            </a:extLst>
          </p:cNvPr>
          <p:cNvCxnSpPr>
            <a:cxnSpLocks/>
            <a:stCxn id="65" idx="3"/>
            <a:endCxn id="44" idx="3"/>
          </p:cNvCxnSpPr>
          <p:nvPr/>
        </p:nvCxnSpPr>
        <p:spPr>
          <a:xfrm>
            <a:off x="6963508" y="4440078"/>
            <a:ext cx="759540" cy="5314"/>
          </a:xfrm>
          <a:prstGeom prst="straightConnector1">
            <a:avLst/>
          </a:prstGeom>
          <a:solidFill>
            <a:srgbClr val="FF8225"/>
          </a:solidFill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3A39312-ADAD-4263-B765-7FC2CDAD2545}"/>
                  </a:ext>
                </a:extLst>
              </p:cNvPr>
              <p:cNvSpPr txBox="1"/>
              <p:nvPr/>
            </p:nvSpPr>
            <p:spPr>
              <a:xfrm>
                <a:off x="7780432" y="5118875"/>
                <a:ext cx="726617" cy="605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3A39312-ADAD-4263-B765-7FC2CDAD2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32" y="5118875"/>
                <a:ext cx="726617" cy="605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or: Curved 82">
            <a:extLst>
              <a:ext uri="{FF2B5EF4-FFF2-40B4-BE49-F238E27FC236}">
                <a16:creationId xmlns:a16="http://schemas.microsoft.com/office/drawing/2014/main" id="{4C1D9B1D-38C9-4311-8108-4E961E5267F3}"/>
              </a:ext>
            </a:extLst>
          </p:cNvPr>
          <p:cNvCxnSpPr>
            <a:cxnSpLocks/>
            <a:stCxn id="44" idx="2"/>
            <a:endCxn id="12" idx="4"/>
          </p:cNvCxnSpPr>
          <p:nvPr/>
        </p:nvCxnSpPr>
        <p:spPr>
          <a:xfrm flipV="1">
            <a:off x="8152310" y="3724241"/>
            <a:ext cx="13" cy="46799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C44852-F2C7-4675-9F39-3382036F54D2}"/>
              </a:ext>
            </a:extLst>
          </p:cNvPr>
          <p:cNvGrpSpPr/>
          <p:nvPr/>
        </p:nvGrpSpPr>
        <p:grpSpPr>
          <a:xfrm rot="10800000">
            <a:off x="7723049" y="4192237"/>
            <a:ext cx="858525" cy="506310"/>
            <a:chOff x="838898" y="1870744"/>
            <a:chExt cx="654341" cy="385894"/>
          </a:xfrm>
          <a:solidFill>
            <a:schemeClr val="bg1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3D89450-CDB6-4657-9B80-5364E0BCC71E}"/>
                </a:ext>
              </a:extLst>
            </p:cNvPr>
            <p:cNvSpPr/>
            <p:nvPr/>
          </p:nvSpPr>
          <p:spPr>
            <a:xfrm>
              <a:off x="838898" y="1870744"/>
              <a:ext cx="654341" cy="3858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87FC7C5-7C16-48A7-81A4-714DDDB4A11E}"/>
                    </a:ext>
                  </a:extLst>
                </p:cNvPr>
                <p:cNvSpPr txBox="1"/>
                <p:nvPr/>
              </p:nvSpPr>
              <p:spPr>
                <a:xfrm rot="10800000">
                  <a:off x="1072934" y="1925191"/>
                  <a:ext cx="186268" cy="276999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87FC7C5-7C16-48A7-81A4-714DDDB4A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1072934" y="1925191"/>
                  <a:ext cx="1862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2500" t="-1667" r="-20000" b="-1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Connector: Curved 86">
            <a:extLst>
              <a:ext uri="{FF2B5EF4-FFF2-40B4-BE49-F238E27FC236}">
                <a16:creationId xmlns:a16="http://schemas.microsoft.com/office/drawing/2014/main" id="{7E224723-12E6-498F-A542-08152E7090CB}"/>
              </a:ext>
            </a:extLst>
          </p:cNvPr>
          <p:cNvCxnSpPr>
            <a:cxnSpLocks/>
            <a:stCxn id="44" idx="1"/>
            <a:endCxn id="53" idx="2"/>
          </p:cNvCxnSpPr>
          <p:nvPr/>
        </p:nvCxnSpPr>
        <p:spPr>
          <a:xfrm flipV="1">
            <a:off x="8581573" y="4240031"/>
            <a:ext cx="1443165" cy="205361"/>
          </a:xfrm>
          <a:prstGeom prst="curvedConnector2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89">
            <a:extLst>
              <a:ext uri="{FF2B5EF4-FFF2-40B4-BE49-F238E27FC236}">
                <a16:creationId xmlns:a16="http://schemas.microsoft.com/office/drawing/2014/main" id="{9E1E57B8-2D47-44FC-A274-FB9A73450B23}"/>
              </a:ext>
            </a:extLst>
          </p:cNvPr>
          <p:cNvCxnSpPr>
            <a:cxnSpLocks/>
            <a:stCxn id="53" idx="0"/>
            <a:endCxn id="12" idx="2"/>
          </p:cNvCxnSpPr>
          <p:nvPr/>
        </p:nvCxnSpPr>
        <p:spPr>
          <a:xfrm rot="16200000" flipV="1">
            <a:off x="9346429" y="2530136"/>
            <a:ext cx="265684" cy="1090938"/>
          </a:xfrm>
          <a:prstGeom prst="curvedConnector2">
            <a:avLst/>
          </a:prstGeom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98">
            <a:extLst>
              <a:ext uri="{FF2B5EF4-FFF2-40B4-BE49-F238E27FC236}">
                <a16:creationId xmlns:a16="http://schemas.microsoft.com/office/drawing/2014/main" id="{1F1B8944-63CA-4888-85CF-861DFEDF45B4}"/>
              </a:ext>
            </a:extLst>
          </p:cNvPr>
          <p:cNvCxnSpPr>
            <a:cxnSpLocks/>
            <a:stCxn id="44" idx="0"/>
            <a:endCxn id="41" idx="0"/>
          </p:cNvCxnSpPr>
          <p:nvPr/>
        </p:nvCxnSpPr>
        <p:spPr>
          <a:xfrm flipH="1">
            <a:off x="8143741" y="4698547"/>
            <a:ext cx="8569" cy="467997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06">
            <a:extLst>
              <a:ext uri="{FF2B5EF4-FFF2-40B4-BE49-F238E27FC236}">
                <a16:creationId xmlns:a16="http://schemas.microsoft.com/office/drawing/2014/main" id="{277567D8-696C-4981-B268-C254E6E3C9C6}"/>
              </a:ext>
            </a:extLst>
          </p:cNvPr>
          <p:cNvCxnSpPr>
            <a:cxnSpLocks/>
            <a:stCxn id="7" idx="4"/>
            <a:endCxn id="65" idx="1"/>
          </p:cNvCxnSpPr>
          <p:nvPr/>
        </p:nvCxnSpPr>
        <p:spPr>
          <a:xfrm rot="16200000" flipH="1">
            <a:off x="4076342" y="3716609"/>
            <a:ext cx="715837" cy="731100"/>
          </a:xfrm>
          <a:prstGeom prst="curvedConnector2">
            <a:avLst/>
          </a:prstGeom>
          <a:solidFill>
            <a:srgbClr val="FF8225"/>
          </a:solidFill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9221E37-EED0-43D3-90FC-FBDDDEA165CD}"/>
              </a:ext>
            </a:extLst>
          </p:cNvPr>
          <p:cNvGrpSpPr/>
          <p:nvPr/>
        </p:nvGrpSpPr>
        <p:grpSpPr>
          <a:xfrm>
            <a:off x="8942889" y="3208447"/>
            <a:ext cx="2163699" cy="1031584"/>
            <a:chOff x="7067745" y="4833045"/>
            <a:chExt cx="1649104" cy="786241"/>
          </a:xfrm>
        </p:grpSpPr>
        <p:pic>
          <p:nvPicPr>
            <p:cNvPr id="51" name="Graphic 50" descr="Clock with solid fill">
              <a:extLst>
                <a:ext uri="{FF2B5EF4-FFF2-40B4-BE49-F238E27FC236}">
                  <a16:creationId xmlns:a16="http://schemas.microsoft.com/office/drawing/2014/main" id="{40FFD5DB-986C-4FA6-8F31-56824811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96509" y="4847527"/>
              <a:ext cx="391576" cy="3915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E91E87A-E8BD-42E1-B54E-DDDFAA2A3806}"/>
                    </a:ext>
                  </a:extLst>
                </p:cNvPr>
                <p:cNvSpPr txBox="1"/>
                <p:nvPr/>
              </p:nvSpPr>
              <p:spPr>
                <a:xfrm>
                  <a:off x="7076330" y="5126164"/>
                  <a:ext cx="16319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solidFill>
                      <a:srgbClr val="FF8225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B5513ACB-E303-41D5-8A2D-7E81E976A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330" y="5126164"/>
                  <a:ext cx="1631933" cy="461665"/>
                </a:xfrm>
                <a:prstGeom prst="rect">
                  <a:avLst/>
                </a:prstGeom>
                <a:blipFill>
                  <a:blip r:embed="rId13"/>
                  <a:stretch>
                    <a:fillRect r="-749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B518929D-DC35-4138-A39F-D65AA3FBE4EF}"/>
                </a:ext>
              </a:extLst>
            </p:cNvPr>
            <p:cNvSpPr/>
            <p:nvPr/>
          </p:nvSpPr>
          <p:spPr>
            <a:xfrm>
              <a:off x="7067745" y="4833045"/>
              <a:ext cx="1649104" cy="786241"/>
            </a:xfrm>
            <a:prstGeom prst="roundRect">
              <a:avLst/>
            </a:prstGeom>
            <a:noFill/>
            <a:ln>
              <a:solidFill>
                <a:srgbClr val="FF82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113280-8BD4-4251-AF04-1139BC8CF61E}"/>
              </a:ext>
            </a:extLst>
          </p:cNvPr>
          <p:cNvGrpSpPr/>
          <p:nvPr/>
        </p:nvGrpSpPr>
        <p:grpSpPr>
          <a:xfrm>
            <a:off x="1085412" y="1639415"/>
            <a:ext cx="2239943" cy="1031584"/>
            <a:chOff x="140903" y="3695351"/>
            <a:chExt cx="1707215" cy="786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FA7D820-4D7A-48A4-A759-860F9F2D122D}"/>
                    </a:ext>
                  </a:extLst>
                </p:cNvPr>
                <p:cNvSpPr txBox="1"/>
                <p:nvPr/>
              </p:nvSpPr>
              <p:spPr>
                <a:xfrm>
                  <a:off x="216185" y="4005439"/>
                  <a:ext cx="16319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solidFill>
                      <a:srgbClr val="FF8225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6E162C4C-167A-4205-9849-3A50787E33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5" y="4005439"/>
                  <a:ext cx="1631933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746" b="-18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6" name="Graphic 55" descr="Clock with solid fill">
              <a:extLst>
                <a:ext uri="{FF2B5EF4-FFF2-40B4-BE49-F238E27FC236}">
                  <a16:creationId xmlns:a16="http://schemas.microsoft.com/office/drawing/2014/main" id="{112229EF-56B7-4EBD-BA84-5139AD280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9512" y="3712598"/>
              <a:ext cx="391576" cy="391576"/>
            </a:xfrm>
            <a:prstGeom prst="rect">
              <a:avLst/>
            </a:prstGeom>
          </p:spPr>
        </p:pic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BC18FF3-96AD-4EA0-84C4-D7609B4FF3A5}"/>
                </a:ext>
              </a:extLst>
            </p:cNvPr>
            <p:cNvSpPr/>
            <p:nvPr/>
          </p:nvSpPr>
          <p:spPr>
            <a:xfrm>
              <a:off x="140903" y="3695351"/>
              <a:ext cx="1649104" cy="786241"/>
            </a:xfrm>
            <a:prstGeom prst="roundRect">
              <a:avLst/>
            </a:prstGeom>
            <a:noFill/>
            <a:ln>
              <a:solidFill>
                <a:srgbClr val="FF82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D2F338D-B9A1-4703-B7BF-F9DA97D4BBE6}"/>
              </a:ext>
            </a:extLst>
          </p:cNvPr>
          <p:cNvGrpSpPr/>
          <p:nvPr/>
        </p:nvGrpSpPr>
        <p:grpSpPr>
          <a:xfrm>
            <a:off x="5241323" y="912683"/>
            <a:ext cx="2163699" cy="1031584"/>
            <a:chOff x="7036277" y="3369344"/>
            <a:chExt cx="1649104" cy="786241"/>
          </a:xfrm>
        </p:grpSpPr>
        <p:pic>
          <p:nvPicPr>
            <p:cNvPr id="59" name="Graphic 58" descr="Clock with solid fill">
              <a:extLst>
                <a:ext uri="{FF2B5EF4-FFF2-40B4-BE49-F238E27FC236}">
                  <a16:creationId xmlns:a16="http://schemas.microsoft.com/office/drawing/2014/main" id="{EFC39C58-E22B-40FE-AF9C-E0393CF31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65041" y="3383826"/>
              <a:ext cx="391576" cy="3915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7C2FF1E-A0F9-46D2-9785-493BC3BF3F2D}"/>
                    </a:ext>
                  </a:extLst>
                </p:cNvPr>
                <p:cNvSpPr txBox="1"/>
                <p:nvPr/>
              </p:nvSpPr>
              <p:spPr>
                <a:xfrm>
                  <a:off x="7044862" y="3662463"/>
                  <a:ext cx="16319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solidFill>
                      <a:srgbClr val="FF8225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5771A3B5-5590-4C38-9F10-FF13BACB8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862" y="3662463"/>
                  <a:ext cx="1631933" cy="461665"/>
                </a:xfrm>
                <a:prstGeom prst="rect">
                  <a:avLst/>
                </a:prstGeom>
                <a:blipFill>
                  <a:blip r:embed="rId15"/>
                  <a:stretch>
                    <a:fillRect r="-373" b="-171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8280B9C-CD96-4283-94F1-D64D12F5E93D}"/>
                </a:ext>
              </a:extLst>
            </p:cNvPr>
            <p:cNvSpPr/>
            <p:nvPr/>
          </p:nvSpPr>
          <p:spPr>
            <a:xfrm>
              <a:off x="7036277" y="3369344"/>
              <a:ext cx="1649104" cy="786241"/>
            </a:xfrm>
            <a:prstGeom prst="roundRect">
              <a:avLst/>
            </a:prstGeom>
            <a:noFill/>
            <a:ln>
              <a:solidFill>
                <a:srgbClr val="FF82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8AF4063-D2F8-4366-97C3-8E38D2D71AAF}"/>
              </a:ext>
            </a:extLst>
          </p:cNvPr>
          <p:cNvGrpSpPr/>
          <p:nvPr/>
        </p:nvGrpSpPr>
        <p:grpSpPr>
          <a:xfrm>
            <a:off x="4799810" y="3924286"/>
            <a:ext cx="2163699" cy="1031584"/>
            <a:chOff x="7036277" y="3369344"/>
            <a:chExt cx="1649104" cy="786241"/>
          </a:xfrm>
        </p:grpSpPr>
        <p:pic>
          <p:nvPicPr>
            <p:cNvPr id="63" name="Graphic 62" descr="Clock with solid fill">
              <a:extLst>
                <a:ext uri="{FF2B5EF4-FFF2-40B4-BE49-F238E27FC236}">
                  <a16:creationId xmlns:a16="http://schemas.microsoft.com/office/drawing/2014/main" id="{46F9D142-1D66-493E-A3BC-E33F55D22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65041" y="3383826"/>
              <a:ext cx="391576" cy="39157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A7E0871-10C1-449D-A352-F59D4CC1692B}"/>
                    </a:ext>
                  </a:extLst>
                </p:cNvPr>
                <p:cNvSpPr txBox="1"/>
                <p:nvPr/>
              </p:nvSpPr>
              <p:spPr>
                <a:xfrm>
                  <a:off x="7044862" y="3662463"/>
                  <a:ext cx="16319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solidFill>
                              <a:srgbClr val="6600CC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4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rgbClr val="FF822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400" b="0" i="1" smtClean="0">
                            <a:solidFill>
                              <a:srgbClr val="FF822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>
                    <a:solidFill>
                      <a:srgbClr val="FF8225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79D25B17-F75A-4D0D-AC1D-78993C7FE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862" y="3662463"/>
                  <a:ext cx="163193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06E9C61-2030-48D7-8D39-AC584ADFE2EF}"/>
                </a:ext>
              </a:extLst>
            </p:cNvPr>
            <p:cNvSpPr/>
            <p:nvPr/>
          </p:nvSpPr>
          <p:spPr>
            <a:xfrm>
              <a:off x="7036277" y="3369344"/>
              <a:ext cx="1649104" cy="786241"/>
            </a:xfrm>
            <a:prstGeom prst="roundRect">
              <a:avLst/>
            </a:prstGeom>
            <a:noFill/>
            <a:ln>
              <a:solidFill>
                <a:srgbClr val="FF82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4ACC28E8-0382-4A51-B67D-D8D1529B14BD}"/>
              </a:ext>
            </a:extLst>
          </p:cNvPr>
          <p:cNvCxnSpPr>
            <a:cxnSpLocks/>
            <a:stCxn id="12" idx="1"/>
            <a:endCxn id="67" idx="1"/>
          </p:cNvCxnSpPr>
          <p:nvPr/>
        </p:nvCxnSpPr>
        <p:spPr>
          <a:xfrm rot="5400000" flipH="1" flipV="1">
            <a:off x="8820871" y="1442899"/>
            <a:ext cx="831318" cy="1063235"/>
          </a:xfrm>
          <a:prstGeom prst="curvedConnector2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F7BB2B0-8855-4D26-98F5-80D01C8BB9B0}"/>
                  </a:ext>
                </a:extLst>
              </p:cNvPr>
              <p:cNvSpPr txBox="1"/>
              <p:nvPr/>
            </p:nvSpPr>
            <p:spPr>
              <a:xfrm rot="92031">
                <a:off x="9768137" y="1256796"/>
                <a:ext cx="59985" cy="60572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F7BB2B0-8855-4D26-98F5-80D01C8BB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2031">
                <a:off x="9768137" y="1256796"/>
                <a:ext cx="59985" cy="605725"/>
              </a:xfrm>
              <a:prstGeom prst="rect">
                <a:avLst/>
              </a:prstGeom>
              <a:blipFill>
                <a:blip r:embed="rId17"/>
                <a:stretch>
                  <a:fillRect l="-115385" r="-35384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3DC3B0F0-07D3-4A72-8500-4F7007FE57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5805"/>
            <a:ext cx="12192000" cy="38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5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1021</Words>
  <Application>Microsoft Office PowerPoint</Application>
  <PresentationFormat>Widescreen</PresentationFormat>
  <Paragraphs>293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Reece Hill</dc:creator>
  <cp:lastModifiedBy>Reece Hill</cp:lastModifiedBy>
  <cp:revision>1</cp:revision>
  <dcterms:created xsi:type="dcterms:W3CDTF">2021-12-12T20:00:50Z</dcterms:created>
  <dcterms:modified xsi:type="dcterms:W3CDTF">2022-01-13T15:32:03Z</dcterms:modified>
</cp:coreProperties>
</file>