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42519600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12FF59-7CE0-4BCB-A5C7-192406424C59}" v="11" dt="2022-05-04T05:27:25.4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21" d="100"/>
          <a:sy n="21" d="100"/>
        </p:scale>
        <p:origin x="412" y="-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echa" userId="5a46bc0c3bd3e2fb" providerId="LiveId" clId="{2012FF59-7CE0-4BCB-A5C7-192406424C59}"/>
    <pc:docChg chg="undo custSel modSld">
      <pc:chgData name="Reecha" userId="5a46bc0c3bd3e2fb" providerId="LiveId" clId="{2012FF59-7CE0-4BCB-A5C7-192406424C59}" dt="2022-05-04T05:43:10.080" v="580" actId="1076"/>
      <pc:docMkLst>
        <pc:docMk/>
      </pc:docMkLst>
      <pc:sldChg chg="addSp delSp modSp mod">
        <pc:chgData name="Reecha" userId="5a46bc0c3bd3e2fb" providerId="LiveId" clId="{2012FF59-7CE0-4BCB-A5C7-192406424C59}" dt="2022-05-04T05:43:10.080" v="580" actId="1076"/>
        <pc:sldMkLst>
          <pc:docMk/>
          <pc:sldMk cId="2978102944" sldId="256"/>
        </pc:sldMkLst>
        <pc:spChg chg="mod">
          <ac:chgData name="Reecha" userId="5a46bc0c3bd3e2fb" providerId="LiveId" clId="{2012FF59-7CE0-4BCB-A5C7-192406424C59}" dt="2022-05-04T05:38:17.273" v="550" actId="1076"/>
          <ac:spMkLst>
            <pc:docMk/>
            <pc:sldMk cId="2978102944" sldId="256"/>
            <ac:spMk id="10" creationId="{9DC8C2FD-165E-D069-A9CA-E04653032695}"/>
          </ac:spMkLst>
        </pc:spChg>
        <pc:spChg chg="mod">
          <ac:chgData name="Reecha" userId="5a46bc0c3bd3e2fb" providerId="LiveId" clId="{2012FF59-7CE0-4BCB-A5C7-192406424C59}" dt="2022-05-04T05:38:04.463" v="548" actId="1076"/>
          <ac:spMkLst>
            <pc:docMk/>
            <pc:sldMk cId="2978102944" sldId="256"/>
            <ac:spMk id="13" creationId="{431B73CC-5E52-C2B1-9609-D0D64A20C0F0}"/>
          </ac:spMkLst>
        </pc:spChg>
        <pc:spChg chg="add mod">
          <ac:chgData name="Reecha" userId="5a46bc0c3bd3e2fb" providerId="LiveId" clId="{2012FF59-7CE0-4BCB-A5C7-192406424C59}" dt="2022-05-04T05:41:03.685" v="569" actId="1076"/>
          <ac:spMkLst>
            <pc:docMk/>
            <pc:sldMk cId="2978102944" sldId="256"/>
            <ac:spMk id="24" creationId="{807D80E8-AFCD-CEE1-F97A-A486B5340E66}"/>
          </ac:spMkLst>
        </pc:spChg>
        <pc:spChg chg="add mod">
          <ac:chgData name="Reecha" userId="5a46bc0c3bd3e2fb" providerId="LiveId" clId="{2012FF59-7CE0-4BCB-A5C7-192406424C59}" dt="2022-05-04T05:39:20.232" v="560" actId="14100"/>
          <ac:spMkLst>
            <pc:docMk/>
            <pc:sldMk cId="2978102944" sldId="256"/>
            <ac:spMk id="25" creationId="{85E6981A-A293-3BCF-B829-82E7F9100940}"/>
          </ac:spMkLst>
        </pc:spChg>
        <pc:spChg chg="add mod">
          <ac:chgData name="Reecha" userId="5a46bc0c3bd3e2fb" providerId="LiveId" clId="{2012FF59-7CE0-4BCB-A5C7-192406424C59}" dt="2022-05-04T05:40:38.935" v="566" actId="1076"/>
          <ac:spMkLst>
            <pc:docMk/>
            <pc:sldMk cId="2978102944" sldId="256"/>
            <ac:spMk id="28" creationId="{F13103D8-D55E-EA6A-5181-7F82D97F4723}"/>
          </ac:spMkLst>
        </pc:spChg>
        <pc:spChg chg="add mod">
          <ac:chgData name="Reecha" userId="5a46bc0c3bd3e2fb" providerId="LiveId" clId="{2012FF59-7CE0-4BCB-A5C7-192406424C59}" dt="2022-05-04T05:42:26.130" v="570" actId="1076"/>
          <ac:spMkLst>
            <pc:docMk/>
            <pc:sldMk cId="2978102944" sldId="256"/>
            <ac:spMk id="29" creationId="{F0C0F230-2C25-BA92-067C-792A3D5A875F}"/>
          </ac:spMkLst>
        </pc:spChg>
        <pc:spChg chg="add mod">
          <ac:chgData name="Reecha" userId="5a46bc0c3bd3e2fb" providerId="LiveId" clId="{2012FF59-7CE0-4BCB-A5C7-192406424C59}" dt="2022-05-04T05:38:43.740" v="554" actId="1076"/>
          <ac:spMkLst>
            <pc:docMk/>
            <pc:sldMk cId="2978102944" sldId="256"/>
            <ac:spMk id="30" creationId="{7BC5872D-C3E1-1C7F-BFD2-3AA3593B8085}"/>
          </ac:spMkLst>
        </pc:spChg>
        <pc:spChg chg="add mod">
          <ac:chgData name="Reecha" userId="5a46bc0c3bd3e2fb" providerId="LiveId" clId="{2012FF59-7CE0-4BCB-A5C7-192406424C59}" dt="2022-05-04T05:42:54.317" v="579" actId="20577"/>
          <ac:spMkLst>
            <pc:docMk/>
            <pc:sldMk cId="2978102944" sldId="256"/>
            <ac:spMk id="31" creationId="{D8FAD4DE-8F33-11E1-7D1C-BF94AE234E10}"/>
          </ac:spMkLst>
        </pc:spChg>
        <pc:spChg chg="add del mod">
          <ac:chgData name="Reecha" userId="5a46bc0c3bd3e2fb" providerId="LiveId" clId="{2012FF59-7CE0-4BCB-A5C7-192406424C59}" dt="2022-05-04T05:08:15.312" v="295" actId="478"/>
          <ac:spMkLst>
            <pc:docMk/>
            <pc:sldMk cId="2978102944" sldId="256"/>
            <ac:spMk id="32" creationId="{74B7DFCB-55C1-970F-9FA7-AC59FC44B31C}"/>
          </ac:spMkLst>
        </pc:spChg>
        <pc:spChg chg="add mod">
          <ac:chgData name="Reecha" userId="5a46bc0c3bd3e2fb" providerId="LiveId" clId="{2012FF59-7CE0-4BCB-A5C7-192406424C59}" dt="2022-05-04T05:38:38.144" v="553" actId="1076"/>
          <ac:spMkLst>
            <pc:docMk/>
            <pc:sldMk cId="2978102944" sldId="256"/>
            <ac:spMk id="33" creationId="{8A6884DB-FB2B-1110-8DC4-8DF161875F36}"/>
          </ac:spMkLst>
        </pc:spChg>
        <pc:spChg chg="add mod">
          <ac:chgData name="Reecha" userId="5a46bc0c3bd3e2fb" providerId="LiveId" clId="{2012FF59-7CE0-4BCB-A5C7-192406424C59}" dt="2022-05-04T05:43:10.080" v="580" actId="1076"/>
          <ac:spMkLst>
            <pc:docMk/>
            <pc:sldMk cId="2978102944" sldId="256"/>
            <ac:spMk id="34" creationId="{FD7078AC-5018-0033-64D1-3723BD614B9D}"/>
          </ac:spMkLst>
        </pc:spChg>
        <pc:spChg chg="add mod">
          <ac:chgData name="Reecha" userId="5a46bc0c3bd3e2fb" providerId="LiveId" clId="{2012FF59-7CE0-4BCB-A5C7-192406424C59}" dt="2022-05-04T05:40:18.606" v="565" actId="14100"/>
          <ac:spMkLst>
            <pc:docMk/>
            <pc:sldMk cId="2978102944" sldId="256"/>
            <ac:spMk id="35" creationId="{0A7B8D79-04F1-5B44-28B3-EBED7BB02121}"/>
          </ac:spMkLst>
        </pc:spChg>
        <pc:spChg chg="add mod">
          <ac:chgData name="Reecha" userId="5a46bc0c3bd3e2fb" providerId="LiveId" clId="{2012FF59-7CE0-4BCB-A5C7-192406424C59}" dt="2022-05-04T05:39:00.147" v="556" actId="1076"/>
          <ac:spMkLst>
            <pc:docMk/>
            <pc:sldMk cId="2978102944" sldId="256"/>
            <ac:spMk id="36" creationId="{8A65EBCC-C082-1EE3-5193-F97C7EFC4C5F}"/>
          </ac:spMkLst>
        </pc:spChg>
        <pc:spChg chg="add mod">
          <ac:chgData name="Reecha" userId="5a46bc0c3bd3e2fb" providerId="LiveId" clId="{2012FF59-7CE0-4BCB-A5C7-192406424C59}" dt="2022-05-04T05:39:05.625" v="557" actId="113"/>
          <ac:spMkLst>
            <pc:docMk/>
            <pc:sldMk cId="2978102944" sldId="256"/>
            <ac:spMk id="39" creationId="{A63FA22A-1C03-7B8B-104F-144B4347F2FF}"/>
          </ac:spMkLst>
        </pc:spChg>
        <pc:picChg chg="mod">
          <ac:chgData name="Reecha" userId="5a46bc0c3bd3e2fb" providerId="LiveId" clId="{2012FF59-7CE0-4BCB-A5C7-192406424C59}" dt="2022-05-04T04:38:59.101" v="170" actId="1076"/>
          <ac:picMkLst>
            <pc:docMk/>
            <pc:sldMk cId="2978102944" sldId="256"/>
            <ac:picMk id="9" creationId="{4225985D-EFA1-9144-40DA-9909B6D6D024}"/>
          </ac:picMkLst>
        </pc:picChg>
        <pc:picChg chg="mod">
          <ac:chgData name="Reecha" userId="5a46bc0c3bd3e2fb" providerId="LiveId" clId="{2012FF59-7CE0-4BCB-A5C7-192406424C59}" dt="2022-05-04T05:27:25.494" v="501" actId="1076"/>
          <ac:picMkLst>
            <pc:docMk/>
            <pc:sldMk cId="2978102944" sldId="256"/>
            <ac:picMk id="12" creationId="{2682563E-462B-63CC-65E6-A4A6D479AD90}"/>
          </ac:picMkLst>
        </pc:picChg>
        <pc:picChg chg="add del mod">
          <ac:chgData name="Reecha" userId="5a46bc0c3bd3e2fb" providerId="LiveId" clId="{2012FF59-7CE0-4BCB-A5C7-192406424C59}" dt="2022-05-04T04:00:40.220" v="8" actId="478"/>
          <ac:picMkLst>
            <pc:docMk/>
            <pc:sldMk cId="2978102944" sldId="256"/>
            <ac:picMk id="19" creationId="{4822701C-EFB3-BEF9-06C3-1569BCB8F7E2}"/>
          </ac:picMkLst>
        </pc:picChg>
        <pc:picChg chg="add mod">
          <ac:chgData name="Reecha" userId="5a46bc0c3bd3e2fb" providerId="LiveId" clId="{2012FF59-7CE0-4BCB-A5C7-192406424C59}" dt="2022-05-04T05:25:10.812" v="481" actId="1076"/>
          <ac:picMkLst>
            <pc:docMk/>
            <pc:sldMk cId="2978102944" sldId="256"/>
            <ac:picMk id="21" creationId="{E8B4313C-F6BE-271F-296B-AEE1985495C4}"/>
          </ac:picMkLst>
        </pc:picChg>
        <pc:picChg chg="add del mod">
          <ac:chgData name="Reecha" userId="5a46bc0c3bd3e2fb" providerId="LiveId" clId="{2012FF59-7CE0-4BCB-A5C7-192406424C59}" dt="2022-05-04T04:24:01.627" v="80" actId="478"/>
          <ac:picMkLst>
            <pc:docMk/>
            <pc:sldMk cId="2978102944" sldId="256"/>
            <ac:picMk id="23" creationId="{7E69262F-99AB-7A62-D6FD-32EB2EFB10F5}"/>
          </ac:picMkLst>
        </pc:picChg>
        <pc:picChg chg="add mod">
          <ac:chgData name="Reecha" userId="5a46bc0c3bd3e2fb" providerId="LiveId" clId="{2012FF59-7CE0-4BCB-A5C7-192406424C59}" dt="2022-05-04T05:25:37.366" v="485" actId="1076"/>
          <ac:picMkLst>
            <pc:docMk/>
            <pc:sldMk cId="2978102944" sldId="256"/>
            <ac:picMk id="27" creationId="{1B328666-D69D-0FC9-D526-B9C487574AC3}"/>
          </ac:picMkLst>
        </pc:picChg>
        <pc:picChg chg="add mod">
          <ac:chgData name="Reecha" userId="5a46bc0c3bd3e2fb" providerId="LiveId" clId="{2012FF59-7CE0-4BCB-A5C7-192406424C59}" dt="2022-05-04T05:36:52.284" v="546" actId="14100"/>
          <ac:picMkLst>
            <pc:docMk/>
            <pc:sldMk cId="2978102944" sldId="256"/>
            <ac:picMk id="38" creationId="{06A0E3E5-14D7-75C9-9F31-D1DB92640E7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88971" y="4954768"/>
            <a:ext cx="36141660" cy="10540259"/>
          </a:xfrm>
        </p:spPr>
        <p:txBody>
          <a:bodyPr anchor="b"/>
          <a:lstStyle>
            <a:lvl1pPr algn="ctr">
              <a:defRPr sz="2648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14951" y="15901500"/>
            <a:ext cx="31889700" cy="7309499"/>
          </a:xfrm>
        </p:spPr>
        <p:txBody>
          <a:bodyPr/>
          <a:lstStyle>
            <a:lvl1pPr marL="0" indent="0" algn="ctr">
              <a:buNone/>
              <a:defRPr sz="10594"/>
            </a:lvl1pPr>
            <a:lvl2pPr marL="2018298" indent="0" algn="ctr">
              <a:buNone/>
              <a:defRPr sz="8829"/>
            </a:lvl2pPr>
            <a:lvl3pPr marL="4036595" indent="0" algn="ctr">
              <a:buNone/>
              <a:defRPr sz="7945"/>
            </a:lvl3pPr>
            <a:lvl4pPr marL="6054893" indent="0" algn="ctr">
              <a:buNone/>
              <a:defRPr sz="7063"/>
            </a:lvl4pPr>
            <a:lvl5pPr marL="8073190" indent="0" algn="ctr">
              <a:buNone/>
              <a:defRPr sz="7063"/>
            </a:lvl5pPr>
            <a:lvl6pPr marL="10091489" indent="0" algn="ctr">
              <a:buNone/>
              <a:defRPr sz="7063"/>
            </a:lvl6pPr>
            <a:lvl7pPr marL="12109787" indent="0" algn="ctr">
              <a:buNone/>
              <a:defRPr sz="7063"/>
            </a:lvl7pPr>
            <a:lvl8pPr marL="14128085" indent="0" algn="ctr">
              <a:buNone/>
              <a:defRPr sz="7063"/>
            </a:lvl8pPr>
            <a:lvl9pPr marL="16146382" indent="0" algn="ctr">
              <a:buNone/>
              <a:defRPr sz="706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3066B-C017-4691-8425-A964D83E1671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D5618-BAAA-4DFC-9E19-735184FAB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607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3066B-C017-4691-8425-A964D83E1671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D5618-BAAA-4DFC-9E19-735184FAB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195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428092" y="1611875"/>
            <a:ext cx="9168290" cy="256568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23227" y="1611875"/>
            <a:ext cx="26973371" cy="256568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3066B-C017-4691-8425-A964D83E1671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D5618-BAAA-4DFC-9E19-735184FAB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749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3066B-C017-4691-8425-A964D83E1671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D5618-BAAA-4DFC-9E19-735184FAB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871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1082" y="7547791"/>
            <a:ext cx="36673155" cy="12593645"/>
          </a:xfrm>
        </p:spPr>
        <p:txBody>
          <a:bodyPr anchor="b"/>
          <a:lstStyle>
            <a:lvl1pPr>
              <a:defRPr sz="2648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1082" y="20260577"/>
            <a:ext cx="36673155" cy="6622701"/>
          </a:xfrm>
        </p:spPr>
        <p:txBody>
          <a:bodyPr/>
          <a:lstStyle>
            <a:lvl1pPr marL="0" indent="0">
              <a:buNone/>
              <a:defRPr sz="10594">
                <a:solidFill>
                  <a:schemeClr val="tx1"/>
                </a:solidFill>
              </a:defRPr>
            </a:lvl1pPr>
            <a:lvl2pPr marL="2018298" indent="0">
              <a:buNone/>
              <a:defRPr sz="8829">
                <a:solidFill>
                  <a:schemeClr val="tx1">
                    <a:tint val="75000"/>
                  </a:schemeClr>
                </a:solidFill>
              </a:defRPr>
            </a:lvl2pPr>
            <a:lvl3pPr marL="4036595" indent="0">
              <a:buNone/>
              <a:defRPr sz="7945">
                <a:solidFill>
                  <a:schemeClr val="tx1">
                    <a:tint val="75000"/>
                  </a:schemeClr>
                </a:solidFill>
              </a:defRPr>
            </a:lvl3pPr>
            <a:lvl4pPr marL="6054893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4pPr>
            <a:lvl5pPr marL="8073190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5pPr>
            <a:lvl6pPr marL="10091489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6pPr>
            <a:lvl7pPr marL="12109787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7pPr>
            <a:lvl8pPr marL="14128085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8pPr>
            <a:lvl9pPr marL="16146382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3066B-C017-4691-8425-A964D83E1671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D5618-BAAA-4DFC-9E19-735184FAB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351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23223" y="8059377"/>
            <a:ext cx="18070830" cy="192093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525547" y="8059377"/>
            <a:ext cx="18070830" cy="192093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3066B-C017-4691-8425-A964D83E1671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D5618-BAAA-4DFC-9E19-735184FAB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955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8764" y="1611882"/>
            <a:ext cx="36673155" cy="585180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28767" y="7421634"/>
            <a:ext cx="17987781" cy="3637228"/>
          </a:xfrm>
        </p:spPr>
        <p:txBody>
          <a:bodyPr anchor="b"/>
          <a:lstStyle>
            <a:lvl1pPr marL="0" indent="0">
              <a:buNone/>
              <a:defRPr sz="10594" b="1"/>
            </a:lvl1pPr>
            <a:lvl2pPr marL="2018298" indent="0">
              <a:buNone/>
              <a:defRPr sz="8829" b="1"/>
            </a:lvl2pPr>
            <a:lvl3pPr marL="4036595" indent="0">
              <a:buNone/>
              <a:defRPr sz="7945" b="1"/>
            </a:lvl3pPr>
            <a:lvl4pPr marL="6054893" indent="0">
              <a:buNone/>
              <a:defRPr sz="7063" b="1"/>
            </a:lvl4pPr>
            <a:lvl5pPr marL="8073190" indent="0">
              <a:buNone/>
              <a:defRPr sz="7063" b="1"/>
            </a:lvl5pPr>
            <a:lvl6pPr marL="10091489" indent="0">
              <a:buNone/>
              <a:defRPr sz="7063" b="1"/>
            </a:lvl6pPr>
            <a:lvl7pPr marL="12109787" indent="0">
              <a:buNone/>
              <a:defRPr sz="7063" b="1"/>
            </a:lvl7pPr>
            <a:lvl8pPr marL="14128085" indent="0">
              <a:buNone/>
              <a:defRPr sz="7063" b="1"/>
            </a:lvl8pPr>
            <a:lvl9pPr marL="16146382" indent="0">
              <a:buNone/>
              <a:defRPr sz="70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28767" y="11058865"/>
            <a:ext cx="17987781" cy="162659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525550" y="7421634"/>
            <a:ext cx="18076368" cy="3637228"/>
          </a:xfrm>
        </p:spPr>
        <p:txBody>
          <a:bodyPr anchor="b"/>
          <a:lstStyle>
            <a:lvl1pPr marL="0" indent="0">
              <a:buNone/>
              <a:defRPr sz="10594" b="1"/>
            </a:lvl1pPr>
            <a:lvl2pPr marL="2018298" indent="0">
              <a:buNone/>
              <a:defRPr sz="8829" b="1"/>
            </a:lvl2pPr>
            <a:lvl3pPr marL="4036595" indent="0">
              <a:buNone/>
              <a:defRPr sz="7945" b="1"/>
            </a:lvl3pPr>
            <a:lvl4pPr marL="6054893" indent="0">
              <a:buNone/>
              <a:defRPr sz="7063" b="1"/>
            </a:lvl4pPr>
            <a:lvl5pPr marL="8073190" indent="0">
              <a:buNone/>
              <a:defRPr sz="7063" b="1"/>
            </a:lvl5pPr>
            <a:lvl6pPr marL="10091489" indent="0">
              <a:buNone/>
              <a:defRPr sz="7063" b="1"/>
            </a:lvl6pPr>
            <a:lvl7pPr marL="12109787" indent="0">
              <a:buNone/>
              <a:defRPr sz="7063" b="1"/>
            </a:lvl7pPr>
            <a:lvl8pPr marL="14128085" indent="0">
              <a:buNone/>
              <a:defRPr sz="7063" b="1"/>
            </a:lvl8pPr>
            <a:lvl9pPr marL="16146382" indent="0">
              <a:buNone/>
              <a:defRPr sz="70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525550" y="11058865"/>
            <a:ext cx="18076368" cy="162659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3066B-C017-4691-8425-A964D83E1671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D5618-BAAA-4DFC-9E19-735184FAB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741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3066B-C017-4691-8425-A964D83E1671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D5618-BAAA-4DFC-9E19-735184FAB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872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3066B-C017-4691-8425-A964D83E1671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D5618-BAAA-4DFC-9E19-735184FAB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035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8764" y="2018348"/>
            <a:ext cx="13713677" cy="7064216"/>
          </a:xfrm>
        </p:spPr>
        <p:txBody>
          <a:bodyPr anchor="b"/>
          <a:lstStyle>
            <a:lvl1pPr>
              <a:defRPr sz="141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76371" y="4359077"/>
            <a:ext cx="21525547" cy="21515024"/>
          </a:xfrm>
        </p:spPr>
        <p:txBody>
          <a:bodyPr/>
          <a:lstStyle>
            <a:lvl1pPr>
              <a:defRPr sz="14127"/>
            </a:lvl1pPr>
            <a:lvl2pPr>
              <a:defRPr sz="12361"/>
            </a:lvl2pPr>
            <a:lvl3pPr>
              <a:defRPr sz="10594"/>
            </a:lvl3pPr>
            <a:lvl4pPr>
              <a:defRPr sz="8829"/>
            </a:lvl4pPr>
            <a:lvl5pPr>
              <a:defRPr sz="8829"/>
            </a:lvl5pPr>
            <a:lvl6pPr>
              <a:defRPr sz="8829"/>
            </a:lvl6pPr>
            <a:lvl7pPr>
              <a:defRPr sz="8829"/>
            </a:lvl7pPr>
            <a:lvl8pPr>
              <a:defRPr sz="8829"/>
            </a:lvl8pPr>
            <a:lvl9pPr>
              <a:defRPr sz="882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28764" y="9082567"/>
            <a:ext cx="13713677" cy="16826573"/>
          </a:xfrm>
        </p:spPr>
        <p:txBody>
          <a:bodyPr/>
          <a:lstStyle>
            <a:lvl1pPr marL="0" indent="0">
              <a:buNone/>
              <a:defRPr sz="7063"/>
            </a:lvl1pPr>
            <a:lvl2pPr marL="2018298" indent="0">
              <a:buNone/>
              <a:defRPr sz="6180"/>
            </a:lvl2pPr>
            <a:lvl3pPr marL="4036595" indent="0">
              <a:buNone/>
              <a:defRPr sz="5298"/>
            </a:lvl3pPr>
            <a:lvl4pPr marL="6054893" indent="0">
              <a:buNone/>
              <a:defRPr sz="4414"/>
            </a:lvl4pPr>
            <a:lvl5pPr marL="8073190" indent="0">
              <a:buNone/>
              <a:defRPr sz="4414"/>
            </a:lvl5pPr>
            <a:lvl6pPr marL="10091489" indent="0">
              <a:buNone/>
              <a:defRPr sz="4414"/>
            </a:lvl6pPr>
            <a:lvl7pPr marL="12109787" indent="0">
              <a:buNone/>
              <a:defRPr sz="4414"/>
            </a:lvl7pPr>
            <a:lvl8pPr marL="14128085" indent="0">
              <a:buNone/>
              <a:defRPr sz="4414"/>
            </a:lvl8pPr>
            <a:lvl9pPr marL="16146382" indent="0">
              <a:buNone/>
              <a:defRPr sz="441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3066B-C017-4691-8425-A964D83E1671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D5618-BAAA-4DFC-9E19-735184FAB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057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8764" y="2018348"/>
            <a:ext cx="13713677" cy="7064216"/>
          </a:xfrm>
        </p:spPr>
        <p:txBody>
          <a:bodyPr anchor="b"/>
          <a:lstStyle>
            <a:lvl1pPr>
              <a:defRPr sz="141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076371" y="4359077"/>
            <a:ext cx="21525547" cy="21515024"/>
          </a:xfrm>
        </p:spPr>
        <p:txBody>
          <a:bodyPr anchor="t"/>
          <a:lstStyle>
            <a:lvl1pPr marL="0" indent="0">
              <a:buNone/>
              <a:defRPr sz="14127"/>
            </a:lvl1pPr>
            <a:lvl2pPr marL="2018298" indent="0">
              <a:buNone/>
              <a:defRPr sz="12361"/>
            </a:lvl2pPr>
            <a:lvl3pPr marL="4036595" indent="0">
              <a:buNone/>
              <a:defRPr sz="10594"/>
            </a:lvl3pPr>
            <a:lvl4pPr marL="6054893" indent="0">
              <a:buNone/>
              <a:defRPr sz="8829"/>
            </a:lvl4pPr>
            <a:lvl5pPr marL="8073190" indent="0">
              <a:buNone/>
              <a:defRPr sz="8829"/>
            </a:lvl5pPr>
            <a:lvl6pPr marL="10091489" indent="0">
              <a:buNone/>
              <a:defRPr sz="8829"/>
            </a:lvl6pPr>
            <a:lvl7pPr marL="12109787" indent="0">
              <a:buNone/>
              <a:defRPr sz="8829"/>
            </a:lvl7pPr>
            <a:lvl8pPr marL="14128085" indent="0">
              <a:buNone/>
              <a:defRPr sz="8829"/>
            </a:lvl8pPr>
            <a:lvl9pPr marL="16146382" indent="0">
              <a:buNone/>
              <a:defRPr sz="882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28764" y="9082567"/>
            <a:ext cx="13713677" cy="16826573"/>
          </a:xfrm>
        </p:spPr>
        <p:txBody>
          <a:bodyPr/>
          <a:lstStyle>
            <a:lvl1pPr marL="0" indent="0">
              <a:buNone/>
              <a:defRPr sz="7063"/>
            </a:lvl1pPr>
            <a:lvl2pPr marL="2018298" indent="0">
              <a:buNone/>
              <a:defRPr sz="6180"/>
            </a:lvl2pPr>
            <a:lvl3pPr marL="4036595" indent="0">
              <a:buNone/>
              <a:defRPr sz="5298"/>
            </a:lvl3pPr>
            <a:lvl4pPr marL="6054893" indent="0">
              <a:buNone/>
              <a:defRPr sz="4414"/>
            </a:lvl4pPr>
            <a:lvl5pPr marL="8073190" indent="0">
              <a:buNone/>
              <a:defRPr sz="4414"/>
            </a:lvl5pPr>
            <a:lvl6pPr marL="10091489" indent="0">
              <a:buNone/>
              <a:defRPr sz="4414"/>
            </a:lvl6pPr>
            <a:lvl7pPr marL="12109787" indent="0">
              <a:buNone/>
              <a:defRPr sz="4414"/>
            </a:lvl7pPr>
            <a:lvl8pPr marL="14128085" indent="0">
              <a:buNone/>
              <a:defRPr sz="4414"/>
            </a:lvl8pPr>
            <a:lvl9pPr marL="16146382" indent="0">
              <a:buNone/>
              <a:defRPr sz="441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3066B-C017-4691-8425-A964D83E1671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D5618-BAAA-4DFC-9E19-735184FAB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621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23225" y="1611882"/>
            <a:ext cx="36673155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23225" y="8059377"/>
            <a:ext cx="36673155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23223" y="28060646"/>
            <a:ext cx="9566910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3066B-C017-4691-8425-A964D83E1671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084620" y="28060646"/>
            <a:ext cx="14350365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029468" y="28060646"/>
            <a:ext cx="9566910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D5618-BAAA-4DFC-9E19-735184FAB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647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036595" rtl="0" eaLnBrk="1" latinLnBrk="0" hangingPunct="1">
        <a:lnSpc>
          <a:spcPct val="90000"/>
        </a:lnSpc>
        <a:spcBef>
          <a:spcPct val="0"/>
        </a:spcBef>
        <a:buNone/>
        <a:defRPr sz="1942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09149" indent="-1009149" algn="l" defTabSz="4036595" rtl="0" eaLnBrk="1" latinLnBrk="0" hangingPunct="1">
        <a:lnSpc>
          <a:spcPct val="90000"/>
        </a:lnSpc>
        <a:spcBef>
          <a:spcPts val="4414"/>
        </a:spcBef>
        <a:buFont typeface="Arial" panose="020B0604020202020204" pitchFamily="34" charset="0"/>
        <a:buChar char="•"/>
        <a:defRPr sz="12361" kern="1200">
          <a:solidFill>
            <a:schemeClr val="tx1"/>
          </a:solidFill>
          <a:latin typeface="+mn-lt"/>
          <a:ea typeface="+mn-ea"/>
          <a:cs typeface="+mn-cs"/>
        </a:defRPr>
      </a:lvl1pPr>
      <a:lvl2pPr marL="3027446" indent="-1009149" algn="l" defTabSz="4036595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10594" kern="1200">
          <a:solidFill>
            <a:schemeClr val="tx1"/>
          </a:solidFill>
          <a:latin typeface="+mn-lt"/>
          <a:ea typeface="+mn-ea"/>
          <a:cs typeface="+mn-cs"/>
        </a:defRPr>
      </a:lvl2pPr>
      <a:lvl3pPr marL="5045745" indent="-1009149" algn="l" defTabSz="4036595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8829" kern="1200">
          <a:solidFill>
            <a:schemeClr val="tx1"/>
          </a:solidFill>
          <a:latin typeface="+mn-lt"/>
          <a:ea typeface="+mn-ea"/>
          <a:cs typeface="+mn-cs"/>
        </a:defRPr>
      </a:lvl3pPr>
      <a:lvl4pPr marL="7064043" indent="-1009149" algn="l" defTabSz="4036595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5" kern="1200">
          <a:solidFill>
            <a:schemeClr val="tx1"/>
          </a:solidFill>
          <a:latin typeface="+mn-lt"/>
          <a:ea typeface="+mn-ea"/>
          <a:cs typeface="+mn-cs"/>
        </a:defRPr>
      </a:lvl4pPr>
      <a:lvl5pPr marL="9082340" indent="-1009149" algn="l" defTabSz="4036595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5" kern="1200">
          <a:solidFill>
            <a:schemeClr val="tx1"/>
          </a:solidFill>
          <a:latin typeface="+mn-lt"/>
          <a:ea typeface="+mn-ea"/>
          <a:cs typeface="+mn-cs"/>
        </a:defRPr>
      </a:lvl5pPr>
      <a:lvl6pPr marL="11100638" indent="-1009149" algn="l" defTabSz="4036595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5" kern="1200">
          <a:solidFill>
            <a:schemeClr val="tx1"/>
          </a:solidFill>
          <a:latin typeface="+mn-lt"/>
          <a:ea typeface="+mn-ea"/>
          <a:cs typeface="+mn-cs"/>
        </a:defRPr>
      </a:lvl6pPr>
      <a:lvl7pPr marL="13118936" indent="-1009149" algn="l" defTabSz="4036595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5" kern="1200">
          <a:solidFill>
            <a:schemeClr val="tx1"/>
          </a:solidFill>
          <a:latin typeface="+mn-lt"/>
          <a:ea typeface="+mn-ea"/>
          <a:cs typeface="+mn-cs"/>
        </a:defRPr>
      </a:lvl7pPr>
      <a:lvl8pPr marL="15137233" indent="-1009149" algn="l" defTabSz="4036595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5" kern="1200">
          <a:solidFill>
            <a:schemeClr val="tx1"/>
          </a:solidFill>
          <a:latin typeface="+mn-lt"/>
          <a:ea typeface="+mn-ea"/>
          <a:cs typeface="+mn-cs"/>
        </a:defRPr>
      </a:lvl8pPr>
      <a:lvl9pPr marL="17155532" indent="-1009149" algn="l" defTabSz="4036595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36595" rtl="0" eaLnBrk="1" latinLnBrk="0" hangingPunct="1">
        <a:defRPr sz="7945" kern="1200">
          <a:solidFill>
            <a:schemeClr val="tx1"/>
          </a:solidFill>
          <a:latin typeface="+mn-lt"/>
          <a:ea typeface="+mn-ea"/>
          <a:cs typeface="+mn-cs"/>
        </a:defRPr>
      </a:lvl1pPr>
      <a:lvl2pPr marL="2018298" algn="l" defTabSz="4036595" rtl="0" eaLnBrk="1" latinLnBrk="0" hangingPunct="1">
        <a:defRPr sz="7945" kern="1200">
          <a:solidFill>
            <a:schemeClr val="tx1"/>
          </a:solidFill>
          <a:latin typeface="+mn-lt"/>
          <a:ea typeface="+mn-ea"/>
          <a:cs typeface="+mn-cs"/>
        </a:defRPr>
      </a:lvl2pPr>
      <a:lvl3pPr marL="4036595" algn="l" defTabSz="4036595" rtl="0" eaLnBrk="1" latinLnBrk="0" hangingPunct="1">
        <a:defRPr sz="7945" kern="1200">
          <a:solidFill>
            <a:schemeClr val="tx1"/>
          </a:solidFill>
          <a:latin typeface="+mn-lt"/>
          <a:ea typeface="+mn-ea"/>
          <a:cs typeface="+mn-cs"/>
        </a:defRPr>
      </a:lvl3pPr>
      <a:lvl4pPr marL="6054893" algn="l" defTabSz="4036595" rtl="0" eaLnBrk="1" latinLnBrk="0" hangingPunct="1">
        <a:defRPr sz="7945" kern="1200">
          <a:solidFill>
            <a:schemeClr val="tx1"/>
          </a:solidFill>
          <a:latin typeface="+mn-lt"/>
          <a:ea typeface="+mn-ea"/>
          <a:cs typeface="+mn-cs"/>
        </a:defRPr>
      </a:lvl4pPr>
      <a:lvl5pPr marL="8073190" algn="l" defTabSz="4036595" rtl="0" eaLnBrk="1" latinLnBrk="0" hangingPunct="1">
        <a:defRPr sz="7945" kern="1200">
          <a:solidFill>
            <a:schemeClr val="tx1"/>
          </a:solidFill>
          <a:latin typeface="+mn-lt"/>
          <a:ea typeface="+mn-ea"/>
          <a:cs typeface="+mn-cs"/>
        </a:defRPr>
      </a:lvl5pPr>
      <a:lvl6pPr marL="10091489" algn="l" defTabSz="4036595" rtl="0" eaLnBrk="1" latinLnBrk="0" hangingPunct="1">
        <a:defRPr sz="7945" kern="1200">
          <a:solidFill>
            <a:schemeClr val="tx1"/>
          </a:solidFill>
          <a:latin typeface="+mn-lt"/>
          <a:ea typeface="+mn-ea"/>
          <a:cs typeface="+mn-cs"/>
        </a:defRPr>
      </a:lvl6pPr>
      <a:lvl7pPr marL="12109787" algn="l" defTabSz="4036595" rtl="0" eaLnBrk="1" latinLnBrk="0" hangingPunct="1">
        <a:defRPr sz="7945" kern="1200">
          <a:solidFill>
            <a:schemeClr val="tx1"/>
          </a:solidFill>
          <a:latin typeface="+mn-lt"/>
          <a:ea typeface="+mn-ea"/>
          <a:cs typeface="+mn-cs"/>
        </a:defRPr>
      </a:lvl7pPr>
      <a:lvl8pPr marL="14128085" algn="l" defTabSz="4036595" rtl="0" eaLnBrk="1" latinLnBrk="0" hangingPunct="1">
        <a:defRPr sz="7945" kern="1200">
          <a:solidFill>
            <a:schemeClr val="tx1"/>
          </a:solidFill>
          <a:latin typeface="+mn-lt"/>
          <a:ea typeface="+mn-ea"/>
          <a:cs typeface="+mn-cs"/>
        </a:defRPr>
      </a:lvl8pPr>
      <a:lvl9pPr marL="16146382" algn="l" defTabSz="4036595" rtl="0" eaLnBrk="1" latinLnBrk="0" hangingPunct="1">
        <a:defRPr sz="7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bmcbioinformatics.biomedcentral.com/articles/10.1186/s12859-016-0879-y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 descr="varinat">
            <a:extLst>
              <a:ext uri="{FF2B5EF4-FFF2-40B4-BE49-F238E27FC236}">
                <a16:creationId xmlns:a16="http://schemas.microsoft.com/office/drawing/2014/main" id="{781CB91D-168D-D9D1-B1DB-8C7ED929E899}"/>
              </a:ext>
            </a:extLst>
          </p:cNvPr>
          <p:cNvSpPr/>
          <p:nvPr/>
        </p:nvSpPr>
        <p:spPr>
          <a:xfrm>
            <a:off x="0" y="0"/>
            <a:ext cx="42519600" cy="123444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778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170B1F-9425-3378-6623-2550C83C2EBB}"/>
              </a:ext>
            </a:extLst>
          </p:cNvPr>
          <p:cNvSpPr txBox="1"/>
          <p:nvPr/>
        </p:nvSpPr>
        <p:spPr>
          <a:xfrm>
            <a:off x="6792686" y="247891"/>
            <a:ext cx="27706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Variant Calling on </a:t>
            </a:r>
            <a:r>
              <a:rPr lang="en-US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Kiwiberry</a:t>
            </a: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genome accessions using GBS-SNP-CROP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A0F1B3-BD9E-6E2C-0D5E-91782C818F96}"/>
              </a:ext>
            </a:extLst>
          </p:cNvPr>
          <p:cNvSpPr/>
          <p:nvPr/>
        </p:nvSpPr>
        <p:spPr>
          <a:xfrm>
            <a:off x="69321" y="1462643"/>
            <a:ext cx="11247822" cy="162116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77800" cmpd="sng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225985D-EFA1-9144-40DA-9909B6D6D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5719" y="1396285"/>
            <a:ext cx="21586697" cy="1666510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DC8C2FD-165E-D069-A9CA-E04653032695}"/>
              </a:ext>
            </a:extLst>
          </p:cNvPr>
          <p:cNvSpPr txBox="1"/>
          <p:nvPr/>
        </p:nvSpPr>
        <p:spPr>
          <a:xfrm>
            <a:off x="1737863" y="1627983"/>
            <a:ext cx="78341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2E14F0-E562-608D-7E13-80FA184BF547}"/>
              </a:ext>
            </a:extLst>
          </p:cNvPr>
          <p:cNvSpPr txBox="1"/>
          <p:nvPr/>
        </p:nvSpPr>
        <p:spPr>
          <a:xfrm>
            <a:off x="69321" y="2402516"/>
            <a:ext cx="11094720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0" i="0" dirty="0" err="1">
                <a:solidFill>
                  <a:srgbClr val="2429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Kiwiberry</a:t>
            </a:r>
            <a:r>
              <a:rPr lang="en-US" sz="3600" b="0" i="0" dirty="0">
                <a:solidFill>
                  <a:srgbClr val="2429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3600" b="0" i="1" dirty="0">
                <a:solidFill>
                  <a:srgbClr val="2429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Actinidia arguta</a:t>
            </a:r>
            <a:r>
              <a:rPr lang="en-US" sz="3600" b="0" i="0" dirty="0">
                <a:solidFill>
                  <a:srgbClr val="2429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is an emerging berry crop within highly diverse </a:t>
            </a:r>
            <a:r>
              <a:rPr lang="en-US" sz="3600" b="0" i="1" dirty="0">
                <a:solidFill>
                  <a:srgbClr val="2429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Actinidia</a:t>
            </a:r>
            <a:r>
              <a:rPr lang="en-US" sz="3600" b="0" i="0" dirty="0">
                <a:solidFill>
                  <a:srgbClr val="2429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genus </a:t>
            </a:r>
          </a:p>
          <a:p>
            <a:endParaRPr lang="en-US" sz="3600" dirty="0">
              <a:solidFill>
                <a:srgbClr val="24292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600" b="0" i="0" dirty="0">
                <a:solidFill>
                  <a:srgbClr val="2429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Importance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600" dirty="0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Cold hardy in nature and tolerant up to (-30°C)</a:t>
            </a:r>
          </a:p>
          <a:p>
            <a:endParaRPr lang="en-US" sz="3600" dirty="0">
              <a:solidFill>
                <a:srgbClr val="24292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600" b="0" i="0" dirty="0">
                <a:solidFill>
                  <a:srgbClr val="2429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Flavorful and smooth</a:t>
            </a:r>
            <a:r>
              <a:rPr lang="en-US" sz="3600" dirty="0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edible skin</a:t>
            </a:r>
          </a:p>
          <a:p>
            <a:endParaRPr lang="en-US" sz="3600" dirty="0">
              <a:solidFill>
                <a:srgbClr val="24292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600" dirty="0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3600" b="0" i="0" dirty="0">
                <a:solidFill>
                  <a:srgbClr val="2429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ich in vitamins (A, B8, C, E), carotenoids (lutein, beta-carotene), and minerals (potassium, calcium) (Latocha, 2017).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3600" b="0" i="0" dirty="0">
              <a:solidFill>
                <a:srgbClr val="24292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600" dirty="0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3600" b="0" i="0" dirty="0">
                <a:solidFill>
                  <a:srgbClr val="2429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ossess therapeutic value to anticancer (Yu et al., 2015), anti-fatigue, and </a:t>
            </a:r>
            <a:r>
              <a:rPr lang="en-US" sz="3600" b="0" i="0" dirty="0" err="1">
                <a:solidFill>
                  <a:srgbClr val="2429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anit</a:t>
            </a:r>
            <a:r>
              <a:rPr lang="en-US" sz="3600" b="0" i="0" dirty="0">
                <a:solidFill>
                  <a:srgbClr val="2429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-inflammatory properties</a:t>
            </a:r>
            <a:r>
              <a:rPr lang="en-US" sz="3600" b="0" i="0" dirty="0">
                <a:solidFill>
                  <a:srgbClr val="24292F"/>
                </a:solidFill>
                <a:effectLst/>
                <a:latin typeface="-apple-system"/>
              </a:rPr>
              <a:t>.</a:t>
            </a:r>
            <a:endParaRPr lang="en-US" sz="3600" dirty="0"/>
          </a:p>
        </p:txBody>
      </p:sp>
      <p:pic>
        <p:nvPicPr>
          <p:cNvPr id="12" name="Picture 2" descr="Search in sidebar query">
            <a:extLst>
              <a:ext uri="{FF2B5EF4-FFF2-40B4-BE49-F238E27FC236}">
                <a16:creationId xmlns:a16="http://schemas.microsoft.com/office/drawing/2014/main" id="{2682563E-462B-63CC-65E6-A4A6D479AD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93597" y="1462643"/>
            <a:ext cx="7589040" cy="474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31B73CC-5E52-C2B1-9609-D0D64A20C0F0}"/>
              </a:ext>
            </a:extLst>
          </p:cNvPr>
          <p:cNvSpPr txBox="1"/>
          <p:nvPr/>
        </p:nvSpPr>
        <p:spPr>
          <a:xfrm>
            <a:off x="451218" y="10572407"/>
            <a:ext cx="104074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r>
              <a:rPr lang="en-US" sz="4400" dirty="0"/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9C413D-2F91-8B3C-EDD8-4052BB07FE29}"/>
              </a:ext>
            </a:extLst>
          </p:cNvPr>
          <p:cNvSpPr txBox="1"/>
          <p:nvPr/>
        </p:nvSpPr>
        <p:spPr>
          <a:xfrm>
            <a:off x="0" y="12007629"/>
            <a:ext cx="1040747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600" b="0" i="0" dirty="0">
                <a:solidFill>
                  <a:srgbClr val="2429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create a </a:t>
            </a:r>
            <a:r>
              <a:rPr lang="en-US" sz="3600" b="0" i="0" dirty="0" err="1">
                <a:solidFill>
                  <a:srgbClr val="2429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vcf</a:t>
            </a:r>
            <a:r>
              <a:rPr lang="en-US" sz="3600" b="0" i="0" dirty="0">
                <a:solidFill>
                  <a:srgbClr val="2429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file with all the possible SNPs for </a:t>
            </a:r>
            <a:r>
              <a:rPr lang="en-US" sz="3600" b="0" i="0" dirty="0" err="1">
                <a:solidFill>
                  <a:srgbClr val="2429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kiwiberry</a:t>
            </a:r>
            <a:r>
              <a:rPr lang="en-US" sz="3600" b="0" i="0" dirty="0">
                <a:solidFill>
                  <a:srgbClr val="2429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genome using GBS-SNP-CROP pipeline (</a:t>
            </a:r>
            <a:r>
              <a:rPr lang="en-US" sz="3600" b="0" i="0" dirty="0" err="1">
                <a:solidFill>
                  <a:srgbClr val="2429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perl</a:t>
            </a:r>
            <a:r>
              <a:rPr lang="en-US" sz="3600" b="0" i="0" dirty="0">
                <a:solidFill>
                  <a:srgbClr val="2429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script)</a:t>
            </a:r>
          </a:p>
          <a:p>
            <a:endParaRPr lang="en-US" sz="3600" dirty="0">
              <a:solidFill>
                <a:srgbClr val="24292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600" b="0" i="0" dirty="0">
              <a:solidFill>
                <a:srgbClr val="24292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600" b="0" i="0" dirty="0">
                <a:solidFill>
                  <a:srgbClr val="2429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create linkage map from the genotypic data (but using rose data just for the sample)</a:t>
            </a:r>
          </a:p>
          <a:p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93DF110-4A33-8262-9375-9488ABE548EC}"/>
              </a:ext>
            </a:extLst>
          </p:cNvPr>
          <p:cNvSpPr/>
          <p:nvPr/>
        </p:nvSpPr>
        <p:spPr>
          <a:xfrm>
            <a:off x="69321" y="17958733"/>
            <a:ext cx="11171270" cy="1220802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778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8654F73-5802-7F66-3D81-D6B6CE1203E7}"/>
              </a:ext>
            </a:extLst>
          </p:cNvPr>
          <p:cNvSpPr txBox="1"/>
          <p:nvPr/>
        </p:nvSpPr>
        <p:spPr>
          <a:xfrm>
            <a:off x="4139516" y="18687814"/>
            <a:ext cx="57666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1770310-02AF-4EB1-557B-F218684F6C06}"/>
              </a:ext>
            </a:extLst>
          </p:cNvPr>
          <p:cNvSpPr txBox="1"/>
          <p:nvPr/>
        </p:nvSpPr>
        <p:spPr>
          <a:xfrm>
            <a:off x="578579" y="19755841"/>
            <a:ext cx="10229305" cy="9510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sz="3600" b="0" i="0" dirty="0">
                <a:solidFill>
                  <a:srgbClr val="2429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All the computational work is done through premise after an account was setup.(done)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3600" b="0" i="0" dirty="0">
              <a:solidFill>
                <a:srgbClr val="24292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sz="3600" b="0" i="0" dirty="0">
                <a:solidFill>
                  <a:srgbClr val="2429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Data of 10 different </a:t>
            </a:r>
            <a:r>
              <a:rPr lang="en-US" sz="3600" b="0" i="0" dirty="0" err="1">
                <a:solidFill>
                  <a:srgbClr val="2429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kiwiberry</a:t>
            </a:r>
            <a:r>
              <a:rPr lang="en-US" sz="3600" b="0" i="0" dirty="0">
                <a:solidFill>
                  <a:srgbClr val="2429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accession was collected from Hale lab. The provided data was trimmed and demultiplexed.</a:t>
            </a:r>
          </a:p>
          <a:p>
            <a:pPr algn="l"/>
            <a:endParaRPr lang="en-US" sz="3600" dirty="0">
              <a:solidFill>
                <a:srgbClr val="24292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3600" b="0" i="0" dirty="0">
              <a:solidFill>
                <a:srgbClr val="24292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different stages within variant calling</a:t>
            </a:r>
          </a:p>
          <a:p>
            <a:pPr algn="l"/>
            <a:r>
              <a:rPr lang="en-US" sz="3600" dirty="0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1) Building the mock reference genome</a:t>
            </a:r>
          </a:p>
          <a:p>
            <a:pPr algn="l"/>
            <a:r>
              <a:rPr lang="en-US" sz="3600" b="0" i="0" dirty="0">
                <a:solidFill>
                  <a:srgbClr val="2429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algn="l"/>
            <a:r>
              <a:rPr lang="en-US" sz="3600" dirty="0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2)Processing the reads and sequence alignment with the reference</a:t>
            </a:r>
          </a:p>
          <a:p>
            <a:pPr algn="l"/>
            <a:endParaRPr lang="en-US" sz="3600" b="0" i="0" dirty="0">
              <a:solidFill>
                <a:srgbClr val="24292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3600" dirty="0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3) Variant calling</a:t>
            </a:r>
          </a:p>
          <a:p>
            <a:pPr algn="l"/>
            <a:endParaRPr lang="en-US" sz="3600" b="0" i="0" dirty="0">
              <a:solidFill>
                <a:srgbClr val="24292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Building linkage map using </a:t>
            </a:r>
            <a:r>
              <a:rPr lang="en-US" sz="3600" dirty="0" err="1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PolyMapR</a:t>
            </a:r>
            <a:r>
              <a:rPr lang="en-US" sz="3600" dirty="0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(R-package)</a:t>
            </a:r>
            <a:endParaRPr lang="en-US" sz="3600" b="0" i="0" dirty="0">
              <a:solidFill>
                <a:srgbClr val="24292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8B4313C-F6BE-271F-296B-AEE1985495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45719" y="25822600"/>
            <a:ext cx="21742440" cy="4328541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807D80E8-AFCD-CEE1-F97A-A486B5340E66}"/>
              </a:ext>
            </a:extLst>
          </p:cNvPr>
          <p:cNvSpPr/>
          <p:nvPr/>
        </p:nvSpPr>
        <p:spPr>
          <a:xfrm>
            <a:off x="18332764" y="21814505"/>
            <a:ext cx="7812606" cy="7024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778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5E6981A-A293-3BCF-B829-82E7F9100940}"/>
              </a:ext>
            </a:extLst>
          </p:cNvPr>
          <p:cNvSpPr txBox="1"/>
          <p:nvPr/>
        </p:nvSpPr>
        <p:spPr>
          <a:xfrm>
            <a:off x="18787139" y="21837377"/>
            <a:ext cx="6745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Variant discovery master matrix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1B328666-D69D-0FC9-D526-B9C487574A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45719" y="22887138"/>
            <a:ext cx="21669077" cy="1238233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F13103D8-D55E-EA6A-5181-7F82D97F4723}"/>
              </a:ext>
            </a:extLst>
          </p:cNvPr>
          <p:cNvSpPr/>
          <p:nvPr/>
        </p:nvSpPr>
        <p:spPr>
          <a:xfrm>
            <a:off x="18787139" y="24472880"/>
            <a:ext cx="7010969" cy="10123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778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Descriptive file on SNPs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0C0F230-2C25-BA92-067C-792A3D5A875F}"/>
              </a:ext>
            </a:extLst>
          </p:cNvPr>
          <p:cNvSpPr/>
          <p:nvPr/>
        </p:nvSpPr>
        <p:spPr>
          <a:xfrm>
            <a:off x="33385785" y="6480989"/>
            <a:ext cx="8654251" cy="1123979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778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BC5872D-C3E1-1C7F-BFD2-3AA3593B8085}"/>
              </a:ext>
            </a:extLst>
          </p:cNvPr>
          <p:cNvSpPr txBox="1"/>
          <p:nvPr/>
        </p:nvSpPr>
        <p:spPr>
          <a:xfrm>
            <a:off x="34410986" y="7113556"/>
            <a:ext cx="56803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Errors ran onto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8FAD4DE-8F33-11E1-7D1C-BF94AE234E10}"/>
              </a:ext>
            </a:extLst>
          </p:cNvPr>
          <p:cNvSpPr txBox="1"/>
          <p:nvPr/>
        </p:nvSpPr>
        <p:spPr>
          <a:xfrm>
            <a:off x="33737131" y="8872564"/>
            <a:ext cx="84294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Setting up the premise script</a:t>
            </a:r>
          </a:p>
          <a:p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Samtools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view for conversion </a:t>
            </a:r>
          </a:p>
          <a:p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A6884DB-FB2B-1110-8DC4-8DF161875F36}"/>
              </a:ext>
            </a:extLst>
          </p:cNvPr>
          <p:cNvSpPr txBox="1"/>
          <p:nvPr/>
        </p:nvSpPr>
        <p:spPr>
          <a:xfrm>
            <a:off x="34377083" y="12196766"/>
            <a:ext cx="5197160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Further work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D7078AC-5018-0033-64D1-3723BD614B9D}"/>
              </a:ext>
            </a:extLst>
          </p:cNvPr>
          <p:cNvSpPr txBox="1"/>
          <p:nvPr/>
        </p:nvSpPr>
        <p:spPr>
          <a:xfrm>
            <a:off x="33714030" y="13893060"/>
            <a:ext cx="82508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Visualize the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vcf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</a:t>
            </a:r>
          </a:p>
          <a:p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on the development of linkage map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A7B8D79-04F1-5B44-28B3-EBED7BB02121}"/>
              </a:ext>
            </a:extLst>
          </p:cNvPr>
          <p:cNvSpPr/>
          <p:nvPr/>
        </p:nvSpPr>
        <p:spPr>
          <a:xfrm>
            <a:off x="33512338" y="21693245"/>
            <a:ext cx="8654251" cy="841192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778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3600" b="0" i="0" u="sng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Melo et al. GBS-SNP-CROP: A reference-optional pipeline for SNP discovery and plant germplasm characterization using genotyping-by-sequencing data. BMC Bioinformatics. 2016. 17:29. DOI 10.1186/s12859-016-0879-y.</a:t>
            </a:r>
            <a:endParaRPr lang="en-US" sz="3600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A65EBCC-C082-1EE3-5193-F97C7EFC4C5F}"/>
              </a:ext>
            </a:extLst>
          </p:cNvPr>
          <p:cNvSpPr txBox="1"/>
          <p:nvPr/>
        </p:nvSpPr>
        <p:spPr>
          <a:xfrm>
            <a:off x="35850026" y="22272521"/>
            <a:ext cx="39788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06A0E3E5-14D7-75C9-9F31-D1DB92640E7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90214" y="19190556"/>
            <a:ext cx="30576375" cy="2253741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A63FA22A-1C03-7B8B-104F-144B4347F2FF}"/>
              </a:ext>
            </a:extLst>
          </p:cNvPr>
          <p:cNvSpPr/>
          <p:nvPr/>
        </p:nvSpPr>
        <p:spPr>
          <a:xfrm>
            <a:off x="18522114" y="18198980"/>
            <a:ext cx="7010969" cy="84159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778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Mock Reference</a:t>
            </a:r>
          </a:p>
        </p:txBody>
      </p:sp>
    </p:spTree>
    <p:extLst>
      <p:ext uri="{BB962C8B-B14F-4D97-AF65-F5344CB8AC3E}">
        <p14:creationId xmlns:p14="http://schemas.microsoft.com/office/powerpoint/2010/main" val="2978102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255</TotalTime>
  <Words>284</Words>
  <Application>Microsoft Office PowerPoint</Application>
  <PresentationFormat>Custom</PresentationFormat>
  <Paragraphs>45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-apple-system</vt:lpstr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Reecha</dc:creator>
  <cp:lastModifiedBy>Reecha</cp:lastModifiedBy>
  <cp:revision>1</cp:revision>
  <dcterms:created xsi:type="dcterms:W3CDTF">2022-05-04T01:27:39Z</dcterms:created>
  <dcterms:modified xsi:type="dcterms:W3CDTF">2022-05-04T05:43:13Z</dcterms:modified>
</cp:coreProperties>
</file>