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0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019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9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EF0C5D-64F6-49E7-8D14-2EFD49C27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5" y="554274"/>
            <a:ext cx="9199123" cy="57494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DEB265-B29A-4EAC-8D5A-D878298CC729}"/>
              </a:ext>
            </a:extLst>
          </p:cNvPr>
          <p:cNvSpPr txBox="1"/>
          <p:nvPr/>
        </p:nvSpPr>
        <p:spPr>
          <a:xfrm>
            <a:off x="9758438" y="957943"/>
            <a:ext cx="1848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user interface that is shown when you start the machine. There are a few modifications to make, such as the jogging buttons are too large. However, functionally, everything is working.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F7AF02-F856-44DF-BA3B-6787A9492C28}"/>
              </a:ext>
            </a:extLst>
          </p:cNvPr>
          <p:cNvSpPr txBox="1"/>
          <p:nvPr/>
        </p:nvSpPr>
        <p:spPr>
          <a:xfrm>
            <a:off x="3773714" y="1465774"/>
            <a:ext cx="3555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have your two profiles that can be loaded. You can modify the </a:t>
            </a:r>
            <a:r>
              <a:rPr lang="en-US" b="1" dirty="0"/>
              <a:t>R </a:t>
            </a:r>
            <a:r>
              <a:rPr lang="en-US" dirty="0"/>
              <a:t>(rotation), </a:t>
            </a:r>
            <a:r>
              <a:rPr lang="en-US" b="1" dirty="0"/>
              <a:t>S </a:t>
            </a:r>
            <a:r>
              <a:rPr lang="en-US" dirty="0"/>
              <a:t>(size, or length), </a:t>
            </a:r>
            <a:r>
              <a:rPr lang="en-US" b="1" dirty="0"/>
              <a:t>TX </a:t>
            </a:r>
            <a:r>
              <a:rPr lang="en-US" dirty="0"/>
              <a:t>(x-axis offset), </a:t>
            </a:r>
            <a:r>
              <a:rPr lang="en-US" b="1" dirty="0"/>
              <a:t>TY </a:t>
            </a:r>
            <a:r>
              <a:rPr lang="en-US" dirty="0"/>
              <a:t>(y-axis offset), and </a:t>
            </a:r>
            <a:r>
              <a:rPr lang="en-US" b="1" dirty="0"/>
              <a:t>D </a:t>
            </a:r>
            <a:r>
              <a:rPr lang="en-US" dirty="0"/>
              <a:t>(diameter, or width)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EF32D4-720D-4375-9AD7-504021951448}"/>
              </a:ext>
            </a:extLst>
          </p:cNvPr>
          <p:cNvCxnSpPr>
            <a:cxnSpLocks/>
          </p:cNvCxnSpPr>
          <p:nvPr/>
        </p:nvCxnSpPr>
        <p:spPr>
          <a:xfrm flipH="1" flipV="1">
            <a:off x="1944914" y="1228877"/>
            <a:ext cx="1720569" cy="4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2DECC1-DAD6-4DDB-A37F-078E97B61A24}"/>
              </a:ext>
            </a:extLst>
          </p:cNvPr>
          <p:cNvCxnSpPr>
            <a:cxnSpLocks/>
          </p:cNvCxnSpPr>
          <p:nvPr/>
        </p:nvCxnSpPr>
        <p:spPr>
          <a:xfrm flipV="1">
            <a:off x="7145721" y="1269125"/>
            <a:ext cx="1485443" cy="38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C4C8D9-138C-4706-A5F6-D1A95D0E41F2}"/>
              </a:ext>
            </a:extLst>
          </p:cNvPr>
          <p:cNvSpPr txBox="1"/>
          <p:nvPr/>
        </p:nvSpPr>
        <p:spPr>
          <a:xfrm>
            <a:off x="7267447" y="4422228"/>
            <a:ext cx="136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Here is where you connect to the Arduino serial port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666ED3-56FC-4D81-B7D7-FEDABB73FB9E}"/>
              </a:ext>
            </a:extLst>
          </p:cNvPr>
          <p:cNvCxnSpPr>
            <a:cxnSpLocks/>
          </p:cNvCxnSpPr>
          <p:nvPr/>
        </p:nvCxnSpPr>
        <p:spPr>
          <a:xfrm flipV="1">
            <a:off x="8343900" y="4556234"/>
            <a:ext cx="571500" cy="23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B13B0B-E9F7-452E-A61C-C0996E325BB6}"/>
              </a:ext>
            </a:extLst>
          </p:cNvPr>
          <p:cNvSpPr txBox="1"/>
          <p:nvPr/>
        </p:nvSpPr>
        <p:spPr>
          <a:xfrm>
            <a:off x="2680138" y="4607472"/>
            <a:ext cx="3030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you hit </a:t>
            </a:r>
            <a:r>
              <a:rPr lang="en-US" sz="1600" b="1" dirty="0"/>
              <a:t>play</a:t>
            </a:r>
            <a:r>
              <a:rPr lang="en-US" sz="1600" dirty="0"/>
              <a:t>, the </a:t>
            </a:r>
            <a:r>
              <a:rPr lang="en-US" sz="1600" dirty="0" err="1"/>
              <a:t>gcode</a:t>
            </a:r>
            <a:r>
              <a:rPr lang="en-US" sz="1600" dirty="0"/>
              <a:t> will populate this empty white box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984449-4453-44DD-AB80-BD4FF8650A74}"/>
              </a:ext>
            </a:extLst>
          </p:cNvPr>
          <p:cNvCxnSpPr>
            <a:cxnSpLocks/>
          </p:cNvCxnSpPr>
          <p:nvPr/>
        </p:nvCxnSpPr>
        <p:spPr>
          <a:xfrm flipH="1">
            <a:off x="1773844" y="4757245"/>
            <a:ext cx="94117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AD33003-B5DB-47A0-BC8E-3CD3FC578044}"/>
              </a:ext>
            </a:extLst>
          </p:cNvPr>
          <p:cNvSpPr/>
          <p:nvPr/>
        </p:nvSpPr>
        <p:spPr>
          <a:xfrm>
            <a:off x="2652548" y="5466693"/>
            <a:ext cx="2313590" cy="76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648F2A-4649-4D15-A32D-C8A91AF16607}"/>
              </a:ext>
            </a:extLst>
          </p:cNvPr>
          <p:cNvSpPr txBox="1"/>
          <p:nvPr/>
        </p:nvSpPr>
        <p:spPr>
          <a:xfrm>
            <a:off x="2715020" y="5535184"/>
            <a:ext cx="228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are your jogging buttons. You can jog any of the four motors in + or – direction.</a:t>
            </a:r>
          </a:p>
        </p:txBody>
      </p:sp>
    </p:spTree>
    <p:extLst>
      <p:ext uri="{BB962C8B-B14F-4D97-AF65-F5344CB8AC3E}">
        <p14:creationId xmlns:p14="http://schemas.microsoft.com/office/powerpoint/2010/main" val="332877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804192-23F6-4CA2-9CA1-64E655AF2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5" y="530679"/>
            <a:ext cx="9274628" cy="5796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8DB24-60B6-425B-86D2-9A92FA6E2AAE}"/>
              </a:ext>
            </a:extLst>
          </p:cNvPr>
          <p:cNvSpPr txBox="1"/>
          <p:nvPr/>
        </p:nvSpPr>
        <p:spPr>
          <a:xfrm>
            <a:off x="10121462" y="654269"/>
            <a:ext cx="148195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you hit the </a:t>
            </a:r>
            <a:r>
              <a:rPr lang="en-US" sz="1400" b="1" dirty="0"/>
              <a:t>Load </a:t>
            </a:r>
            <a:r>
              <a:rPr lang="en-US" sz="1400" dirty="0"/>
              <a:t>button, a file dialog appears, and you can load *.</a:t>
            </a:r>
            <a:r>
              <a:rPr lang="en-US" sz="1400" dirty="0" err="1"/>
              <a:t>dat</a:t>
            </a:r>
            <a:r>
              <a:rPr lang="en-US" sz="1400" dirty="0"/>
              <a:t>/*.txt (coordinate) files.  I am looking into importing other files, such as *.</a:t>
            </a:r>
            <a:r>
              <a:rPr lang="en-US" sz="1400" dirty="0" err="1"/>
              <a:t>dxf</a:t>
            </a:r>
            <a:r>
              <a:rPr lang="en-US" sz="1400" dirty="0"/>
              <a:t> and *.</a:t>
            </a:r>
            <a:r>
              <a:rPr lang="en-US" sz="1400" dirty="0" err="1"/>
              <a:t>stl</a:t>
            </a:r>
            <a:r>
              <a:rPr lang="en-US" sz="1400" dirty="0"/>
              <a:t>, however it will take some work since they have proprietary tags in their coordinates to untangle. I think most cad </a:t>
            </a:r>
            <a:r>
              <a:rPr lang="en-US" sz="1400" dirty="0" err="1"/>
              <a:t>softwares</a:t>
            </a:r>
            <a:r>
              <a:rPr lang="en-US" sz="1400" dirty="0"/>
              <a:t> can export a list of coordinates into a text file.</a:t>
            </a:r>
          </a:p>
        </p:txBody>
      </p:sp>
    </p:spTree>
    <p:extLst>
      <p:ext uri="{BB962C8B-B14F-4D97-AF65-F5344CB8AC3E}">
        <p14:creationId xmlns:p14="http://schemas.microsoft.com/office/powerpoint/2010/main" val="91590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DB6612-475A-4839-97D0-E8F3247F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19" y="568476"/>
            <a:ext cx="9153676" cy="5721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A4B51-5A8D-4569-8C9C-026DF68F02B3}"/>
              </a:ext>
            </a:extLst>
          </p:cNvPr>
          <p:cNvSpPr txBox="1"/>
          <p:nvPr/>
        </p:nvSpPr>
        <p:spPr>
          <a:xfrm>
            <a:off x="9971690" y="551793"/>
            <a:ext cx="1615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 open the two profiles, one will be highlighted in </a:t>
            </a:r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b="1" dirty="0"/>
              <a:t> </a:t>
            </a:r>
            <a:r>
              <a:rPr lang="en-US" dirty="0"/>
              <a:t>and the other in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  <a:r>
              <a:rPr lang="en-US" dirty="0"/>
              <a:t>. As you can see, you can move/modify the profile with the controls to make tapered wings.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D9F23-E31C-4517-9C19-451D02A5AAF5}"/>
              </a:ext>
            </a:extLst>
          </p:cNvPr>
          <p:cNvSpPr txBox="1"/>
          <p:nvPr/>
        </p:nvSpPr>
        <p:spPr>
          <a:xfrm>
            <a:off x="2388475" y="4403869"/>
            <a:ext cx="4059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Here, you can set the speed of the motors (</a:t>
            </a:r>
            <a:r>
              <a:rPr lang="en-US" sz="1400" b="1" dirty="0" err="1"/>
              <a:t>feedrate</a:t>
            </a:r>
            <a:r>
              <a:rPr lang="en-US" sz="1400" dirty="0"/>
              <a:t>) and the length to cut into the foam before starting the profile (</a:t>
            </a:r>
            <a:r>
              <a:rPr lang="en-US" sz="1400" b="1" dirty="0"/>
              <a:t>lead in/out</a:t>
            </a:r>
            <a:r>
              <a:rPr lang="en-US" sz="1400" dirty="0"/>
              <a:t>), which is represented by the dotted line on the profile.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AF18C6-F34E-4EB8-8F0F-F2701D45A236}"/>
              </a:ext>
            </a:extLst>
          </p:cNvPr>
          <p:cNvCxnSpPr/>
          <p:nvPr/>
        </p:nvCxnSpPr>
        <p:spPr>
          <a:xfrm flipH="1" flipV="1">
            <a:off x="1966748" y="4473466"/>
            <a:ext cx="465083" cy="9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9E4946-CB80-4916-A07C-1EAFB773002E}"/>
              </a:ext>
            </a:extLst>
          </p:cNvPr>
          <p:cNvCxnSpPr/>
          <p:nvPr/>
        </p:nvCxnSpPr>
        <p:spPr>
          <a:xfrm flipH="1" flipV="1">
            <a:off x="1972659" y="4677104"/>
            <a:ext cx="465083" cy="9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0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4613EB-C6B2-4855-91F3-47A0D109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592666"/>
            <a:ext cx="9148838" cy="5718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7F2E2-CB15-47A2-9B66-37ABB9DF619F}"/>
              </a:ext>
            </a:extLst>
          </p:cNvPr>
          <p:cNvSpPr txBox="1"/>
          <p:nvPr/>
        </p:nvSpPr>
        <p:spPr>
          <a:xfrm>
            <a:off x="9900745" y="603031"/>
            <a:ext cx="18130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complete your wing profile modifications, you then jog the motors to the zero position. You then set your zero (I am making a button for that today), and press </a:t>
            </a:r>
            <a:r>
              <a:rPr lang="en-US" b="1" dirty="0"/>
              <a:t>play</a:t>
            </a:r>
            <a:r>
              <a:rPr lang="en-US" dirty="0"/>
              <a:t>. The </a:t>
            </a:r>
            <a:r>
              <a:rPr lang="en-US" dirty="0" err="1"/>
              <a:t>gcode</a:t>
            </a:r>
            <a:r>
              <a:rPr lang="en-US" dirty="0"/>
              <a:t> appears in the white box and starts immediately.</a:t>
            </a:r>
          </a:p>
        </p:txBody>
      </p:sp>
    </p:spTree>
    <p:extLst>
      <p:ext uri="{BB962C8B-B14F-4D97-AF65-F5344CB8AC3E}">
        <p14:creationId xmlns:p14="http://schemas.microsoft.com/office/powerpoint/2010/main" val="162353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4801E4-83FE-425F-8625-D6746504D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" y="537028"/>
            <a:ext cx="9254309" cy="5783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BC2AA-D2C9-47A0-923F-AD89EDB963FA}"/>
              </a:ext>
            </a:extLst>
          </p:cNvPr>
          <p:cNvSpPr txBox="1"/>
          <p:nvPr/>
        </p:nvSpPr>
        <p:spPr>
          <a:xfrm>
            <a:off x="9997674" y="3128309"/>
            <a:ext cx="1567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save the generated </a:t>
            </a:r>
            <a:r>
              <a:rPr lang="en-US" b="1" dirty="0" err="1"/>
              <a:t>gcode</a:t>
            </a:r>
            <a:r>
              <a:rPr lang="en-US" dirty="0"/>
              <a:t> for future use, into a </a:t>
            </a:r>
            <a:r>
              <a:rPr lang="en-US" b="1" dirty="0"/>
              <a:t>*.</a:t>
            </a:r>
            <a:r>
              <a:rPr lang="en-US" b="1" dirty="0" err="1"/>
              <a:t>nc</a:t>
            </a:r>
            <a:r>
              <a:rPr lang="en-US" dirty="0"/>
              <a:t> file.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933F86-5F1D-460F-A05F-59D962B91A8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923396" y="4891280"/>
            <a:ext cx="2400296" cy="41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BA096A-3487-48D1-961D-461B40F1D71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31522" y="3866973"/>
            <a:ext cx="2166152" cy="1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74A010-0032-4969-9552-0BA9F145A31C}"/>
              </a:ext>
            </a:extLst>
          </p:cNvPr>
          <p:cNvSpPr txBox="1"/>
          <p:nvPr/>
        </p:nvSpPr>
        <p:spPr>
          <a:xfrm>
            <a:off x="4887309" y="2293883"/>
            <a:ext cx="252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type in the name of the file and press </a:t>
            </a:r>
            <a:r>
              <a:rPr lang="en-US" b="1" dirty="0"/>
              <a:t>save</a:t>
            </a:r>
            <a:r>
              <a:rPr lang="en-US" dirty="0"/>
              <a:t> on the dialog.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7F6E95-E6C5-4A55-BA11-F13683BED79E}"/>
              </a:ext>
            </a:extLst>
          </p:cNvPr>
          <p:cNvCxnSpPr>
            <a:cxnSpLocks/>
          </p:cNvCxnSpPr>
          <p:nvPr/>
        </p:nvCxnSpPr>
        <p:spPr>
          <a:xfrm flipV="1">
            <a:off x="7011714" y="1757855"/>
            <a:ext cx="622738" cy="58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308307-F55F-420F-A968-E61A122B7269}"/>
              </a:ext>
            </a:extLst>
          </p:cNvPr>
          <p:cNvSpPr txBox="1"/>
          <p:nvPr/>
        </p:nvSpPr>
        <p:spPr>
          <a:xfrm>
            <a:off x="4323692" y="4568114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Simply press the </a:t>
            </a:r>
            <a:r>
              <a:rPr lang="en-US" b="1" dirty="0"/>
              <a:t>save</a:t>
            </a:r>
            <a:r>
              <a:rPr lang="en-US" dirty="0"/>
              <a:t> button and a file dialog appears.</a:t>
            </a:r>
          </a:p>
        </p:txBody>
      </p:sp>
    </p:spTree>
    <p:extLst>
      <p:ext uri="{BB962C8B-B14F-4D97-AF65-F5344CB8AC3E}">
        <p14:creationId xmlns:p14="http://schemas.microsoft.com/office/powerpoint/2010/main" val="151384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E8908-7757-4952-B976-37E05405E1C1}"/>
              </a:ext>
            </a:extLst>
          </p:cNvPr>
          <p:cNvSpPr txBox="1"/>
          <p:nvPr/>
        </p:nvSpPr>
        <p:spPr>
          <a:xfrm>
            <a:off x="557720" y="2149813"/>
            <a:ext cx="2312479" cy="385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You can then navigate to the directory where you saved the gcode to view and edit the gcode as needed. I will make an 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import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button on the interface to load gcode files, not just wing profiles, into the software.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CCFACD-935A-40F7-B377-45D40093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47" y="898213"/>
            <a:ext cx="8098519" cy="50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2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Garamond</vt:lpstr>
      <vt:lpstr>Selawik Light</vt:lpstr>
      <vt:lpstr>Speak Pro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reeder ward</dc:creator>
  <cp:lastModifiedBy>reeder ward</cp:lastModifiedBy>
  <cp:revision>1</cp:revision>
  <dcterms:created xsi:type="dcterms:W3CDTF">2020-12-08T10:32:28Z</dcterms:created>
  <dcterms:modified xsi:type="dcterms:W3CDTF">2020-12-08T10:35:07Z</dcterms:modified>
</cp:coreProperties>
</file>