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33" r:id="rId4"/>
    <p:sldId id="259" r:id="rId5"/>
    <p:sldId id="261" r:id="rId6"/>
    <p:sldId id="332" r:id="rId7"/>
    <p:sldId id="263" r:id="rId8"/>
    <p:sldId id="265" r:id="rId9"/>
    <p:sldId id="268" r:id="rId10"/>
    <p:sldId id="335" r:id="rId11"/>
    <p:sldId id="334" r:id="rId12"/>
    <p:sldId id="266" r:id="rId13"/>
    <p:sldId id="267" r:id="rId14"/>
    <p:sldId id="341" r:id="rId15"/>
    <p:sldId id="336" r:id="rId16"/>
    <p:sldId id="271" r:id="rId17"/>
    <p:sldId id="272" r:id="rId18"/>
    <p:sldId id="274" r:id="rId19"/>
    <p:sldId id="275" r:id="rId20"/>
    <p:sldId id="279" r:id="rId21"/>
    <p:sldId id="337" r:id="rId22"/>
    <p:sldId id="282" r:id="rId23"/>
    <p:sldId id="283" r:id="rId24"/>
    <p:sldId id="330" r:id="rId25"/>
    <p:sldId id="284" r:id="rId26"/>
    <p:sldId id="288" r:id="rId27"/>
    <p:sldId id="289" r:id="rId28"/>
    <p:sldId id="291" r:id="rId29"/>
    <p:sldId id="292" r:id="rId30"/>
    <p:sldId id="293" r:id="rId31"/>
    <p:sldId id="287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40" r:id="rId41"/>
    <p:sldId id="304" r:id="rId42"/>
    <p:sldId id="325" r:id="rId43"/>
    <p:sldId id="353" r:id="rId44"/>
    <p:sldId id="258" r:id="rId45"/>
    <p:sldId id="354" r:id="rId46"/>
    <p:sldId id="270" r:id="rId47"/>
    <p:sldId id="418" r:id="rId48"/>
    <p:sldId id="294" r:id="rId49"/>
    <p:sldId id="419" r:id="rId50"/>
    <p:sldId id="420" r:id="rId51"/>
    <p:sldId id="363" r:id="rId52"/>
    <p:sldId id="364" r:id="rId53"/>
    <p:sldId id="421" r:id="rId54"/>
    <p:sldId id="423" r:id="rId55"/>
    <p:sldId id="422" r:id="rId56"/>
    <p:sldId id="424" r:id="rId57"/>
    <p:sldId id="400" r:id="rId58"/>
    <p:sldId id="411" r:id="rId59"/>
    <p:sldId id="406" r:id="rId60"/>
    <p:sldId id="387" r:id="rId61"/>
    <p:sldId id="383" r:id="rId62"/>
    <p:sldId id="404" r:id="rId63"/>
    <p:sldId id="409" r:id="rId64"/>
    <p:sldId id="425" r:id="rId65"/>
    <p:sldId id="384" r:id="rId66"/>
    <p:sldId id="385" r:id="rId67"/>
    <p:sldId id="352" r:id="rId68"/>
    <p:sldId id="391" r:id="rId69"/>
    <p:sldId id="412" r:id="rId70"/>
    <p:sldId id="392" r:id="rId71"/>
    <p:sldId id="350" r:id="rId72"/>
    <p:sldId id="414" r:id="rId73"/>
    <p:sldId id="417" r:id="rId74"/>
    <p:sldId id="415" r:id="rId75"/>
    <p:sldId id="416" r:id="rId76"/>
    <p:sldId id="380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554CAB-8D4F-2C3B-92EA-564989232D5D}" name="Royle, Andy" initials="RA" userId="S::aroyle@usgs.gov::282b4af8-1cf3-4202-a9dd-8aaf28188fe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9922B-9FEA-46AB-9118-D254E3B35522}" v="13" dt="2024-07-25T18:56:0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7" autoAdjust="0"/>
    <p:restoredTop sz="92966" autoAdjust="0"/>
  </p:normalViewPr>
  <p:slideViewPr>
    <p:cSldViewPr>
      <p:cViewPr varScale="1">
        <p:scale>
          <a:sx n="80" d="100"/>
          <a:sy n="80" d="100"/>
        </p:scale>
        <p:origin x="11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le, Andy" userId="282b4af8-1cf3-4202-a9dd-8aaf28188fef" providerId="ADAL" clId="{E8E7C915-D496-43FC-B391-DD8ECCEE284C}"/>
    <pc:docChg chg="undo custSel addSld delSld modSld sldOrd">
      <pc:chgData name="Royle, Andy" userId="282b4af8-1cf3-4202-a9dd-8aaf28188fef" providerId="ADAL" clId="{E8E7C915-D496-43FC-B391-DD8ECCEE284C}" dt="2023-07-06T18:26:23.840" v="10963" actId="207"/>
      <pc:docMkLst>
        <pc:docMk/>
      </pc:docMkLst>
      <pc:sldChg chg="modSp mod">
        <pc:chgData name="Royle, Andy" userId="282b4af8-1cf3-4202-a9dd-8aaf28188fef" providerId="ADAL" clId="{E8E7C915-D496-43FC-B391-DD8ECCEE284C}" dt="2023-07-06T13:45:35.824" v="8352" actId="207"/>
        <pc:sldMkLst>
          <pc:docMk/>
          <pc:sldMk cId="3532455625" sldId="256"/>
        </pc:sldMkLst>
        <pc:spChg chg="mod">
          <ac:chgData name="Royle, Andy" userId="282b4af8-1cf3-4202-a9dd-8aaf28188fef" providerId="ADAL" clId="{E8E7C915-D496-43FC-B391-DD8ECCEE284C}" dt="2023-07-06T13:45:35.824" v="8352" actId="207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6T14:41:47.288" v="7412" actId="1076"/>
        <pc:sldMkLst>
          <pc:docMk/>
          <pc:sldMk cId="1267049563" sldId="257"/>
        </pc:sldMkLst>
        <pc:spChg chg="mod">
          <ac:chgData name="Royle, Andy" userId="282b4af8-1cf3-4202-a9dd-8aaf28188fef" providerId="ADAL" clId="{E8E7C915-D496-43FC-B391-DD8ECCEE284C}" dt="2023-06-26T14:41:41.439" v="7410" actId="20577"/>
          <ac:spMkLst>
            <pc:docMk/>
            <pc:sldMk cId="1267049563" sldId="257"/>
            <ac:spMk id="3" creationId="{00000000-0000-0000-0000-000000000000}"/>
          </ac:spMkLst>
        </pc:spChg>
        <pc:picChg chg="mod">
          <ac:chgData name="Royle, Andy" userId="282b4af8-1cf3-4202-a9dd-8aaf28188fef" providerId="ADAL" clId="{E8E7C915-D496-43FC-B391-DD8ECCEE284C}" dt="2023-06-26T14:41:47.288" v="7412" actId="1076"/>
          <ac:picMkLst>
            <pc:docMk/>
            <pc:sldMk cId="1267049563" sldId="257"/>
            <ac:picMk id="2094" creationId="{00000000-0000-0000-0000-000000000000}"/>
          </ac:picMkLst>
        </pc:picChg>
      </pc:sldChg>
      <pc:sldChg chg="modSp mod">
        <pc:chgData name="Royle, Andy" userId="282b4af8-1cf3-4202-a9dd-8aaf28188fef" providerId="ADAL" clId="{E8E7C915-D496-43FC-B391-DD8ECCEE284C}" dt="2023-07-06T17:29:09.036" v="9910" actId="6549"/>
        <pc:sldMkLst>
          <pc:docMk/>
          <pc:sldMk cId="152111406" sldId="258"/>
        </pc:sldMkLst>
        <pc:spChg chg="mod">
          <ac:chgData name="Royle, Andy" userId="282b4af8-1cf3-4202-a9dd-8aaf28188fef" providerId="ADAL" clId="{E8E7C915-D496-43FC-B391-DD8ECCEE284C}" dt="2023-07-06T17:29:09.036" v="9910" actId="6549"/>
          <ac:spMkLst>
            <pc:docMk/>
            <pc:sldMk cId="152111406" sldId="258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E8E7C915-D496-43FC-B391-DD8ECCEE284C}" dt="2023-06-26T18:27:35.443" v="7421" actId="47"/>
        <pc:sldMkLst>
          <pc:docMk/>
          <pc:sldMk cId="2500474464" sldId="260"/>
        </pc:sldMkLst>
        <pc:spChg chg="mod">
          <ac:chgData name="Royle, Andy" userId="282b4af8-1cf3-4202-a9dd-8aaf28188fef" providerId="ADAL" clId="{E8E7C915-D496-43FC-B391-DD8ECCEE284C}" dt="2023-06-26T18:27:01.578" v="7414" actId="20577"/>
          <ac:spMkLst>
            <pc:docMk/>
            <pc:sldMk cId="2500474464" sldId="260"/>
            <ac:spMk id="3" creationId="{00000000-0000-0000-0000-000000000000}"/>
          </ac:spMkLst>
        </pc:spChg>
      </pc:sldChg>
      <pc:sldChg chg="del mod modShow">
        <pc:chgData name="Royle, Andy" userId="282b4af8-1cf3-4202-a9dd-8aaf28188fef" providerId="ADAL" clId="{E8E7C915-D496-43FC-B391-DD8ECCEE284C}" dt="2023-06-24T19:31:39.794" v="5800" actId="2696"/>
        <pc:sldMkLst>
          <pc:docMk/>
          <pc:sldMk cId="2246481218" sldId="262"/>
        </pc:sldMkLst>
      </pc:sldChg>
      <pc:sldChg chg="del">
        <pc:chgData name="Royle, Andy" userId="282b4af8-1cf3-4202-a9dd-8aaf28188fef" providerId="ADAL" clId="{E8E7C915-D496-43FC-B391-DD8ECCEE284C}" dt="2023-07-06T13:46:50.736" v="8353" actId="2696"/>
        <pc:sldMkLst>
          <pc:docMk/>
          <pc:sldMk cId="915703487" sldId="264"/>
        </pc:sldMkLst>
      </pc:sldChg>
      <pc:sldChg chg="addSp modSp mod">
        <pc:chgData name="Royle, Andy" userId="282b4af8-1cf3-4202-a9dd-8aaf28188fef" providerId="ADAL" clId="{E8E7C915-D496-43FC-B391-DD8ECCEE284C}" dt="2023-07-06T17:46:06.842" v="10300" actId="692"/>
        <pc:sldMkLst>
          <pc:docMk/>
          <pc:sldMk cId="3710758235" sldId="270"/>
        </pc:sldMkLst>
        <pc:spChg chg="mod">
          <ac:chgData name="Royle, Andy" userId="282b4af8-1cf3-4202-a9dd-8aaf28188fef" providerId="ADAL" clId="{E8E7C915-D496-43FC-B391-DD8ECCEE284C}" dt="2023-07-06T17:31:17.458" v="9991" actId="404"/>
          <ac:spMkLst>
            <pc:docMk/>
            <pc:sldMk cId="3710758235" sldId="270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7-06T17:34:47.145" v="10098" actId="1076"/>
          <ac:spMkLst>
            <pc:docMk/>
            <pc:sldMk cId="3710758235" sldId="270"/>
            <ac:spMk id="4" creationId="{27EB5BC0-1640-3D50-01B5-891148FB268F}"/>
          </ac:spMkLst>
        </pc:spChg>
        <pc:spChg chg="add mod">
          <ac:chgData name="Royle, Andy" userId="282b4af8-1cf3-4202-a9dd-8aaf28188fef" providerId="ADAL" clId="{E8E7C915-D496-43FC-B391-DD8ECCEE284C}" dt="2023-07-06T17:34:42.378" v="10097" actId="13822"/>
          <ac:spMkLst>
            <pc:docMk/>
            <pc:sldMk cId="3710758235" sldId="270"/>
            <ac:spMk id="5" creationId="{DFD2BC0E-C1E3-A976-2499-09926D886815}"/>
          </ac:spMkLst>
        </pc:spChg>
        <pc:spChg chg="add mod">
          <ac:chgData name="Royle, Andy" userId="282b4af8-1cf3-4202-a9dd-8aaf28188fef" providerId="ADAL" clId="{E8E7C915-D496-43FC-B391-DD8ECCEE284C}" dt="2023-07-06T17:45:38.937" v="10297" actId="1076"/>
          <ac:spMkLst>
            <pc:docMk/>
            <pc:sldMk cId="3710758235" sldId="270"/>
            <ac:spMk id="6" creationId="{F17F9AC5-3D35-F69A-FA83-9C2BD5094AF2}"/>
          </ac:spMkLst>
        </pc:spChg>
        <pc:cxnChg chg="add mod">
          <ac:chgData name="Royle, Andy" userId="282b4af8-1cf3-4202-a9dd-8aaf28188fef" providerId="ADAL" clId="{E8E7C915-D496-43FC-B391-DD8ECCEE284C}" dt="2023-07-06T17:46:06.842" v="10300" actId="692"/>
          <ac:cxnSpMkLst>
            <pc:docMk/>
            <pc:sldMk cId="3710758235" sldId="270"/>
            <ac:cxnSpMk id="8" creationId="{02778C5D-B3F2-A4F1-6E5A-A4573E5100F6}"/>
          </ac:cxnSpMkLst>
        </pc:cxnChg>
      </pc:sldChg>
      <pc:sldChg chg="addSp modSp mod">
        <pc:chgData name="Royle, Andy" userId="282b4af8-1cf3-4202-a9dd-8aaf28188fef" providerId="ADAL" clId="{E8E7C915-D496-43FC-B391-DD8ECCEE284C}" dt="2023-07-06T15:42:51.723" v="8656" actId="6549"/>
        <pc:sldMkLst>
          <pc:docMk/>
          <pc:sldMk cId="1771633442" sldId="274"/>
        </pc:sldMkLst>
        <pc:spChg chg="mod">
          <ac:chgData name="Royle, Andy" userId="282b4af8-1cf3-4202-a9dd-8aaf28188fef" providerId="ADAL" clId="{E8E7C915-D496-43FC-B391-DD8ECCEE284C}" dt="2023-07-06T15:22:09.889" v="8491" actId="20577"/>
          <ac:spMkLst>
            <pc:docMk/>
            <pc:sldMk cId="1771633442" sldId="274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7-06T15:42:51.723" v="8656" actId="6549"/>
          <ac:spMkLst>
            <pc:docMk/>
            <pc:sldMk cId="1771633442" sldId="274"/>
            <ac:spMk id="4" creationId="{21507F78-74D9-BE2F-77DD-24A707E40A5F}"/>
          </ac:spMkLst>
        </pc:spChg>
      </pc:sldChg>
      <pc:sldChg chg="del">
        <pc:chgData name="Royle, Andy" userId="282b4af8-1cf3-4202-a9dd-8aaf28188fef" providerId="ADAL" clId="{E8E7C915-D496-43FC-B391-DD8ECCEE284C}" dt="2023-06-24T15:02:45.051" v="2199" actId="2696"/>
        <pc:sldMkLst>
          <pc:docMk/>
          <pc:sldMk cId="3838130349" sldId="278"/>
        </pc:sldMkLst>
      </pc:sldChg>
      <pc:sldChg chg="modSp">
        <pc:chgData name="Royle, Andy" userId="282b4af8-1cf3-4202-a9dd-8aaf28188fef" providerId="ADAL" clId="{E8E7C915-D496-43FC-B391-DD8ECCEE284C}" dt="2023-07-06T15:23:17.839" v="8492" actId="1076"/>
        <pc:sldMkLst>
          <pc:docMk/>
          <pc:sldMk cId="3508826376" sldId="279"/>
        </pc:sldMkLst>
        <pc:picChg chg="mod">
          <ac:chgData name="Royle, Andy" userId="282b4af8-1cf3-4202-a9dd-8aaf28188fef" providerId="ADAL" clId="{E8E7C915-D496-43FC-B391-DD8ECCEE284C}" dt="2023-07-06T15:23:17.839" v="8492" actId="1076"/>
          <ac:picMkLst>
            <pc:docMk/>
            <pc:sldMk cId="3508826376" sldId="279"/>
            <ac:picMk id="9218" creationId="{00000000-0000-0000-0000-000000000000}"/>
          </ac:picMkLst>
        </pc:picChg>
      </pc:sldChg>
      <pc:sldChg chg="del">
        <pc:chgData name="Royle, Andy" userId="282b4af8-1cf3-4202-a9dd-8aaf28188fef" providerId="ADAL" clId="{E8E7C915-D496-43FC-B391-DD8ECCEE284C}" dt="2023-06-24T15:02:36.689" v="2198" actId="2696"/>
        <pc:sldMkLst>
          <pc:docMk/>
          <pc:sldMk cId="2038670003" sldId="281"/>
        </pc:sldMkLst>
      </pc:sldChg>
      <pc:sldChg chg="modSp mod">
        <pc:chgData name="Royle, Andy" userId="282b4af8-1cf3-4202-a9dd-8aaf28188fef" providerId="ADAL" clId="{E8E7C915-D496-43FC-B391-DD8ECCEE284C}" dt="2023-07-06T15:24:31.672" v="8509" actId="6549"/>
        <pc:sldMkLst>
          <pc:docMk/>
          <pc:sldMk cId="2731686540" sldId="282"/>
        </pc:sldMkLst>
        <pc:spChg chg="mod">
          <ac:chgData name="Royle, Andy" userId="282b4af8-1cf3-4202-a9dd-8aaf28188fef" providerId="ADAL" clId="{E8E7C915-D496-43FC-B391-DD8ECCEE284C}" dt="2023-07-06T15:24:31.672" v="8509" actId="6549"/>
          <ac:spMkLst>
            <pc:docMk/>
            <pc:sldMk cId="2731686540" sldId="282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E8E7C915-D496-43FC-B391-DD8ECCEE284C}" dt="2023-07-06T15:25:52.028" v="8510" actId="20577"/>
        <pc:sldMkLst>
          <pc:docMk/>
          <pc:sldMk cId="750835652" sldId="284"/>
        </pc:sldMkLst>
        <pc:spChg chg="mod">
          <ac:chgData name="Royle, Andy" userId="282b4af8-1cf3-4202-a9dd-8aaf28188fef" providerId="ADAL" clId="{E8E7C915-D496-43FC-B391-DD8ECCEE284C}" dt="2023-07-06T15:25:52.028" v="8510" actId="20577"/>
          <ac:spMkLst>
            <pc:docMk/>
            <pc:sldMk cId="750835652" sldId="284"/>
            <ac:spMk id="2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2667413248" sldId="285"/>
        </pc:sldMkLst>
      </pc:sldChg>
      <pc:sldChg chg="del">
        <pc:chgData name="Royle, Andy" userId="282b4af8-1cf3-4202-a9dd-8aaf28188fef" providerId="ADAL" clId="{E8E7C915-D496-43FC-B391-DD8ECCEE284C}" dt="2023-07-06T15:25:57.365" v="8511" actId="47"/>
        <pc:sldMkLst>
          <pc:docMk/>
          <pc:sldMk cId="3311727314" sldId="286"/>
        </pc:sldMkLst>
      </pc:sldChg>
      <pc:sldChg chg="del">
        <pc:chgData name="Royle, Andy" userId="282b4af8-1cf3-4202-a9dd-8aaf28188fef" providerId="ADAL" clId="{E8E7C915-D496-43FC-B391-DD8ECCEE284C}" dt="2023-07-06T15:26:06.678" v="8512" actId="47"/>
        <pc:sldMkLst>
          <pc:docMk/>
          <pc:sldMk cId="3881657807" sldId="290"/>
        </pc:sldMkLst>
      </pc:sldChg>
      <pc:sldChg chg="modSp mod">
        <pc:chgData name="Royle, Andy" userId="282b4af8-1cf3-4202-a9dd-8aaf28188fef" providerId="ADAL" clId="{E8E7C915-D496-43FC-B391-DD8ECCEE284C}" dt="2023-07-06T15:29:34.880" v="8605" actId="20577"/>
        <pc:sldMkLst>
          <pc:docMk/>
          <pc:sldMk cId="118163367" sldId="291"/>
        </pc:sldMkLst>
        <pc:spChg chg="mod">
          <ac:chgData name="Royle, Andy" userId="282b4af8-1cf3-4202-a9dd-8aaf28188fef" providerId="ADAL" clId="{E8E7C915-D496-43FC-B391-DD8ECCEE284C}" dt="2023-07-06T15:29:34.880" v="8605" actId="20577"/>
          <ac:spMkLst>
            <pc:docMk/>
            <pc:sldMk cId="118163367" sldId="291"/>
            <ac:spMk id="3" creationId="{00000000-0000-0000-0000-000000000000}"/>
          </ac:spMkLst>
        </pc:spChg>
      </pc:sldChg>
      <pc:sldChg chg="addSp delSp modSp mod">
        <pc:chgData name="Royle, Andy" userId="282b4af8-1cf3-4202-a9dd-8aaf28188fef" providerId="ADAL" clId="{E8E7C915-D496-43FC-B391-DD8ECCEE284C}" dt="2023-07-06T15:30:23.967" v="8639" actId="14100"/>
        <pc:sldMkLst>
          <pc:docMk/>
          <pc:sldMk cId="229922062" sldId="293"/>
        </pc:sldMkLst>
        <pc:spChg chg="mod">
          <ac:chgData name="Royle, Andy" userId="282b4af8-1cf3-4202-a9dd-8aaf28188fef" providerId="ADAL" clId="{E8E7C915-D496-43FC-B391-DD8ECCEE284C}" dt="2023-06-24T13:37:07.093" v="11" actId="207"/>
          <ac:spMkLst>
            <pc:docMk/>
            <pc:sldMk cId="229922062" sldId="293"/>
            <ac:spMk id="4" creationId="{00000000-0000-0000-0000-000000000000}"/>
          </ac:spMkLst>
        </pc:spChg>
        <pc:spChg chg="add del mod">
          <ac:chgData name="Royle, Andy" userId="282b4af8-1cf3-4202-a9dd-8aaf28188fef" providerId="ADAL" clId="{E8E7C915-D496-43FC-B391-DD8ECCEE284C}" dt="2023-06-24T13:38:21.729" v="111"/>
          <ac:spMkLst>
            <pc:docMk/>
            <pc:sldMk cId="229922062" sldId="293"/>
            <ac:spMk id="5" creationId="{6EA19B85-DC56-E701-D818-2C6420E54CF7}"/>
          </ac:spMkLst>
        </pc:spChg>
        <pc:spChg chg="add del mod">
          <ac:chgData name="Royle, Andy" userId="282b4af8-1cf3-4202-a9dd-8aaf28188fef" providerId="ADAL" clId="{E8E7C915-D496-43FC-B391-DD8ECCEE284C}" dt="2023-06-24T13:38:21.730" v="113"/>
          <ac:spMkLst>
            <pc:docMk/>
            <pc:sldMk cId="229922062" sldId="293"/>
            <ac:spMk id="6" creationId="{B16A7BEB-E86A-09C6-7144-BFAA0C1B510A}"/>
          </ac:spMkLst>
        </pc:spChg>
        <pc:spChg chg="add mod">
          <ac:chgData name="Royle, Andy" userId="282b4af8-1cf3-4202-a9dd-8aaf28188fef" providerId="ADAL" clId="{E8E7C915-D496-43FC-B391-DD8ECCEE284C}" dt="2023-07-06T15:30:23.967" v="8639" actId="14100"/>
          <ac:spMkLst>
            <pc:docMk/>
            <pc:sldMk cId="229922062" sldId="293"/>
            <ac:spMk id="7" creationId="{933E067B-37A1-ED3E-7450-14E974FE9F05}"/>
          </ac:spMkLst>
        </pc:spChg>
      </pc:sldChg>
      <pc:sldChg chg="modSp mod">
        <pc:chgData name="Royle, Andy" userId="282b4af8-1cf3-4202-a9dd-8aaf28188fef" providerId="ADAL" clId="{E8E7C915-D496-43FC-B391-DD8ECCEE284C}" dt="2023-07-06T17:46:57.124" v="10353" actId="20577"/>
        <pc:sldMkLst>
          <pc:docMk/>
          <pc:sldMk cId="1089223103" sldId="294"/>
        </pc:sldMkLst>
        <pc:spChg chg="mod">
          <ac:chgData name="Royle, Andy" userId="282b4af8-1cf3-4202-a9dd-8aaf28188fef" providerId="ADAL" clId="{E8E7C915-D496-43FC-B391-DD8ECCEE284C}" dt="2023-07-06T17:46:57.124" v="10353" actId="20577"/>
          <ac:spMkLst>
            <pc:docMk/>
            <pc:sldMk cId="1089223103" sldId="29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46:47.815" v="1508" actId="27636"/>
        <pc:sldMkLst>
          <pc:docMk/>
          <pc:sldMk cId="3475749245" sldId="296"/>
        </pc:sldMkLst>
        <pc:spChg chg="mod">
          <ac:chgData name="Royle, Andy" userId="282b4af8-1cf3-4202-a9dd-8aaf28188fef" providerId="ADAL" clId="{E8E7C915-D496-43FC-B391-DD8ECCEE284C}" dt="2023-06-24T14:46:47.815" v="1508" actId="27636"/>
          <ac:spMkLst>
            <pc:docMk/>
            <pc:sldMk cId="3475749245" sldId="29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5:33:45.218" v="8644" actId="20577"/>
        <pc:sldMkLst>
          <pc:docMk/>
          <pc:sldMk cId="2481909513" sldId="297"/>
        </pc:sldMkLst>
        <pc:spChg chg="mod">
          <ac:chgData name="Royle, Andy" userId="282b4af8-1cf3-4202-a9dd-8aaf28188fef" providerId="ADAL" clId="{E8E7C915-D496-43FC-B391-DD8ECCEE284C}" dt="2023-07-06T15:33:45.218" v="8644" actId="20577"/>
          <ac:spMkLst>
            <pc:docMk/>
            <pc:sldMk cId="2481909513" sldId="297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51:12.371" v="1685" actId="1076"/>
        <pc:sldMkLst>
          <pc:docMk/>
          <pc:sldMk cId="3155558255" sldId="298"/>
        </pc:sldMkLst>
        <pc:spChg chg="mod">
          <ac:chgData name="Royle, Andy" userId="282b4af8-1cf3-4202-a9dd-8aaf28188fef" providerId="ADAL" clId="{E8E7C915-D496-43FC-B391-DD8ECCEE284C}" dt="2023-06-24T14:48:02.482" v="1582" actId="403"/>
          <ac:spMkLst>
            <pc:docMk/>
            <pc:sldMk cId="3155558255" sldId="298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6-24T14:51:12.371" v="1685" actId="1076"/>
          <ac:spMkLst>
            <pc:docMk/>
            <pc:sldMk cId="3155558255" sldId="298"/>
            <ac:spMk id="4" creationId="{9E98C594-BA4C-EF46-EC83-49C3B40C0733}"/>
          </ac:spMkLst>
        </pc:spChg>
      </pc:sldChg>
      <pc:sldChg chg="addSp delSp modSp mod">
        <pc:chgData name="Royle, Andy" userId="282b4af8-1cf3-4202-a9dd-8aaf28188fef" providerId="ADAL" clId="{E8E7C915-D496-43FC-B391-DD8ECCEE284C}" dt="2023-06-24T14:53:03.355" v="1742" actId="207"/>
        <pc:sldMkLst>
          <pc:docMk/>
          <pc:sldMk cId="2332989077" sldId="299"/>
        </pc:sldMkLst>
        <pc:spChg chg="mod">
          <ac:chgData name="Royle, Andy" userId="282b4af8-1cf3-4202-a9dd-8aaf28188fef" providerId="ADAL" clId="{E8E7C915-D496-43FC-B391-DD8ECCEE284C}" dt="2023-06-24T14:51:30.491" v="1720" actId="20577"/>
          <ac:spMkLst>
            <pc:docMk/>
            <pc:sldMk cId="2332989077" sldId="299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4:53:03.355" v="1742" actId="207"/>
          <ac:spMkLst>
            <pc:docMk/>
            <pc:sldMk cId="2332989077" sldId="299"/>
            <ac:spMk id="3" creationId="{00000000-0000-0000-0000-000000000000}"/>
          </ac:spMkLst>
        </pc:spChg>
        <pc:spChg chg="add del mod">
          <ac:chgData name="Royle, Andy" userId="282b4af8-1cf3-4202-a9dd-8aaf28188fef" providerId="ADAL" clId="{E8E7C915-D496-43FC-B391-DD8ECCEE284C}" dt="2023-06-24T13:41:45.680" v="117"/>
          <ac:spMkLst>
            <pc:docMk/>
            <pc:sldMk cId="2332989077" sldId="299"/>
            <ac:spMk id="5" creationId="{4748946B-DD0C-F95A-89ED-232CB1FDF7D1}"/>
          </ac:spMkLst>
        </pc:spChg>
        <pc:spChg chg="add mod">
          <ac:chgData name="Royle, Andy" userId="282b4af8-1cf3-4202-a9dd-8aaf28188fef" providerId="ADAL" clId="{E8E7C915-D496-43FC-B391-DD8ECCEE284C}" dt="2023-06-24T13:42:23.549" v="171" actId="208"/>
          <ac:spMkLst>
            <pc:docMk/>
            <pc:sldMk cId="2332989077" sldId="299"/>
            <ac:spMk id="8" creationId="{58997A96-99EA-71B3-D1A4-2B0073A7796F}"/>
          </ac:spMkLst>
        </pc:spChg>
      </pc:sldChg>
      <pc:sldChg chg="modSp mod">
        <pc:chgData name="Royle, Andy" userId="282b4af8-1cf3-4202-a9dd-8aaf28188fef" providerId="ADAL" clId="{E8E7C915-D496-43FC-B391-DD8ECCEE284C}" dt="2023-07-06T15:39:28.460" v="8647" actId="404"/>
        <pc:sldMkLst>
          <pc:docMk/>
          <pc:sldMk cId="2033299727" sldId="300"/>
        </pc:sldMkLst>
        <pc:spChg chg="mod">
          <ac:chgData name="Royle, Andy" userId="282b4af8-1cf3-4202-a9dd-8aaf28188fef" providerId="ADAL" clId="{E8E7C915-D496-43FC-B391-DD8ECCEE284C}" dt="2023-07-06T15:39:28.460" v="8647" actId="404"/>
          <ac:spMkLst>
            <pc:docMk/>
            <pc:sldMk cId="2033299727" sldId="300"/>
            <ac:spMk id="3" creationId="{00000000-0000-0000-0000-000000000000}"/>
          </ac:spMkLst>
        </pc:spChg>
      </pc:sldChg>
      <pc:sldChg chg="modNotesTx">
        <pc:chgData name="Royle, Andy" userId="282b4af8-1cf3-4202-a9dd-8aaf28188fef" providerId="ADAL" clId="{E8E7C915-D496-43FC-B391-DD8ECCEE284C}" dt="2023-06-24T14:01:04.681" v="404" actId="20577"/>
        <pc:sldMkLst>
          <pc:docMk/>
          <pc:sldMk cId="723828864" sldId="304"/>
        </pc:sldMkLst>
      </pc:sldChg>
      <pc:sldChg chg="addSp modSp mod">
        <pc:chgData name="Royle, Andy" userId="282b4af8-1cf3-4202-a9dd-8aaf28188fef" providerId="ADAL" clId="{E8E7C915-D496-43FC-B391-DD8ECCEE284C}" dt="2023-06-24T14:10:25.697" v="687" actId="404"/>
        <pc:sldMkLst>
          <pc:docMk/>
          <pc:sldMk cId="3409421826" sldId="305"/>
        </pc:sldMkLst>
        <pc:spChg chg="add mod">
          <ac:chgData name="Royle, Andy" userId="282b4af8-1cf3-4202-a9dd-8aaf28188fef" providerId="ADAL" clId="{E8E7C915-D496-43FC-B391-DD8ECCEE284C}" dt="2023-06-24T14:10:25.697" v="687" actId="404"/>
          <ac:spMkLst>
            <pc:docMk/>
            <pc:sldMk cId="3409421826" sldId="305"/>
            <ac:spMk id="2" creationId="{4A338617-F17F-E115-30FA-60041CF7C862}"/>
          </ac:spMkLst>
        </pc:spChg>
      </pc:sldChg>
      <pc:sldChg chg="modSp mod">
        <pc:chgData name="Royle, Andy" userId="282b4af8-1cf3-4202-a9dd-8aaf28188fef" providerId="ADAL" clId="{E8E7C915-D496-43FC-B391-DD8ECCEE284C}" dt="2023-06-24T14:02:07.451" v="444" actId="6549"/>
        <pc:sldMkLst>
          <pc:docMk/>
          <pc:sldMk cId="4219060609" sldId="310"/>
        </pc:sldMkLst>
        <pc:spChg chg="mod">
          <ac:chgData name="Royle, Andy" userId="282b4af8-1cf3-4202-a9dd-8aaf28188fef" providerId="ADAL" clId="{E8E7C915-D496-43FC-B391-DD8ECCEE284C}" dt="2023-06-24T14:02:07.451" v="444" actId="6549"/>
          <ac:spMkLst>
            <pc:docMk/>
            <pc:sldMk cId="4219060609" sldId="31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05:06.702" v="579" actId="20577"/>
        <pc:sldMkLst>
          <pc:docMk/>
          <pc:sldMk cId="634984825" sldId="311"/>
        </pc:sldMkLst>
        <pc:spChg chg="mod">
          <ac:chgData name="Royle, Andy" userId="282b4af8-1cf3-4202-a9dd-8aaf28188fef" providerId="ADAL" clId="{E8E7C915-D496-43FC-B391-DD8ECCEE284C}" dt="2023-06-24T14:05:06.702" v="579" actId="20577"/>
          <ac:spMkLst>
            <pc:docMk/>
            <pc:sldMk cId="634984825" sldId="31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08:07.109" v="606" actId="20577"/>
        <pc:sldMkLst>
          <pc:docMk/>
          <pc:sldMk cId="3571855512" sldId="312"/>
        </pc:sldMkLst>
        <pc:spChg chg="mod">
          <ac:chgData name="Royle, Andy" userId="282b4af8-1cf3-4202-a9dd-8aaf28188fef" providerId="ADAL" clId="{E8E7C915-D496-43FC-B391-DD8ECCEE284C}" dt="2023-06-24T14:08:07.109" v="606" actId="20577"/>
          <ac:spMkLst>
            <pc:docMk/>
            <pc:sldMk cId="3571855512" sldId="312"/>
            <ac:spMk id="3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4:06:41.184" v="591" actId="20577"/>
          <ac:spMkLst>
            <pc:docMk/>
            <pc:sldMk cId="3571855512" sldId="312"/>
            <ac:spMk id="5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11:52.736" v="749" actId="14100"/>
        <pc:sldMkLst>
          <pc:docMk/>
          <pc:sldMk cId="1852194353" sldId="314"/>
        </pc:sldMkLst>
        <pc:spChg chg="add mod">
          <ac:chgData name="Royle, Andy" userId="282b4af8-1cf3-4202-a9dd-8aaf28188fef" providerId="ADAL" clId="{E8E7C915-D496-43FC-B391-DD8ECCEE284C}" dt="2023-06-24T14:11:52.736" v="749" actId="14100"/>
          <ac:spMkLst>
            <pc:docMk/>
            <pc:sldMk cId="1852194353" sldId="314"/>
            <ac:spMk id="4" creationId="{0F2D9028-E6D6-B30D-6989-7BE92C09121C}"/>
          </ac:spMkLst>
        </pc:spChg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1993021028" sldId="316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917407751" sldId="317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4293044533" sldId="318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533451366" sldId="319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1636498853" sldId="320"/>
        </pc:sldMkLst>
      </pc:sldChg>
      <pc:sldChg chg="modSp mod">
        <pc:chgData name="Royle, Andy" userId="282b4af8-1cf3-4202-a9dd-8aaf28188fef" providerId="ADAL" clId="{E8E7C915-D496-43FC-B391-DD8ECCEE284C}" dt="2023-06-24T14:13:43.035" v="751" actId="20577"/>
        <pc:sldMkLst>
          <pc:docMk/>
          <pc:sldMk cId="3677074498" sldId="321"/>
        </pc:sldMkLst>
        <pc:spChg chg="mod">
          <ac:chgData name="Royle, Andy" userId="282b4af8-1cf3-4202-a9dd-8aaf28188fef" providerId="ADAL" clId="{E8E7C915-D496-43FC-B391-DD8ECCEE284C}" dt="2023-06-24T14:13:43.035" v="751" actId="20577"/>
          <ac:spMkLst>
            <pc:docMk/>
            <pc:sldMk cId="3677074498" sldId="32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6:06:24.740" v="8809" actId="207"/>
        <pc:sldMkLst>
          <pc:docMk/>
          <pc:sldMk cId="1913188826" sldId="325"/>
        </pc:sldMkLst>
        <pc:spChg chg="mod">
          <ac:chgData name="Royle, Andy" userId="282b4af8-1cf3-4202-a9dd-8aaf28188fef" providerId="ADAL" clId="{E8E7C915-D496-43FC-B391-DD8ECCEE284C}" dt="2023-07-06T16:06:24.740" v="8809" actId="207"/>
          <ac:spMkLst>
            <pc:docMk/>
            <pc:sldMk cId="1913188826" sldId="325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E8E7C915-D496-43FC-B391-DD8ECCEE284C}" dt="2023-06-24T13:40:56.262" v="114" actId="729"/>
        <pc:sldMkLst>
          <pc:docMk/>
          <pc:sldMk cId="71425868" sldId="331"/>
        </pc:sldMkLst>
      </pc:sldChg>
      <pc:sldChg chg="addSp modSp mod ord">
        <pc:chgData name="Royle, Andy" userId="282b4af8-1cf3-4202-a9dd-8aaf28188fef" providerId="ADAL" clId="{E8E7C915-D496-43FC-B391-DD8ECCEE284C}" dt="2023-07-06T15:14:46.885" v="8410" actId="1076"/>
        <pc:sldMkLst>
          <pc:docMk/>
          <pc:sldMk cId="1046764335" sldId="332"/>
        </pc:sldMkLst>
        <pc:spChg chg="mod">
          <ac:chgData name="Royle, Andy" userId="282b4af8-1cf3-4202-a9dd-8aaf28188fef" providerId="ADAL" clId="{E8E7C915-D496-43FC-B391-DD8ECCEE284C}" dt="2023-07-06T15:14:42.869" v="8409" actId="27636"/>
          <ac:spMkLst>
            <pc:docMk/>
            <pc:sldMk cId="1046764335" sldId="332"/>
            <ac:spMk id="3" creationId="{00000000-0000-0000-0000-000000000000}"/>
          </ac:spMkLst>
        </pc:spChg>
        <pc:graphicFrameChg chg="mod">
          <ac:chgData name="Royle, Andy" userId="282b4af8-1cf3-4202-a9dd-8aaf28188fef" providerId="ADAL" clId="{E8E7C915-D496-43FC-B391-DD8ECCEE284C}" dt="2023-07-06T15:14:07.242" v="8389" actId="1076"/>
          <ac:graphicFrameMkLst>
            <pc:docMk/>
            <pc:sldMk cId="1046764335" sldId="332"/>
            <ac:graphicFrameMk id="4" creationId="{00000000-0000-0000-0000-000000000000}"/>
          </ac:graphicFrameMkLst>
        </pc:graphicFrameChg>
        <pc:graphicFrameChg chg="add mod">
          <ac:chgData name="Royle, Andy" userId="282b4af8-1cf3-4202-a9dd-8aaf28188fef" providerId="ADAL" clId="{E8E7C915-D496-43FC-B391-DD8ECCEE284C}" dt="2023-07-06T15:14:46.885" v="8410" actId="1076"/>
          <ac:graphicFrameMkLst>
            <pc:docMk/>
            <pc:sldMk cId="1046764335" sldId="332"/>
            <ac:graphicFrameMk id="5" creationId="{E376464A-0E82-5304-87D7-56E0251690C6}"/>
          </ac:graphicFrameMkLst>
        </pc:graphicFrameChg>
      </pc:sldChg>
      <pc:sldChg chg="addSp modSp mod">
        <pc:chgData name="Royle, Andy" userId="282b4af8-1cf3-4202-a9dd-8aaf28188fef" providerId="ADAL" clId="{E8E7C915-D496-43FC-B391-DD8ECCEE284C}" dt="2023-07-06T15:23:48.299" v="8498" actId="14100"/>
        <pc:sldMkLst>
          <pc:docMk/>
          <pc:sldMk cId="1575436744" sldId="337"/>
        </pc:sldMkLst>
        <pc:spChg chg="add mod">
          <ac:chgData name="Royle, Andy" userId="282b4af8-1cf3-4202-a9dd-8aaf28188fef" providerId="ADAL" clId="{E8E7C915-D496-43FC-B391-DD8ECCEE284C}" dt="2023-07-06T15:23:48.299" v="8498" actId="14100"/>
          <ac:spMkLst>
            <pc:docMk/>
            <pc:sldMk cId="1575436744" sldId="337"/>
            <ac:spMk id="3" creationId="{B6F8264A-EA03-7E43-3FCD-83389E421912}"/>
          </ac:spMkLst>
        </pc:spChg>
        <pc:spChg chg="mod">
          <ac:chgData name="Royle, Andy" userId="282b4af8-1cf3-4202-a9dd-8aaf28188fef" providerId="ADAL" clId="{E8E7C915-D496-43FC-B391-DD8ECCEE284C}" dt="2023-06-24T14:28:12.779" v="1246" actId="207"/>
          <ac:spMkLst>
            <pc:docMk/>
            <pc:sldMk cId="1575436744" sldId="337"/>
            <ac:spMk id="5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03:39.179" v="559" actId="1076"/>
        <pc:sldMkLst>
          <pc:docMk/>
          <pc:sldMk cId="1195482306" sldId="338"/>
        </pc:sldMkLst>
        <pc:spChg chg="mod">
          <ac:chgData name="Royle, Andy" userId="282b4af8-1cf3-4202-a9dd-8aaf28188fef" providerId="ADAL" clId="{E8E7C915-D496-43FC-B391-DD8ECCEE284C}" dt="2023-06-24T14:02:00.764" v="436" actId="6549"/>
          <ac:spMkLst>
            <pc:docMk/>
            <pc:sldMk cId="1195482306" sldId="338"/>
            <ac:spMk id="2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6-24T14:03:39.179" v="559" actId="1076"/>
          <ac:spMkLst>
            <pc:docMk/>
            <pc:sldMk cId="1195482306" sldId="338"/>
            <ac:spMk id="3" creationId="{BE4AF90A-3AF2-7096-DA77-0A9D2A914DED}"/>
          </ac:spMkLst>
        </pc:spChg>
        <pc:picChg chg="mod">
          <ac:chgData name="Royle, Andy" userId="282b4af8-1cf3-4202-a9dd-8aaf28188fef" providerId="ADAL" clId="{E8E7C915-D496-43FC-B391-DD8ECCEE284C}" dt="2023-06-24T14:01:44.697" v="406" actId="1076"/>
          <ac:picMkLst>
            <pc:docMk/>
            <pc:sldMk cId="1195482306" sldId="338"/>
            <ac:picMk id="23554" creationId="{00000000-0000-0000-0000-000000000000}"/>
          </ac:picMkLst>
        </pc:picChg>
      </pc:sldChg>
      <pc:sldChg chg="modSp mod">
        <pc:chgData name="Royle, Andy" userId="282b4af8-1cf3-4202-a9dd-8aaf28188fef" providerId="ADAL" clId="{E8E7C915-D496-43FC-B391-DD8ECCEE284C}" dt="2023-07-06T15:43:25.445" v="8657" actId="404"/>
        <pc:sldMkLst>
          <pc:docMk/>
          <pc:sldMk cId="859269085" sldId="340"/>
        </pc:sldMkLst>
        <pc:spChg chg="mod">
          <ac:chgData name="Royle, Andy" userId="282b4af8-1cf3-4202-a9dd-8aaf28188fef" providerId="ADAL" clId="{E8E7C915-D496-43FC-B391-DD8ECCEE284C}" dt="2023-07-06T15:43:25.445" v="8657" actId="404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5:20:35.368" v="8456" actId="20577"/>
        <pc:sldMkLst>
          <pc:docMk/>
          <pc:sldMk cId="3292510256" sldId="341"/>
        </pc:sldMkLst>
        <pc:spChg chg="mod">
          <ac:chgData name="Royle, Andy" userId="282b4af8-1cf3-4202-a9dd-8aaf28188fef" providerId="ADAL" clId="{E8E7C915-D496-43FC-B391-DD8ECCEE284C}" dt="2023-07-06T15:20:35.368" v="8456" actId="20577"/>
          <ac:spMkLst>
            <pc:docMk/>
            <pc:sldMk cId="3292510256" sldId="341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E8E7C915-D496-43FC-B391-DD8ECCEE284C}" dt="2023-06-24T16:18:51.392" v="4210" actId="2696"/>
        <pc:sldMkLst>
          <pc:docMk/>
          <pc:sldMk cId="1705009852" sldId="343"/>
        </pc:sldMkLst>
        <pc:spChg chg="mod">
          <ac:chgData name="Royle, Andy" userId="282b4af8-1cf3-4202-a9dd-8aaf28188fef" providerId="ADAL" clId="{E8E7C915-D496-43FC-B391-DD8ECCEE284C}" dt="2023-06-24T16:18:46.533" v="4209" actId="20577"/>
          <ac:spMkLst>
            <pc:docMk/>
            <pc:sldMk cId="1705009852" sldId="343"/>
            <ac:spMk id="2" creationId="{A9A149F2-7A75-2E0C-AA14-9312FD231CF6}"/>
          </ac:spMkLst>
        </pc:spChg>
      </pc:sldChg>
      <pc:sldChg chg="del">
        <pc:chgData name="Royle, Andy" userId="282b4af8-1cf3-4202-a9dd-8aaf28188fef" providerId="ADAL" clId="{E8E7C915-D496-43FC-B391-DD8ECCEE284C}" dt="2023-07-06T15:31:20.940" v="8640" actId="47"/>
        <pc:sldMkLst>
          <pc:docMk/>
          <pc:sldMk cId="1117558807" sldId="344"/>
        </pc:sldMkLst>
      </pc:sldChg>
      <pc:sldChg chg="del">
        <pc:chgData name="Royle, Andy" userId="282b4af8-1cf3-4202-a9dd-8aaf28188fef" providerId="ADAL" clId="{E8E7C915-D496-43FC-B391-DD8ECCEE284C}" dt="2023-06-24T16:17:57.129" v="4186" actId="47"/>
        <pc:sldMkLst>
          <pc:docMk/>
          <pc:sldMk cId="2543958434" sldId="347"/>
        </pc:sldMkLst>
      </pc:sldChg>
      <pc:sldChg chg="del">
        <pc:chgData name="Royle, Andy" userId="282b4af8-1cf3-4202-a9dd-8aaf28188fef" providerId="ADAL" clId="{E8E7C915-D496-43FC-B391-DD8ECCEE284C}" dt="2023-06-24T16:19:21.534" v="4215" actId="2696"/>
        <pc:sldMkLst>
          <pc:docMk/>
          <pc:sldMk cId="3079625402" sldId="348"/>
        </pc:sldMkLst>
      </pc:sldChg>
      <pc:sldChg chg="del">
        <pc:chgData name="Royle, Andy" userId="282b4af8-1cf3-4202-a9dd-8aaf28188fef" providerId="ADAL" clId="{E8E7C915-D496-43FC-B391-DD8ECCEE284C}" dt="2023-06-24T16:19:11.560" v="4214" actId="2696"/>
        <pc:sldMkLst>
          <pc:docMk/>
          <pc:sldMk cId="193140975" sldId="349"/>
        </pc:sldMkLst>
      </pc:sldChg>
      <pc:sldChg chg="addSp delSp modSp mod">
        <pc:chgData name="Royle, Andy" userId="282b4af8-1cf3-4202-a9dd-8aaf28188fef" providerId="ADAL" clId="{E8E7C915-D496-43FC-B391-DD8ECCEE284C}" dt="2023-07-06T17:06:10.938" v="9908" actId="403"/>
        <pc:sldMkLst>
          <pc:docMk/>
          <pc:sldMk cId="3991198897" sldId="350"/>
        </pc:sldMkLst>
        <pc:spChg chg="mod">
          <ac:chgData name="Royle, Andy" userId="282b4af8-1cf3-4202-a9dd-8aaf28188fef" providerId="ADAL" clId="{E8E7C915-D496-43FC-B391-DD8ECCEE284C}" dt="2023-07-06T16:38:43.521" v="9693" actId="20577"/>
          <ac:spMkLst>
            <pc:docMk/>
            <pc:sldMk cId="3991198897" sldId="350"/>
            <ac:spMk id="2" creationId="{1F93A3B1-9A77-A0CD-D9C6-6797DDEA8F32}"/>
          </ac:spMkLst>
        </pc:spChg>
        <pc:spChg chg="mod">
          <ac:chgData name="Royle, Andy" userId="282b4af8-1cf3-4202-a9dd-8aaf28188fef" providerId="ADAL" clId="{E8E7C915-D496-43FC-B391-DD8ECCEE284C}" dt="2023-07-06T17:06:10.938" v="9908" actId="403"/>
          <ac:spMkLst>
            <pc:docMk/>
            <pc:sldMk cId="3991198897" sldId="350"/>
            <ac:spMk id="3" creationId="{91434B58-3CC8-4A7E-DF84-CDC911BE600C}"/>
          </ac:spMkLst>
        </pc:spChg>
        <pc:spChg chg="add del mod">
          <ac:chgData name="Royle, Andy" userId="282b4af8-1cf3-4202-a9dd-8aaf28188fef" providerId="ADAL" clId="{E8E7C915-D496-43FC-B391-DD8ECCEE284C}" dt="2023-07-06T17:05:46.339" v="9838" actId="478"/>
          <ac:spMkLst>
            <pc:docMk/>
            <pc:sldMk cId="3991198897" sldId="350"/>
            <ac:spMk id="4" creationId="{DEB1319B-C3E0-3642-9A14-D72FAC18A103}"/>
          </ac:spMkLst>
        </pc:spChg>
      </pc:sldChg>
      <pc:sldChg chg="add">
        <pc:chgData name="Royle, Andy" userId="282b4af8-1cf3-4202-a9dd-8aaf28188fef" providerId="ADAL" clId="{E8E7C915-D496-43FC-B391-DD8ECCEE284C}" dt="2023-07-06T17:00:10.704" v="9798"/>
        <pc:sldMkLst>
          <pc:docMk/>
          <pc:sldMk cId="1997219731" sldId="352"/>
        </pc:sldMkLst>
      </pc:sldChg>
      <pc:sldChg chg="modSp del mod">
        <pc:chgData name="Royle, Andy" userId="282b4af8-1cf3-4202-a9dd-8aaf28188fef" providerId="ADAL" clId="{E8E7C915-D496-43FC-B391-DD8ECCEE284C}" dt="2023-07-06T17:00:06.173" v="9797" actId="2696"/>
        <pc:sldMkLst>
          <pc:docMk/>
          <pc:sldMk cId="2207281115" sldId="352"/>
        </pc:sldMkLst>
        <pc:spChg chg="mod">
          <ac:chgData name="Royle, Andy" userId="282b4af8-1cf3-4202-a9dd-8aaf28188fef" providerId="ADAL" clId="{E8E7C915-D496-43FC-B391-DD8ECCEE284C}" dt="2023-07-06T16:53:27.285" v="9795" actId="14100"/>
          <ac:spMkLst>
            <pc:docMk/>
            <pc:sldMk cId="2207281115" sldId="352"/>
            <ac:spMk id="2" creationId="{02EF3EE5-3F80-6CF5-215E-3499C92D0CEC}"/>
          </ac:spMkLst>
        </pc:spChg>
        <pc:spChg chg="mod">
          <ac:chgData name="Royle, Andy" userId="282b4af8-1cf3-4202-a9dd-8aaf28188fef" providerId="ADAL" clId="{E8E7C915-D496-43FC-B391-DD8ECCEE284C}" dt="2023-07-06T16:53:32.581" v="9796" actId="1076"/>
          <ac:spMkLst>
            <pc:docMk/>
            <pc:sldMk cId="2207281115" sldId="352"/>
            <ac:spMk id="3" creationId="{69B368CE-8866-DC59-4BC0-B3090319246E}"/>
          </ac:spMkLst>
        </pc:spChg>
      </pc:sldChg>
      <pc:sldChg chg="modSp mod">
        <pc:chgData name="Royle, Andy" userId="282b4af8-1cf3-4202-a9dd-8aaf28188fef" providerId="ADAL" clId="{E8E7C915-D496-43FC-B391-DD8ECCEE284C}" dt="2023-07-06T17:30:58.876" v="9989" actId="20577"/>
        <pc:sldMkLst>
          <pc:docMk/>
          <pc:sldMk cId="2316719939" sldId="354"/>
        </pc:sldMkLst>
        <pc:spChg chg="mod">
          <ac:chgData name="Royle, Andy" userId="282b4af8-1cf3-4202-a9dd-8aaf28188fef" providerId="ADAL" clId="{E8E7C915-D496-43FC-B391-DD8ECCEE284C}" dt="2023-07-06T17:30:58.876" v="9989" actId="20577"/>
          <ac:spMkLst>
            <pc:docMk/>
            <pc:sldMk cId="2316719939" sldId="35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7:48:31.210" v="10501" actId="20577"/>
        <pc:sldMkLst>
          <pc:docMk/>
          <pc:sldMk cId="2914394919" sldId="363"/>
        </pc:sldMkLst>
        <pc:spChg chg="mod">
          <ac:chgData name="Royle, Andy" userId="282b4af8-1cf3-4202-a9dd-8aaf28188fef" providerId="ADAL" clId="{E8E7C915-D496-43FC-B391-DD8ECCEE284C}" dt="2023-07-06T17:48:31.210" v="10501" actId="20577"/>
          <ac:spMkLst>
            <pc:docMk/>
            <pc:sldMk cId="2914394919" sldId="363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7-06T17:49:41.611" v="10666" actId="404"/>
        <pc:sldMkLst>
          <pc:docMk/>
          <pc:sldMk cId="1167659978" sldId="364"/>
        </pc:sldMkLst>
        <pc:spChg chg="add mod">
          <ac:chgData name="Royle, Andy" userId="282b4af8-1cf3-4202-a9dd-8aaf28188fef" providerId="ADAL" clId="{E8E7C915-D496-43FC-B391-DD8ECCEE284C}" dt="2023-07-06T17:49:41.611" v="10666" actId="404"/>
          <ac:spMkLst>
            <pc:docMk/>
            <pc:sldMk cId="1167659978" sldId="364"/>
            <ac:spMk id="2" creationId="{48F9C4AD-7B44-1EFF-F3AA-C656205A66ED}"/>
          </ac:spMkLst>
        </pc:spChg>
        <pc:spChg chg="mod">
          <ac:chgData name="Royle, Andy" userId="282b4af8-1cf3-4202-a9dd-8aaf28188fef" providerId="ADAL" clId="{E8E7C915-D496-43FC-B391-DD8ECCEE284C}" dt="2023-07-06T17:48:56.562" v="10505" actId="207"/>
          <ac:spMkLst>
            <pc:docMk/>
            <pc:sldMk cId="1167659978" sldId="364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57:01.467" v="5391" actId="2696"/>
        <pc:sldMkLst>
          <pc:docMk/>
          <pc:sldMk cId="1500315932" sldId="365"/>
        </pc:sldMkLst>
      </pc:sldChg>
      <pc:sldChg chg="modSp mod">
        <pc:chgData name="Royle, Andy" userId="282b4af8-1cf3-4202-a9dd-8aaf28188fef" providerId="ADAL" clId="{E8E7C915-D496-43FC-B391-DD8ECCEE284C}" dt="2023-07-06T18:22:09.120" v="10932" actId="20577"/>
        <pc:sldMkLst>
          <pc:docMk/>
          <pc:sldMk cId="1711809139" sldId="380"/>
        </pc:sldMkLst>
        <pc:spChg chg="mod">
          <ac:chgData name="Royle, Andy" userId="282b4af8-1cf3-4202-a9dd-8aaf28188fef" providerId="ADAL" clId="{E8E7C915-D496-43FC-B391-DD8ECCEE284C}" dt="2023-06-27T17:59:52.474" v="7997" actId="207"/>
          <ac:spMkLst>
            <pc:docMk/>
            <pc:sldMk cId="1711809139" sldId="380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7-06T18:22:09.120" v="10932" actId="20577"/>
          <ac:spMkLst>
            <pc:docMk/>
            <pc:sldMk cId="1711809139" sldId="380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50.587" v="4185" actId="2696"/>
        <pc:sldMkLst>
          <pc:docMk/>
          <pc:sldMk cId="3732273478" sldId="381"/>
        </pc:sldMkLst>
      </pc:sldChg>
      <pc:sldChg chg="ord">
        <pc:chgData name="Royle, Andy" userId="282b4af8-1cf3-4202-a9dd-8aaf28188fef" providerId="ADAL" clId="{E8E7C915-D496-43FC-B391-DD8ECCEE284C}" dt="2023-06-24T15:05:37.592" v="2434"/>
        <pc:sldMkLst>
          <pc:docMk/>
          <pc:sldMk cId="2738517751" sldId="383"/>
        </pc:sldMkLst>
      </pc:sldChg>
      <pc:sldChg chg="addSp modSp mod addCm delCm">
        <pc:chgData name="Royle, Andy" userId="282b4af8-1cf3-4202-a9dd-8aaf28188fef" providerId="ADAL" clId="{E8E7C915-D496-43FC-B391-DD8ECCEE284C}" dt="2023-07-06T16:21:51.925" v="9079" actId="14100"/>
        <pc:sldMkLst>
          <pc:docMk/>
          <pc:sldMk cId="795648553" sldId="384"/>
        </pc:sldMkLst>
        <pc:spChg chg="mod">
          <ac:chgData name="Royle, Andy" userId="282b4af8-1cf3-4202-a9dd-8aaf28188fef" providerId="ADAL" clId="{E8E7C915-D496-43FC-B391-DD8ECCEE284C}" dt="2023-06-24T14:38:14.403" v="1256" actId="1076"/>
          <ac:spMkLst>
            <pc:docMk/>
            <pc:sldMk cId="795648553" sldId="384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6:39:49.079" v="4628" actId="6549"/>
          <ac:spMkLst>
            <pc:docMk/>
            <pc:sldMk cId="795648553" sldId="384"/>
            <ac:spMk id="3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5:49:12.028" v="3803" actId="164"/>
          <ac:spMkLst>
            <pc:docMk/>
            <pc:sldMk cId="795648553" sldId="384"/>
            <ac:spMk id="6" creationId="{0321508F-0918-32B9-4FFC-E0D230ECF61A}"/>
          </ac:spMkLst>
        </pc:spChg>
        <pc:grpChg chg="add mod">
          <ac:chgData name="Royle, Andy" userId="282b4af8-1cf3-4202-a9dd-8aaf28188fef" providerId="ADAL" clId="{E8E7C915-D496-43FC-B391-DD8ECCEE284C}" dt="2023-07-06T16:21:51.925" v="9079" actId="14100"/>
          <ac:grpSpMkLst>
            <pc:docMk/>
            <pc:sldMk cId="795648553" sldId="384"/>
            <ac:grpSpMk id="4" creationId="{DA909A4E-5285-73FD-EE4F-B57367068FB5}"/>
          </ac:grpSpMkLst>
        </pc:grpChg>
        <pc:picChg chg="mod modCrop">
          <ac:chgData name="Royle, Andy" userId="282b4af8-1cf3-4202-a9dd-8aaf28188fef" providerId="ADAL" clId="{E8E7C915-D496-43FC-B391-DD8ECCEE284C}" dt="2023-06-24T15:49:12.028" v="3803" actId="164"/>
          <ac:picMkLst>
            <pc:docMk/>
            <pc:sldMk cId="795648553" sldId="384"/>
            <ac:picMk id="5" creationId="{DC9C832F-6449-4A79-FC17-3A5633C57007}"/>
          </ac:picMkLst>
        </pc:picChg>
      </pc:sldChg>
      <pc:sldChg chg="addSp delSp modSp mod">
        <pc:chgData name="Royle, Andy" userId="282b4af8-1cf3-4202-a9dd-8aaf28188fef" providerId="ADAL" clId="{E8E7C915-D496-43FC-B391-DD8ECCEE284C}" dt="2023-07-06T16:43:57.835" v="9770" actId="14100"/>
        <pc:sldMkLst>
          <pc:docMk/>
          <pc:sldMk cId="3674006256" sldId="385"/>
        </pc:sldMkLst>
        <pc:spChg chg="mod">
          <ac:chgData name="Royle, Andy" userId="282b4af8-1cf3-4202-a9dd-8aaf28188fef" providerId="ADAL" clId="{E8E7C915-D496-43FC-B391-DD8ECCEE284C}" dt="2023-07-06T16:43:57.835" v="9770" actId="14100"/>
          <ac:spMkLst>
            <pc:docMk/>
            <pc:sldMk cId="3674006256" sldId="385"/>
            <ac:spMk id="3" creationId="{00000000-0000-0000-0000-000000000000}"/>
          </ac:spMkLst>
        </pc:spChg>
        <pc:picChg chg="add del mod ord">
          <ac:chgData name="Royle, Andy" userId="282b4af8-1cf3-4202-a9dd-8aaf28188fef" providerId="ADAL" clId="{E8E7C915-D496-43FC-B391-DD8ECCEE284C}" dt="2023-06-24T17:05:52.539" v="5585" actId="478"/>
          <ac:picMkLst>
            <pc:docMk/>
            <pc:sldMk cId="3674006256" sldId="385"/>
            <ac:picMk id="4" creationId="{29866FAF-A911-2838-F6B0-3A2F432F0482}"/>
          </ac:picMkLst>
        </pc:picChg>
      </pc:sldChg>
      <pc:sldChg chg="mod modShow">
        <pc:chgData name="Royle, Andy" userId="282b4af8-1cf3-4202-a9dd-8aaf28188fef" providerId="ADAL" clId="{E8E7C915-D496-43FC-B391-DD8ECCEE284C}" dt="2023-06-24T14:19:30.882" v="1132" actId="729"/>
        <pc:sldMkLst>
          <pc:docMk/>
          <pc:sldMk cId="1598892898" sldId="386"/>
        </pc:sldMkLst>
      </pc:sldChg>
      <pc:sldChg chg="modSp mod ord">
        <pc:chgData name="Royle, Andy" userId="282b4af8-1cf3-4202-a9dd-8aaf28188fef" providerId="ADAL" clId="{E8E7C915-D496-43FC-B391-DD8ECCEE284C}" dt="2023-07-06T16:17:46.852" v="9014" actId="20577"/>
        <pc:sldMkLst>
          <pc:docMk/>
          <pc:sldMk cId="3421234709" sldId="387"/>
        </pc:sldMkLst>
        <pc:spChg chg="mod">
          <ac:chgData name="Royle, Andy" userId="282b4af8-1cf3-4202-a9dd-8aaf28188fef" providerId="ADAL" clId="{E8E7C915-D496-43FC-B391-DD8ECCEE284C}" dt="2023-06-24T17:03:10.553" v="5428" actId="20577"/>
          <ac:spMkLst>
            <pc:docMk/>
            <pc:sldMk cId="3421234709" sldId="387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7-06T16:17:46.852" v="9014" actId="20577"/>
          <ac:spMkLst>
            <pc:docMk/>
            <pc:sldMk cId="3421234709" sldId="387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4:35:24.457" v="1252" actId="2696"/>
        <pc:sldMkLst>
          <pc:docMk/>
          <pc:sldMk cId="3086081458" sldId="388"/>
        </pc:sldMkLst>
      </pc:sldChg>
      <pc:sldChg chg="del">
        <pc:chgData name="Royle, Andy" userId="282b4af8-1cf3-4202-a9dd-8aaf28188fef" providerId="ADAL" clId="{E8E7C915-D496-43FC-B391-DD8ECCEE284C}" dt="2023-06-24T15:02:30.224" v="2197" actId="2696"/>
        <pc:sldMkLst>
          <pc:docMk/>
          <pc:sldMk cId="2276269561" sldId="389"/>
        </pc:sldMkLst>
      </pc:sldChg>
      <pc:sldChg chg="del">
        <pc:chgData name="Royle, Andy" userId="282b4af8-1cf3-4202-a9dd-8aaf28188fef" providerId="ADAL" clId="{E8E7C915-D496-43FC-B391-DD8ECCEE284C}" dt="2023-06-24T16:14:47.213" v="4162" actId="47"/>
        <pc:sldMkLst>
          <pc:docMk/>
          <pc:sldMk cId="1241045574" sldId="390"/>
        </pc:sldMkLst>
      </pc:sldChg>
      <pc:sldChg chg="modSp mod">
        <pc:chgData name="Royle, Andy" userId="282b4af8-1cf3-4202-a9dd-8aaf28188fef" providerId="ADAL" clId="{E8E7C915-D496-43FC-B391-DD8ECCEE284C}" dt="2023-07-06T16:36:08.698" v="9629" actId="403"/>
        <pc:sldMkLst>
          <pc:docMk/>
          <pc:sldMk cId="3537524619" sldId="391"/>
        </pc:sldMkLst>
        <pc:spChg chg="mod">
          <ac:chgData name="Royle, Andy" userId="282b4af8-1cf3-4202-a9dd-8aaf28188fef" providerId="ADAL" clId="{E8E7C915-D496-43FC-B391-DD8ECCEE284C}" dt="2023-07-06T16:36:08.698" v="9629" actId="403"/>
          <ac:spMkLst>
            <pc:docMk/>
            <pc:sldMk cId="3537524619" sldId="39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6:38:12.203" v="9673" actId="404"/>
        <pc:sldMkLst>
          <pc:docMk/>
          <pc:sldMk cId="651324882" sldId="392"/>
        </pc:sldMkLst>
        <pc:spChg chg="mod">
          <ac:chgData name="Royle, Andy" userId="282b4af8-1cf3-4202-a9dd-8aaf28188fef" providerId="ADAL" clId="{E8E7C915-D496-43FC-B391-DD8ECCEE284C}" dt="2023-07-06T16:38:12.203" v="9673" actId="404"/>
          <ac:spMkLst>
            <pc:docMk/>
            <pc:sldMk cId="651324882" sldId="392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6:15:18.817" v="4173" actId="20577"/>
          <ac:spMkLst>
            <pc:docMk/>
            <pc:sldMk cId="651324882" sldId="392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969028952" sldId="393"/>
        </pc:sldMkLst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1533434642" sldId="394"/>
        </pc:sldMkLst>
      </pc:sldChg>
      <pc:sldChg chg="del">
        <pc:chgData name="Royle, Andy" userId="282b4af8-1cf3-4202-a9dd-8aaf28188fef" providerId="ADAL" clId="{E8E7C915-D496-43FC-B391-DD8ECCEE284C}" dt="2023-06-24T14:36:04.724" v="1254" actId="2696"/>
        <pc:sldMkLst>
          <pc:docMk/>
          <pc:sldMk cId="2639670470" sldId="395"/>
        </pc:sldMkLst>
      </pc:sldChg>
      <pc:sldChg chg="del">
        <pc:chgData name="Royle, Andy" userId="282b4af8-1cf3-4202-a9dd-8aaf28188fef" providerId="ADAL" clId="{E8E7C915-D496-43FC-B391-DD8ECCEE284C}" dt="2023-06-24T14:36:04.724" v="1254" actId="2696"/>
        <pc:sldMkLst>
          <pc:docMk/>
          <pc:sldMk cId="3539861057" sldId="396"/>
        </pc:sldMkLst>
      </pc:sldChg>
      <pc:sldChg chg="del">
        <pc:chgData name="Royle, Andy" userId="282b4af8-1cf3-4202-a9dd-8aaf28188fef" providerId="ADAL" clId="{E8E7C915-D496-43FC-B391-DD8ECCEE284C}" dt="2023-06-24T14:35:29.683" v="1253" actId="2696"/>
        <pc:sldMkLst>
          <pc:docMk/>
          <pc:sldMk cId="3877699618" sldId="397"/>
        </pc:sldMkLst>
      </pc:sldChg>
      <pc:sldChg chg="del">
        <pc:chgData name="Royle, Andy" userId="282b4af8-1cf3-4202-a9dd-8aaf28188fef" providerId="ADAL" clId="{E8E7C915-D496-43FC-B391-DD8ECCEE284C}" dt="2023-06-24T15:32:28.294" v="2812" actId="2696"/>
        <pc:sldMkLst>
          <pc:docMk/>
          <pc:sldMk cId="1631898852" sldId="398"/>
        </pc:sldMkLst>
      </pc:sldChg>
      <pc:sldChg chg="addSp delSp modSp new del mod">
        <pc:chgData name="Royle, Andy" userId="282b4af8-1cf3-4202-a9dd-8aaf28188fef" providerId="ADAL" clId="{E8E7C915-D496-43FC-B391-DD8ECCEE284C}" dt="2023-06-24T15:41:53.631" v="3332" actId="2696"/>
        <pc:sldMkLst>
          <pc:docMk/>
          <pc:sldMk cId="817037291" sldId="399"/>
        </pc:sldMkLst>
        <pc:spChg chg="del">
          <ac:chgData name="Royle, Andy" userId="282b4af8-1cf3-4202-a9dd-8aaf28188fef" providerId="ADAL" clId="{E8E7C915-D496-43FC-B391-DD8ECCEE284C}" dt="2023-06-18T19:05:12.532" v="10" actId="22"/>
          <ac:spMkLst>
            <pc:docMk/>
            <pc:sldMk cId="817037291" sldId="399"/>
            <ac:spMk id="3" creationId="{DDFFA6E8-DA04-9896-7A25-06D511FF2C2F}"/>
          </ac:spMkLst>
        </pc:spChg>
        <pc:picChg chg="del mod">
          <ac:chgData name="Royle, Andy" userId="282b4af8-1cf3-4202-a9dd-8aaf28188fef" providerId="ADAL" clId="{E8E7C915-D496-43FC-B391-DD8ECCEE284C}" dt="2023-06-24T15:40:55.431" v="3322" actId="21"/>
          <ac:picMkLst>
            <pc:docMk/>
            <pc:sldMk cId="817037291" sldId="399"/>
            <ac:picMk id="3" creationId="{7183272F-2C26-52A2-B518-277AB4AA73C5}"/>
          </ac:picMkLst>
        </pc:picChg>
        <pc:picChg chg="add mod ord modCrop">
          <ac:chgData name="Royle, Andy" userId="282b4af8-1cf3-4202-a9dd-8aaf28188fef" providerId="ADAL" clId="{E8E7C915-D496-43FC-B391-DD8ECCEE284C}" dt="2023-06-24T15:41:34.426" v="3329" actId="1076"/>
          <ac:picMkLst>
            <pc:docMk/>
            <pc:sldMk cId="817037291" sldId="399"/>
            <ac:picMk id="5" creationId="{854B6CED-5F43-694C-B36A-527851A0151E}"/>
          </ac:picMkLst>
        </pc:picChg>
      </pc:sldChg>
      <pc:sldChg chg="addSp delSp modSp add del mod">
        <pc:chgData name="Royle, Andy" userId="282b4af8-1cf3-4202-a9dd-8aaf28188fef" providerId="ADAL" clId="{E8E7C915-D496-43FC-B391-DD8ECCEE284C}" dt="2023-06-24T15:42:24.394" v="3338" actId="2696"/>
        <pc:sldMkLst>
          <pc:docMk/>
          <pc:sldMk cId="2945335187" sldId="399"/>
        </pc:sldMkLst>
        <pc:spChg chg="add mod">
          <ac:chgData name="Royle, Andy" userId="282b4af8-1cf3-4202-a9dd-8aaf28188fef" providerId="ADAL" clId="{E8E7C915-D496-43FC-B391-DD8ECCEE284C}" dt="2023-06-24T15:42:00.511" v="3334" actId="21"/>
          <ac:spMkLst>
            <pc:docMk/>
            <pc:sldMk cId="2945335187" sldId="399"/>
            <ac:spMk id="4" creationId="{4DC6413B-B6A3-4393-1A67-25AD594E6B79}"/>
          </ac:spMkLst>
        </pc:spChg>
        <pc:picChg chg="del">
          <ac:chgData name="Royle, Andy" userId="282b4af8-1cf3-4202-a9dd-8aaf28188fef" providerId="ADAL" clId="{E8E7C915-D496-43FC-B391-DD8ECCEE284C}" dt="2023-06-24T15:42:00.511" v="3334" actId="21"/>
          <ac:picMkLst>
            <pc:docMk/>
            <pc:sldMk cId="2945335187" sldId="399"/>
            <ac:picMk id="5" creationId="{854B6CED-5F43-694C-B36A-527851A0151E}"/>
          </ac:picMkLst>
        </pc:picChg>
      </pc:sldChg>
      <pc:sldChg chg="modSp mod">
        <pc:chgData name="Royle, Andy" userId="282b4af8-1cf3-4202-a9dd-8aaf28188fef" providerId="ADAL" clId="{E8E7C915-D496-43FC-B391-DD8ECCEE284C}" dt="2023-06-25T13:33:12.437" v="6786" actId="6549"/>
        <pc:sldMkLst>
          <pc:docMk/>
          <pc:sldMk cId="236958375" sldId="400"/>
        </pc:sldMkLst>
        <pc:spChg chg="mod">
          <ac:chgData name="Royle, Andy" userId="282b4af8-1cf3-4202-a9dd-8aaf28188fef" providerId="ADAL" clId="{E8E7C915-D496-43FC-B391-DD8ECCEE284C}" dt="2023-06-24T15:17:27.148" v="2573" actId="20577"/>
          <ac:spMkLst>
            <pc:docMk/>
            <pc:sldMk cId="236958375" sldId="400"/>
            <ac:spMk id="2" creationId="{D63DED52-E2EC-DB54-83E5-0BFDADBDB6B2}"/>
          </ac:spMkLst>
        </pc:spChg>
        <pc:spChg chg="mod">
          <ac:chgData name="Royle, Andy" userId="282b4af8-1cf3-4202-a9dd-8aaf28188fef" providerId="ADAL" clId="{E8E7C915-D496-43FC-B391-DD8ECCEE284C}" dt="2023-06-25T13:33:12.437" v="6786" actId="6549"/>
          <ac:spMkLst>
            <pc:docMk/>
            <pc:sldMk cId="236958375" sldId="400"/>
            <ac:spMk id="3" creationId="{A207AA85-5D2C-06BB-0139-C0D10E4B3D68}"/>
          </ac:spMkLst>
        </pc:spChg>
      </pc:sldChg>
      <pc:sldChg chg="delSp modSp mod">
        <pc:chgData name="Royle, Andy" userId="282b4af8-1cf3-4202-a9dd-8aaf28188fef" providerId="ADAL" clId="{E8E7C915-D496-43FC-B391-DD8ECCEE284C}" dt="2023-06-24T14:15:52.902" v="757" actId="1076"/>
        <pc:sldMkLst>
          <pc:docMk/>
          <pc:sldMk cId="967683872" sldId="402"/>
        </pc:sldMkLst>
        <pc:spChg chg="mod">
          <ac:chgData name="Royle, Andy" userId="282b4af8-1cf3-4202-a9dd-8aaf28188fef" providerId="ADAL" clId="{E8E7C915-D496-43FC-B391-DD8ECCEE284C}" dt="2023-06-24T14:15:52.902" v="757" actId="1076"/>
          <ac:spMkLst>
            <pc:docMk/>
            <pc:sldMk cId="967683872" sldId="402"/>
            <ac:spMk id="2" creationId="{D06AAE5B-DB08-7FDB-8BC2-7288DFF908C6}"/>
          </ac:spMkLst>
        </pc:spChg>
        <pc:spChg chg="del">
          <ac:chgData name="Royle, Andy" userId="282b4af8-1cf3-4202-a9dd-8aaf28188fef" providerId="ADAL" clId="{E8E7C915-D496-43FC-B391-DD8ECCEE284C}" dt="2023-06-24T14:15:49.310" v="756" actId="478"/>
          <ac:spMkLst>
            <pc:docMk/>
            <pc:sldMk cId="967683872" sldId="402"/>
            <ac:spMk id="3" creationId="{CD1BE399-2B42-6B0F-43CF-65943643BB79}"/>
          </ac:spMkLst>
        </pc:spChg>
      </pc:sldChg>
      <pc:sldChg chg="new del">
        <pc:chgData name="Royle, Andy" userId="282b4af8-1cf3-4202-a9dd-8aaf28188fef" providerId="ADAL" clId="{E8E7C915-D496-43FC-B391-DD8ECCEE284C}" dt="2023-07-06T15:45:43.233" v="8658" actId="47"/>
        <pc:sldMkLst>
          <pc:docMk/>
          <pc:sldMk cId="2417456396" sldId="403"/>
        </pc:sldMkLst>
      </pc:sldChg>
      <pc:sldChg chg="addSp delSp modSp new mod">
        <pc:chgData name="Royle, Andy" userId="282b4af8-1cf3-4202-a9dd-8aaf28188fef" providerId="ADAL" clId="{E8E7C915-D496-43FC-B391-DD8ECCEE284C}" dt="2023-07-06T16:25:42.837" v="9276" actId="14100"/>
        <pc:sldMkLst>
          <pc:docMk/>
          <pc:sldMk cId="1682652203" sldId="404"/>
        </pc:sldMkLst>
        <pc:spChg chg="del mod">
          <ac:chgData name="Royle, Andy" userId="282b4af8-1cf3-4202-a9dd-8aaf28188fef" providerId="ADAL" clId="{E8E7C915-D496-43FC-B391-DD8ECCEE284C}" dt="2023-06-24T16:14:29.908" v="4159" actId="478"/>
          <ac:spMkLst>
            <pc:docMk/>
            <pc:sldMk cId="1682652203" sldId="404"/>
            <ac:spMk id="2" creationId="{7CC19FDC-1E10-DA85-3EC7-2765C5F316C5}"/>
          </ac:spMkLst>
        </pc:spChg>
        <pc:spChg chg="del">
          <ac:chgData name="Royle, Andy" userId="282b4af8-1cf3-4202-a9dd-8aaf28188fef" providerId="ADAL" clId="{E8E7C915-D496-43FC-B391-DD8ECCEE284C}" dt="2023-06-24T15:40:57.881" v="3323"/>
          <ac:spMkLst>
            <pc:docMk/>
            <pc:sldMk cId="1682652203" sldId="404"/>
            <ac:spMk id="3" creationId="{85124058-F571-D8C7-77A5-972621AD4DFC}"/>
          </ac:spMkLst>
        </pc:spChg>
        <pc:spChg chg="add mod">
          <ac:chgData name="Royle, Andy" userId="282b4af8-1cf3-4202-a9dd-8aaf28188fef" providerId="ADAL" clId="{E8E7C915-D496-43FC-B391-DD8ECCEE284C}" dt="2023-06-24T16:14:34.033" v="4160" actId="1076"/>
          <ac:spMkLst>
            <pc:docMk/>
            <pc:sldMk cId="1682652203" sldId="404"/>
            <ac:spMk id="6" creationId="{E5F7985D-D812-7DC6-7DC4-AC60D8130439}"/>
          </ac:spMkLst>
        </pc:spChg>
        <pc:spChg chg="add del mod">
          <ac:chgData name="Royle, Andy" userId="282b4af8-1cf3-4202-a9dd-8aaf28188fef" providerId="ADAL" clId="{E8E7C915-D496-43FC-B391-DD8ECCEE284C}" dt="2023-06-24T16:14:37.569" v="4161" actId="478"/>
          <ac:spMkLst>
            <pc:docMk/>
            <pc:sldMk cId="1682652203" sldId="404"/>
            <ac:spMk id="8" creationId="{855D5FEF-ED57-21E8-B4A4-2C0564076067}"/>
          </ac:spMkLst>
        </pc:spChg>
        <pc:picChg chg="add mod">
          <ac:chgData name="Royle, Andy" userId="282b4af8-1cf3-4202-a9dd-8aaf28188fef" providerId="ADAL" clId="{E8E7C915-D496-43FC-B391-DD8ECCEE284C}" dt="2023-06-24T15:42:09.794" v="3337" actId="14100"/>
          <ac:picMkLst>
            <pc:docMk/>
            <pc:sldMk cId="1682652203" sldId="404"/>
            <ac:picMk id="4" creationId="{E6731FED-4C26-BD9B-00D1-64A4BA82AA1B}"/>
          </ac:picMkLst>
        </pc:picChg>
        <pc:picChg chg="add mod">
          <ac:chgData name="Royle, Andy" userId="282b4af8-1cf3-4202-a9dd-8aaf28188fef" providerId="ADAL" clId="{E8E7C915-D496-43FC-B391-DD8ECCEE284C}" dt="2023-07-06T16:25:42.837" v="9276" actId="14100"/>
          <ac:picMkLst>
            <pc:docMk/>
            <pc:sldMk cId="1682652203" sldId="404"/>
            <ac:picMk id="5" creationId="{018EACB4-72E9-98D9-F681-6CBB36802C9A}"/>
          </ac:picMkLst>
        </pc:picChg>
      </pc:sldChg>
      <pc:sldChg chg="modSp new del mod">
        <pc:chgData name="Royle, Andy" userId="282b4af8-1cf3-4202-a9dd-8aaf28188fef" providerId="ADAL" clId="{E8E7C915-D496-43FC-B391-DD8ECCEE284C}" dt="2023-07-06T15:55:42.207" v="8659" actId="47"/>
        <pc:sldMkLst>
          <pc:docMk/>
          <pc:sldMk cId="346784452" sldId="405"/>
        </pc:sldMkLst>
        <pc:spChg chg="mod">
          <ac:chgData name="Royle, Andy" userId="282b4af8-1cf3-4202-a9dd-8aaf28188fef" providerId="ADAL" clId="{E8E7C915-D496-43FC-B391-DD8ECCEE284C}" dt="2023-06-24T14:53:56.797" v="1822" actId="20577"/>
          <ac:spMkLst>
            <pc:docMk/>
            <pc:sldMk cId="346784452" sldId="405"/>
            <ac:spMk id="3" creationId="{48B1DA8D-DFAB-69E4-7D02-0C7FA70503E9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6:15:39.526" v="8996" actId="20577"/>
        <pc:sldMkLst>
          <pc:docMk/>
          <pc:sldMk cId="87824602" sldId="406"/>
        </pc:sldMkLst>
        <pc:spChg chg="mod">
          <ac:chgData name="Royle, Andy" userId="282b4af8-1cf3-4202-a9dd-8aaf28188fef" providerId="ADAL" clId="{E8E7C915-D496-43FC-B391-DD8ECCEE284C}" dt="2023-06-24T16:35:42.034" v="4248" actId="20577"/>
          <ac:spMkLst>
            <pc:docMk/>
            <pc:sldMk cId="87824602" sldId="406"/>
            <ac:spMk id="2" creationId="{64B36EFF-9B7C-D4CB-F4F4-82D1C1125779}"/>
          </ac:spMkLst>
        </pc:spChg>
        <pc:spChg chg="del">
          <ac:chgData name="Royle, Andy" userId="282b4af8-1cf3-4202-a9dd-8aaf28188fef" providerId="ADAL" clId="{E8E7C915-D496-43FC-B391-DD8ECCEE284C}" dt="2023-06-24T14:54:27.679" v="1824"/>
          <ac:spMkLst>
            <pc:docMk/>
            <pc:sldMk cId="87824602" sldId="406"/>
            <ac:spMk id="3" creationId="{CFECFFA5-57D4-2221-575D-386EBE1C5526}"/>
          </ac:spMkLst>
        </pc:spChg>
        <pc:spChg chg="add mod">
          <ac:chgData name="Royle, Andy" userId="282b4af8-1cf3-4202-a9dd-8aaf28188fef" providerId="ADAL" clId="{E8E7C915-D496-43FC-B391-DD8ECCEE284C}" dt="2023-07-06T16:15:39.526" v="8996" actId="20577"/>
          <ac:spMkLst>
            <pc:docMk/>
            <pc:sldMk cId="87824602" sldId="406"/>
            <ac:spMk id="6" creationId="{6DDA5BEE-95BB-DC03-B022-7D1473FDEACA}"/>
          </ac:spMkLst>
        </pc:spChg>
        <pc:picChg chg="add del mod">
          <ac:chgData name="Royle, Andy" userId="282b4af8-1cf3-4202-a9dd-8aaf28188fef" providerId="ADAL" clId="{E8E7C915-D496-43FC-B391-DD8ECCEE284C}" dt="2023-06-24T14:55:46.789" v="1825" actId="478"/>
          <ac:picMkLst>
            <pc:docMk/>
            <pc:sldMk cId="87824602" sldId="406"/>
            <ac:picMk id="4" creationId="{63C1B8FA-5DDC-8A90-096D-E82E14A1C4D3}"/>
          </ac:picMkLst>
        </pc:picChg>
        <pc:picChg chg="add mod modCrop">
          <ac:chgData name="Royle, Andy" userId="282b4af8-1cf3-4202-a9dd-8aaf28188fef" providerId="ADAL" clId="{E8E7C915-D496-43FC-B391-DD8ECCEE284C}" dt="2023-06-24T15:30:46.287" v="2725" actId="1076"/>
          <ac:picMkLst>
            <pc:docMk/>
            <pc:sldMk cId="87824602" sldId="406"/>
            <ac:picMk id="8" creationId="{42898783-FE31-115B-7CA7-ED4C068FF2C9}"/>
          </ac:picMkLst>
        </pc:picChg>
      </pc:sldChg>
      <pc:sldChg chg="modSp new mod">
        <pc:chgData name="Royle, Andy" userId="282b4af8-1cf3-4202-a9dd-8aaf28188fef" providerId="ADAL" clId="{E8E7C915-D496-43FC-B391-DD8ECCEE284C}" dt="2023-07-06T16:21:41.609" v="9078" actId="20577"/>
        <pc:sldMkLst>
          <pc:docMk/>
          <pc:sldMk cId="3718727756" sldId="407"/>
        </pc:sldMkLst>
        <pc:spChg chg="mod">
          <ac:chgData name="Royle, Andy" userId="282b4af8-1cf3-4202-a9dd-8aaf28188fef" providerId="ADAL" clId="{E8E7C915-D496-43FC-B391-DD8ECCEE284C}" dt="2023-06-24T17:03:31.722" v="5429" actId="20577"/>
          <ac:spMkLst>
            <pc:docMk/>
            <pc:sldMk cId="3718727756" sldId="407"/>
            <ac:spMk id="2" creationId="{A89E36FC-08B3-5B39-809C-24EC3AB99950}"/>
          </ac:spMkLst>
        </pc:spChg>
        <pc:spChg chg="mod">
          <ac:chgData name="Royle, Andy" userId="282b4af8-1cf3-4202-a9dd-8aaf28188fef" providerId="ADAL" clId="{E8E7C915-D496-43FC-B391-DD8ECCEE284C}" dt="2023-07-06T16:21:41.609" v="9078" actId="20577"/>
          <ac:spMkLst>
            <pc:docMk/>
            <pc:sldMk cId="3718727756" sldId="407"/>
            <ac:spMk id="3" creationId="{DEB614B3-988B-2807-C31C-F09589CB9EA6}"/>
          </ac:spMkLst>
        </pc:spChg>
      </pc:sldChg>
      <pc:sldChg chg="addSp modSp add mod modShow">
        <pc:chgData name="Royle, Andy" userId="282b4af8-1cf3-4202-a9dd-8aaf28188fef" providerId="ADAL" clId="{E8E7C915-D496-43FC-B391-DD8ECCEE284C}" dt="2023-07-06T16:18:04.469" v="9015" actId="729"/>
        <pc:sldMkLst>
          <pc:docMk/>
          <pc:sldMk cId="2871428790" sldId="408"/>
        </pc:sldMkLst>
        <pc:spChg chg="mod">
          <ac:chgData name="Royle, Andy" userId="282b4af8-1cf3-4202-a9dd-8aaf28188fef" providerId="ADAL" clId="{E8E7C915-D496-43FC-B391-DD8ECCEE284C}" dt="2023-06-24T16:41:42.104" v="4750" actId="20577"/>
          <ac:spMkLst>
            <pc:docMk/>
            <pc:sldMk cId="2871428790" sldId="408"/>
            <ac:spMk id="2" creationId="{64B36EFF-9B7C-D4CB-F4F4-82D1C1125779}"/>
          </ac:spMkLst>
        </pc:spChg>
        <pc:spChg chg="add mod">
          <ac:chgData name="Royle, Andy" userId="282b4af8-1cf3-4202-a9dd-8aaf28188fef" providerId="ADAL" clId="{E8E7C915-D496-43FC-B391-DD8ECCEE284C}" dt="2023-06-24T15:36:29.598" v="3301" actId="2711"/>
          <ac:spMkLst>
            <pc:docMk/>
            <pc:sldMk cId="2871428790" sldId="408"/>
            <ac:spMk id="3" creationId="{9DD9C5BC-54B9-F5FA-3E05-AA65A9004D3B}"/>
          </ac:spMkLst>
        </pc:spChg>
        <pc:spChg chg="mod">
          <ac:chgData name="Royle, Andy" userId="282b4af8-1cf3-4202-a9dd-8aaf28188fef" providerId="ADAL" clId="{E8E7C915-D496-43FC-B391-DD8ECCEE284C}" dt="2023-06-24T15:34:35.684" v="2955" actId="20577"/>
          <ac:spMkLst>
            <pc:docMk/>
            <pc:sldMk cId="2871428790" sldId="408"/>
            <ac:spMk id="6" creationId="{6DDA5BEE-95BB-DC03-B022-7D1473FDEACA}"/>
          </ac:spMkLst>
        </pc:spChg>
        <pc:picChg chg="mod">
          <ac:chgData name="Royle, Andy" userId="282b4af8-1cf3-4202-a9dd-8aaf28188fef" providerId="ADAL" clId="{E8E7C915-D496-43FC-B391-DD8ECCEE284C}" dt="2023-06-24T15:34:37.826" v="2956" actId="1076"/>
          <ac:picMkLst>
            <pc:docMk/>
            <pc:sldMk cId="2871428790" sldId="408"/>
            <ac:picMk id="8" creationId="{42898783-FE31-115B-7CA7-ED4C068FF2C9}"/>
          </ac:picMkLst>
        </pc:picChg>
      </pc:sldChg>
      <pc:sldChg chg="modSp new mod">
        <pc:chgData name="Royle, Andy" userId="282b4af8-1cf3-4202-a9dd-8aaf28188fef" providerId="ADAL" clId="{E8E7C915-D496-43FC-B391-DD8ECCEE284C}" dt="2023-07-06T16:32:56.377" v="9513" actId="404"/>
        <pc:sldMkLst>
          <pc:docMk/>
          <pc:sldMk cId="2741757096" sldId="409"/>
        </pc:sldMkLst>
        <pc:spChg chg="mod">
          <ac:chgData name="Royle, Andy" userId="282b4af8-1cf3-4202-a9dd-8aaf28188fef" providerId="ADAL" clId="{E8E7C915-D496-43FC-B391-DD8ECCEE284C}" dt="2023-07-06T16:28:05.956" v="9408" actId="207"/>
          <ac:spMkLst>
            <pc:docMk/>
            <pc:sldMk cId="2741757096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E8E7C915-D496-43FC-B391-DD8ECCEE284C}" dt="2023-07-06T16:32:56.377" v="9513" actId="404"/>
          <ac:spMkLst>
            <pc:docMk/>
            <pc:sldMk cId="2741757096" sldId="409"/>
            <ac:spMk id="3" creationId="{3D881B01-CCCB-07FD-D463-26A8EC320E93}"/>
          </ac:spMkLst>
        </pc:spChg>
      </pc:sldChg>
      <pc:sldChg chg="addSp delSp modSp new del mod">
        <pc:chgData name="Royle, Andy" userId="282b4af8-1cf3-4202-a9dd-8aaf28188fef" providerId="ADAL" clId="{E8E7C915-D496-43FC-B391-DD8ECCEE284C}" dt="2023-06-24T16:04:08.952" v="4154" actId="2696"/>
        <pc:sldMkLst>
          <pc:docMk/>
          <pc:sldMk cId="2276177948" sldId="410"/>
        </pc:sldMkLst>
        <pc:spChg chg="del">
          <ac:chgData name="Royle, Andy" userId="282b4af8-1cf3-4202-a9dd-8aaf28188fef" providerId="ADAL" clId="{E8E7C915-D496-43FC-B391-DD8ECCEE284C}" dt="2023-06-24T15:56:27.711" v="3984"/>
          <ac:spMkLst>
            <pc:docMk/>
            <pc:sldMk cId="2276177948" sldId="410"/>
            <ac:spMk id="2" creationId="{7F55D25B-6139-D3F8-854E-E3AE09667925}"/>
          </ac:spMkLst>
        </pc:spChg>
        <pc:spChg chg="del">
          <ac:chgData name="Royle, Andy" userId="282b4af8-1cf3-4202-a9dd-8aaf28188fef" providerId="ADAL" clId="{E8E7C915-D496-43FC-B391-DD8ECCEE284C}" dt="2023-06-24T15:53:19.073" v="3863" actId="22"/>
          <ac:spMkLst>
            <pc:docMk/>
            <pc:sldMk cId="2276177948" sldId="410"/>
            <ac:spMk id="3" creationId="{480607E8-49A1-F294-2DBB-0C0D26E773FA}"/>
          </ac:spMkLst>
        </pc:spChg>
        <pc:spChg chg="add mod">
          <ac:chgData name="Royle, Andy" userId="282b4af8-1cf3-4202-a9dd-8aaf28188fef" providerId="ADAL" clId="{E8E7C915-D496-43FC-B391-DD8ECCEE284C}" dt="2023-06-24T15:55:59.463" v="3971" actId="207"/>
          <ac:spMkLst>
            <pc:docMk/>
            <pc:sldMk cId="2276177948" sldId="410"/>
            <ac:spMk id="6" creationId="{BDC841ED-7332-EC8B-9CC4-922F10686537}"/>
          </ac:spMkLst>
        </pc:spChg>
        <pc:spChg chg="add del mod">
          <ac:chgData name="Royle, Andy" userId="282b4af8-1cf3-4202-a9dd-8aaf28188fef" providerId="ADAL" clId="{E8E7C915-D496-43FC-B391-DD8ECCEE284C}" dt="2023-06-24T15:55:32.928" v="3964" actId="478"/>
          <ac:spMkLst>
            <pc:docMk/>
            <pc:sldMk cId="2276177948" sldId="410"/>
            <ac:spMk id="8" creationId="{66A66372-6FA2-085E-3641-4F859CD4B2F7}"/>
          </ac:spMkLst>
        </pc:spChg>
        <pc:spChg chg="add mod">
          <ac:chgData name="Royle, Andy" userId="282b4af8-1cf3-4202-a9dd-8aaf28188fef" providerId="ADAL" clId="{E8E7C915-D496-43FC-B391-DD8ECCEE284C}" dt="2023-06-24T16:00:21.650" v="3985" actId="208"/>
          <ac:spMkLst>
            <pc:docMk/>
            <pc:sldMk cId="2276177948" sldId="410"/>
            <ac:spMk id="11" creationId="{0F313F14-2AEF-7DEF-940F-8774059369E8}"/>
          </ac:spMkLst>
        </pc:spChg>
        <pc:spChg chg="add mod">
          <ac:chgData name="Royle, Andy" userId="282b4af8-1cf3-4202-a9dd-8aaf28188fef" providerId="ADAL" clId="{E8E7C915-D496-43FC-B391-DD8ECCEE284C}" dt="2023-06-24T15:56:27.711" v="3984"/>
          <ac:spMkLst>
            <pc:docMk/>
            <pc:sldMk cId="2276177948" sldId="410"/>
            <ac:spMk id="12" creationId="{802EED8D-A198-B040-E67E-4AB289F16585}"/>
          </ac:spMkLst>
        </pc:spChg>
        <pc:picChg chg="add del mod ord modCrop">
          <ac:chgData name="Royle, Andy" userId="282b4af8-1cf3-4202-a9dd-8aaf28188fef" providerId="ADAL" clId="{E8E7C915-D496-43FC-B391-DD8ECCEE284C}" dt="2023-06-24T15:54:59.378" v="3957" actId="478"/>
          <ac:picMkLst>
            <pc:docMk/>
            <pc:sldMk cId="2276177948" sldId="410"/>
            <ac:picMk id="5" creationId="{E1F7622E-E3AB-5AFF-3FD7-BCDD872C2EAB}"/>
          </ac:picMkLst>
        </pc:picChg>
        <pc:picChg chg="add mod modCrop">
          <ac:chgData name="Royle, Andy" userId="282b4af8-1cf3-4202-a9dd-8aaf28188fef" providerId="ADAL" clId="{E8E7C915-D496-43FC-B391-DD8ECCEE284C}" dt="2023-06-24T15:55:49.382" v="3968" actId="1076"/>
          <ac:picMkLst>
            <pc:docMk/>
            <pc:sldMk cId="2276177948" sldId="410"/>
            <ac:picMk id="10" creationId="{BC1F0738-BE69-194A-2341-4C5600F2ADE0}"/>
          </ac:picMkLst>
        </pc:picChg>
      </pc:sldChg>
      <pc:sldChg chg="modSp add mod modShow">
        <pc:chgData name="Royle, Andy" userId="282b4af8-1cf3-4202-a9dd-8aaf28188fef" providerId="ADAL" clId="{E8E7C915-D496-43FC-B391-DD8ECCEE284C}" dt="2023-07-06T16:37:46.521" v="9657" actId="729"/>
        <pc:sldMkLst>
          <pc:docMk/>
          <pc:sldMk cId="4066967694" sldId="410"/>
        </pc:sldMkLst>
        <pc:spChg chg="mod">
          <ac:chgData name="Royle, Andy" userId="282b4af8-1cf3-4202-a9dd-8aaf28188fef" providerId="ADAL" clId="{E8E7C915-D496-43FC-B391-DD8ECCEE284C}" dt="2023-07-06T16:33:33.120" v="9566" actId="14100"/>
          <ac:spMkLst>
            <pc:docMk/>
            <pc:sldMk cId="4066967694" sldId="410"/>
            <ac:spMk id="6" creationId="{BDC841ED-7332-EC8B-9CC4-922F10686537}"/>
          </ac:spMkLst>
        </pc:spChg>
      </pc:sldChg>
      <pc:sldChg chg="modSp new mod addCm delCm">
        <pc:chgData name="Royle, Andy" userId="282b4af8-1cf3-4202-a9dd-8aaf28188fef" providerId="ADAL" clId="{E8E7C915-D496-43FC-B391-DD8ECCEE284C}" dt="2023-07-06T16:31:52.295" v="9512" actId="114"/>
        <pc:sldMkLst>
          <pc:docMk/>
          <pc:sldMk cId="2379087713" sldId="411"/>
        </pc:sldMkLst>
        <pc:spChg chg="mod">
          <ac:chgData name="Royle, Andy" userId="282b4af8-1cf3-4202-a9dd-8aaf28188fef" providerId="ADAL" clId="{E8E7C915-D496-43FC-B391-DD8ECCEE284C}" dt="2023-06-24T16:37:07.360" v="4564" actId="207"/>
          <ac:spMkLst>
            <pc:docMk/>
            <pc:sldMk cId="2379087713" sldId="411"/>
            <ac:spMk id="2" creationId="{3AC8E94C-BCF7-AA4F-ECF7-51B83BED5BA0}"/>
          </ac:spMkLst>
        </pc:spChg>
        <pc:spChg chg="mod">
          <ac:chgData name="Royle, Andy" userId="282b4af8-1cf3-4202-a9dd-8aaf28188fef" providerId="ADAL" clId="{E8E7C915-D496-43FC-B391-DD8ECCEE284C}" dt="2023-07-06T16:31:52.295" v="9512" actId="114"/>
          <ac:spMkLst>
            <pc:docMk/>
            <pc:sldMk cId="2379087713" sldId="411"/>
            <ac:spMk id="3" creationId="{B20CEA26-E1A7-876E-A677-96461F9866F8}"/>
          </ac:spMkLst>
        </pc:spChg>
      </pc:sldChg>
      <pc:sldChg chg="modSp add mod">
        <pc:chgData name="Royle, Andy" userId="282b4af8-1cf3-4202-a9dd-8aaf28188fef" providerId="ADAL" clId="{E8E7C915-D496-43FC-B391-DD8ECCEE284C}" dt="2023-07-06T16:36:46.893" v="9656" actId="20577"/>
        <pc:sldMkLst>
          <pc:docMk/>
          <pc:sldMk cId="2706807989" sldId="412"/>
        </pc:sldMkLst>
        <pc:spChg chg="mod">
          <ac:chgData name="Royle, Andy" userId="282b4af8-1cf3-4202-a9dd-8aaf28188fef" providerId="ADAL" clId="{E8E7C915-D496-43FC-B391-DD8ECCEE284C}" dt="2023-07-06T16:36:46.893" v="9656" actId="20577"/>
          <ac:spMkLst>
            <pc:docMk/>
            <pc:sldMk cId="2706807989" sldId="412"/>
            <ac:spMk id="3" creationId="{00000000-0000-0000-0000-000000000000}"/>
          </ac:spMkLst>
        </pc:spChg>
      </pc:sldChg>
      <pc:sldChg chg="modSp new del mod">
        <pc:chgData name="Royle, Andy" userId="282b4af8-1cf3-4202-a9dd-8aaf28188fef" providerId="ADAL" clId="{E8E7C915-D496-43FC-B391-DD8ECCEE284C}" dt="2023-07-06T18:21:24.595" v="10922" actId="47"/>
        <pc:sldMkLst>
          <pc:docMk/>
          <pc:sldMk cId="487925911" sldId="413"/>
        </pc:sldMkLst>
        <pc:spChg chg="mod">
          <ac:chgData name="Royle, Andy" userId="282b4af8-1cf3-4202-a9dd-8aaf28188fef" providerId="ADAL" clId="{E8E7C915-D496-43FC-B391-DD8ECCEE284C}" dt="2023-07-06T17:50:57.146" v="10667" actId="207"/>
          <ac:spMkLst>
            <pc:docMk/>
            <pc:sldMk cId="487925911" sldId="413"/>
            <ac:spMk id="2" creationId="{616DB96F-ABC5-9C31-1F0A-A0469759075E}"/>
          </ac:spMkLst>
        </pc:spChg>
        <pc:spChg chg="mod">
          <ac:chgData name="Royle, Andy" userId="282b4af8-1cf3-4202-a9dd-8aaf28188fef" providerId="ADAL" clId="{E8E7C915-D496-43FC-B391-DD8ECCEE284C}" dt="2023-06-26T18:44:52.751" v="7626" actId="20577"/>
          <ac:spMkLst>
            <pc:docMk/>
            <pc:sldMk cId="487925911" sldId="413"/>
            <ac:spMk id="3" creationId="{290A8AE2-EE2A-7EB2-81C2-8C5F9DE5692B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8:06:09.410" v="10713" actId="20577"/>
        <pc:sldMkLst>
          <pc:docMk/>
          <pc:sldMk cId="3853746707" sldId="414"/>
        </pc:sldMkLst>
        <pc:spChg chg="mod">
          <ac:chgData name="Royle, Andy" userId="282b4af8-1cf3-4202-a9dd-8aaf28188fef" providerId="ADAL" clId="{E8E7C915-D496-43FC-B391-DD8ECCEE284C}" dt="2023-06-24T19:56:06.146" v="6283" actId="207"/>
          <ac:spMkLst>
            <pc:docMk/>
            <pc:sldMk cId="3853746707" sldId="414"/>
            <ac:spMk id="2" creationId="{536E8F34-6033-1869-71AA-5FD45F10D7D3}"/>
          </ac:spMkLst>
        </pc:spChg>
        <pc:spChg chg="mod">
          <ac:chgData name="Royle, Andy" userId="282b4af8-1cf3-4202-a9dd-8aaf28188fef" providerId="ADAL" clId="{E8E7C915-D496-43FC-B391-DD8ECCEE284C}" dt="2023-07-06T18:06:09.410" v="10713" actId="20577"/>
          <ac:spMkLst>
            <pc:docMk/>
            <pc:sldMk cId="3853746707" sldId="414"/>
            <ac:spMk id="3" creationId="{EFBB02DA-66AC-B1B7-C24B-3945A7DBE710}"/>
          </ac:spMkLst>
        </pc:spChg>
        <pc:spChg chg="add del mod">
          <ac:chgData name="Royle, Andy" userId="282b4af8-1cf3-4202-a9dd-8aaf28188fef" providerId="ADAL" clId="{E8E7C915-D496-43FC-B391-DD8ECCEE284C}" dt="2023-06-24T19:54:23.326" v="6258" actId="478"/>
          <ac:spMkLst>
            <pc:docMk/>
            <pc:sldMk cId="3853746707" sldId="414"/>
            <ac:spMk id="4" creationId="{469D7C76-8B96-EA54-E852-7640FBB26062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8:06:21.198" v="10716" actId="20577"/>
        <pc:sldMkLst>
          <pc:docMk/>
          <pc:sldMk cId="122694315" sldId="415"/>
        </pc:sldMkLst>
        <pc:spChg chg="add mod">
          <ac:chgData name="Royle, Andy" userId="282b4af8-1cf3-4202-a9dd-8aaf28188fef" providerId="ADAL" clId="{E8E7C915-D496-43FC-B391-DD8ECCEE284C}" dt="2023-06-26T18:29:55.465" v="7570" actId="208"/>
          <ac:spMkLst>
            <pc:docMk/>
            <pc:sldMk cId="122694315" sldId="415"/>
            <ac:spMk id="2" creationId="{568B6E83-0DA2-4858-37A2-803DA67374DA}"/>
          </ac:spMkLst>
        </pc:spChg>
        <pc:spChg chg="del">
          <ac:chgData name="Royle, Andy" userId="282b4af8-1cf3-4202-a9dd-8aaf28188fef" providerId="ADAL" clId="{E8E7C915-D496-43FC-B391-DD8ECCEE284C}" dt="2023-06-24T19:50:12.460" v="6030" actId="478"/>
          <ac:spMkLst>
            <pc:docMk/>
            <pc:sldMk cId="122694315" sldId="415"/>
            <ac:spMk id="2" creationId="{A1580822-31E2-8DF6-0E10-CE8B5871A11D}"/>
          </ac:spMkLst>
        </pc:spChg>
        <pc:spChg chg="mod">
          <ac:chgData name="Royle, Andy" userId="282b4af8-1cf3-4202-a9dd-8aaf28188fef" providerId="ADAL" clId="{E8E7C915-D496-43FC-B391-DD8ECCEE284C}" dt="2023-07-06T18:06:21.198" v="10716" actId="20577"/>
          <ac:spMkLst>
            <pc:docMk/>
            <pc:sldMk cId="122694315" sldId="415"/>
            <ac:spMk id="3" creationId="{89D25AC4-A057-8ADE-4122-17E38581B783}"/>
          </ac:spMkLst>
        </pc:spChg>
      </pc:sldChg>
      <pc:sldChg chg="addSp modSp new mod">
        <pc:chgData name="Royle, Andy" userId="282b4af8-1cf3-4202-a9dd-8aaf28188fef" providerId="ADAL" clId="{E8E7C915-D496-43FC-B391-DD8ECCEE284C}" dt="2023-07-06T18:26:23.840" v="10963" actId="207"/>
        <pc:sldMkLst>
          <pc:docMk/>
          <pc:sldMk cId="508528748" sldId="416"/>
        </pc:sldMkLst>
        <pc:spChg chg="mod">
          <ac:chgData name="Royle, Andy" userId="282b4af8-1cf3-4202-a9dd-8aaf28188fef" providerId="ADAL" clId="{E8E7C915-D496-43FC-B391-DD8ECCEE284C}" dt="2023-06-27T17:59:25.886" v="7909" actId="207"/>
          <ac:spMkLst>
            <pc:docMk/>
            <pc:sldMk cId="508528748" sldId="416"/>
            <ac:spMk id="2" creationId="{26251C32-F53B-AA99-C069-DE49C27DF985}"/>
          </ac:spMkLst>
        </pc:spChg>
        <pc:spChg chg="mod">
          <ac:chgData name="Royle, Andy" userId="282b4af8-1cf3-4202-a9dd-8aaf28188fef" providerId="ADAL" clId="{E8E7C915-D496-43FC-B391-DD8ECCEE284C}" dt="2023-07-06T18:26:23.840" v="10963" actId="207"/>
          <ac:spMkLst>
            <pc:docMk/>
            <pc:sldMk cId="508528748" sldId="416"/>
            <ac:spMk id="3" creationId="{8A91052B-8E4F-A4A4-0267-C1508FC83575}"/>
          </ac:spMkLst>
        </pc:spChg>
        <pc:spChg chg="add mod">
          <ac:chgData name="Royle, Andy" userId="282b4af8-1cf3-4202-a9dd-8aaf28188fef" providerId="ADAL" clId="{E8E7C915-D496-43FC-B391-DD8ECCEE284C}" dt="2023-06-27T17:58:30.483" v="7828" actId="1037"/>
          <ac:spMkLst>
            <pc:docMk/>
            <pc:sldMk cId="508528748" sldId="416"/>
            <ac:spMk id="4" creationId="{F53D240E-E5BA-0EFD-FE63-1340E52A4C6C}"/>
          </ac:spMkLst>
        </pc:spChg>
        <pc:spChg chg="add mod">
          <ac:chgData name="Royle, Andy" userId="282b4af8-1cf3-4202-a9dd-8aaf28188fef" providerId="ADAL" clId="{E8E7C915-D496-43FC-B391-DD8ECCEE284C}" dt="2023-06-27T17:59:08.340" v="7888" actId="1076"/>
          <ac:spMkLst>
            <pc:docMk/>
            <pc:sldMk cId="508528748" sldId="416"/>
            <ac:spMk id="5" creationId="{A80A1918-0EF9-BEC5-2E45-0C9409880327}"/>
          </ac:spMkLst>
        </pc:spChg>
      </pc:sldChg>
      <pc:sldChg chg="modSp new mod">
        <pc:chgData name="Royle, Andy" userId="282b4af8-1cf3-4202-a9dd-8aaf28188fef" providerId="ADAL" clId="{E8E7C915-D496-43FC-B391-DD8ECCEE284C}" dt="2023-07-06T18:15:42.872" v="10921" actId="20577"/>
        <pc:sldMkLst>
          <pc:docMk/>
          <pc:sldMk cId="2318478016" sldId="417"/>
        </pc:sldMkLst>
        <pc:spChg chg="mod">
          <ac:chgData name="Royle, Andy" userId="282b4af8-1cf3-4202-a9dd-8aaf28188fef" providerId="ADAL" clId="{E8E7C915-D496-43FC-B391-DD8ECCEE284C}" dt="2023-07-06T18:08:02.889" v="10748" actId="207"/>
          <ac:spMkLst>
            <pc:docMk/>
            <pc:sldMk cId="2318478016" sldId="417"/>
            <ac:spMk id="2" creationId="{993321F3-7651-3098-2F54-63906CDAB467}"/>
          </ac:spMkLst>
        </pc:spChg>
        <pc:spChg chg="mod">
          <ac:chgData name="Royle, Andy" userId="282b4af8-1cf3-4202-a9dd-8aaf28188fef" providerId="ADAL" clId="{E8E7C915-D496-43FC-B391-DD8ECCEE284C}" dt="2023-07-06T18:15:42.872" v="10921" actId="20577"/>
          <ac:spMkLst>
            <pc:docMk/>
            <pc:sldMk cId="2318478016" sldId="417"/>
            <ac:spMk id="3" creationId="{262661F2-6992-29C7-7DDE-D674C99CF59E}"/>
          </ac:spMkLst>
        </pc:spChg>
      </pc:sldChg>
    </pc:docChg>
  </pc:docChgLst>
  <pc:docChgLst>
    <pc:chgData name="Royle, Andy" userId="282b4af8-1cf3-4202-a9dd-8aaf28188fef" providerId="ADAL" clId="{D2DBD55F-A8CC-4EA0-85EE-42991F75E86E}"/>
    <pc:docChg chg="custSel addSld delSld modSld">
      <pc:chgData name="Royle, Andy" userId="282b4af8-1cf3-4202-a9dd-8aaf28188fef" providerId="ADAL" clId="{D2DBD55F-A8CC-4EA0-85EE-42991F75E86E}" dt="2023-06-24T01:46:15.651" v="321" actId="1076"/>
      <pc:docMkLst>
        <pc:docMk/>
      </pc:docMkLst>
      <pc:sldChg chg="modSp mod">
        <pc:chgData name="Royle, Andy" userId="282b4af8-1cf3-4202-a9dd-8aaf28188fef" providerId="ADAL" clId="{D2DBD55F-A8CC-4EA0-85EE-42991F75E86E}" dt="2023-06-23T23:29:17.543" v="218" actId="2711"/>
        <pc:sldMkLst>
          <pc:docMk/>
          <pc:sldMk cId="3532455625" sldId="256"/>
        </pc:sldMkLst>
        <pc:spChg chg="mod">
          <ac:chgData name="Royle, Andy" userId="282b4af8-1cf3-4202-a9dd-8aaf28188fef" providerId="ADAL" clId="{D2DBD55F-A8CC-4EA0-85EE-42991F75E86E}" dt="2023-06-23T23:29:17.543" v="218" actId="2711"/>
          <ac:spMkLst>
            <pc:docMk/>
            <pc:sldMk cId="3532455625" sldId="256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D2DBD55F-A8CC-4EA0-85EE-42991F75E86E}" dt="2023-06-18T19:52:49.006" v="80" actId="729"/>
        <pc:sldMkLst>
          <pc:docMk/>
          <pc:sldMk cId="915703487" sldId="264"/>
        </pc:sldMkLst>
      </pc:sldChg>
      <pc:sldChg chg="addSp modSp mod">
        <pc:chgData name="Royle, Andy" userId="282b4af8-1cf3-4202-a9dd-8aaf28188fef" providerId="ADAL" clId="{D2DBD55F-A8CC-4EA0-85EE-42991F75E86E}" dt="2023-06-24T01:36:08.073" v="279" actId="1076"/>
        <pc:sldMkLst>
          <pc:docMk/>
          <pc:sldMk cId="978352016" sldId="268"/>
        </pc:sldMkLst>
        <pc:spChg chg="add mod">
          <ac:chgData name="Royle, Andy" userId="282b4af8-1cf3-4202-a9dd-8aaf28188fef" providerId="ADAL" clId="{D2DBD55F-A8CC-4EA0-85EE-42991F75E86E}" dt="2023-06-24T01:36:08.073" v="279" actId="1076"/>
          <ac:spMkLst>
            <pc:docMk/>
            <pc:sldMk cId="978352016" sldId="268"/>
            <ac:spMk id="4" creationId="{3F06E3F8-30DE-F853-CF55-A92A2E4BC262}"/>
          </ac:spMkLst>
        </pc:spChg>
      </pc:sldChg>
      <pc:sldChg chg="modSp">
        <pc:chgData name="Royle, Andy" userId="282b4af8-1cf3-4202-a9dd-8aaf28188fef" providerId="ADAL" clId="{D2DBD55F-A8CC-4EA0-85EE-42991F75E86E}" dt="2023-06-24T01:46:15.651" v="321" actId="1076"/>
        <pc:sldMkLst>
          <pc:docMk/>
          <pc:sldMk cId="750835652" sldId="284"/>
        </pc:sldMkLst>
        <pc:picChg chg="mod">
          <ac:chgData name="Royle, Andy" userId="282b4af8-1cf3-4202-a9dd-8aaf28188fef" providerId="ADAL" clId="{D2DBD55F-A8CC-4EA0-85EE-42991F75E86E}" dt="2023-06-24T01:46:15.651" v="321" actId="1076"/>
          <ac:picMkLst>
            <pc:docMk/>
            <pc:sldMk cId="750835652" sldId="284"/>
            <ac:picMk id="10242" creationId="{00000000-0000-0000-0000-000000000000}"/>
          </ac:picMkLst>
        </pc:picChg>
      </pc:sldChg>
      <pc:sldChg chg="del">
        <pc:chgData name="Royle, Andy" userId="282b4af8-1cf3-4202-a9dd-8aaf28188fef" providerId="ADAL" clId="{D2DBD55F-A8CC-4EA0-85EE-42991F75E86E}" dt="2023-06-18T19:51:08.407" v="44" actId="2696"/>
        <pc:sldMkLst>
          <pc:docMk/>
          <pc:sldMk cId="870667400" sldId="326"/>
        </pc:sldMkLst>
      </pc:sldChg>
      <pc:sldChg chg="modSp mod">
        <pc:chgData name="Royle, Andy" userId="282b4af8-1cf3-4202-a9dd-8aaf28188fef" providerId="ADAL" clId="{D2DBD55F-A8CC-4EA0-85EE-42991F75E86E}" dt="2023-06-18T19:52:43.595" v="79" actId="313"/>
        <pc:sldMkLst>
          <pc:docMk/>
          <pc:sldMk cId="1046764335" sldId="332"/>
        </pc:sldMkLst>
        <pc:spChg chg="mod">
          <ac:chgData name="Royle, Andy" userId="282b4af8-1cf3-4202-a9dd-8aaf28188fef" providerId="ADAL" clId="{D2DBD55F-A8CC-4EA0-85EE-42991F75E86E}" dt="2023-06-18T19:52:43.595" v="79" actId="313"/>
          <ac:spMkLst>
            <pc:docMk/>
            <pc:sldMk cId="1046764335" sldId="332"/>
            <ac:spMk id="3" creationId="{00000000-0000-0000-0000-000000000000}"/>
          </ac:spMkLst>
        </pc:spChg>
        <pc:graphicFrameChg chg="mod">
          <ac:chgData name="Royle, Andy" userId="282b4af8-1cf3-4202-a9dd-8aaf28188fef" providerId="ADAL" clId="{D2DBD55F-A8CC-4EA0-85EE-42991F75E86E}" dt="2023-06-18T19:51:59.337" v="46" actId="14100"/>
          <ac:graphicFrameMkLst>
            <pc:docMk/>
            <pc:sldMk cId="1046764335" sldId="332"/>
            <ac:graphicFrameMk id="4" creationId="{00000000-0000-0000-0000-000000000000}"/>
          </ac:graphicFrameMkLst>
        </pc:graphicFrameChg>
      </pc:sldChg>
      <pc:sldChg chg="modSp mod">
        <pc:chgData name="Royle, Andy" userId="282b4af8-1cf3-4202-a9dd-8aaf28188fef" providerId="ADAL" clId="{D2DBD55F-A8CC-4EA0-85EE-42991F75E86E}" dt="2023-06-24T01:37:10.201" v="317" actId="20577"/>
        <pc:sldMkLst>
          <pc:docMk/>
          <pc:sldMk cId="1023174897" sldId="334"/>
        </pc:sldMkLst>
        <pc:spChg chg="mod">
          <ac:chgData name="Royle, Andy" userId="282b4af8-1cf3-4202-a9dd-8aaf28188fef" providerId="ADAL" clId="{D2DBD55F-A8CC-4EA0-85EE-42991F75E86E}" dt="2023-06-24T01:37:10.201" v="317" actId="20577"/>
          <ac:spMkLst>
            <pc:docMk/>
            <pc:sldMk cId="1023174897" sldId="33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D2DBD55F-A8CC-4EA0-85EE-42991F75E86E}" dt="2023-06-24T01:36:29.657" v="281" actId="14100"/>
        <pc:sldMkLst>
          <pc:docMk/>
          <pc:sldMk cId="341742641" sldId="335"/>
        </pc:sldMkLst>
        <pc:spChg chg="mod">
          <ac:chgData name="Royle, Andy" userId="282b4af8-1cf3-4202-a9dd-8aaf28188fef" providerId="ADAL" clId="{D2DBD55F-A8CC-4EA0-85EE-42991F75E86E}" dt="2023-06-24T01:36:29.657" v="281" actId="14100"/>
          <ac:spMkLst>
            <pc:docMk/>
            <pc:sldMk cId="341742641" sldId="335"/>
            <ac:spMk id="6" creationId="{00000000-0000-0000-0000-000000000000}"/>
          </ac:spMkLst>
        </pc:spChg>
      </pc:sldChg>
      <pc:sldChg chg="modSp mod">
        <pc:chgData name="Royle, Andy" userId="282b4af8-1cf3-4202-a9dd-8aaf28188fef" providerId="ADAL" clId="{D2DBD55F-A8CC-4EA0-85EE-42991F75E86E}" dt="2023-06-24T01:37:58.072" v="320" actId="1076"/>
        <pc:sldMkLst>
          <pc:docMk/>
          <pc:sldMk cId="653370022" sldId="336"/>
        </pc:sldMkLst>
        <pc:spChg chg="mod">
          <ac:chgData name="Royle, Andy" userId="282b4af8-1cf3-4202-a9dd-8aaf28188fef" providerId="ADAL" clId="{D2DBD55F-A8CC-4EA0-85EE-42991F75E86E}" dt="2023-06-24T01:37:58.072" v="320" actId="1076"/>
          <ac:spMkLst>
            <pc:docMk/>
            <pc:sldMk cId="653370022" sldId="336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D2DBD55F-A8CC-4EA0-85EE-42991F75E86E}" dt="2023-06-19T20:29:33.725" v="161" actId="47"/>
        <pc:sldMkLst>
          <pc:docMk/>
          <pc:sldMk cId="2557333475" sldId="351"/>
        </pc:sldMkLst>
        <pc:spChg chg="mod">
          <ac:chgData name="Royle, Andy" userId="282b4af8-1cf3-4202-a9dd-8aaf28188fef" providerId="ADAL" clId="{D2DBD55F-A8CC-4EA0-85EE-42991F75E86E}" dt="2023-06-19T20:28:05.488" v="135" actId="20577"/>
          <ac:spMkLst>
            <pc:docMk/>
            <pc:sldMk cId="2557333475" sldId="351"/>
            <ac:spMk id="2" creationId="{1D034644-B895-6A6A-8AF1-B566D80D6F08}"/>
          </ac:spMkLst>
        </pc:spChg>
      </pc:sldChg>
      <pc:sldChg chg="addSp delSp modSp mod">
        <pc:chgData name="Royle, Andy" userId="282b4af8-1cf3-4202-a9dd-8aaf28188fef" providerId="ADAL" clId="{D2DBD55F-A8CC-4EA0-85EE-42991F75E86E}" dt="2023-06-19T23:06:54.044" v="193" actId="1076"/>
        <pc:sldMkLst>
          <pc:docMk/>
          <pc:sldMk cId="1598892898" sldId="386"/>
        </pc:sldMkLst>
        <pc:spChg chg="mod">
          <ac:chgData name="Royle, Andy" userId="282b4af8-1cf3-4202-a9dd-8aaf28188fef" providerId="ADAL" clId="{D2DBD55F-A8CC-4EA0-85EE-42991F75E86E}" dt="2023-06-19T23:06:54.044" v="193" actId="1076"/>
          <ac:spMkLst>
            <pc:docMk/>
            <pc:sldMk cId="1598892898" sldId="386"/>
            <ac:spMk id="3" creationId="{00000000-0000-0000-0000-000000000000}"/>
          </ac:spMkLst>
        </pc:spChg>
        <pc:picChg chg="add del mod">
          <ac:chgData name="Royle, Andy" userId="282b4af8-1cf3-4202-a9dd-8aaf28188fef" providerId="ADAL" clId="{D2DBD55F-A8CC-4EA0-85EE-42991F75E86E}" dt="2023-06-19T23:06:44.103" v="190" actId="21"/>
          <ac:picMkLst>
            <pc:docMk/>
            <pc:sldMk cId="1598892898" sldId="386"/>
            <ac:picMk id="4" creationId="{52EB7509-196F-6CEC-28A9-45168AE409A2}"/>
          </ac:picMkLst>
        </pc:picChg>
      </pc:sldChg>
      <pc:sldChg chg="addSp modSp mod">
        <pc:chgData name="Royle, Andy" userId="282b4af8-1cf3-4202-a9dd-8aaf28188fef" providerId="ADAL" clId="{D2DBD55F-A8CC-4EA0-85EE-42991F75E86E}" dt="2023-06-19T23:06:47.128" v="191"/>
        <pc:sldMkLst>
          <pc:docMk/>
          <pc:sldMk cId="817037291" sldId="399"/>
        </pc:sldMkLst>
        <pc:picChg chg="add mod">
          <ac:chgData name="Royle, Andy" userId="282b4af8-1cf3-4202-a9dd-8aaf28188fef" providerId="ADAL" clId="{D2DBD55F-A8CC-4EA0-85EE-42991F75E86E}" dt="2023-06-19T23:06:47.128" v="191"/>
          <ac:picMkLst>
            <pc:docMk/>
            <pc:sldMk cId="817037291" sldId="399"/>
            <ac:picMk id="3" creationId="{7183272F-2C26-52A2-B518-277AB4AA73C5}"/>
          </ac:picMkLst>
        </pc:picChg>
        <pc:picChg chg="mod">
          <ac:chgData name="Royle, Andy" userId="282b4af8-1cf3-4202-a9dd-8aaf28188fef" providerId="ADAL" clId="{D2DBD55F-A8CC-4EA0-85EE-42991F75E86E}" dt="2023-06-19T23:06:15.483" v="189" actId="14100"/>
          <ac:picMkLst>
            <pc:docMk/>
            <pc:sldMk cId="817037291" sldId="399"/>
            <ac:picMk id="5" creationId="{854B6CED-5F43-694C-B36A-527851A0151E}"/>
          </ac:picMkLst>
        </pc:picChg>
      </pc:sldChg>
      <pc:sldChg chg="modSp add mod">
        <pc:chgData name="Royle, Andy" userId="282b4af8-1cf3-4202-a9dd-8aaf28188fef" providerId="ADAL" clId="{D2DBD55F-A8CC-4EA0-85EE-42991F75E86E}" dt="2023-06-19T23:04:21.543" v="179" actId="20577"/>
        <pc:sldMkLst>
          <pc:docMk/>
          <pc:sldMk cId="236958375" sldId="400"/>
        </pc:sldMkLst>
        <pc:spChg chg="mod">
          <ac:chgData name="Royle, Andy" userId="282b4af8-1cf3-4202-a9dd-8aaf28188fef" providerId="ADAL" clId="{D2DBD55F-A8CC-4EA0-85EE-42991F75E86E}" dt="2023-06-19T20:29:26.425" v="148" actId="20577"/>
          <ac:spMkLst>
            <pc:docMk/>
            <pc:sldMk cId="236958375" sldId="400"/>
            <ac:spMk id="2" creationId="{D63DED52-E2EC-DB54-83E5-0BFDADBDB6B2}"/>
          </ac:spMkLst>
        </pc:spChg>
        <pc:spChg chg="mod">
          <ac:chgData name="Royle, Andy" userId="282b4af8-1cf3-4202-a9dd-8aaf28188fef" providerId="ADAL" clId="{D2DBD55F-A8CC-4EA0-85EE-42991F75E86E}" dt="2023-06-19T23:04:21.543" v="179" actId="20577"/>
          <ac:spMkLst>
            <pc:docMk/>
            <pc:sldMk cId="236958375" sldId="400"/>
            <ac:spMk id="3" creationId="{A207AA85-5D2C-06BB-0139-C0D10E4B3D68}"/>
          </ac:spMkLst>
        </pc:spChg>
      </pc:sldChg>
      <pc:sldChg chg="modSp add del mod">
        <pc:chgData name="Royle, Andy" userId="282b4af8-1cf3-4202-a9dd-8aaf28188fef" providerId="ADAL" clId="{D2DBD55F-A8CC-4EA0-85EE-42991F75E86E}" dt="2023-06-19T23:05:44.989" v="188" actId="2696"/>
        <pc:sldMkLst>
          <pc:docMk/>
          <pc:sldMk cId="1011940401" sldId="401"/>
        </pc:sldMkLst>
        <pc:spChg chg="mod">
          <ac:chgData name="Royle, Andy" userId="282b4af8-1cf3-4202-a9dd-8aaf28188fef" providerId="ADAL" clId="{D2DBD55F-A8CC-4EA0-85EE-42991F75E86E}" dt="2023-06-19T20:29:31.335" v="160" actId="20577"/>
          <ac:spMkLst>
            <pc:docMk/>
            <pc:sldMk cId="1011940401" sldId="401"/>
            <ac:spMk id="5" creationId="{1D80459E-EDFF-0DED-5856-1EBD329DDFFF}"/>
          </ac:spMkLst>
        </pc:spChg>
      </pc:sldChg>
      <pc:sldChg chg="modSp new mod">
        <pc:chgData name="Royle, Andy" userId="282b4af8-1cf3-4202-a9dd-8aaf28188fef" providerId="ADAL" clId="{D2DBD55F-A8CC-4EA0-85EE-42991F75E86E}" dt="2023-06-19T23:04:09.937" v="178" actId="207"/>
        <pc:sldMkLst>
          <pc:docMk/>
          <pc:sldMk cId="967683872" sldId="402"/>
        </pc:sldMkLst>
        <pc:spChg chg="mod">
          <ac:chgData name="Royle, Andy" userId="282b4af8-1cf3-4202-a9dd-8aaf28188fef" providerId="ADAL" clId="{D2DBD55F-A8CC-4EA0-85EE-42991F75E86E}" dt="2023-06-19T23:04:09.937" v="178" actId="207"/>
          <ac:spMkLst>
            <pc:docMk/>
            <pc:sldMk cId="967683872" sldId="402"/>
            <ac:spMk id="2" creationId="{D06AAE5B-DB08-7FDB-8BC2-7288DFF908C6}"/>
          </ac:spMkLst>
        </pc:spChg>
      </pc:sldChg>
    </pc:docChg>
  </pc:docChgLst>
  <pc:docChgLst>
    <pc:chgData name="Royle, Andy" userId="282b4af8-1cf3-4202-a9dd-8aaf28188fef" providerId="ADAL" clId="{6F99922B-9FEA-46AB-9118-D254E3B35522}"/>
    <pc:docChg chg="custSel addSld delSld modSld sldOrd">
      <pc:chgData name="Royle, Andy" userId="282b4af8-1cf3-4202-a9dd-8aaf28188fef" providerId="ADAL" clId="{6F99922B-9FEA-46AB-9118-D254E3B35522}" dt="2024-07-25T18:56:17.952" v="2237" actId="20577"/>
      <pc:docMkLst>
        <pc:docMk/>
      </pc:docMkLst>
      <pc:sldChg chg="modSp mod">
        <pc:chgData name="Royle, Andy" userId="282b4af8-1cf3-4202-a9dd-8aaf28188fef" providerId="ADAL" clId="{6F99922B-9FEA-46AB-9118-D254E3B35522}" dt="2024-07-25T17:52:06.276" v="2104" actId="20577"/>
        <pc:sldMkLst>
          <pc:docMk/>
          <pc:sldMk cId="3532455625" sldId="256"/>
        </pc:sldMkLst>
        <pc:spChg chg="mod">
          <ac:chgData name="Royle, Andy" userId="282b4af8-1cf3-4202-a9dd-8aaf28188fef" providerId="ADAL" clId="{6F99922B-9FEA-46AB-9118-D254E3B35522}" dt="2024-07-25T17:52:06.276" v="2104" actId="20577"/>
          <ac:spMkLst>
            <pc:docMk/>
            <pc:sldMk cId="3532455625" sldId="256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6F99922B-9FEA-46AB-9118-D254E3B35522}" dt="2024-07-25T18:56:17.952" v="2237" actId="20577"/>
        <pc:sldMkLst>
          <pc:docMk/>
          <pc:sldMk cId="1267049563" sldId="257"/>
        </pc:sldMkLst>
        <pc:spChg chg="mod">
          <ac:chgData name="Royle, Andy" userId="282b4af8-1cf3-4202-a9dd-8aaf28188fef" providerId="ADAL" clId="{6F99922B-9FEA-46AB-9118-D254E3B35522}" dt="2024-07-25T18:55:58.801" v="2206" actId="20577"/>
          <ac:spMkLst>
            <pc:docMk/>
            <pc:sldMk cId="1267049563" sldId="257"/>
            <ac:spMk id="3" creationId="{00000000-0000-0000-0000-000000000000}"/>
          </ac:spMkLst>
        </pc:spChg>
        <pc:spChg chg="add mod">
          <ac:chgData name="Royle, Andy" userId="282b4af8-1cf3-4202-a9dd-8aaf28188fef" providerId="ADAL" clId="{6F99922B-9FEA-46AB-9118-D254E3B35522}" dt="2024-07-25T17:30:32.566" v="2028" actId="1038"/>
          <ac:spMkLst>
            <pc:docMk/>
            <pc:sldMk cId="1267049563" sldId="257"/>
            <ac:spMk id="5" creationId="{65847EC7-F8E9-EDF6-D622-6FCC6B8EEED5}"/>
          </ac:spMkLst>
        </pc:spChg>
        <pc:spChg chg="add mod">
          <ac:chgData name="Royle, Andy" userId="282b4af8-1cf3-4202-a9dd-8aaf28188fef" providerId="ADAL" clId="{6F99922B-9FEA-46AB-9118-D254E3B35522}" dt="2024-07-25T17:28:18.422" v="1992" actId="20577"/>
          <ac:spMkLst>
            <pc:docMk/>
            <pc:sldMk cId="1267049563" sldId="257"/>
            <ac:spMk id="6" creationId="{F42D8F46-897E-C2D3-013D-FF3C3E196FE5}"/>
          </ac:spMkLst>
        </pc:spChg>
        <pc:spChg chg="add mod">
          <ac:chgData name="Royle, Andy" userId="282b4af8-1cf3-4202-a9dd-8aaf28188fef" providerId="ADAL" clId="{6F99922B-9FEA-46AB-9118-D254E3B35522}" dt="2024-07-25T17:29:51.835" v="2023" actId="1037"/>
          <ac:spMkLst>
            <pc:docMk/>
            <pc:sldMk cId="1267049563" sldId="257"/>
            <ac:spMk id="7" creationId="{08EBA394-0698-ECE8-8127-9CD5E702CB26}"/>
          </ac:spMkLst>
        </pc:spChg>
        <pc:spChg chg="add mod">
          <ac:chgData name="Royle, Andy" userId="282b4af8-1cf3-4202-a9dd-8aaf28188fef" providerId="ADAL" clId="{6F99922B-9FEA-46AB-9118-D254E3B35522}" dt="2024-07-25T18:56:17.952" v="2237" actId="20577"/>
          <ac:spMkLst>
            <pc:docMk/>
            <pc:sldMk cId="1267049563" sldId="257"/>
            <ac:spMk id="8" creationId="{0081AED3-16C9-0AFC-9EBB-9F40314E303C}"/>
          </ac:spMkLst>
        </pc:spChg>
      </pc:sldChg>
      <pc:sldChg chg="modSp mod">
        <pc:chgData name="Royle, Andy" userId="282b4af8-1cf3-4202-a9dd-8aaf28188fef" providerId="ADAL" clId="{6F99922B-9FEA-46AB-9118-D254E3B35522}" dt="2024-07-24T18:16:21.173" v="23" actId="20577"/>
        <pc:sldMkLst>
          <pc:docMk/>
          <pc:sldMk cId="152111406" sldId="258"/>
        </pc:sldMkLst>
        <pc:spChg chg="mod">
          <ac:chgData name="Royle, Andy" userId="282b4af8-1cf3-4202-a9dd-8aaf28188fef" providerId="ADAL" clId="{6F99922B-9FEA-46AB-9118-D254E3B35522}" dt="2024-07-24T18:16:21.173" v="23" actId="20577"/>
          <ac:spMkLst>
            <pc:docMk/>
            <pc:sldMk cId="152111406" sldId="258"/>
            <ac:spMk id="3" creationId="{00000000-0000-0000-0000-000000000000}"/>
          </ac:spMkLst>
        </pc:spChg>
      </pc:sldChg>
      <pc:sldChg chg="modSp mod modNotesTx">
        <pc:chgData name="Royle, Andy" userId="282b4af8-1cf3-4202-a9dd-8aaf28188fef" providerId="ADAL" clId="{6F99922B-9FEA-46AB-9118-D254E3B35522}" dt="2024-07-24T19:32:09.529" v="108" actId="20577"/>
        <pc:sldMkLst>
          <pc:docMk/>
          <pc:sldMk cId="3710758235" sldId="270"/>
        </pc:sldMkLst>
        <pc:spChg chg="mod">
          <ac:chgData name="Royle, Andy" userId="282b4af8-1cf3-4202-a9dd-8aaf28188fef" providerId="ADAL" clId="{6F99922B-9FEA-46AB-9118-D254E3B35522}" dt="2024-07-24T19:15:48.109" v="31" actId="20577"/>
          <ac:spMkLst>
            <pc:docMk/>
            <pc:sldMk cId="3710758235" sldId="270"/>
            <ac:spMk id="6" creationId="{F17F9AC5-3D35-F69A-FA83-9C2BD5094AF2}"/>
          </ac:spMkLst>
        </pc:spChg>
      </pc:sldChg>
      <pc:sldChg chg="ord">
        <pc:chgData name="Royle, Andy" userId="282b4af8-1cf3-4202-a9dd-8aaf28188fef" providerId="ADAL" clId="{6F99922B-9FEA-46AB-9118-D254E3B35522}" dt="2024-07-25T14:46:31.350" v="1693"/>
        <pc:sldMkLst>
          <pc:docMk/>
          <pc:sldMk cId="1771633442" sldId="274"/>
        </pc:sldMkLst>
      </pc:sldChg>
      <pc:sldChg chg="modSp mod">
        <pc:chgData name="Royle, Andy" userId="282b4af8-1cf3-4202-a9dd-8aaf28188fef" providerId="ADAL" clId="{6F99922B-9FEA-46AB-9118-D254E3B35522}" dt="2024-07-24T20:36:13.896" v="156" actId="207"/>
        <pc:sldMkLst>
          <pc:docMk/>
          <pc:sldMk cId="3475749245" sldId="296"/>
        </pc:sldMkLst>
        <pc:spChg chg="mod">
          <ac:chgData name="Royle, Andy" userId="282b4af8-1cf3-4202-a9dd-8aaf28188fef" providerId="ADAL" clId="{6F99922B-9FEA-46AB-9118-D254E3B35522}" dt="2024-07-24T20:36:13.896" v="156" actId="207"/>
          <ac:spMkLst>
            <pc:docMk/>
            <pc:sldMk cId="3475749245" sldId="296"/>
            <ac:spMk id="3" creationId="{00000000-0000-0000-0000-000000000000}"/>
          </ac:spMkLst>
        </pc:spChg>
      </pc:sldChg>
      <pc:sldChg chg="modNotesTx">
        <pc:chgData name="Royle, Andy" userId="282b4af8-1cf3-4202-a9dd-8aaf28188fef" providerId="ADAL" clId="{6F99922B-9FEA-46AB-9118-D254E3B35522}" dt="2024-07-25T11:26:47.397" v="434" actId="20577"/>
        <pc:sldMkLst>
          <pc:docMk/>
          <pc:sldMk cId="2332989077" sldId="299"/>
        </pc:sldMkLst>
      </pc:sldChg>
      <pc:sldChg chg="ord">
        <pc:chgData name="Royle, Andy" userId="282b4af8-1cf3-4202-a9dd-8aaf28188fef" providerId="ADAL" clId="{6F99922B-9FEA-46AB-9118-D254E3B35522}" dt="2024-07-25T02:26:11.182" v="260"/>
        <pc:sldMkLst>
          <pc:docMk/>
          <pc:sldMk cId="1913188826" sldId="325"/>
        </pc:sldMkLst>
      </pc:sldChg>
      <pc:sldChg chg="modSp mod">
        <pc:chgData name="Royle, Andy" userId="282b4af8-1cf3-4202-a9dd-8aaf28188fef" providerId="ADAL" clId="{6F99922B-9FEA-46AB-9118-D254E3B35522}" dt="2024-07-25T11:23:04.607" v="308" actId="20577"/>
        <pc:sldMkLst>
          <pc:docMk/>
          <pc:sldMk cId="1023174897" sldId="334"/>
        </pc:sldMkLst>
        <pc:spChg chg="mod">
          <ac:chgData name="Royle, Andy" userId="282b4af8-1cf3-4202-a9dd-8aaf28188fef" providerId="ADAL" clId="{6F99922B-9FEA-46AB-9118-D254E3B35522}" dt="2024-07-25T11:23:04.607" v="308" actId="20577"/>
          <ac:spMkLst>
            <pc:docMk/>
            <pc:sldMk cId="1023174897" sldId="33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4:46:41.397" v="1694" actId="113"/>
        <pc:sldMkLst>
          <pc:docMk/>
          <pc:sldMk cId="1575436744" sldId="337"/>
        </pc:sldMkLst>
        <pc:spChg chg="mod">
          <ac:chgData name="Royle, Andy" userId="282b4af8-1cf3-4202-a9dd-8aaf28188fef" providerId="ADAL" clId="{6F99922B-9FEA-46AB-9118-D254E3B35522}" dt="2024-07-25T14:46:41.397" v="1694" actId="113"/>
          <ac:spMkLst>
            <pc:docMk/>
            <pc:sldMk cId="1575436744" sldId="337"/>
            <ac:spMk id="5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7:59:08.210" v="2204" actId="20577"/>
        <pc:sldMkLst>
          <pc:docMk/>
          <pc:sldMk cId="859269085" sldId="340"/>
        </pc:sldMkLst>
        <pc:spChg chg="mod">
          <ac:chgData name="Royle, Andy" userId="282b4af8-1cf3-4202-a9dd-8aaf28188fef" providerId="ADAL" clId="{6F99922B-9FEA-46AB-9118-D254E3B35522}" dt="2024-07-25T11:27:22.904" v="436" actId="20577"/>
          <ac:spMkLst>
            <pc:docMk/>
            <pc:sldMk cId="859269085" sldId="340"/>
            <ac:spMk id="2" creationId="{00000000-0000-0000-0000-000000000000}"/>
          </ac:spMkLst>
        </pc:spChg>
        <pc:spChg chg="mod">
          <ac:chgData name="Royle, Andy" userId="282b4af8-1cf3-4202-a9dd-8aaf28188fef" providerId="ADAL" clId="{6F99922B-9FEA-46AB-9118-D254E3B35522}" dt="2024-07-25T17:59:08.210" v="2204" actId="20577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4:39:31.221" v="1268" actId="20577"/>
        <pc:sldMkLst>
          <pc:docMk/>
          <pc:sldMk cId="606510333" sldId="350"/>
        </pc:sldMkLst>
        <pc:spChg chg="mod">
          <ac:chgData name="Royle, Andy" userId="282b4af8-1cf3-4202-a9dd-8aaf28188fef" providerId="ADAL" clId="{6F99922B-9FEA-46AB-9118-D254E3B35522}" dt="2024-07-25T14:39:31.221" v="1268" actId="20577"/>
          <ac:spMkLst>
            <pc:docMk/>
            <pc:sldMk cId="606510333" sldId="350"/>
            <ac:spMk id="3" creationId="{91434B58-3CC8-4A7E-DF84-CDC911BE600C}"/>
          </ac:spMkLst>
        </pc:spChg>
      </pc:sldChg>
      <pc:sldChg chg="modSp mod">
        <pc:chgData name="Royle, Andy" userId="282b4af8-1cf3-4202-a9dd-8aaf28188fef" providerId="ADAL" clId="{6F99922B-9FEA-46AB-9118-D254E3B35522}" dt="2024-07-25T14:48:21.922" v="1732" actId="20577"/>
        <pc:sldMkLst>
          <pc:docMk/>
          <pc:sldMk cId="12220636" sldId="352"/>
        </pc:sldMkLst>
        <pc:spChg chg="mod">
          <ac:chgData name="Royle, Andy" userId="282b4af8-1cf3-4202-a9dd-8aaf28188fef" providerId="ADAL" clId="{6F99922B-9FEA-46AB-9118-D254E3B35522}" dt="2024-07-25T14:48:21.922" v="1732" actId="20577"/>
          <ac:spMkLst>
            <pc:docMk/>
            <pc:sldMk cId="12220636" sldId="352"/>
            <ac:spMk id="2" creationId="{02EF3EE5-3F80-6CF5-215E-3499C92D0CEC}"/>
          </ac:spMkLst>
        </pc:spChg>
      </pc:sldChg>
      <pc:sldChg chg="modSp mod">
        <pc:chgData name="Royle, Andy" userId="282b4af8-1cf3-4202-a9dd-8aaf28188fef" providerId="ADAL" clId="{6F99922B-9FEA-46AB-9118-D254E3B35522}" dt="2024-07-25T12:08:41.817" v="543" actId="20577"/>
        <pc:sldMkLst>
          <pc:docMk/>
          <pc:sldMk cId="621036334" sldId="353"/>
        </pc:sldMkLst>
        <pc:spChg chg="mod">
          <ac:chgData name="Royle, Andy" userId="282b4af8-1cf3-4202-a9dd-8aaf28188fef" providerId="ADAL" clId="{6F99922B-9FEA-46AB-9118-D254E3B35522}" dt="2024-07-25T12:08:41.817" v="543" actId="20577"/>
          <ac:spMkLst>
            <pc:docMk/>
            <pc:sldMk cId="621036334" sldId="353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4T16:19:01.198" v="3" actId="114"/>
        <pc:sldMkLst>
          <pc:docMk/>
          <pc:sldMk cId="4035030799" sldId="385"/>
        </pc:sldMkLst>
        <pc:spChg chg="mod">
          <ac:chgData name="Royle, Andy" userId="282b4af8-1cf3-4202-a9dd-8aaf28188fef" providerId="ADAL" clId="{6F99922B-9FEA-46AB-9118-D254E3B35522}" dt="2024-07-24T16:19:01.198" v="3" actId="114"/>
          <ac:spMkLst>
            <pc:docMk/>
            <pc:sldMk cId="4035030799" sldId="385"/>
            <ac:spMk id="3" creationId="{00000000-0000-0000-0000-000000000000}"/>
          </ac:spMkLst>
        </pc:spChg>
      </pc:sldChg>
      <pc:sldChg chg="modSp mod modNotesTx">
        <pc:chgData name="Royle, Andy" userId="282b4af8-1cf3-4202-a9dd-8aaf28188fef" providerId="ADAL" clId="{6F99922B-9FEA-46AB-9118-D254E3B35522}" dt="2024-07-25T17:56:26.556" v="2119" actId="207"/>
        <pc:sldMkLst>
          <pc:docMk/>
          <pc:sldMk cId="3830994355" sldId="387"/>
        </pc:sldMkLst>
        <pc:spChg chg="mod">
          <ac:chgData name="Royle, Andy" userId="282b4af8-1cf3-4202-a9dd-8aaf28188fef" providerId="ADAL" clId="{6F99922B-9FEA-46AB-9118-D254E3B35522}" dt="2024-07-25T17:56:26.556" v="2119" actId="207"/>
          <ac:spMkLst>
            <pc:docMk/>
            <pc:sldMk cId="3830994355" sldId="387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6F99922B-9FEA-46AB-9118-D254E3B35522}" dt="2024-07-25T14:26:49.640" v="794"/>
        <pc:sldMkLst>
          <pc:docMk/>
          <pc:sldMk cId="4180781481" sldId="404"/>
        </pc:sldMkLst>
      </pc:sldChg>
      <pc:sldChg chg="del or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4287925083" sldId="404"/>
        </pc:sldMkLst>
      </pc:sldChg>
      <pc:sldChg chg="modSp del mo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2563589130" sldId="407"/>
        </pc:sldMkLst>
        <pc:spChg chg="mod">
          <ac:chgData name="Royle, Andy" userId="282b4af8-1cf3-4202-a9dd-8aaf28188fef" providerId="ADAL" clId="{6F99922B-9FEA-46AB-9118-D254E3B35522}" dt="2024-07-25T14:01:35.688" v="598" actId="207"/>
          <ac:spMkLst>
            <pc:docMk/>
            <pc:sldMk cId="2563589130" sldId="407"/>
            <ac:spMk id="3" creationId="{DEB614B3-988B-2807-C31C-F09589CB9EA6}"/>
          </ac:spMkLst>
        </pc:spChg>
      </pc:sldChg>
      <pc:sldChg chg="add del">
        <pc:chgData name="Royle, Andy" userId="282b4af8-1cf3-4202-a9dd-8aaf28188fef" providerId="ADAL" clId="{6F99922B-9FEA-46AB-9118-D254E3B35522}" dt="2024-07-25T14:36:43.509" v="1096" actId="2696"/>
        <pc:sldMkLst>
          <pc:docMk/>
          <pc:sldMk cId="4228499697" sldId="407"/>
        </pc:sldMkLst>
      </pc:sldChg>
      <pc:sldChg chg="modSp add mod modNotesTx">
        <pc:chgData name="Royle, Andy" userId="282b4af8-1cf3-4202-a9dd-8aaf28188fef" providerId="ADAL" clId="{6F99922B-9FEA-46AB-9118-D254E3B35522}" dt="2024-07-25T14:36:59.376" v="1118" actId="20577"/>
        <pc:sldMkLst>
          <pc:docMk/>
          <pc:sldMk cId="2384930660" sldId="409"/>
        </pc:sldMkLst>
        <pc:spChg chg="mod">
          <ac:chgData name="Royle, Andy" userId="282b4af8-1cf3-4202-a9dd-8aaf28188fef" providerId="ADAL" clId="{6F99922B-9FEA-46AB-9118-D254E3B35522}" dt="2024-07-25T14:27:56.901" v="812" actId="20577"/>
          <ac:spMkLst>
            <pc:docMk/>
            <pc:sldMk cId="2384930660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6F99922B-9FEA-46AB-9118-D254E3B35522}" dt="2024-07-25T14:36:29.697" v="1095" actId="20577"/>
          <ac:spMkLst>
            <pc:docMk/>
            <pc:sldMk cId="2384930660" sldId="409"/>
            <ac:spMk id="3" creationId="{3D881B01-CCCB-07FD-D463-26A8EC320E93}"/>
          </ac:spMkLst>
        </pc:spChg>
      </pc:sldChg>
      <pc:sldChg chg="modSp del mod or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2573948341" sldId="409"/>
        </pc:sldMkLst>
        <pc:spChg chg="mod">
          <ac:chgData name="Royle, Andy" userId="282b4af8-1cf3-4202-a9dd-8aaf28188fef" providerId="ADAL" clId="{6F99922B-9FEA-46AB-9118-D254E3B35522}" dt="2024-07-24T16:19:11.939" v="4" actId="20577"/>
          <ac:spMkLst>
            <pc:docMk/>
            <pc:sldMk cId="2573948341" sldId="409"/>
            <ac:spMk id="2" creationId="{09DC1ED4-264A-6D4C-B4ED-BDFB8B5A527F}"/>
          </ac:spMkLst>
        </pc:spChg>
      </pc:sldChg>
      <pc:sldChg chg="modSp mod">
        <pc:chgData name="Royle, Andy" userId="282b4af8-1cf3-4202-a9dd-8aaf28188fef" providerId="ADAL" clId="{6F99922B-9FEA-46AB-9118-D254E3B35522}" dt="2024-07-24T21:12:57.907" v="203" actId="5793"/>
        <pc:sldMkLst>
          <pc:docMk/>
          <pc:sldMk cId="1704435093" sldId="412"/>
        </pc:sldMkLst>
        <pc:spChg chg="mod">
          <ac:chgData name="Royle, Andy" userId="282b4af8-1cf3-4202-a9dd-8aaf28188fef" providerId="ADAL" clId="{6F99922B-9FEA-46AB-9118-D254E3B35522}" dt="2024-07-24T21:12:57.907" v="203" actId="5793"/>
          <ac:spMkLst>
            <pc:docMk/>
            <pc:sldMk cId="1704435093" sldId="412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4T19:34:36.492" v="154" actId="20577"/>
        <pc:sldMkLst>
          <pc:docMk/>
          <pc:sldMk cId="3514834087" sldId="418"/>
        </pc:sldMkLst>
        <pc:spChg chg="mod">
          <ac:chgData name="Royle, Andy" userId="282b4af8-1cf3-4202-a9dd-8aaf28188fef" providerId="ADAL" clId="{6F99922B-9FEA-46AB-9118-D254E3B35522}" dt="2024-07-24T19:34:36.492" v="154" actId="20577"/>
          <ac:spMkLst>
            <pc:docMk/>
            <pc:sldMk cId="3514834087" sldId="418"/>
            <ac:spMk id="2" creationId="{D45154E0-4461-67B6-08AC-F7075654F51B}"/>
          </ac:spMkLst>
        </pc:spChg>
      </pc:sldChg>
      <pc:sldChg chg="modSp mod">
        <pc:chgData name="Royle, Andy" userId="282b4af8-1cf3-4202-a9dd-8aaf28188fef" providerId="ADAL" clId="{6F99922B-9FEA-46AB-9118-D254E3B35522}" dt="2024-07-24T16:18:26.295" v="1" actId="20577"/>
        <pc:sldMkLst>
          <pc:docMk/>
          <pc:sldMk cId="2260172911" sldId="422"/>
        </pc:sldMkLst>
        <pc:spChg chg="mod">
          <ac:chgData name="Royle, Andy" userId="282b4af8-1cf3-4202-a9dd-8aaf28188fef" providerId="ADAL" clId="{6F99922B-9FEA-46AB-9118-D254E3B35522}" dt="2024-07-24T16:18:26.295" v="1" actId="20577"/>
          <ac:spMkLst>
            <pc:docMk/>
            <pc:sldMk cId="2260172911" sldId="422"/>
            <ac:spMk id="2" creationId="{E4CEA81F-62F2-169F-1931-7D5399CEF144}"/>
          </ac:spMkLst>
        </pc:spChg>
      </pc:sldChg>
      <pc:sldChg chg="modSp mod">
        <pc:chgData name="Royle, Andy" userId="282b4af8-1cf3-4202-a9dd-8aaf28188fef" providerId="ADAL" clId="{6F99922B-9FEA-46AB-9118-D254E3B35522}" dt="2024-07-25T13:25:31.218" v="569" actId="20577"/>
        <pc:sldMkLst>
          <pc:docMk/>
          <pc:sldMk cId="624966408" sldId="424"/>
        </pc:sldMkLst>
        <pc:spChg chg="mod">
          <ac:chgData name="Royle, Andy" userId="282b4af8-1cf3-4202-a9dd-8aaf28188fef" providerId="ADAL" clId="{6F99922B-9FEA-46AB-9118-D254E3B35522}" dt="2024-07-25T13:25:31.218" v="569" actId="20577"/>
          <ac:spMkLst>
            <pc:docMk/>
            <pc:sldMk cId="624966408" sldId="424"/>
            <ac:spMk id="2" creationId="{46617435-F2F6-2BBB-9E6D-331A091BF1B6}"/>
          </ac:spMkLst>
        </pc:spChg>
      </pc:sldChg>
      <pc:sldChg chg="addSp delSp modSp new mod modNotesTx">
        <pc:chgData name="Royle, Andy" userId="282b4af8-1cf3-4202-a9dd-8aaf28188fef" providerId="ADAL" clId="{6F99922B-9FEA-46AB-9118-D254E3B35522}" dt="2024-07-25T17:57:33.184" v="2135" actId="20577"/>
        <pc:sldMkLst>
          <pc:docMk/>
          <pc:sldMk cId="276799597" sldId="425"/>
        </pc:sldMkLst>
        <pc:spChg chg="del">
          <ac:chgData name="Royle, Andy" userId="282b4af8-1cf3-4202-a9dd-8aaf28188fef" providerId="ADAL" clId="{6F99922B-9FEA-46AB-9118-D254E3B35522}" dt="2024-07-25T14:38:32.493" v="1202" actId="478"/>
          <ac:spMkLst>
            <pc:docMk/>
            <pc:sldMk cId="276799597" sldId="425"/>
            <ac:spMk id="2" creationId="{334ECC93-563F-6018-27E8-D12889CD8A9F}"/>
          </ac:spMkLst>
        </pc:spChg>
        <pc:spChg chg="mod">
          <ac:chgData name="Royle, Andy" userId="282b4af8-1cf3-4202-a9dd-8aaf28188fef" providerId="ADAL" clId="{6F99922B-9FEA-46AB-9118-D254E3B35522}" dt="2024-07-25T15:05:37.181" v="1875" actId="207"/>
          <ac:spMkLst>
            <pc:docMk/>
            <pc:sldMk cId="276799597" sldId="425"/>
            <ac:spMk id="3" creationId="{74BC1361-21E0-ACA6-8E8E-34B4F4E48CA9}"/>
          </ac:spMkLst>
        </pc:spChg>
        <pc:spChg chg="add mod">
          <ac:chgData name="Royle, Andy" userId="282b4af8-1cf3-4202-a9dd-8aaf28188fef" providerId="ADAL" clId="{6F99922B-9FEA-46AB-9118-D254E3B35522}" dt="2024-07-25T17:57:33.184" v="2135" actId="20577"/>
          <ac:spMkLst>
            <pc:docMk/>
            <pc:sldMk cId="276799597" sldId="425"/>
            <ac:spMk id="4" creationId="{3C151CA5-F935-4B15-6411-DBDA2ED2B1BB}"/>
          </ac:spMkLst>
        </pc:spChg>
      </pc:sldChg>
      <pc:sldChg chg="new del">
        <pc:chgData name="Royle, Andy" userId="282b4af8-1cf3-4202-a9dd-8aaf28188fef" providerId="ADAL" clId="{6F99922B-9FEA-46AB-9118-D254E3B35522}" dt="2024-07-25T17:52:14.782" v="2105" actId="2696"/>
        <pc:sldMkLst>
          <pc:docMk/>
          <pc:sldMk cId="181620482" sldId="426"/>
        </pc:sldMkLst>
      </pc:sldChg>
      <pc:sldChg chg="modSp add del mod">
        <pc:chgData name="Royle, Andy" userId="282b4af8-1cf3-4202-a9dd-8aaf28188fef" providerId="ADAL" clId="{6F99922B-9FEA-46AB-9118-D254E3B35522}" dt="2024-07-25T14:53:55.401" v="1874" actId="2696"/>
        <pc:sldMkLst>
          <pc:docMk/>
          <pc:sldMk cId="4198951225" sldId="426"/>
        </pc:sldMkLst>
        <pc:spChg chg="mod">
          <ac:chgData name="Royle, Andy" userId="282b4af8-1cf3-4202-a9dd-8aaf28188fef" providerId="ADAL" clId="{6F99922B-9FEA-46AB-9118-D254E3B35522}" dt="2024-07-25T14:53:51.587" v="1873" actId="20577"/>
          <ac:spMkLst>
            <pc:docMk/>
            <pc:sldMk cId="4198951225" sldId="426"/>
            <ac:spMk id="3" creationId="{00000000-0000-0000-0000-000000000000}"/>
          </ac:spMkLst>
        </pc:spChg>
      </pc:sldChg>
    </pc:docChg>
  </pc:docChgLst>
  <pc:docChgLst>
    <pc:chgData name="Royle, Andy" userId="282b4af8-1cf3-4202-a9dd-8aaf28188fef" providerId="ADAL" clId="{A7DA9F35-ECAF-4A51-A9C3-2144253A4FE5}"/>
    <pc:docChg chg="undo custSel modSld">
      <pc:chgData name="Royle, Andy" userId="282b4af8-1cf3-4202-a9dd-8aaf28188fef" providerId="ADAL" clId="{A7DA9F35-ECAF-4A51-A9C3-2144253A4FE5}" dt="2024-07-17T03:06:58.067" v="590" actId="14100"/>
      <pc:docMkLst>
        <pc:docMk/>
      </pc:docMkLst>
      <pc:sldChg chg="modSp mod">
        <pc:chgData name="Royle, Andy" userId="282b4af8-1cf3-4202-a9dd-8aaf28188fef" providerId="ADAL" clId="{A7DA9F35-ECAF-4A51-A9C3-2144253A4FE5}" dt="2024-07-17T02:44:01.890" v="305" actId="20577"/>
        <pc:sldMkLst>
          <pc:docMk/>
          <pc:sldMk cId="3532455625" sldId="256"/>
        </pc:sldMkLst>
        <pc:spChg chg="mod">
          <ac:chgData name="Royle, Andy" userId="282b4af8-1cf3-4202-a9dd-8aaf28188fef" providerId="ADAL" clId="{A7DA9F35-ECAF-4A51-A9C3-2144253A4FE5}" dt="2024-07-17T02:44:01.890" v="305" actId="20577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47:22.724" v="308" actId="400"/>
        <pc:sldMkLst>
          <pc:docMk/>
          <pc:sldMk cId="1469560224" sldId="267"/>
        </pc:sldMkLst>
        <pc:spChg chg="mod">
          <ac:chgData name="Royle, Andy" userId="282b4af8-1cf3-4202-a9dd-8aaf28188fef" providerId="ADAL" clId="{A7DA9F35-ECAF-4A51-A9C3-2144253A4FE5}" dt="2024-07-17T02:47:22.724" v="308" actId="400"/>
          <ac:spMkLst>
            <pc:docMk/>
            <pc:sldMk cId="1469560224" sldId="267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45:32.779" v="306" actId="1076"/>
        <pc:sldMkLst>
          <pc:docMk/>
          <pc:sldMk cId="978352016" sldId="268"/>
        </pc:sldMkLst>
        <pc:spChg chg="mod">
          <ac:chgData name="Royle, Andy" userId="282b4af8-1cf3-4202-a9dd-8aaf28188fef" providerId="ADAL" clId="{A7DA9F35-ECAF-4A51-A9C3-2144253A4FE5}" dt="2024-07-03T13:09:22.076" v="9" actId="113"/>
          <ac:spMkLst>
            <pc:docMk/>
            <pc:sldMk cId="978352016" sldId="268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2:45:32.779" v="306" actId="1076"/>
          <ac:spMkLst>
            <pc:docMk/>
            <pc:sldMk cId="978352016" sldId="26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03T13:10:31.746" v="10" actId="6549"/>
        <pc:sldMkLst>
          <pc:docMk/>
          <pc:sldMk cId="2199025555" sldId="271"/>
        </pc:sldMkLst>
        <pc:spChg chg="mod">
          <ac:chgData name="Royle, Andy" userId="282b4af8-1cf3-4202-a9dd-8aaf28188fef" providerId="ADAL" clId="{A7DA9F35-ECAF-4A51-A9C3-2144253A4FE5}" dt="2024-07-03T13:10:31.746" v="10" actId="6549"/>
          <ac:spMkLst>
            <pc:docMk/>
            <pc:sldMk cId="2199025555" sldId="271"/>
            <ac:spMk id="2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3T13:14:05.302" v="11" actId="729"/>
        <pc:sldMkLst>
          <pc:docMk/>
          <pc:sldMk cId="2454885546" sldId="275"/>
        </pc:sldMkLst>
      </pc:sldChg>
      <pc:sldChg chg="mod modShow">
        <pc:chgData name="Royle, Andy" userId="282b4af8-1cf3-4202-a9dd-8aaf28188fef" providerId="ADAL" clId="{A7DA9F35-ECAF-4A51-A9C3-2144253A4FE5}" dt="2024-07-03T13:14:08.424" v="12" actId="729"/>
        <pc:sldMkLst>
          <pc:docMk/>
          <pc:sldMk cId="1334248349" sldId="276"/>
        </pc:sldMkLst>
      </pc:sldChg>
      <pc:sldChg chg="mod modShow">
        <pc:chgData name="Royle, Andy" userId="282b4af8-1cf3-4202-a9dd-8aaf28188fef" providerId="ADAL" clId="{A7DA9F35-ECAF-4A51-A9C3-2144253A4FE5}" dt="2024-07-03T13:14:11.144" v="13" actId="729"/>
        <pc:sldMkLst>
          <pc:docMk/>
          <pc:sldMk cId="459776012" sldId="277"/>
        </pc:sldMkLst>
      </pc:sldChg>
      <pc:sldChg chg="mod modShow">
        <pc:chgData name="Royle, Andy" userId="282b4af8-1cf3-4202-a9dd-8aaf28188fef" providerId="ADAL" clId="{A7DA9F35-ECAF-4A51-A9C3-2144253A4FE5}" dt="2024-07-03T13:14:18.233" v="14" actId="729"/>
        <pc:sldMkLst>
          <pc:docMk/>
          <pc:sldMk cId="3369403648" sldId="280"/>
        </pc:sldMkLst>
      </pc:sldChg>
      <pc:sldChg chg="modSp mod">
        <pc:chgData name="Royle, Andy" userId="282b4af8-1cf3-4202-a9dd-8aaf28188fef" providerId="ADAL" clId="{A7DA9F35-ECAF-4A51-A9C3-2144253A4FE5}" dt="2024-07-17T02:55:29.881" v="324" actId="1076"/>
        <pc:sldMkLst>
          <pc:docMk/>
          <pc:sldMk cId="85840320" sldId="287"/>
        </pc:sldMkLst>
        <pc:spChg chg="mod">
          <ac:chgData name="Royle, Andy" userId="282b4af8-1cf3-4202-a9dd-8aaf28188fef" providerId="ADAL" clId="{A7DA9F35-ECAF-4A51-A9C3-2144253A4FE5}" dt="2024-07-17T02:54:50.875" v="319" actId="255"/>
          <ac:spMkLst>
            <pc:docMk/>
            <pc:sldMk cId="85840320" sldId="287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2:55:19.835" v="322" actId="1076"/>
          <ac:spMkLst>
            <pc:docMk/>
            <pc:sldMk cId="85840320" sldId="287"/>
            <ac:spMk id="3" creationId="{0CA75A42-827B-4F42-E326-250905D05261}"/>
          </ac:spMkLst>
        </pc:spChg>
        <pc:spChg chg="mod">
          <ac:chgData name="Royle, Andy" userId="282b4af8-1cf3-4202-a9dd-8aaf28188fef" providerId="ADAL" clId="{A7DA9F35-ECAF-4A51-A9C3-2144253A4FE5}" dt="2024-07-17T02:55:01.212" v="321" actId="404"/>
          <ac:spMkLst>
            <pc:docMk/>
            <pc:sldMk cId="85840320" sldId="287"/>
            <ac:spMk id="5" creationId="{00000000-0000-0000-0000-000000000000}"/>
          </ac:spMkLst>
        </pc:spChg>
        <pc:picChg chg="mod">
          <ac:chgData name="Royle, Andy" userId="282b4af8-1cf3-4202-a9dd-8aaf28188fef" providerId="ADAL" clId="{A7DA9F35-ECAF-4A51-A9C3-2144253A4FE5}" dt="2024-07-17T02:55:29.881" v="324" actId="1076"/>
          <ac:picMkLst>
            <pc:docMk/>
            <pc:sldMk cId="85840320" sldId="287"/>
            <ac:picMk id="11266" creationId="{00000000-0000-0000-0000-000000000000}"/>
          </ac:picMkLst>
        </pc:picChg>
      </pc:sldChg>
      <pc:sldChg chg="modSp mod modShow modNotesTx">
        <pc:chgData name="Royle, Andy" userId="282b4af8-1cf3-4202-a9dd-8aaf28188fef" providerId="ADAL" clId="{A7DA9F35-ECAF-4A51-A9C3-2144253A4FE5}" dt="2024-07-17T02:58:45.690" v="571" actId="20577"/>
        <pc:sldMkLst>
          <pc:docMk/>
          <pc:sldMk cId="229922062" sldId="293"/>
        </pc:sldMkLst>
        <pc:spChg chg="mod">
          <ac:chgData name="Royle, Andy" userId="282b4af8-1cf3-4202-a9dd-8aaf28188fef" providerId="ADAL" clId="{A7DA9F35-ECAF-4A51-A9C3-2144253A4FE5}" dt="2024-07-08T02:34:05.904" v="18" actId="404"/>
          <ac:spMkLst>
            <pc:docMk/>
            <pc:sldMk cId="229922062" sldId="293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3:06:36.614" v="589" actId="27636"/>
        <pc:sldMkLst>
          <pc:docMk/>
          <pc:sldMk cId="3475749245" sldId="296"/>
        </pc:sldMkLst>
        <pc:spChg chg="mod">
          <ac:chgData name="Royle, Andy" userId="282b4af8-1cf3-4202-a9dd-8aaf28188fef" providerId="ADAL" clId="{A7DA9F35-ECAF-4A51-A9C3-2144253A4FE5}" dt="2024-07-17T03:06:32.450" v="587" actId="404"/>
          <ac:spMkLst>
            <pc:docMk/>
            <pc:sldMk cId="3475749245" sldId="296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3:06:36.614" v="589" actId="27636"/>
          <ac:spMkLst>
            <pc:docMk/>
            <pc:sldMk cId="3475749245" sldId="29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3:06:58.067" v="590" actId="14100"/>
        <pc:sldMkLst>
          <pc:docMk/>
          <pc:sldMk cId="2481909513" sldId="297"/>
        </pc:sldMkLst>
        <pc:spChg chg="mod">
          <ac:chgData name="Royle, Andy" userId="282b4af8-1cf3-4202-a9dd-8aaf28188fef" providerId="ADAL" clId="{A7DA9F35-ECAF-4A51-A9C3-2144253A4FE5}" dt="2024-07-17T03:06:58.067" v="590" actId="14100"/>
          <ac:spMkLst>
            <pc:docMk/>
            <pc:sldMk cId="2481909513" sldId="297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723828864" sldId="304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409421826" sldId="305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902091459" sldId="307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224008119" sldId="308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2120134011" sldId="309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219060609" sldId="310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634984825" sldId="311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571855512" sldId="312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271067252" sldId="313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1852194353" sldId="314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677074498" sldId="321"/>
        </pc:sldMkLst>
      </pc:sldChg>
      <pc:sldChg chg="mod modShow">
        <pc:chgData name="Royle, Andy" userId="282b4af8-1cf3-4202-a9dd-8aaf28188fef" providerId="ADAL" clId="{A7DA9F35-ECAF-4A51-A9C3-2144253A4FE5}" dt="2024-07-08T02:45:15.009" v="167" actId="729"/>
        <pc:sldMkLst>
          <pc:docMk/>
          <pc:sldMk cId="4058246104" sldId="322"/>
        </pc:sldMkLst>
      </pc:sldChg>
      <pc:sldChg chg="mod modShow">
        <pc:chgData name="Royle, Andy" userId="282b4af8-1cf3-4202-a9dd-8aaf28188fef" providerId="ADAL" clId="{A7DA9F35-ECAF-4A51-A9C3-2144253A4FE5}" dt="2024-07-08T02:41:54.170" v="22" actId="729"/>
        <pc:sldMkLst>
          <pc:docMk/>
          <pc:sldMk cId="3802317455" sldId="323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1043608654" sldId="324"/>
        </pc:sldMkLst>
      </pc:sldChg>
      <pc:sldChg chg="modSp mod">
        <pc:chgData name="Royle, Andy" userId="282b4af8-1cf3-4202-a9dd-8aaf28188fef" providerId="ADAL" clId="{A7DA9F35-ECAF-4A51-A9C3-2144253A4FE5}" dt="2024-07-08T02:40:58.956" v="21" actId="20577"/>
        <pc:sldMkLst>
          <pc:docMk/>
          <pc:sldMk cId="1913188826" sldId="325"/>
        </pc:sldMkLst>
        <pc:spChg chg="mod">
          <ac:chgData name="Royle, Andy" userId="282b4af8-1cf3-4202-a9dd-8aaf28188fef" providerId="ADAL" clId="{A7DA9F35-ECAF-4A51-A9C3-2144253A4FE5}" dt="2024-07-08T02:40:58.956" v="21" actId="20577"/>
          <ac:spMkLst>
            <pc:docMk/>
            <pc:sldMk cId="1913188826" sldId="325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2672512998" sldId="327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324387857" sldId="328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1450228899" sldId="329"/>
        </pc:sldMkLst>
      </pc:sldChg>
      <pc:sldChg chg="modSp mod">
        <pc:chgData name="Royle, Andy" userId="282b4af8-1cf3-4202-a9dd-8aaf28188fef" providerId="ADAL" clId="{A7DA9F35-ECAF-4A51-A9C3-2144253A4FE5}" dt="2024-07-02T17:39:37.076" v="0" actId="1076"/>
        <pc:sldMkLst>
          <pc:docMk/>
          <pc:sldMk cId="1819023583" sldId="333"/>
        </pc:sldMkLst>
        <pc:spChg chg="mod">
          <ac:chgData name="Royle, Andy" userId="282b4af8-1cf3-4202-a9dd-8aaf28188fef" providerId="ADAL" clId="{A7DA9F35-ECAF-4A51-A9C3-2144253A4FE5}" dt="2024-07-02T17:39:37.076" v="0" actId="1076"/>
          <ac:spMkLst>
            <pc:docMk/>
            <pc:sldMk cId="1819023583" sldId="333"/>
            <ac:spMk id="6" creationId="{9CC94CA9-9968-1449-973B-A9B91FC664F0}"/>
          </ac:spMkLst>
        </pc:spChg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1195482306" sldId="338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101668826" sldId="339"/>
        </pc:sldMkLst>
      </pc:sldChg>
      <pc:sldChg chg="modSp mod">
        <pc:chgData name="Royle, Andy" userId="282b4af8-1cf3-4202-a9dd-8aaf28188fef" providerId="ADAL" clId="{A7DA9F35-ECAF-4A51-A9C3-2144253A4FE5}" dt="2024-07-17T02:33:38.770" v="282" actId="20577"/>
        <pc:sldMkLst>
          <pc:docMk/>
          <pc:sldMk cId="606510333" sldId="350"/>
        </pc:sldMkLst>
        <pc:spChg chg="mod">
          <ac:chgData name="Royle, Andy" userId="282b4af8-1cf3-4202-a9dd-8aaf28188fef" providerId="ADAL" clId="{A7DA9F35-ECAF-4A51-A9C3-2144253A4FE5}" dt="2024-07-17T02:33:38.770" v="282" actId="20577"/>
          <ac:spMkLst>
            <pc:docMk/>
            <pc:sldMk cId="606510333" sldId="350"/>
            <ac:spMk id="3" creationId="{91434B58-3CC8-4A7E-DF84-CDC911BE600C}"/>
          </ac:spMkLst>
        </pc:spChg>
      </pc:sldChg>
      <pc:sldChg chg="modSp mod">
        <pc:chgData name="Royle, Andy" userId="282b4af8-1cf3-4202-a9dd-8aaf28188fef" providerId="ADAL" clId="{A7DA9F35-ECAF-4A51-A9C3-2144253A4FE5}" dt="2024-07-17T02:27:44.485" v="190" actId="5793"/>
        <pc:sldMkLst>
          <pc:docMk/>
          <pc:sldMk cId="2697566614" sldId="391"/>
        </pc:sldMkLst>
        <pc:spChg chg="mod">
          <ac:chgData name="Royle, Andy" userId="282b4af8-1cf3-4202-a9dd-8aaf28188fef" providerId="ADAL" clId="{A7DA9F35-ECAF-4A51-A9C3-2144253A4FE5}" dt="2024-07-17T02:27:44.485" v="190" actId="5793"/>
          <ac:spMkLst>
            <pc:docMk/>
            <pc:sldMk cId="2697566614" sldId="39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26:14.572" v="175" actId="1076"/>
        <pc:sldMkLst>
          <pc:docMk/>
          <pc:sldMk cId="4287925083" sldId="404"/>
        </pc:sldMkLst>
        <pc:picChg chg="mod">
          <ac:chgData name="Royle, Andy" userId="282b4af8-1cf3-4202-a9dd-8aaf28188fef" providerId="ADAL" clId="{A7DA9F35-ECAF-4A51-A9C3-2144253A4FE5}" dt="2024-07-17T02:26:14.572" v="175" actId="1076"/>
          <ac:picMkLst>
            <pc:docMk/>
            <pc:sldMk cId="4287925083" sldId="404"/>
            <ac:picMk id="4" creationId="{E6731FED-4C26-BD9B-00D1-64A4BA82AA1B}"/>
          </ac:picMkLst>
        </pc:picChg>
        <pc:picChg chg="mod">
          <ac:chgData name="Royle, Andy" userId="282b4af8-1cf3-4202-a9dd-8aaf28188fef" providerId="ADAL" clId="{A7DA9F35-ECAF-4A51-A9C3-2144253A4FE5}" dt="2024-07-17T02:26:04.756" v="174" actId="14100"/>
          <ac:picMkLst>
            <pc:docMk/>
            <pc:sldMk cId="4287925083" sldId="404"/>
            <ac:picMk id="5" creationId="{018EACB4-72E9-98D9-F681-6CBB36802C9A}"/>
          </ac:picMkLst>
        </pc:picChg>
      </pc:sldChg>
      <pc:sldChg chg="modSp mod">
        <pc:chgData name="Royle, Andy" userId="282b4af8-1cf3-4202-a9dd-8aaf28188fef" providerId="ADAL" clId="{A7DA9F35-ECAF-4A51-A9C3-2144253A4FE5}" dt="2024-07-17T02:24:08.188" v="173" actId="1076"/>
        <pc:sldMkLst>
          <pc:docMk/>
          <pc:sldMk cId="1161388540" sldId="408"/>
        </pc:sldMkLst>
        <pc:spChg chg="mod">
          <ac:chgData name="Royle, Andy" userId="282b4af8-1cf3-4202-a9dd-8aaf28188fef" providerId="ADAL" clId="{A7DA9F35-ECAF-4A51-A9C3-2144253A4FE5}" dt="2024-07-02T17:41:25.757" v="5" actId="403"/>
          <ac:spMkLst>
            <pc:docMk/>
            <pc:sldMk cId="1161388540" sldId="408"/>
            <ac:spMk id="3" creationId="{9DD9C5BC-54B9-F5FA-3E05-AA65A9004D3B}"/>
          </ac:spMkLst>
        </pc:spChg>
        <pc:picChg chg="mod">
          <ac:chgData name="Royle, Andy" userId="282b4af8-1cf3-4202-a9dd-8aaf28188fef" providerId="ADAL" clId="{A7DA9F35-ECAF-4A51-A9C3-2144253A4FE5}" dt="2024-07-17T02:24:08.188" v="173" actId="1076"/>
          <ac:picMkLst>
            <pc:docMk/>
            <pc:sldMk cId="1161388540" sldId="408"/>
            <ac:picMk id="8" creationId="{42898783-FE31-115B-7CA7-ED4C068FF2C9}"/>
          </ac:picMkLst>
        </pc:picChg>
      </pc:sldChg>
      <pc:sldChg chg="modSp mod">
        <pc:chgData name="Royle, Andy" userId="282b4af8-1cf3-4202-a9dd-8aaf28188fef" providerId="ADAL" clId="{A7DA9F35-ECAF-4A51-A9C3-2144253A4FE5}" dt="2024-07-17T02:30:24.422" v="192" actId="207"/>
        <pc:sldMkLst>
          <pc:docMk/>
          <pc:sldMk cId="3853746707" sldId="414"/>
        </pc:sldMkLst>
        <pc:spChg chg="mod">
          <ac:chgData name="Royle, Andy" userId="282b4af8-1cf3-4202-a9dd-8aaf28188fef" providerId="ADAL" clId="{A7DA9F35-ECAF-4A51-A9C3-2144253A4FE5}" dt="2024-07-17T02:30:24.422" v="192" actId="207"/>
          <ac:spMkLst>
            <pc:docMk/>
            <pc:sldMk cId="3853746707" sldId="414"/>
            <ac:spMk id="3" creationId="{EFBB02DA-66AC-B1B7-C24B-3945A7DBE710}"/>
          </ac:spMkLst>
        </pc:spChg>
      </pc:sldChg>
      <pc:sldChg chg="modSp mod">
        <pc:chgData name="Royle, Andy" userId="282b4af8-1cf3-4202-a9dd-8aaf28188fef" providerId="ADAL" clId="{A7DA9F35-ECAF-4A51-A9C3-2144253A4FE5}" dt="2024-07-08T02:46:06.909" v="171" actId="1076"/>
        <pc:sldMkLst>
          <pc:docMk/>
          <pc:sldMk cId="339911378" sldId="421"/>
        </pc:sldMkLst>
        <pc:spChg chg="mod">
          <ac:chgData name="Royle, Andy" userId="282b4af8-1cf3-4202-a9dd-8aaf28188fef" providerId="ADAL" clId="{A7DA9F35-ECAF-4A51-A9C3-2144253A4FE5}" dt="2024-07-08T02:46:06.909" v="171" actId="1076"/>
          <ac:spMkLst>
            <pc:docMk/>
            <pc:sldMk cId="339911378" sldId="421"/>
            <ac:spMk id="3" creationId="{331A89C7-D644-738C-0AFB-2F6A5E2869A3}"/>
          </ac:spMkLst>
        </pc:spChg>
      </pc:sldChg>
    </pc:docChg>
  </pc:docChgLst>
  <pc:docChgLst>
    <pc:chgData name="Royle, Andy" userId="282b4af8-1cf3-4202-a9dd-8aaf28188fef" providerId="ADAL" clId="{3DDC8812-7BF7-4348-B7AF-EF2D2EB584C9}"/>
    <pc:docChg chg="custSel addSld delSld modSld">
      <pc:chgData name="Royle, Andy" userId="282b4af8-1cf3-4202-a9dd-8aaf28188fef" providerId="ADAL" clId="{3DDC8812-7BF7-4348-B7AF-EF2D2EB584C9}" dt="2023-07-20T19:09:49.129" v="1455" actId="2696"/>
      <pc:docMkLst>
        <pc:docMk/>
      </pc:docMkLst>
      <pc:sldChg chg="modSp mod">
        <pc:chgData name="Royle, Andy" userId="282b4af8-1cf3-4202-a9dd-8aaf28188fef" providerId="ADAL" clId="{3DDC8812-7BF7-4348-B7AF-EF2D2EB584C9}" dt="2023-07-20T00:53:20.170" v="1390" actId="14100"/>
        <pc:sldMkLst>
          <pc:docMk/>
          <pc:sldMk cId="3532455625" sldId="256"/>
        </pc:sldMkLst>
        <pc:spChg chg="mod">
          <ac:chgData name="Royle, Andy" userId="282b4af8-1cf3-4202-a9dd-8aaf28188fef" providerId="ADAL" clId="{3DDC8812-7BF7-4348-B7AF-EF2D2EB584C9}" dt="2023-07-20T00:53:17.519" v="1389" actId="1076"/>
          <ac:spMkLst>
            <pc:docMk/>
            <pc:sldMk cId="3532455625" sldId="256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20T00:53:20.170" v="1390" actId="14100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13:10:13.479" v="139" actId="14100"/>
        <pc:sldMkLst>
          <pc:docMk/>
          <pc:sldMk cId="1751039594" sldId="259"/>
        </pc:sldMkLst>
        <pc:spChg chg="mod">
          <ac:chgData name="Royle, Andy" userId="282b4af8-1cf3-4202-a9dd-8aaf28188fef" providerId="ADAL" clId="{3DDC8812-7BF7-4348-B7AF-EF2D2EB584C9}" dt="2023-07-19T13:10:13.479" v="139" actId="14100"/>
          <ac:spMkLst>
            <pc:docMk/>
            <pc:sldMk cId="1751039594" sldId="259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1:30:29.933" v="72" actId="113"/>
        <pc:sldMkLst>
          <pc:docMk/>
          <pc:sldMk cId="2667269271" sldId="263"/>
        </pc:sldMkLst>
        <pc:spChg chg="mod">
          <ac:chgData name="Royle, Andy" userId="282b4af8-1cf3-4202-a9dd-8aaf28188fef" providerId="ADAL" clId="{3DDC8812-7BF7-4348-B7AF-EF2D2EB584C9}" dt="2023-07-15T21:30:29.933" v="72" actId="113"/>
          <ac:spMkLst>
            <pc:docMk/>
            <pc:sldMk cId="2667269271" sldId="263"/>
            <ac:spMk id="2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1:30:34.248" v="73" actId="113"/>
        <pc:sldMkLst>
          <pc:docMk/>
          <pc:sldMk cId="4158407497" sldId="265"/>
        </pc:sldMkLst>
        <pc:spChg chg="mod">
          <ac:chgData name="Royle, Andy" userId="282b4af8-1cf3-4202-a9dd-8aaf28188fef" providerId="ADAL" clId="{3DDC8812-7BF7-4348-B7AF-EF2D2EB584C9}" dt="2023-07-15T21:30:34.248" v="73" actId="113"/>
          <ac:spMkLst>
            <pc:docMk/>
            <pc:sldMk cId="4158407497" sldId="265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20:00:30.293" v="585" actId="20577"/>
        <pc:sldMkLst>
          <pc:docMk/>
          <pc:sldMk cId="3710758235" sldId="270"/>
        </pc:sldMkLst>
        <pc:spChg chg="mod">
          <ac:chgData name="Royle, Andy" userId="282b4af8-1cf3-4202-a9dd-8aaf28188fef" providerId="ADAL" clId="{3DDC8812-7BF7-4348-B7AF-EF2D2EB584C9}" dt="2023-07-19T19:59:57.637" v="530" actId="20577"/>
          <ac:spMkLst>
            <pc:docMk/>
            <pc:sldMk cId="3710758235" sldId="270"/>
            <ac:spMk id="3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9T20:00:30.293" v="585" actId="20577"/>
          <ac:spMkLst>
            <pc:docMk/>
            <pc:sldMk cId="3710758235" sldId="270"/>
            <ac:spMk id="6" creationId="{F17F9AC5-3D35-F69A-FA83-9C2BD5094AF2}"/>
          </ac:spMkLst>
        </pc:spChg>
      </pc:sldChg>
      <pc:sldChg chg="modSp mod">
        <pc:chgData name="Royle, Andy" userId="282b4af8-1cf3-4202-a9dd-8aaf28188fef" providerId="ADAL" clId="{3DDC8812-7BF7-4348-B7AF-EF2D2EB584C9}" dt="2023-07-17T18:03:44.909" v="123" actId="113"/>
        <pc:sldMkLst>
          <pc:docMk/>
          <pc:sldMk cId="2199025555" sldId="271"/>
        </pc:sldMkLst>
        <pc:spChg chg="mod">
          <ac:chgData name="Royle, Andy" userId="282b4af8-1cf3-4202-a9dd-8aaf28188fef" providerId="ADAL" clId="{3DDC8812-7BF7-4348-B7AF-EF2D2EB584C9}" dt="2023-07-17T18:03:44.909" v="123" actId="113"/>
          <ac:spMkLst>
            <pc:docMk/>
            <pc:sldMk cId="2199025555" sldId="271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20T00:42:06.047" v="1275" actId="113"/>
        <pc:sldMkLst>
          <pc:docMk/>
          <pc:sldMk cId="1771633442" sldId="274"/>
        </pc:sldMkLst>
        <pc:spChg chg="mod">
          <ac:chgData name="Royle, Andy" userId="282b4af8-1cf3-4202-a9dd-8aaf28188fef" providerId="ADAL" clId="{3DDC8812-7BF7-4348-B7AF-EF2D2EB584C9}" dt="2023-07-20T00:42:06.047" v="1275" actId="113"/>
          <ac:spMkLst>
            <pc:docMk/>
            <pc:sldMk cId="1771633442" sldId="274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3:10.527" v="97" actId="2711"/>
          <ac:spMkLst>
            <pc:docMk/>
            <pc:sldMk cId="1771633442" sldId="274"/>
            <ac:spMk id="3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2:54.124" v="95" actId="20577"/>
          <ac:spMkLst>
            <pc:docMk/>
            <pc:sldMk cId="1771633442" sldId="274"/>
            <ac:spMk id="4" creationId="{21507F78-74D9-BE2F-77DD-24A707E40A5F}"/>
          </ac:spMkLst>
        </pc:spChg>
      </pc:sldChg>
      <pc:sldChg chg="modSp mod">
        <pc:chgData name="Royle, Andy" userId="282b4af8-1cf3-4202-a9dd-8aaf28188fef" providerId="ADAL" clId="{3DDC8812-7BF7-4348-B7AF-EF2D2EB584C9}" dt="2023-07-15T22:05:47.943" v="103" actId="403"/>
        <pc:sldMkLst>
          <pc:docMk/>
          <pc:sldMk cId="2731686540" sldId="282"/>
        </pc:sldMkLst>
        <pc:spChg chg="mod">
          <ac:chgData name="Royle, Andy" userId="282b4af8-1cf3-4202-a9dd-8aaf28188fef" providerId="ADAL" clId="{3DDC8812-7BF7-4348-B7AF-EF2D2EB584C9}" dt="2023-07-15T22:05:47.943" v="103" actId="403"/>
          <ac:spMkLst>
            <pc:docMk/>
            <pc:sldMk cId="2731686540" sldId="282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2:06:30.337" v="105" actId="1076"/>
        <pc:sldMkLst>
          <pc:docMk/>
          <pc:sldMk cId="750835652" sldId="284"/>
        </pc:sldMkLst>
        <pc:picChg chg="mod">
          <ac:chgData name="Royle, Andy" userId="282b4af8-1cf3-4202-a9dd-8aaf28188fef" providerId="ADAL" clId="{3DDC8812-7BF7-4348-B7AF-EF2D2EB584C9}" dt="2023-07-15T22:06:30.337" v="105" actId="1076"/>
          <ac:picMkLst>
            <pc:docMk/>
            <pc:sldMk cId="750835652" sldId="284"/>
            <ac:picMk id="10242" creationId="{00000000-0000-0000-0000-000000000000}"/>
          </ac:picMkLst>
        </pc:picChg>
      </pc:sldChg>
      <pc:sldChg chg="modSp mod">
        <pc:chgData name="Royle, Andy" userId="282b4af8-1cf3-4202-a9dd-8aaf28188fef" providerId="ADAL" clId="{3DDC8812-7BF7-4348-B7AF-EF2D2EB584C9}" dt="2023-07-15T22:06:38.151" v="107" actId="27636"/>
        <pc:sldMkLst>
          <pc:docMk/>
          <pc:sldMk cId="4163173762" sldId="288"/>
        </pc:sldMkLst>
        <pc:spChg chg="mod">
          <ac:chgData name="Royle, Andy" userId="282b4af8-1cf3-4202-a9dd-8aaf28188fef" providerId="ADAL" clId="{3DDC8812-7BF7-4348-B7AF-EF2D2EB584C9}" dt="2023-07-15T22:06:38.151" v="107" actId="27636"/>
          <ac:spMkLst>
            <pc:docMk/>
            <pc:sldMk cId="4163173762" sldId="28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5T22:07:12.995" v="110" actId="20577"/>
        <pc:sldMkLst>
          <pc:docMk/>
          <pc:sldMk cId="1326595423" sldId="292"/>
        </pc:sldMkLst>
        <pc:spChg chg="mod">
          <ac:chgData name="Royle, Andy" userId="282b4af8-1cf3-4202-a9dd-8aaf28188fef" providerId="ADAL" clId="{3DDC8812-7BF7-4348-B7AF-EF2D2EB584C9}" dt="2023-07-15T22:07:12.995" v="110" actId="20577"/>
          <ac:spMkLst>
            <pc:docMk/>
            <pc:sldMk cId="1326595423" sldId="292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19:02:14.333" v="528" actId="207"/>
        <pc:sldMkLst>
          <pc:docMk/>
          <pc:sldMk cId="1089223103" sldId="294"/>
        </pc:sldMkLst>
        <pc:spChg chg="mod">
          <ac:chgData name="Royle, Andy" userId="282b4af8-1cf3-4202-a9dd-8aaf28188fef" providerId="ADAL" clId="{3DDC8812-7BF7-4348-B7AF-EF2D2EB584C9}" dt="2023-07-19T19:02:14.333" v="528" actId="207"/>
          <ac:spMkLst>
            <pc:docMk/>
            <pc:sldMk cId="1089223103" sldId="294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3DDC8812-7BF7-4348-B7AF-EF2D2EB584C9}" dt="2023-07-19T13:09:46.428" v="132" actId="1076"/>
        <pc:sldMkLst>
          <pc:docMk/>
          <pc:sldMk cId="1819023583" sldId="333"/>
        </pc:sldMkLst>
        <pc:spChg chg="add mod">
          <ac:chgData name="Royle, Andy" userId="282b4af8-1cf3-4202-a9dd-8aaf28188fef" providerId="ADAL" clId="{3DDC8812-7BF7-4348-B7AF-EF2D2EB584C9}" dt="2023-07-19T13:09:46.428" v="132" actId="1076"/>
          <ac:spMkLst>
            <pc:docMk/>
            <pc:sldMk cId="1819023583" sldId="333"/>
            <ac:spMk id="6" creationId="{9CC94CA9-9968-1449-973B-A9B91FC664F0}"/>
          </ac:spMkLst>
        </pc:spChg>
      </pc:sldChg>
      <pc:sldChg chg="modSp mod">
        <pc:chgData name="Royle, Andy" userId="282b4af8-1cf3-4202-a9dd-8aaf28188fef" providerId="ADAL" clId="{3DDC8812-7BF7-4348-B7AF-EF2D2EB584C9}" dt="2023-07-19T13:10:59.959" v="143" actId="14100"/>
        <pc:sldMkLst>
          <pc:docMk/>
          <pc:sldMk cId="341742641" sldId="335"/>
        </pc:sldMkLst>
        <pc:spChg chg="mod">
          <ac:chgData name="Royle, Andy" userId="282b4af8-1cf3-4202-a9dd-8aaf28188fef" providerId="ADAL" clId="{3DDC8812-7BF7-4348-B7AF-EF2D2EB584C9}" dt="2023-07-19T13:10:59.959" v="143" actId="14100"/>
          <ac:spMkLst>
            <pc:docMk/>
            <pc:sldMk cId="341742641" sldId="335"/>
            <ac:spMk id="6" creationId="{00000000-0000-0000-0000-000000000000}"/>
          </ac:spMkLst>
        </pc:spChg>
        <pc:graphicFrameChg chg="mod">
          <ac:chgData name="Royle, Andy" userId="282b4af8-1cf3-4202-a9dd-8aaf28188fef" providerId="ADAL" clId="{3DDC8812-7BF7-4348-B7AF-EF2D2EB584C9}" dt="2023-07-19T13:10:52.575" v="142"/>
          <ac:graphicFrameMkLst>
            <pc:docMk/>
            <pc:sldMk cId="341742641" sldId="335"/>
            <ac:graphicFrameMk id="4" creationId="{00000000-0000-0000-0000-000000000000}"/>
          </ac:graphicFrameMkLst>
        </pc:graphicFrameChg>
      </pc:sldChg>
      <pc:sldChg chg="modSp mod">
        <pc:chgData name="Royle, Andy" userId="282b4af8-1cf3-4202-a9dd-8aaf28188fef" providerId="ADAL" clId="{3DDC8812-7BF7-4348-B7AF-EF2D2EB584C9}" dt="2023-07-19T14:17:59.114" v="327" actId="6549"/>
        <pc:sldMkLst>
          <pc:docMk/>
          <pc:sldMk cId="859269085" sldId="340"/>
        </pc:sldMkLst>
        <pc:spChg chg="mod">
          <ac:chgData name="Royle, Andy" userId="282b4af8-1cf3-4202-a9dd-8aaf28188fef" providerId="ADAL" clId="{3DDC8812-7BF7-4348-B7AF-EF2D2EB584C9}" dt="2023-07-19T14:17:59.114" v="327" actId="6549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5T21:31:51.983" v="76" actId="207"/>
        <pc:sldMkLst>
          <pc:docMk/>
          <pc:sldMk cId="3292510256" sldId="341"/>
        </pc:sldMkLst>
        <pc:spChg chg="mod">
          <ac:chgData name="Royle, Andy" userId="282b4af8-1cf3-4202-a9dd-8aaf28188fef" providerId="ADAL" clId="{3DDC8812-7BF7-4348-B7AF-EF2D2EB584C9}" dt="2023-07-15T21:31:43.246" v="75" actId="113"/>
          <ac:spMkLst>
            <pc:docMk/>
            <pc:sldMk cId="3292510256" sldId="341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1:51.983" v="76" actId="207"/>
          <ac:spMkLst>
            <pc:docMk/>
            <pc:sldMk cId="3292510256" sldId="341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606510333" sldId="350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991198897" sldId="350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2220636" sldId="35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997219731" sldId="352"/>
        </pc:sldMkLst>
      </pc:sldChg>
      <pc:sldChg chg="modSp">
        <pc:chgData name="Royle, Andy" userId="282b4af8-1cf3-4202-a9dd-8aaf28188fef" providerId="ADAL" clId="{3DDC8812-7BF7-4348-B7AF-EF2D2EB584C9}" dt="2023-07-19T22:35:33.430" v="1274" actId="20577"/>
        <pc:sldMkLst>
          <pc:docMk/>
          <pc:sldMk cId="2914394919" sldId="363"/>
        </pc:sldMkLst>
        <pc:spChg chg="mod">
          <ac:chgData name="Royle, Andy" userId="282b4af8-1cf3-4202-a9dd-8aaf28188fef" providerId="ADAL" clId="{3DDC8812-7BF7-4348-B7AF-EF2D2EB584C9}" dt="2023-07-19T22:35:33.430" v="1274" actId="20577"/>
          <ac:spMkLst>
            <pc:docMk/>
            <pc:sldMk cId="2914394919" sldId="363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20:45:02.384" v="1181" actId="207"/>
        <pc:sldMkLst>
          <pc:docMk/>
          <pc:sldMk cId="1167659978" sldId="364"/>
        </pc:sldMkLst>
        <pc:spChg chg="mod">
          <ac:chgData name="Royle, Andy" userId="282b4af8-1cf3-4202-a9dd-8aaf28188fef" providerId="ADAL" clId="{3DDC8812-7BF7-4348-B7AF-EF2D2EB584C9}" dt="2023-07-19T20:45:02.384" v="1181" actId="207"/>
          <ac:spMkLst>
            <pc:docMk/>
            <pc:sldMk cId="1167659978" sldId="364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859281923" sldId="383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38517751" sldId="383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795648553" sldId="384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908078064" sldId="384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674006256" sldId="385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035030799" sldId="385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598892898" sldId="38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002379195" sldId="386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421234709" sldId="387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3830994355" sldId="387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697566614" sldId="391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537524619" sldId="391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651324882" sldId="392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925066441" sldId="39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36958375" sldId="400"/>
        </pc:sldMkLst>
      </pc:sldChg>
      <pc:sldChg chg="modSp add mod">
        <pc:chgData name="Royle, Andy" userId="282b4af8-1cf3-4202-a9dd-8aaf28188fef" providerId="ADAL" clId="{3DDC8812-7BF7-4348-B7AF-EF2D2EB584C9}" dt="2023-07-20T00:51:35.490" v="1319" actId="20577"/>
        <pc:sldMkLst>
          <pc:docMk/>
          <pc:sldMk cId="2579446095" sldId="400"/>
        </pc:sldMkLst>
        <pc:spChg chg="mod">
          <ac:chgData name="Royle, Andy" userId="282b4af8-1cf3-4202-a9dd-8aaf28188fef" providerId="ADAL" clId="{3DDC8812-7BF7-4348-B7AF-EF2D2EB584C9}" dt="2023-07-20T00:51:35.490" v="1319" actId="20577"/>
          <ac:spMkLst>
            <pc:docMk/>
            <pc:sldMk cId="2579446095" sldId="400"/>
            <ac:spMk id="2" creationId="{D63DED52-E2EC-DB54-83E5-0BFDADBDB6B2}"/>
          </ac:spMkLst>
        </pc:spChg>
      </pc:sldChg>
      <pc:sldChg chg="del">
        <pc:chgData name="Royle, Andy" userId="282b4af8-1cf3-4202-a9dd-8aaf28188fef" providerId="ADAL" clId="{3DDC8812-7BF7-4348-B7AF-EF2D2EB584C9}" dt="2023-07-20T00:52:13.470" v="1326" actId="2696"/>
        <pc:sldMkLst>
          <pc:docMk/>
          <pc:sldMk cId="967683872" sldId="40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682652203" sldId="404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287925083" sldId="404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87824602" sldId="40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195838637" sldId="40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563589130" sldId="407"/>
        </pc:sldMkLst>
      </pc:sldChg>
      <pc:sldChg chg="modSp del mod">
        <pc:chgData name="Royle, Andy" userId="282b4af8-1cf3-4202-a9dd-8aaf28188fef" providerId="ADAL" clId="{3DDC8812-7BF7-4348-B7AF-EF2D2EB584C9}" dt="2023-07-20T00:51:06.949" v="1297" actId="2696"/>
        <pc:sldMkLst>
          <pc:docMk/>
          <pc:sldMk cId="3718727756" sldId="407"/>
        </pc:sldMkLst>
        <pc:spChg chg="mod">
          <ac:chgData name="Royle, Andy" userId="282b4af8-1cf3-4202-a9dd-8aaf28188fef" providerId="ADAL" clId="{3DDC8812-7BF7-4348-B7AF-EF2D2EB584C9}" dt="2023-07-09T17:19:01.682" v="34" actId="207"/>
          <ac:spMkLst>
            <pc:docMk/>
            <pc:sldMk cId="3718727756" sldId="407"/>
            <ac:spMk id="3" creationId="{DEB614B3-988B-2807-C31C-F09589CB9EA6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161388540" sldId="408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871428790" sldId="408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573948341" sldId="409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41757096" sldId="409"/>
        </pc:sldMkLst>
      </pc:sldChg>
      <pc:sldChg chg="add del">
        <pc:chgData name="Royle, Andy" userId="282b4af8-1cf3-4202-a9dd-8aaf28188fef" providerId="ADAL" clId="{3DDC8812-7BF7-4348-B7AF-EF2D2EB584C9}" dt="2023-07-20T19:09:49.129" v="1455" actId="2696"/>
        <pc:sldMkLst>
          <pc:docMk/>
          <pc:sldMk cId="2960823820" sldId="410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4066967694" sldId="410"/>
        </pc:sldMkLst>
      </pc:sldChg>
      <pc:sldChg chg="modSp del mod">
        <pc:chgData name="Royle, Andy" userId="282b4af8-1cf3-4202-a9dd-8aaf28188fef" providerId="ADAL" clId="{3DDC8812-7BF7-4348-B7AF-EF2D2EB584C9}" dt="2023-07-20T00:51:06.949" v="1297" actId="2696"/>
        <pc:sldMkLst>
          <pc:docMk/>
          <pc:sldMk cId="2379087713" sldId="411"/>
        </pc:sldMkLst>
        <pc:spChg chg="mod">
          <ac:chgData name="Royle, Andy" userId="282b4af8-1cf3-4202-a9dd-8aaf28188fef" providerId="ADAL" clId="{3DDC8812-7BF7-4348-B7AF-EF2D2EB584C9}" dt="2023-07-09T17:17:47.082" v="9" actId="20577"/>
          <ac:spMkLst>
            <pc:docMk/>
            <pc:sldMk cId="2379087713" sldId="411"/>
            <ac:spMk id="2" creationId="{3AC8E94C-BCF7-AA4F-ECF7-51B83BED5BA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109274448" sldId="411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704435093" sldId="41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06807989" sldId="412"/>
        </pc:sldMkLst>
      </pc:sldChg>
      <pc:sldChg chg="modSp new mod">
        <pc:chgData name="Royle, Andy" userId="282b4af8-1cf3-4202-a9dd-8aaf28188fef" providerId="ADAL" clId="{3DDC8812-7BF7-4348-B7AF-EF2D2EB584C9}" dt="2023-07-19T20:03:42.693" v="694" actId="14100"/>
        <pc:sldMkLst>
          <pc:docMk/>
          <pc:sldMk cId="3514834087" sldId="418"/>
        </pc:sldMkLst>
        <pc:spChg chg="mod">
          <ac:chgData name="Royle, Andy" userId="282b4af8-1cf3-4202-a9dd-8aaf28188fef" providerId="ADAL" clId="{3DDC8812-7BF7-4348-B7AF-EF2D2EB584C9}" dt="2023-07-19T20:02:04.587" v="617" actId="207"/>
          <ac:spMkLst>
            <pc:docMk/>
            <pc:sldMk cId="3514834087" sldId="418"/>
            <ac:spMk id="2" creationId="{D45154E0-4461-67B6-08AC-F7075654F51B}"/>
          </ac:spMkLst>
        </pc:spChg>
        <pc:spChg chg="mod">
          <ac:chgData name="Royle, Andy" userId="282b4af8-1cf3-4202-a9dd-8aaf28188fef" providerId="ADAL" clId="{3DDC8812-7BF7-4348-B7AF-EF2D2EB584C9}" dt="2023-07-19T20:03:42.693" v="694" actId="14100"/>
          <ac:spMkLst>
            <pc:docMk/>
            <pc:sldMk cId="3514834087" sldId="418"/>
            <ac:spMk id="3" creationId="{0567723E-9BE1-69A6-5295-4304A1EC878F}"/>
          </ac:spMkLst>
        </pc:spChg>
      </pc:sldChg>
      <pc:sldChg chg="add del">
        <pc:chgData name="Royle, Andy" userId="282b4af8-1cf3-4202-a9dd-8aaf28188fef" providerId="ADAL" clId="{3DDC8812-7BF7-4348-B7AF-EF2D2EB584C9}" dt="2023-07-19T20:01:14.262" v="587" actId="2696"/>
        <pc:sldMkLst>
          <pc:docMk/>
          <pc:sldMk cId="4165540480" sldId="418"/>
        </pc:sldMkLst>
      </pc:sldChg>
      <pc:sldChg chg="modSp new mod">
        <pc:chgData name="Royle, Andy" userId="282b4af8-1cf3-4202-a9dd-8aaf28188fef" providerId="ADAL" clId="{3DDC8812-7BF7-4348-B7AF-EF2D2EB584C9}" dt="2023-07-19T20:06:10.722" v="740" actId="207"/>
        <pc:sldMkLst>
          <pc:docMk/>
          <pc:sldMk cId="1161668001" sldId="419"/>
        </pc:sldMkLst>
        <pc:spChg chg="mod">
          <ac:chgData name="Royle, Andy" userId="282b4af8-1cf3-4202-a9dd-8aaf28188fef" providerId="ADAL" clId="{3DDC8812-7BF7-4348-B7AF-EF2D2EB584C9}" dt="2023-07-19T20:06:10.722" v="740" actId="207"/>
          <ac:spMkLst>
            <pc:docMk/>
            <pc:sldMk cId="1161668001" sldId="419"/>
            <ac:spMk id="2" creationId="{5A61F1EF-E13D-D9FA-F5C4-22FE9A4E3CCD}"/>
          </ac:spMkLst>
        </pc:spChg>
        <pc:spChg chg="mod">
          <ac:chgData name="Royle, Andy" userId="282b4af8-1cf3-4202-a9dd-8aaf28188fef" providerId="ADAL" clId="{3DDC8812-7BF7-4348-B7AF-EF2D2EB584C9}" dt="2023-07-19T20:06:05.461" v="739" actId="27636"/>
          <ac:spMkLst>
            <pc:docMk/>
            <pc:sldMk cId="1161668001" sldId="419"/>
            <ac:spMk id="3" creationId="{5CDBB88C-5DFA-AA04-C799-62313DFB7545}"/>
          </ac:spMkLst>
        </pc:spChg>
      </pc:sldChg>
      <pc:sldChg chg="delSp modSp new mod">
        <pc:chgData name="Royle, Andy" userId="282b4af8-1cf3-4202-a9dd-8aaf28188fef" providerId="ADAL" clId="{3DDC8812-7BF7-4348-B7AF-EF2D2EB584C9}" dt="2023-07-19T20:07:10.680" v="751" actId="207"/>
        <pc:sldMkLst>
          <pc:docMk/>
          <pc:sldMk cId="1850668516" sldId="420"/>
        </pc:sldMkLst>
        <pc:spChg chg="del">
          <ac:chgData name="Royle, Andy" userId="282b4af8-1cf3-4202-a9dd-8aaf28188fef" providerId="ADAL" clId="{3DDC8812-7BF7-4348-B7AF-EF2D2EB584C9}" dt="2023-07-19T20:06:45.427" v="745" actId="478"/>
          <ac:spMkLst>
            <pc:docMk/>
            <pc:sldMk cId="1850668516" sldId="420"/>
            <ac:spMk id="2" creationId="{E13B1809-90C9-292D-2834-6948A2BDF765}"/>
          </ac:spMkLst>
        </pc:spChg>
        <pc:spChg chg="mod">
          <ac:chgData name="Royle, Andy" userId="282b4af8-1cf3-4202-a9dd-8aaf28188fef" providerId="ADAL" clId="{3DDC8812-7BF7-4348-B7AF-EF2D2EB584C9}" dt="2023-07-19T20:07:10.680" v="751" actId="207"/>
          <ac:spMkLst>
            <pc:docMk/>
            <pc:sldMk cId="1850668516" sldId="420"/>
            <ac:spMk id="3" creationId="{88E1FDE2-10D1-6E4F-78AB-D1F878E68167}"/>
          </ac:spMkLst>
        </pc:spChg>
      </pc:sldChg>
      <pc:sldChg chg="modSp new mod">
        <pc:chgData name="Royle, Andy" userId="282b4af8-1cf3-4202-a9dd-8aaf28188fef" providerId="ADAL" clId="{3DDC8812-7BF7-4348-B7AF-EF2D2EB584C9}" dt="2023-07-19T20:46:46.593" v="1215" actId="207"/>
        <pc:sldMkLst>
          <pc:docMk/>
          <pc:sldMk cId="339911378" sldId="421"/>
        </pc:sldMkLst>
        <pc:spChg chg="mod">
          <ac:chgData name="Royle, Andy" userId="282b4af8-1cf3-4202-a9dd-8aaf28188fef" providerId="ADAL" clId="{3DDC8812-7BF7-4348-B7AF-EF2D2EB584C9}" dt="2023-07-19T20:46:46.593" v="1215" actId="207"/>
          <ac:spMkLst>
            <pc:docMk/>
            <pc:sldMk cId="339911378" sldId="421"/>
            <ac:spMk id="2" creationId="{24DEE36E-2DAC-87CC-DA6B-F694EDADFF69}"/>
          </ac:spMkLst>
        </pc:spChg>
        <pc:spChg chg="mod">
          <ac:chgData name="Royle, Andy" userId="282b4af8-1cf3-4202-a9dd-8aaf28188fef" providerId="ADAL" clId="{3DDC8812-7BF7-4348-B7AF-EF2D2EB584C9}" dt="2023-07-19T20:46:31.215" v="1189" actId="207"/>
          <ac:spMkLst>
            <pc:docMk/>
            <pc:sldMk cId="339911378" sldId="421"/>
            <ac:spMk id="3" creationId="{331A89C7-D644-738C-0AFB-2F6A5E2869A3}"/>
          </ac:spMkLst>
        </pc:spChg>
      </pc:sldChg>
      <pc:sldChg chg="addSp modSp new mod">
        <pc:chgData name="Royle, Andy" userId="282b4af8-1cf3-4202-a9dd-8aaf28188fef" providerId="ADAL" clId="{3DDC8812-7BF7-4348-B7AF-EF2D2EB584C9}" dt="2023-07-20T16:22:11.064" v="1454" actId="27636"/>
        <pc:sldMkLst>
          <pc:docMk/>
          <pc:sldMk cId="2260172911" sldId="422"/>
        </pc:sldMkLst>
        <pc:spChg chg="mod">
          <ac:chgData name="Royle, Andy" userId="282b4af8-1cf3-4202-a9dd-8aaf28188fef" providerId="ADAL" clId="{3DDC8812-7BF7-4348-B7AF-EF2D2EB584C9}" dt="2023-07-19T20:41:17.965" v="1166" actId="207"/>
          <ac:spMkLst>
            <pc:docMk/>
            <pc:sldMk cId="2260172911" sldId="422"/>
            <ac:spMk id="2" creationId="{E4CEA81F-62F2-169F-1931-7D5399CEF144}"/>
          </ac:spMkLst>
        </pc:spChg>
        <pc:spChg chg="mod">
          <ac:chgData name="Royle, Andy" userId="282b4af8-1cf3-4202-a9dd-8aaf28188fef" providerId="ADAL" clId="{3DDC8812-7BF7-4348-B7AF-EF2D2EB584C9}" dt="2023-07-20T16:22:11.064" v="1454" actId="27636"/>
          <ac:spMkLst>
            <pc:docMk/>
            <pc:sldMk cId="2260172911" sldId="422"/>
            <ac:spMk id="3" creationId="{EA4FD351-B9A8-730B-DE58-57A938CD4B58}"/>
          </ac:spMkLst>
        </pc:spChg>
        <pc:spChg chg="add mod">
          <ac:chgData name="Royle, Andy" userId="282b4af8-1cf3-4202-a9dd-8aaf28188fef" providerId="ADAL" clId="{3DDC8812-7BF7-4348-B7AF-EF2D2EB584C9}" dt="2023-07-20T16:22:03.050" v="1448" actId="1076"/>
          <ac:spMkLst>
            <pc:docMk/>
            <pc:sldMk cId="2260172911" sldId="422"/>
            <ac:spMk id="4" creationId="{73127AA2-E2D7-D862-9756-31072D33325A}"/>
          </ac:spMkLst>
        </pc:spChg>
      </pc:sldChg>
      <pc:sldChg chg="modSp new mod">
        <pc:chgData name="Royle, Andy" userId="282b4af8-1cf3-4202-a9dd-8aaf28188fef" providerId="ADAL" clId="{3DDC8812-7BF7-4348-B7AF-EF2D2EB584C9}" dt="2023-07-20T00:49:30.859" v="1296" actId="403"/>
        <pc:sldMkLst>
          <pc:docMk/>
          <pc:sldMk cId="510524901" sldId="423"/>
        </pc:sldMkLst>
        <pc:spChg chg="mod">
          <ac:chgData name="Royle, Andy" userId="282b4af8-1cf3-4202-a9dd-8aaf28188fef" providerId="ADAL" clId="{3DDC8812-7BF7-4348-B7AF-EF2D2EB584C9}" dt="2023-07-20T00:48:53.968" v="1287" actId="207"/>
          <ac:spMkLst>
            <pc:docMk/>
            <pc:sldMk cId="510524901" sldId="423"/>
            <ac:spMk id="2" creationId="{E4967C2F-8E53-FC20-3166-6F492E9B4A41}"/>
          </ac:spMkLst>
        </pc:spChg>
        <pc:spChg chg="mod">
          <ac:chgData name="Royle, Andy" userId="282b4af8-1cf3-4202-a9dd-8aaf28188fef" providerId="ADAL" clId="{3DDC8812-7BF7-4348-B7AF-EF2D2EB584C9}" dt="2023-07-20T00:49:30.859" v="1296" actId="403"/>
          <ac:spMkLst>
            <pc:docMk/>
            <pc:sldMk cId="510524901" sldId="423"/>
            <ac:spMk id="3" creationId="{AE495F7C-FEFA-D883-590C-BB125B765D60}"/>
          </ac:spMkLst>
        </pc:spChg>
      </pc:sldChg>
      <pc:sldChg chg="delSp modSp new mod">
        <pc:chgData name="Royle, Andy" userId="282b4af8-1cf3-4202-a9dd-8aaf28188fef" providerId="ADAL" clId="{3DDC8812-7BF7-4348-B7AF-EF2D2EB584C9}" dt="2023-07-20T00:51:56.035" v="1325" actId="1076"/>
        <pc:sldMkLst>
          <pc:docMk/>
          <pc:sldMk cId="624966408" sldId="424"/>
        </pc:sldMkLst>
        <pc:spChg chg="mod">
          <ac:chgData name="Royle, Andy" userId="282b4af8-1cf3-4202-a9dd-8aaf28188fef" providerId="ADAL" clId="{3DDC8812-7BF7-4348-B7AF-EF2D2EB584C9}" dt="2023-07-20T00:51:56.035" v="1325" actId="1076"/>
          <ac:spMkLst>
            <pc:docMk/>
            <pc:sldMk cId="624966408" sldId="424"/>
            <ac:spMk id="2" creationId="{46617435-F2F6-2BBB-9E6D-331A091BF1B6}"/>
          </ac:spMkLst>
        </pc:spChg>
        <pc:spChg chg="del">
          <ac:chgData name="Royle, Andy" userId="282b4af8-1cf3-4202-a9dd-8aaf28188fef" providerId="ADAL" clId="{3DDC8812-7BF7-4348-B7AF-EF2D2EB584C9}" dt="2023-07-20T00:51:50.379" v="1322" actId="478"/>
          <ac:spMkLst>
            <pc:docMk/>
            <pc:sldMk cId="624966408" sldId="424"/>
            <ac:spMk id="3" creationId="{B9E82CA1-E1CE-88E4-1740-B98EF7DDA3A6}"/>
          </ac:spMkLst>
        </pc:spChg>
      </pc:sldChg>
    </pc:docChg>
  </pc:docChgLst>
  <pc:docChgLst>
    <pc:chgData name="Royle, Andy" userId="282b4af8-1cf3-4202-a9dd-8aaf28188fef" providerId="ADAL" clId="{3052A10D-55A7-4EB4-BB18-9B3D80CAD093}"/>
    <pc:docChg chg="custSel delSld modSld">
      <pc:chgData name="Royle, Andy" userId="282b4af8-1cf3-4202-a9dd-8aaf28188fef" providerId="ADAL" clId="{3052A10D-55A7-4EB4-BB18-9B3D80CAD093}" dt="2024-07-17T17:34:26.633" v="273" actId="2696"/>
      <pc:docMkLst>
        <pc:docMk/>
      </pc:docMkLst>
      <pc:sldChg chg="modSp mod">
        <pc:chgData name="Royle, Andy" userId="282b4af8-1cf3-4202-a9dd-8aaf28188fef" providerId="ADAL" clId="{3052A10D-55A7-4EB4-BB18-9B3D80CAD093}" dt="2024-07-17T16:30:49.883" v="173" actId="403"/>
        <pc:sldMkLst>
          <pc:docMk/>
          <pc:sldMk cId="152111406" sldId="258"/>
        </pc:sldMkLst>
        <pc:spChg chg="mod">
          <ac:chgData name="Royle, Andy" userId="282b4af8-1cf3-4202-a9dd-8aaf28188fef" providerId="ADAL" clId="{3052A10D-55A7-4EB4-BB18-9B3D80CAD093}" dt="2024-07-17T16:30:49.883" v="173" actId="403"/>
          <ac:spMkLst>
            <pc:docMk/>
            <pc:sldMk cId="152111406" sldId="25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052A10D-55A7-4EB4-BB18-9B3D80CAD093}" dt="2024-07-17T15:10:45.266" v="95" actId="2711"/>
        <pc:sldMkLst>
          <pc:docMk/>
          <pc:sldMk cId="1469560224" sldId="267"/>
        </pc:sldMkLst>
        <pc:spChg chg="mod">
          <ac:chgData name="Royle, Andy" userId="282b4af8-1cf3-4202-a9dd-8aaf28188fef" providerId="ADAL" clId="{3052A10D-55A7-4EB4-BB18-9B3D80CAD093}" dt="2024-07-17T15:10:45.266" v="95" actId="2711"/>
          <ac:spMkLst>
            <pc:docMk/>
            <pc:sldMk cId="1469560224" sldId="267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052A10D-55A7-4EB4-BB18-9B3D80CAD093}" dt="2024-07-17T15:27:57.323" v="108" actId="20577"/>
        <pc:sldMkLst>
          <pc:docMk/>
          <pc:sldMk cId="2199025555" sldId="271"/>
        </pc:sldMkLst>
        <pc:spChg chg="mod">
          <ac:chgData name="Royle, Andy" userId="282b4af8-1cf3-4202-a9dd-8aaf28188fef" providerId="ADAL" clId="{3052A10D-55A7-4EB4-BB18-9B3D80CAD093}" dt="2024-07-17T15:27:57.323" v="108" actId="20577"/>
          <ac:spMkLst>
            <pc:docMk/>
            <pc:sldMk cId="2199025555" sldId="271"/>
            <ac:spMk id="2" creationId="{00000000-0000-0000-0000-000000000000}"/>
          </ac:spMkLst>
        </pc:spChg>
      </pc:sldChg>
      <pc:sldChg chg="mod modShow">
        <pc:chgData name="Royle, Andy" userId="282b4af8-1cf3-4202-a9dd-8aaf28188fef" providerId="ADAL" clId="{3052A10D-55A7-4EB4-BB18-9B3D80CAD093}" dt="2024-07-17T15:29:17.951" v="109" actId="729"/>
        <pc:sldMkLst>
          <pc:docMk/>
          <pc:sldMk cId="2454885546" sldId="275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1334248349" sldId="276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459776012" sldId="277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3369403648" sldId="280"/>
        </pc:sldMkLst>
      </pc:sldChg>
      <pc:sldChg chg="modSp mod">
        <pc:chgData name="Royle, Andy" userId="282b4af8-1cf3-4202-a9dd-8aaf28188fef" providerId="ADAL" clId="{3052A10D-55A7-4EB4-BB18-9B3D80CAD093}" dt="2024-07-17T16:25:19.265" v="112" actId="113"/>
        <pc:sldMkLst>
          <pc:docMk/>
          <pc:sldMk cId="612539717" sldId="302"/>
        </pc:sldMkLst>
        <pc:spChg chg="mod">
          <ac:chgData name="Royle, Andy" userId="282b4af8-1cf3-4202-a9dd-8aaf28188fef" providerId="ADAL" clId="{3052A10D-55A7-4EB4-BB18-9B3D80CAD093}" dt="2024-07-17T16:25:19.265" v="112" actId="113"/>
          <ac:spMkLst>
            <pc:docMk/>
            <pc:sldMk cId="612539717" sldId="302"/>
            <ac:spMk id="3" creationId="{00000000-0000-0000-0000-000000000000}"/>
          </ac:spMkLst>
        </pc:spChg>
      </pc:sldChg>
      <pc:sldChg chg="mod modShow modNotesTx">
        <pc:chgData name="Royle, Andy" userId="282b4af8-1cf3-4202-a9dd-8aaf28188fef" providerId="ADAL" clId="{3052A10D-55A7-4EB4-BB18-9B3D80CAD093}" dt="2024-07-17T16:27:15.125" v="149" actId="20577"/>
        <pc:sldMkLst>
          <pc:docMk/>
          <pc:sldMk cId="723828864" sldId="30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409421826" sldId="305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902091459" sldId="307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224008119" sldId="30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2120134011" sldId="309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219060609" sldId="310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634984825" sldId="311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571855512" sldId="312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271067252" sldId="313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852194353" sldId="31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677074498" sldId="321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058246104" sldId="322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802317455" sldId="323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043608654" sldId="32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2672512998" sldId="327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24387857" sldId="32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450228899" sldId="329"/>
        </pc:sldMkLst>
      </pc:sldChg>
      <pc:sldChg chg="del">
        <pc:chgData name="Royle, Andy" userId="282b4af8-1cf3-4202-a9dd-8aaf28188fef" providerId="ADAL" clId="{3052A10D-55A7-4EB4-BB18-9B3D80CAD093}" dt="2024-07-17T17:34:26.633" v="273" actId="2696"/>
        <pc:sldMkLst>
          <pc:docMk/>
          <pc:sldMk cId="71425868" sldId="331"/>
        </pc:sldMkLst>
      </pc:sldChg>
      <pc:sldChg chg="modSp mod">
        <pc:chgData name="Royle, Andy" userId="282b4af8-1cf3-4202-a9dd-8aaf28188fef" providerId="ADAL" clId="{3052A10D-55A7-4EB4-BB18-9B3D80CAD093}" dt="2024-07-17T15:30:00.041" v="110" actId="207"/>
        <pc:sldMkLst>
          <pc:docMk/>
          <pc:sldMk cId="1575436744" sldId="337"/>
        </pc:sldMkLst>
        <pc:spChg chg="mod">
          <ac:chgData name="Royle, Andy" userId="282b4af8-1cf3-4202-a9dd-8aaf28188fef" providerId="ADAL" clId="{3052A10D-55A7-4EB4-BB18-9B3D80CAD093}" dt="2024-07-17T15:30:00.041" v="110" actId="207"/>
          <ac:spMkLst>
            <pc:docMk/>
            <pc:sldMk cId="1575436744" sldId="337"/>
            <ac:spMk id="5" creationId="{00000000-0000-0000-0000-000000000000}"/>
          </ac:spMkLst>
        </pc:spChg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195482306" sldId="33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101668826" sldId="339"/>
        </pc:sldMkLst>
      </pc:sldChg>
      <pc:sldChg chg="del">
        <pc:chgData name="Royle, Andy" userId="282b4af8-1cf3-4202-a9dd-8aaf28188fef" providerId="ADAL" clId="{3052A10D-55A7-4EB4-BB18-9B3D80CAD093}" dt="2024-07-17T17:29:27.269" v="231" actId="2696"/>
        <pc:sldMkLst>
          <pc:docMk/>
          <pc:sldMk cId="2002379195" sldId="386"/>
        </pc:sldMkLst>
      </pc:sldChg>
      <pc:sldChg chg="addSp modSp mod">
        <pc:chgData name="Royle, Andy" userId="282b4af8-1cf3-4202-a9dd-8aaf28188fef" providerId="ADAL" clId="{3052A10D-55A7-4EB4-BB18-9B3D80CAD093}" dt="2024-07-17T17:30:29.956" v="264" actId="208"/>
        <pc:sldMkLst>
          <pc:docMk/>
          <pc:sldMk cId="4287925083" sldId="404"/>
        </pc:sldMkLst>
        <pc:spChg chg="add mod">
          <ac:chgData name="Royle, Andy" userId="282b4af8-1cf3-4202-a9dd-8aaf28188fef" providerId="ADAL" clId="{3052A10D-55A7-4EB4-BB18-9B3D80CAD093}" dt="2024-07-17T17:30:29.956" v="264" actId="208"/>
          <ac:spMkLst>
            <pc:docMk/>
            <pc:sldMk cId="4287925083" sldId="404"/>
            <ac:spMk id="2" creationId="{32DAEEBF-CF27-A468-3310-457A0ADA6D94}"/>
          </ac:spMkLst>
        </pc:spChg>
        <pc:picChg chg="mod">
          <ac:chgData name="Royle, Andy" userId="282b4af8-1cf3-4202-a9dd-8aaf28188fef" providerId="ADAL" clId="{3052A10D-55A7-4EB4-BB18-9B3D80CAD093}" dt="2024-07-17T17:29:41.648" v="234" actId="1076"/>
          <ac:picMkLst>
            <pc:docMk/>
            <pc:sldMk cId="4287925083" sldId="404"/>
            <ac:picMk id="4" creationId="{E6731FED-4C26-BD9B-00D1-64A4BA82AA1B}"/>
          </ac:picMkLst>
        </pc:picChg>
      </pc:sldChg>
      <pc:sldChg chg="modSp mod">
        <pc:chgData name="Royle, Andy" userId="282b4af8-1cf3-4202-a9dd-8aaf28188fef" providerId="ADAL" clId="{3052A10D-55A7-4EB4-BB18-9B3D80CAD093}" dt="2024-07-17T17:28:34.276" v="230" actId="2711"/>
        <pc:sldMkLst>
          <pc:docMk/>
          <pc:sldMk cId="2563589130" sldId="407"/>
        </pc:sldMkLst>
        <pc:spChg chg="mod">
          <ac:chgData name="Royle, Andy" userId="282b4af8-1cf3-4202-a9dd-8aaf28188fef" providerId="ADAL" clId="{3052A10D-55A7-4EB4-BB18-9B3D80CAD093}" dt="2024-07-17T17:28:34.276" v="230" actId="2711"/>
          <ac:spMkLst>
            <pc:docMk/>
            <pc:sldMk cId="2563589130" sldId="407"/>
            <ac:spMk id="3" creationId="{DEB614B3-988B-2807-C31C-F09589CB9EA6}"/>
          </ac:spMkLst>
        </pc:spChg>
      </pc:sldChg>
      <pc:sldChg chg="del">
        <pc:chgData name="Royle, Andy" userId="282b4af8-1cf3-4202-a9dd-8aaf28188fef" providerId="ADAL" clId="{3052A10D-55A7-4EB4-BB18-9B3D80CAD093}" dt="2024-07-17T17:10:33.741" v="226" actId="2696"/>
        <pc:sldMkLst>
          <pc:docMk/>
          <pc:sldMk cId="1161388540" sldId="408"/>
        </pc:sldMkLst>
      </pc:sldChg>
      <pc:sldChg chg="modSp mod">
        <pc:chgData name="Royle, Andy" userId="282b4af8-1cf3-4202-a9dd-8aaf28188fef" providerId="ADAL" clId="{3052A10D-55A7-4EB4-BB18-9B3D80CAD093}" dt="2024-07-17T17:30:49.780" v="269" actId="5793"/>
        <pc:sldMkLst>
          <pc:docMk/>
          <pc:sldMk cId="2573948341" sldId="409"/>
        </pc:sldMkLst>
        <pc:spChg chg="mod">
          <ac:chgData name="Royle, Andy" userId="282b4af8-1cf3-4202-a9dd-8aaf28188fef" providerId="ADAL" clId="{3052A10D-55A7-4EB4-BB18-9B3D80CAD093}" dt="2024-07-17T17:30:49.780" v="269" actId="5793"/>
          <ac:spMkLst>
            <pc:docMk/>
            <pc:sldMk cId="2573948341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3052A10D-55A7-4EB4-BB18-9B3D80CAD093}" dt="2024-07-17T17:30:41.217" v="266" actId="255"/>
          <ac:spMkLst>
            <pc:docMk/>
            <pc:sldMk cId="2573948341" sldId="409"/>
            <ac:spMk id="3" creationId="{3D881B01-CCCB-07FD-D463-26A8EC320E93}"/>
          </ac:spMkLst>
        </pc:spChg>
      </pc:sldChg>
      <pc:sldChg chg="modSp mod">
        <pc:chgData name="Royle, Andy" userId="282b4af8-1cf3-4202-a9dd-8aaf28188fef" providerId="ADAL" clId="{3052A10D-55A7-4EB4-BB18-9B3D80CAD093}" dt="2024-07-17T17:33:47.376" v="271" actId="207"/>
        <pc:sldMkLst>
          <pc:docMk/>
          <pc:sldMk cId="3853746707" sldId="414"/>
        </pc:sldMkLst>
        <pc:spChg chg="mod">
          <ac:chgData name="Royle, Andy" userId="282b4af8-1cf3-4202-a9dd-8aaf28188fef" providerId="ADAL" clId="{3052A10D-55A7-4EB4-BB18-9B3D80CAD093}" dt="2024-07-17T17:33:47.376" v="271" actId="207"/>
          <ac:spMkLst>
            <pc:docMk/>
            <pc:sldMk cId="3853746707" sldId="414"/>
            <ac:spMk id="3" creationId="{EFBB02DA-66AC-B1B7-C24B-3945A7DBE710}"/>
          </ac:spMkLst>
        </pc:spChg>
      </pc:sldChg>
      <pc:sldChg chg="modSp mod">
        <pc:chgData name="Royle, Andy" userId="282b4af8-1cf3-4202-a9dd-8aaf28188fef" providerId="ADAL" clId="{3052A10D-55A7-4EB4-BB18-9B3D80CAD093}" dt="2024-07-17T17:08:18.899" v="184" actId="20577"/>
        <pc:sldMkLst>
          <pc:docMk/>
          <pc:sldMk cId="1161668001" sldId="419"/>
        </pc:sldMkLst>
        <pc:spChg chg="mod">
          <ac:chgData name="Royle, Andy" userId="282b4af8-1cf3-4202-a9dd-8aaf28188fef" providerId="ADAL" clId="{3052A10D-55A7-4EB4-BB18-9B3D80CAD093}" dt="2024-07-17T17:08:18.899" v="184" actId="20577"/>
          <ac:spMkLst>
            <pc:docMk/>
            <pc:sldMk cId="1161668001" sldId="419"/>
            <ac:spMk id="3" creationId="{5CDBB88C-5DFA-AA04-C799-62313DFB7545}"/>
          </ac:spMkLst>
        </pc:spChg>
      </pc:sldChg>
      <pc:sldChg chg="modSp mod">
        <pc:chgData name="Royle, Andy" userId="282b4af8-1cf3-4202-a9dd-8aaf28188fef" providerId="ADAL" clId="{3052A10D-55A7-4EB4-BB18-9B3D80CAD093}" dt="2024-07-17T17:08:41.491" v="190" actId="20577"/>
        <pc:sldMkLst>
          <pc:docMk/>
          <pc:sldMk cId="1850668516" sldId="420"/>
        </pc:sldMkLst>
        <pc:spChg chg="mod">
          <ac:chgData name="Royle, Andy" userId="282b4af8-1cf3-4202-a9dd-8aaf28188fef" providerId="ADAL" clId="{3052A10D-55A7-4EB4-BB18-9B3D80CAD093}" dt="2024-07-17T17:08:41.491" v="190" actId="20577"/>
          <ac:spMkLst>
            <pc:docMk/>
            <pc:sldMk cId="1850668516" sldId="420"/>
            <ac:spMk id="3" creationId="{88E1FDE2-10D1-6E4F-78AB-D1F878E68167}"/>
          </ac:spMkLst>
        </pc:spChg>
      </pc:sldChg>
      <pc:sldChg chg="modSp mod">
        <pc:chgData name="Royle, Andy" userId="282b4af8-1cf3-4202-a9dd-8aaf28188fef" providerId="ADAL" clId="{3052A10D-55A7-4EB4-BB18-9B3D80CAD093}" dt="2024-07-17T17:09:26.595" v="225" actId="20577"/>
        <pc:sldMkLst>
          <pc:docMk/>
          <pc:sldMk cId="2260172911" sldId="422"/>
        </pc:sldMkLst>
        <pc:spChg chg="mod">
          <ac:chgData name="Royle, Andy" userId="282b4af8-1cf3-4202-a9dd-8aaf28188fef" providerId="ADAL" clId="{3052A10D-55A7-4EB4-BB18-9B3D80CAD093}" dt="2024-07-17T17:09:26.595" v="225" actId="20577"/>
          <ac:spMkLst>
            <pc:docMk/>
            <pc:sldMk cId="2260172911" sldId="422"/>
            <ac:spMk id="3" creationId="{EA4FD351-B9A8-730B-DE58-57A938CD4B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C6E8-4ADA-46F7-9721-C1D76BD1BC5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0B7E-C46B-4BE5-8B28-05501D55E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“partial dynamics” or “random dynamics”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 for the partial/random dynamics. Example in 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structure for the partial/random dynamics. Example in R 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expression in the 2:J loop works out, trust us!  E.g., for J = 3:   </a:t>
            </a:r>
            <a:r>
              <a:rPr lang="en-US" dirty="0" err="1"/>
              <a:t>Pr</a:t>
            </a:r>
            <a:r>
              <a:rPr lang="en-US" dirty="0"/>
              <a:t>(removed interval 1 ) = one minus not removed in either minute hence 1 – (1-p1)^2</a:t>
            </a:r>
          </a:p>
          <a:p>
            <a:r>
              <a:rPr lang="en-US" dirty="0"/>
              <a:t>Similarly the probability of being removed in the 2</a:t>
            </a:r>
            <a:r>
              <a:rPr lang="en-US" baseline="30000" dirty="0"/>
              <a:t>nd</a:t>
            </a:r>
            <a:r>
              <a:rPr lang="en-US" dirty="0"/>
              <a:t> interval which is 3 minutes in width means: you were not removed in the first 2-minute </a:t>
            </a:r>
            <a:r>
              <a:rPr lang="en-US" dirty="0" err="1"/>
              <a:t>interal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row is an encounter history of a specific individual during a specific survey occasion. The 3 intervals are sub-intervals.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write this o2y function if you build custom pi functions. You should call Richard if you want to understand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comprehensive case study which we cannot go over in detail due to time… but it has some unique aspects to it.  See the book!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is “advanced” – won’t cover it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en-US" dirty="0"/>
              <a:t>(a | B) = </a:t>
            </a:r>
            <a:r>
              <a:rPr lang="en-US" dirty="0" err="1"/>
              <a:t>Pr</a:t>
            </a:r>
            <a:r>
              <a:rPr lang="en-US" dirty="0"/>
              <a:t>(a, B)/</a:t>
            </a:r>
            <a:r>
              <a:rPr lang="en-US" dirty="0" err="1"/>
              <a:t>Pr</a:t>
            </a:r>
            <a:r>
              <a:rPr lang="en-US" dirty="0"/>
              <a:t>(B)   </a:t>
            </a:r>
            <a:r>
              <a:rPr lang="en-US" dirty="0" err="1"/>
              <a:t>Pr</a:t>
            </a:r>
            <a:r>
              <a:rPr lang="en-US" dirty="0"/>
              <a:t>(B) here = </a:t>
            </a:r>
            <a:r>
              <a:rPr lang="en-US" dirty="0" err="1"/>
              <a:t>Pr</a:t>
            </a:r>
            <a:r>
              <a:rPr lang="en-US" dirty="0"/>
              <a:t>(observable history)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analyze multi-session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Multinomial N-mixture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6225"/>
            <a:ext cx="8077200" cy="500697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Definition. Conceptually analogous to binomial N-mixture model but with multinomial observation data:  Point count or site-referenced data using “removal”, multiple observers or similar protocols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	(</a:t>
            </a:r>
            <a:r>
              <a:rPr lang="en-US" sz="1800" dirty="0">
                <a:solidFill>
                  <a:srgbClr val="0000FF"/>
                </a:solidFill>
              </a:rPr>
              <a:t>Just a multivariate version of the N-mixture model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2. Likelihood analysis in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 </a:t>
            </a:r>
            <a:r>
              <a:rPr lang="en-US" sz="2000" dirty="0">
                <a:solidFill>
                  <a:schemeClr val="tx1"/>
                </a:solidFill>
              </a:rPr>
              <a:t>using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analysis functions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>
                <a:solidFill>
                  <a:schemeClr val="tx1"/>
                </a:solidFill>
              </a:rPr>
              <a:t>Custom multinomial models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Capture-recapture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Chandler's flycatcher data. </a:t>
            </a:r>
          </a:p>
          <a:p>
            <a:pPr marL="457200" indent="-457200" algn="l">
              <a:buAutoNum type="arabicPeriod" startAt="5"/>
            </a:pPr>
            <a:r>
              <a:rPr lang="en-US" sz="2000" dirty="0">
                <a:solidFill>
                  <a:schemeClr val="tx1"/>
                </a:solidFill>
              </a:rPr>
              <a:t>Bayesian analysis of multinomial N-mixture models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6.    Open models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7.    Bayesian analysis of open models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4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Inference in multinomial mixtures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45813"/>
              </p:ext>
            </p:extLst>
          </p:nvPr>
        </p:nvGraphicFramePr>
        <p:xfrm>
          <a:off x="2286000" y="2065338"/>
          <a:ext cx="4368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85800" progId="Equation.DSMT4">
                  <p:embed/>
                </p:oleObj>
              </mc:Choice>
              <mc:Fallback>
                <p:oleObj name="Equation" r:id="rId2" imgW="2082600" imgH="685800" progId="Equation.DSMT4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5338"/>
                        <a:ext cx="43688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503612"/>
            <a:ext cx="7467600" cy="289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Local abundance is a discrete latent variable or “random effect”</a:t>
            </a:r>
          </a:p>
          <a:p>
            <a:endParaRPr lang="en-US" sz="2400" dirty="0"/>
          </a:p>
          <a:p>
            <a:r>
              <a:rPr lang="en-US" sz="2400" dirty="0"/>
              <a:t>Marginal likelihood (or integrated) – remove random effect from the conditional likelihood</a:t>
            </a:r>
          </a:p>
          <a:p>
            <a:endParaRPr lang="en-US" sz="2400" dirty="0"/>
          </a:p>
          <a:p>
            <a:r>
              <a:rPr lang="en-US" sz="2400" dirty="0"/>
              <a:t>Bayesian analysis by MCMC: really easy also (this is lecture 2, coming up later)</a:t>
            </a:r>
          </a:p>
        </p:txBody>
      </p:sp>
    </p:spTree>
    <p:extLst>
      <p:ext uri="{BB962C8B-B14F-4D97-AF65-F5344CB8AC3E}">
        <p14:creationId xmlns:p14="http://schemas.microsoft.com/office/powerpoint/2010/main" val="34174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Dual inference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It’s good to know both (see AHM book)</a:t>
            </a:r>
          </a:p>
          <a:p>
            <a:endParaRPr lang="en-US" sz="2800" dirty="0"/>
          </a:p>
          <a:p>
            <a:r>
              <a:rPr lang="en-US" sz="2800" dirty="0"/>
              <a:t>First we consider likelihood inference using the “marginal likelihood” which is implemented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  <a:p>
            <a:r>
              <a:rPr lang="en-US" sz="2800" dirty="0"/>
              <a:t>Bayesian analysis using JAGS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317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Likelihood inference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t="30757" r="33046" b="59784"/>
          <a:stretch/>
        </p:blipFill>
        <p:spPr bwMode="auto">
          <a:xfrm>
            <a:off x="319885" y="2181323"/>
            <a:ext cx="851931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43910" r="37439" b="46113"/>
          <a:stretch/>
        </p:blipFill>
        <p:spPr>
          <a:xfrm>
            <a:off x="1072252" y="3282446"/>
            <a:ext cx="7021460" cy="15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Doing it 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000" dirty="0"/>
              <a:t>  has 3 main functions for fitting multinomial abundance models: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2000" dirty="0"/>
              <a:t>  -- Multinomial-Poisson mixture (computationally efficient). Redundant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000" dirty="0"/>
              <a:t>  -- Generalized multinomial-mixture model: other abundance models and  </a:t>
            </a:r>
            <a:r>
              <a:rPr lang="en-US" sz="2000" b="1" dirty="0"/>
              <a:t>open populations  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– open populations w/dynamics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Helper-functions for set-up: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unmarkedFrameGMM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unmarkedFrameMPois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(open models)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= removal</a:t>
            </a:r>
            <a:r>
              <a:rPr lang="en-US" sz="2000" dirty="0"/>
              <a:t>  or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= double</a:t>
            </a:r>
            <a:r>
              <a:rPr lang="en-US" sz="2000" dirty="0"/>
              <a:t>  (also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depDouble</a:t>
            </a:r>
            <a:r>
              <a:rPr lang="en-US" sz="2000" dirty="0"/>
              <a:t>) but other types can be described.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5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General case, requires summation over the possible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Poisson case: This summation has an analytic solution: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Really fast!  (also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obsolete</a:t>
                </a:r>
                <a:r>
                  <a:rPr lang="en-US" sz="2800" dirty="0"/>
                  <a:t>)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9" t="28153" r="19752" b="14411"/>
          <a:stretch/>
        </p:blipFill>
        <p:spPr bwMode="auto">
          <a:xfrm>
            <a:off x="1463406" y="2590800"/>
            <a:ext cx="6156594" cy="104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t="28361" r="43351" b="18662"/>
          <a:stretch/>
        </p:blipFill>
        <p:spPr bwMode="auto">
          <a:xfrm>
            <a:off x="1735446" y="4628272"/>
            <a:ext cx="5410974" cy="85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51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Doing it 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91400" cy="4373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Summary methods 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AIC,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modSel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predict, fitted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7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Maryland forest comprising </a:t>
            </a:r>
            <a:r>
              <a:rPr lang="en-US" i="1" dirty="0"/>
              <a:t>Catoctin Mountain National Park</a:t>
            </a:r>
            <a:r>
              <a:rPr lang="en-US" dirty="0"/>
              <a:t>}, </a:t>
            </a:r>
            <a:r>
              <a:rPr lang="en-US" i="1" dirty="0"/>
              <a:t>Frederick Co. WMA</a:t>
            </a:r>
            <a:r>
              <a:rPr lang="en-US" dirty="0"/>
              <a:t>, and various other land units. </a:t>
            </a:r>
          </a:p>
          <a:p>
            <a:pPr marL="0" indent="0">
              <a:buNone/>
            </a:pPr>
            <a:r>
              <a:rPr lang="en-US" dirty="0"/>
              <a:t>	Deanna Dawson, USGS         </a:t>
            </a:r>
          </a:p>
          <a:p>
            <a:pPr marL="0" indent="0">
              <a:buNone/>
            </a:pPr>
            <a:r>
              <a:rPr lang="en-US" dirty="0"/>
              <a:t>	Scott Bates, NPS</a:t>
            </a:r>
          </a:p>
          <a:p>
            <a:endParaRPr lang="en-US" dirty="0"/>
          </a:p>
          <a:p>
            <a:r>
              <a:rPr lang="en-US" dirty="0"/>
              <a:t>70 point count locations </a:t>
            </a:r>
          </a:p>
          <a:p>
            <a:r>
              <a:rPr lang="en-US" dirty="0"/>
              <a:t>Sampling protocol: ``mental removal'‘</a:t>
            </a:r>
          </a:p>
          <a:p>
            <a:r>
              <a:rPr lang="en-US" dirty="0"/>
              <a:t>4 removal intervals </a:t>
            </a:r>
          </a:p>
          <a:p>
            <a:r>
              <a:rPr lang="en-US" dirty="0"/>
              <a:t>Habitat covariates: </a:t>
            </a:r>
          </a:p>
          <a:p>
            <a:pPr lvl="1"/>
            <a:r>
              <a:rPr lang="en-US" dirty="0"/>
              <a:t>Understory cover (UFC)</a:t>
            </a:r>
          </a:p>
          <a:p>
            <a:pPr lvl="1"/>
            <a:r>
              <a:rPr lang="en-US" dirty="0"/>
              <a:t>Basal  area of large trees (TRBA)</a:t>
            </a:r>
          </a:p>
          <a:p>
            <a:r>
              <a:rPr lang="en-US" dirty="0"/>
              <a:t>data set is provided 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www.roysephotos.com/zcOvenbird44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48200"/>
            <a:ext cx="2083435" cy="189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Users\aroyle\Downloads\catfcw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981200" cy="25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"/>
            <a:ext cx="8229600" cy="452596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[11:20,] 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Look at a snippet of data set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[,1] [,2] [,3] [,4]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[1,]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[2,]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[3,]    2    0    1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[4,]    1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[5,]    1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[6,]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[7,]    0    1    0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[8,]    0    1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[9,]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[10,]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apply(ovendata.list$data,2,sum)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Removals in occasion 1-4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[1] 49 16  5  7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/>
              <a:ea typeface="Calibri"/>
              <a:cs typeface="Times New Roman"/>
            </a:endParaRPr>
          </a:p>
          <a:p>
            <a:r>
              <a:rPr lang="en-US" sz="2000" dirty="0">
                <a:ea typeface="Calibri"/>
              </a:rPr>
              <a:t>The focus of the study had to do with effects of deer management on vegetation characteristics and hence bird populations and diversity (</a:t>
            </a:r>
            <a:r>
              <a:rPr lang="en-US" sz="2000" dirty="0" err="1">
                <a:ea typeface="Calibri"/>
              </a:rPr>
              <a:t>Zipkin</a:t>
            </a:r>
            <a:r>
              <a:rPr lang="en-US" sz="2000" dirty="0">
                <a:ea typeface="Calibri"/>
              </a:rPr>
              <a:t> et al. 2010).   </a:t>
            </a:r>
          </a:p>
          <a:p>
            <a:endParaRPr lang="en-US" sz="2000" dirty="0"/>
          </a:p>
          <a:p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26472" r="52338" b="1512"/>
          <a:stretch/>
        </p:blipFill>
        <p:spPr bwMode="auto">
          <a:xfrm>
            <a:off x="1752600" y="5287963"/>
            <a:ext cx="543930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4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7.5.1 Setting up the data for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Set things up for an analysis as 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unmarkedFrame</a:t>
                </a:r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library(unmarked)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ovenFrame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unmarkedFrameMPois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ovendata.list$data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siteCovs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as.data.frame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(scale(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ovendata.list$covariates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[,-1])),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type = "removal")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Arguments:</a:t>
                </a:r>
              </a:p>
              <a:p>
                <a:pPr lvl="1"/>
                <a:r>
                  <a:rPr lang="en-US" sz="1800" dirty="0"/>
                  <a:t>y = multinomial encounter frequencies </a:t>
                </a:r>
              </a:p>
              <a:p>
                <a:pPr lvl="1"/>
                <a:r>
                  <a:rPr lang="en-US" sz="1800" dirty="0"/>
                  <a:t>type of multinomial observations ('removal' or 'double' are built-in)</a:t>
                </a:r>
              </a:p>
              <a:p>
                <a:pPr lvl="1"/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siteCovs</a:t>
                </a:r>
                <a:r>
                  <a:rPr lang="en-US" sz="1800" dirty="0"/>
                  <a:t> is a matrix of covariates that vary by site</a:t>
                </a:r>
              </a:p>
              <a:p>
                <a:pPr lvl="1"/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obsCovs</a:t>
                </a:r>
                <a:r>
                  <a:rPr lang="en-US" sz="1800" dirty="0"/>
                  <a:t> which is a list having 1 or more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𝑛𝑆𝑖𝑡𝑒</m:t>
                    </m:r>
                    <m:r>
                      <a:rPr lang="en-US" sz="1800" b="0" i="1" smtClean="0">
                        <a:latin typeface="Cambria Math"/>
                      </a:rPr>
                      <m:t> 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</a:t>
                </a:r>
                <a:r>
                  <a:rPr lang="en-US" sz="1200" dirty="0"/>
                  <a:t> </a:t>
                </a:r>
                <a:r>
                  <a:rPr lang="en-US" sz="1800" dirty="0"/>
                  <a:t>(but not removal)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507F78-74D9-BE2F-77DD-24A707E40A5F}"/>
              </a:ext>
            </a:extLst>
          </p:cNvPr>
          <p:cNvSpPr txBox="1"/>
          <p:nvPr/>
        </p:nvSpPr>
        <p:spPr>
          <a:xfrm>
            <a:off x="5867400" y="3429000"/>
            <a:ext cx="320040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There can also be covariates that vary by sample interval these are “</a:t>
            </a:r>
            <a:r>
              <a:rPr lang="en-US" sz="1400" dirty="0" err="1">
                <a:solidFill>
                  <a:srgbClr val="FF0000"/>
                </a:solidFill>
              </a:rPr>
              <a:t>obsCovs</a:t>
            </a:r>
            <a:r>
              <a:rPr lang="en-US" sz="1400" dirty="0"/>
              <a:t>” but  </a:t>
            </a:r>
            <a:r>
              <a:rPr lang="en-US" sz="1400" i="1" dirty="0">
                <a:solidFill>
                  <a:srgbClr val="FF0000"/>
                </a:solidFill>
              </a:rPr>
              <a:t>usually</a:t>
            </a:r>
            <a:r>
              <a:rPr lang="en-US" sz="1400" dirty="0"/>
              <a:t> not for ‘removal’ type data</a:t>
            </a:r>
          </a:p>
        </p:txBody>
      </p:sp>
    </p:spTree>
    <p:extLst>
      <p:ext uri="{BB962C8B-B14F-4D97-AF65-F5344CB8AC3E}">
        <p14:creationId xmlns:p14="http://schemas.microsoft.com/office/powerpoint/2010/main" val="177163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7.5.2 Fitting models using function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br>
              <a:rPr lang="en-US" b="1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Fit models: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of formulas: detection, abundance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fm0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1 ~ 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fm1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fm2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fm3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fm4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ufc:trba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fm5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fm6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ufc:trba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multinomial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831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Multivariate extension of the binomial</a:t>
                </a:r>
                <a:r>
                  <a:rPr lang="en-US" sz="2000" dirty="0"/>
                  <a:t>: observation belongs in one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000" dirty="0"/>
                  <a:t> classes. Instead of (0,1) or (A,B), we have (A,B,C), etc..  If we define a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to be the vector of frequencies (# class A, class B, class C…) 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a multinomial distribution.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We write: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it-IT" sz="2400" dirty="0"/>
                  <a:t> 	 	    y ~ dmulti(pi[], N)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rmultinom</a:t>
                </a:r>
                <a:r>
                  <a:rPr lang="en-US" sz="2400" dirty="0"/>
                  <a:t> (n=1, N, prob)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is known as a multinomial trial.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 2</a:t>
                </a:r>
                <a:r>
                  <a:rPr lang="en-US" sz="2000" dirty="0"/>
                  <a:t>: If we define a new univariate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class of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then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a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categorial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83162"/>
              </a:xfrm>
              <a:blipFill>
                <a:blip r:embed="rId2"/>
                <a:stretch>
                  <a:fillRect l="-734" t="-734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46545"/>
              </p:ext>
            </p:extLst>
          </p:nvPr>
        </p:nvGraphicFramePr>
        <p:xfrm>
          <a:off x="35687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870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4" name="Picture 4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9" t="21134" r="36701" b="46368"/>
          <a:stretch/>
        </p:blipFill>
        <p:spPr bwMode="auto">
          <a:xfrm>
            <a:off x="2286000" y="3251200"/>
            <a:ext cx="3136900" cy="69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47EC7-F8E9-EDF6-D622-6FCC6B8EEED5}"/>
              </a:ext>
            </a:extLst>
          </p:cNvPr>
          <p:cNvSpPr txBox="1"/>
          <p:nvPr/>
        </p:nvSpPr>
        <p:spPr>
          <a:xfrm>
            <a:off x="5524500" y="35292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Short-hand 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8F46-897E-C2D3-013D-FF3C3E196FE5}"/>
              </a:ext>
            </a:extLst>
          </p:cNvPr>
          <p:cNvSpPr txBox="1"/>
          <p:nvPr/>
        </p:nvSpPr>
        <p:spPr>
          <a:xfrm>
            <a:off x="5524500" y="40386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BUGS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BA394-0698-ECE8-8127-9CD5E702CB26}"/>
              </a:ext>
            </a:extLst>
          </p:cNvPr>
          <p:cNvSpPr txBox="1"/>
          <p:nvPr/>
        </p:nvSpPr>
        <p:spPr>
          <a:xfrm>
            <a:off x="5562600" y="447404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AED3-16C9-0AFC-9EBB-9F40314E303C}"/>
              </a:ext>
            </a:extLst>
          </p:cNvPr>
          <p:cNvSpPr txBox="1"/>
          <p:nvPr/>
        </p:nvSpPr>
        <p:spPr>
          <a:xfrm>
            <a:off x="6629400" y="621403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dcat</a:t>
            </a:r>
            <a:r>
              <a:rPr lang="en-US" dirty="0">
                <a:solidFill>
                  <a:srgbClr val="FF0000"/>
                </a:solidFill>
              </a:rPr>
              <a:t>() in BUGS</a:t>
            </a:r>
          </a:p>
        </p:txBody>
      </p:sp>
    </p:spTree>
    <p:extLst>
      <p:ext uri="{BB962C8B-B14F-4D97-AF65-F5344CB8AC3E}">
        <p14:creationId xmlns:p14="http://schemas.microsoft.com/office/powerpoint/2010/main" val="126704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7.5.3 Fitting models using function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1304" r="274" b="15340"/>
          <a:stretch/>
        </p:blipFill>
        <p:spPr bwMode="auto">
          <a:xfrm>
            <a:off x="31918" y="2060547"/>
            <a:ext cx="90801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37863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of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882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7.5.3 Fitting models using function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" y="1676400"/>
            <a:ext cx="80010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ea typeface="Calibri"/>
                <a:cs typeface="Times New Roman"/>
              </a:rPr>
              <a:t>To set-up the data for analysis using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2000" dirty="0">
                <a:ea typeface="Calibri"/>
                <a:cs typeface="Times New Roman"/>
              </a:rPr>
              <a:t>, we use the constructor function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unmarkedFrameGMM</a:t>
            </a:r>
            <a:r>
              <a:rPr lang="en-US" sz="2000" dirty="0">
                <a:ea typeface="Calibri"/>
                <a:cs typeface="Times New Roman"/>
              </a:rPr>
              <a:t> as follows: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unmarkedFrameGMM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siteCovs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as.data.frame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(scale(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ovendata.list$covariates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[,-1])),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numPrimary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=1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,type = "removal")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65495" algn="r"/>
              </a:tabLs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fm0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lambdaformula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~1,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phiformula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~1,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pformula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NOTE: Formulas separated by commas 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8264A-EA03-7E43-3FCD-83389E421912}"/>
              </a:ext>
            </a:extLst>
          </p:cNvPr>
          <p:cNvSpPr txBox="1"/>
          <p:nvPr/>
        </p:nvSpPr>
        <p:spPr>
          <a:xfrm>
            <a:off x="5715000" y="4572000"/>
            <a:ext cx="2667000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phiformula</a:t>
            </a:r>
            <a:r>
              <a:rPr lang="en-US" dirty="0">
                <a:solidFill>
                  <a:srgbClr val="0000FF"/>
                </a:solidFill>
              </a:rPr>
              <a:t> = ~ 1 and </a:t>
            </a:r>
            <a:r>
              <a:rPr lang="en-US" dirty="0" err="1">
                <a:solidFill>
                  <a:srgbClr val="0000FF"/>
                </a:solidFill>
              </a:rPr>
              <a:t>numPrimary</a:t>
            </a:r>
            <a:r>
              <a:rPr lang="en-US" dirty="0">
                <a:solidFill>
                  <a:srgbClr val="0000FF"/>
                </a:solidFill>
              </a:rPr>
              <a:t> = 1 in </a:t>
            </a:r>
            <a:r>
              <a:rPr lang="en-US" dirty="0" err="1">
                <a:solidFill>
                  <a:srgbClr val="0000FF"/>
                </a:solidFill>
              </a:rPr>
              <a:t>unmarkedFrameGMM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 closed population case</a:t>
            </a:r>
          </a:p>
        </p:txBody>
      </p:sp>
    </p:spTree>
    <p:extLst>
      <p:ext uri="{BB962C8B-B14F-4D97-AF65-F5344CB8AC3E}">
        <p14:creationId xmlns:p14="http://schemas.microsoft.com/office/powerpoint/2010/main" val="157543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Fitting some models to the ovenbird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02163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Fit Poisson models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fm2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fm3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fm4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Maybe p also depends on understory foliage?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fm5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fm6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Fit analogous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NegBin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models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fm0nb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1, ~ 1, ~ 1,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mixture = "NB"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fm1nb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fm2nb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fm3nb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fm4nb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p depends on understory foliage?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fm5nb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fm6nb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68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Model selection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 numCol="1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Rank models by AIC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gms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fitList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"lam(.)p(.)"                                = fm0,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   = fm1,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  = fm2,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= fm3,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= fm4,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         = fm5,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= fm6,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(.)p(.)"                             = fm0nb,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= fm1nb,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= fm2nb,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= fm3nb,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= fm4nb,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      = fm5nb,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= fm6nb)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(gms1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modSel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Table with everything you could possibly need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output &lt;- as(gms1, 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data.frame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") 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50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Model selection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20000" cy="5181600"/>
          </a:xfrm>
        </p:spPr>
        <p:txBody>
          <a:bodyPr numCol="1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Summary results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gms1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                    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nPars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   AIC delta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AICwt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cumltvWt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)p(.)                       3 302.35  0.00 0.208     0.21</a:t>
            </a:r>
            <a:endParaRPr lang="en-US" sz="1400" dirty="0">
              <a:solidFill>
                <a:srgbClr val="FF0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                        3 303.32  0.96 0.128     0.34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                   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4 303.72  1.37 0.105     0.44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(.)p(.)                          2 303.86  1.51 0.097     0.54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         5 304.21  1.86 0.082     0.62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    4 304.35  2.00 0.076     0.70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5 304.75  2.40 0.063     0.76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6 305.30  2.95 0.047     0.81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     4 305.31  2.95 0.047     0.85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5 305.72  3.37 0.038     0.89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(.)p(.)                       3 305.78  3.43 0.037     0.93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      6 306.21  3.86 0.030     0.96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6 306.75  4.40 0.023     0.98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7 307.32  4.97 0.017     1.00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16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2185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5791200"/>
                <a:ext cx="7848600" cy="830997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dirty="0">
                    <a:ea typeface="Calibri"/>
                    <a:cs typeface="Times New Roman"/>
                  </a:rPr>
                  <a:t>Poisson model is adequate, no overdispersion on local abundance. Note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libri"/>
                            <a:cs typeface="Times New Roman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4.57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≈97</m:t>
                    </m:r>
                  </m:oMath>
                </a14:m>
                <a:endParaRPr lang="en-US" sz="24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7848600" cy="830997"/>
              </a:xfrm>
              <a:prstGeom prst="rect">
                <a:avLst/>
              </a:prstGeom>
              <a:blipFill>
                <a:blip r:embed="rId3"/>
                <a:stretch>
                  <a:fillRect l="-1085" t="-5072" b="-1521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83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7.5.4 Assessing model fit in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2000" dirty="0"/>
              <a:t> function takes an R function defining the fit statistic(s), and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000" dirty="0"/>
              <a:t> fit object, and carries-out a parametric bootstrap goodness-of-fit evaluation.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2000" dirty="0"/>
              <a:t> (see the unmarked helpfile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2000" dirty="0"/>
              <a:t>) : error sums-of-squares, the standard chi-square and the Freeman-Tukey statistic,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observed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fm@data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expected &lt;- fitted(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sum(resids^2,na.rm=TRUE)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sum((observed - expected)^2 / expected,na.rm=TRUE)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freeTuke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(observed)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(expected))^2,na.rm=TRUE)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&lt;- c(SSE=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freemanTukey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freeTuke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return(out)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(fm1,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=100, report=1)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17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7.5.4 Assessing model fit in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52578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Best model object fm2, which is a Poisson model with TRBA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3600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ourier New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set.seed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(2015)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gof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&lt;-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parboot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(fm2,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fitstats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nsim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= 1000, report = 1))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[... reporting output deleted ....]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Courier New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Call: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parboot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(object = fm2, statistic =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fitstats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nsim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= 1000, report = 1)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 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Parametric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Bootstrap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Statistics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: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        t0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mean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(t0 -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)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StdDev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(t0 -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) Pr(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&gt; t0)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SSE           72.4        -3.2696            12.05        0.595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Chisq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307.0        30.4393            28.95        0.126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freemanTukey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64.2        -0.0364             5.43        0.520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quantiles: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      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0% 2.5% 25% 50% 75% 97.5% 100%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SSE           46   55  67  75  83   102  124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Chisq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       193  226 257 273 293   343  381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freemanTukey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 48   54  60  64  68    74   79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/>
                  <a:t>These results indicate that the best model appears to fit the data reasonably well with the bootstrap p-value not being extreme (not so close to 0 or 1) for any of the three fit statistics.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5257800"/>
              </a:xfrm>
              <a:blipFill>
                <a:blip r:embed="rId2"/>
                <a:stretch>
                  <a:fillRect l="-500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8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7.7 Building custom multinomial models in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can accommodate two types of multinomial sampling models: double observer and removal sampling. </a:t>
            </a:r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has a special function (called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) which builds the multinomial cell probabilities depending on the specified type of sampling protocol.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maps “per sample” detection probabilities to multinomial cell probabilities. </a:t>
            </a:r>
          </a:p>
          <a:p>
            <a:endParaRPr lang="en-US" dirty="0"/>
          </a:p>
          <a:p>
            <a:r>
              <a:rPr lang="en-US" dirty="0"/>
              <a:t>If you can build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then unmarked will fit the appropriate multinomial model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is passed as an argument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609600"/>
            <a:ext cx="6477000" cy="56388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help file 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?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piFuns</a:t>
            </a:r>
            <a:r>
              <a:rPr lang="en-US" sz="1600" dirty="0">
                <a:ea typeface="Calibri"/>
                <a:cs typeface="Times New Roman"/>
              </a:rPr>
              <a:t>.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Removal model: capture </a:t>
            </a:r>
            <a:r>
              <a:rPr lang="en-US" sz="11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probs</a:t>
            </a: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for 5 sites, with 3 removal periods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 &lt;- matrix(0.5, 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=5, 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=3))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[,3]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Courier New"/>
                <a:ea typeface="Calibri"/>
                <a:cs typeface="Times New Roman"/>
              </a:rPr>
              <a:t>removalPiFun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)   # Multinomial cell probabilities for each site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 [,3]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Double observer model: capture </a:t>
            </a:r>
            <a:r>
              <a:rPr lang="en-US" sz="11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probs</a:t>
            </a: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for 5 sites, with 2 observers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pDouble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 &lt;- matrix(c(0.8, 0.6), 5, 2,byrow=TRUE))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Courier New"/>
                <a:ea typeface="Calibri"/>
                <a:cs typeface="Times New Roman"/>
              </a:rPr>
              <a:t>doublePiFun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pDouble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)  # Multinomial cell probabilities for each site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[,3]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0.32 </a:t>
            </a:r>
            <a:r>
              <a:rPr lang="en-US" sz="1100">
                <a:latin typeface="Courier New"/>
                <a:ea typeface="Calibri"/>
                <a:cs typeface="Times New Roman"/>
              </a:rPr>
              <a:t>0.12 0.48</a:t>
            </a:r>
            <a:endParaRPr lang="en-US" sz="11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65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multinomial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PMF: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Canonical distribution for “categorical frequency data”</a:t>
                </a:r>
              </a:p>
              <a:p>
                <a:pPr lvl="1"/>
                <a:r>
                  <a:rPr lang="en-US" sz="2400" dirty="0"/>
                  <a:t>In the case of animal sampling, usually these are </a:t>
                </a:r>
                <a:r>
                  <a:rPr lang="en-US" sz="2400" b="1" dirty="0"/>
                  <a:t>unique encounter histories</a:t>
                </a:r>
                <a:r>
                  <a:rPr lang="en-US" sz="2400" dirty="0"/>
                  <a:t> (see next).</a:t>
                </a:r>
              </a:p>
              <a:p>
                <a:pPr lvl="1"/>
                <a:r>
                  <a:rPr lang="en-US" sz="2400" dirty="0"/>
                  <a:t>Different protocols determine structure of the cell probabilities which depend on more basic “detection probability”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24784"/>
              </p:ext>
            </p:extLst>
          </p:nvPr>
        </p:nvGraphicFramePr>
        <p:xfrm>
          <a:off x="35687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870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2372"/>
              </p:ext>
            </p:extLst>
          </p:nvPr>
        </p:nvGraphicFramePr>
        <p:xfrm>
          <a:off x="1676400" y="2286000"/>
          <a:ext cx="3124200" cy="8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286000"/>
                        <a:ext cx="3124200" cy="8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C94CA9-9968-1449-973B-A9B91FC664F0}"/>
              </a:ext>
            </a:extLst>
          </p:cNvPr>
          <p:cNvSpPr txBox="1"/>
          <p:nvPr/>
        </p:nvSpPr>
        <p:spPr>
          <a:xfrm>
            <a:off x="5486400" y="2409753"/>
            <a:ext cx="3505200" cy="5901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In JAGS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y[1:4]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(pi[1:H], N)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02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490696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alibri"/>
                <a:cs typeface="Times New Roman"/>
              </a:rPr>
              <a:t>A </a:t>
            </a:r>
            <a:r>
              <a:rPr lang="en-US" sz="2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pi</a:t>
            </a:r>
            <a:r>
              <a:rPr lang="en-US" sz="2400" dirty="0">
                <a:ea typeface="Calibri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function</a:t>
            </a:r>
            <a:r>
              <a:rPr lang="en-US" sz="2400" dirty="0">
                <a:ea typeface="Calibri"/>
                <a:cs typeface="Times New Roman"/>
              </a:rPr>
              <a:t> for removal sampling when the time intervals differ: 10-minute point count divided into three intervals of length 2, 3 and 5 minutes.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instRemPiFun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function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(p){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M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J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pi &lt;- matrix(NA, M, J)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p[,1] &lt;- pi[,1] &lt;- 1 - (1 - p[,1])^2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p[,2] &lt;- 1 - (1 - p[,2])^3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p[,3] &lt;- 1 - (1 - p[,3])^5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for(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in 2:J) {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pi[,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] &lt;- pi[,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- 1]/p[,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 * (1 - 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- 1]) * 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}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return(pi)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}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pRem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&lt;- matrix(0.5, 5,3)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instRemPiFun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[,1]    [,2]       [,3]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[2,]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[3,]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[4,]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[5,]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5146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The function expresses the detection probability for each time interval relative to a base </a:t>
            </a:r>
            <a:r>
              <a:rPr lang="en-US" sz="1400" dirty="0">
                <a:solidFill>
                  <a:srgbClr val="FF0000"/>
                </a:solidFill>
                <a:ea typeface="Calibri"/>
                <a:cs typeface="Times New Roman"/>
              </a:rPr>
              <a:t>per-minute</a:t>
            </a:r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 detection probability and is defined as follows (see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?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PiFuns</a:t>
            </a:r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):</a:t>
            </a:r>
            <a:endParaRPr lang="en-US" sz="14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067B-37A1-ED3E-7450-14E974FE9F05}"/>
              </a:ext>
            </a:extLst>
          </p:cNvPr>
          <p:cNvSpPr txBox="1"/>
          <p:nvPr/>
        </p:nvSpPr>
        <p:spPr>
          <a:xfrm rot="10800000" flipH="1" flipV="1">
            <a:off x="4191001" y="5797034"/>
            <a:ext cx="2514599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the expected cell frequencies for the 2, 3 and 5 minute period</a:t>
            </a:r>
          </a:p>
        </p:txBody>
      </p:sp>
    </p:spTree>
    <p:extLst>
      <p:ext uri="{BB962C8B-B14F-4D97-AF65-F5344CB8AC3E}">
        <p14:creationId xmlns:p14="http://schemas.microsoft.com/office/powerpoint/2010/main" val="229922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7.8 Spatially Stratified Capture-Recapture Models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9" t="19632" r="32442" b="26633"/>
          <a:stretch/>
        </p:blipFill>
        <p:spPr bwMode="auto">
          <a:xfrm>
            <a:off x="1905000" y="2890839"/>
            <a:ext cx="3867262" cy="12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43401"/>
            <a:ext cx="7086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Includes classical capture-recapture</a:t>
            </a:r>
          </a:p>
          <a:p>
            <a:pPr lvl="1"/>
            <a:r>
              <a:rPr lang="en-US" sz="1800" dirty="0"/>
              <a:t>Small mammal studies at a M sites</a:t>
            </a:r>
          </a:p>
          <a:p>
            <a:pPr lvl="1"/>
            <a:r>
              <a:rPr lang="en-US" sz="1800" dirty="0"/>
              <a:t>Mist net studies of birds</a:t>
            </a:r>
          </a:p>
          <a:p>
            <a:pPr lvl="1"/>
            <a:r>
              <a:rPr lang="en-US" sz="1800" dirty="0"/>
              <a:t>Territory mapping</a:t>
            </a:r>
          </a:p>
          <a:p>
            <a:pPr lvl="1"/>
            <a:r>
              <a:rPr lang="en-US" sz="1800" dirty="0"/>
              <a:t>“mental” capture-recapture</a:t>
            </a:r>
          </a:p>
          <a:p>
            <a:pPr lvl="1"/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A42-827B-4F42-E326-250905D05261}"/>
              </a:ext>
            </a:extLst>
          </p:cNvPr>
          <p:cNvSpPr txBox="1">
            <a:spLocks/>
          </p:cNvSpPr>
          <p:nvPr/>
        </p:nvSpPr>
        <p:spPr>
          <a:xfrm>
            <a:off x="821267" y="1561602"/>
            <a:ext cx="7772400" cy="137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Capture-recapture is one of the most widely used methods for sampling animal populations. CR models are usually consistent with the multinomial N-mixture model: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Capture-recapture 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crPiFun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function(p) {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p1 &lt;- p[,1]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p2 &lt;- p[,2]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p3 &lt;- p[,3]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cbind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("001" = (1 - p1) * (1 - p2)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"010" = (1 - p1) *      p2 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"011" = (1 - p1) *      p2 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"100" =      p1  * (1 - p2)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"101" =      p1  * (1 - p2)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"110" =      p1  *      p2 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"111" =      p1  *      p2  *      p3)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}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With this we can fit some unique capture-recapture models that combine classical ideas (e.g., Mb, Mt) with N-mixture modeling ideas.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1800D-35E3-2AEB-29B6-8BBA430987DF}"/>
                  </a:ext>
                </a:extLst>
              </p:cNvPr>
              <p:cNvSpPr txBox="1"/>
              <p:nvPr/>
            </p:nvSpPr>
            <p:spPr>
              <a:xfrm>
                <a:off x="2667000" y="2057400"/>
                <a:ext cx="2743200" cy="52322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sample occasions means 3 canonical detection parameters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1800D-35E3-2AEB-29B6-8BBA4309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57400"/>
                <a:ext cx="2743200" cy="523220"/>
              </a:xfrm>
              <a:prstGeom prst="rect">
                <a:avLst/>
              </a:prstGeom>
              <a:blipFill>
                <a:blip r:embed="rId2"/>
                <a:stretch>
                  <a:fillRect l="-442" t="-1149" b="-1034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73ADC-8132-B8F6-97B1-4911C12597D8}"/>
                  </a:ext>
                </a:extLst>
              </p:cNvPr>
              <p:cNvSpPr txBox="1"/>
              <p:nvPr/>
            </p:nvSpPr>
            <p:spPr>
              <a:xfrm>
                <a:off x="7162800" y="3276600"/>
                <a:ext cx="1861688" cy="830997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Encounter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history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probabilities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constructed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here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73ADC-8132-B8F6-97B1-4911C125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186168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2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Demonstration: </a:t>
            </a:r>
            <a:r>
              <a:rPr lang="en-US" sz="3600" dirty="0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Encounter history data for Chandler’s ALFL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read.csv(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system.file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("csv", "alfl.csv", package="unmarked"))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head(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5)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   id    survey interval1 interval2 interval3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1 crick1_05      1         1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2 crick1_05      3         1         0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3   his1_05      1         0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4   his1_05      1         1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5   his1_05      2         0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>
                <a:solidFill>
                  <a:srgbClr val="FF0000"/>
                </a:solidFill>
              </a:rPr>
              <a:t>There are 3 surveys (different days) with 3 intervals (consecutive) each.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use survey = 1 only to demonstrate the basic models.</a:t>
            </a:r>
          </a:p>
        </p:txBody>
      </p:sp>
    </p:spTree>
    <p:extLst>
      <p:ext uri="{BB962C8B-B14F-4D97-AF65-F5344CB8AC3E}">
        <p14:creationId xmlns:p14="http://schemas.microsoft.com/office/powerpoint/2010/main" val="3475749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 &lt;- read.csv(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system.file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("csv", "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alflCovs.csv",package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="unmarked"),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row.names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head(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)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struct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 woody time.1 time.2 time.3 date.1 date.2 date.3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crick1_05   5.45  0.30   8.68   8.73   5.72      6     25     34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his1_05     4.75  0.05   9.43   7.40   7.58     20     32     54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hisw1_05   14.70  0.35   8.25   6.70   7.62     20     32     47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hisw2_05    5.05  0.30   7.77   6.23   7.17     20     32     47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kenc1_05    4.15  0.10   9.57   9.55   5.73      8     27     36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kenc2_05    9.75  0.40   9.10   9.12   9.12      8     27     36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Each row of the data matrix contains the covariate values for a given point count location, defined as follows: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struct</a:t>
            </a:r>
            <a:r>
              <a:rPr lang="en-US" sz="4400" dirty="0">
                <a:ea typeface="Calibri"/>
                <a:cs typeface="Times New Roman"/>
              </a:rPr>
              <a:t> is a measure of vegetation structure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urier New"/>
                <a:ea typeface="Calibri"/>
                <a:cs typeface="Times New Roman"/>
              </a:rPr>
              <a:t>woody</a:t>
            </a:r>
            <a:r>
              <a:rPr lang="en-US" sz="4400" dirty="0">
                <a:ea typeface="Calibri"/>
                <a:cs typeface="Times New Roman"/>
              </a:rPr>
              <a:t> is the percent cover of woody vegetation 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time.x</a:t>
            </a:r>
            <a:r>
              <a:rPr lang="en-US" sz="4400" dirty="0">
                <a:ea typeface="Calibri"/>
                <a:cs typeface="Times New Roman"/>
              </a:rPr>
              <a:t> is the time of day for each of the three sample occasions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date.x</a:t>
            </a:r>
            <a:r>
              <a:rPr lang="en-US" sz="4400" dirty="0">
                <a:ea typeface="Calibri"/>
                <a:cs typeface="Times New Roman"/>
              </a:rPr>
              <a:t> is the day of each sample occasion.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0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Calibri"/>
                <a:cs typeface="Times New Roman"/>
              </a:rPr>
              <a:t>Subset the data to the first survey (survey = 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paste(alfl$interval1, alfl$interval2, alfl$interval3,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sep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="")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factor(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levels=c("001", "010", "011", "100", "101", "110", "111"))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alfl$id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factor(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alfl$id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levels=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rownames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alfl.v1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alfl$survey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==1,]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alfl.H1 &lt;- table(alfl.v1$id, alfl.v1$captureHistory)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head(alfl.H1, 5)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 001 010 011 100 101 110 111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crick1_05   0   0   0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his1_05     0   0   1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hisw1_05    0   0   0   0   0   0   0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hisw2_05    0   0   0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kenc1_05    0   0   0   0   0   0   0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8C594-BA4C-EF46-EC83-49C3B40C0733}"/>
              </a:ext>
            </a:extLst>
          </p:cNvPr>
          <p:cNvSpPr txBox="1"/>
          <p:nvPr/>
        </p:nvSpPr>
        <p:spPr>
          <a:xfrm>
            <a:off x="5715000" y="4648200"/>
            <a:ext cx="2819400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we have basic capture-recapture data for each point count location</a:t>
            </a:r>
          </a:p>
        </p:txBody>
      </p:sp>
    </p:spTree>
    <p:extLst>
      <p:ext uri="{BB962C8B-B14F-4D97-AF65-F5344CB8AC3E}">
        <p14:creationId xmlns:p14="http://schemas.microsoft.com/office/powerpoint/2010/main" val="315555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ALFL data: setting up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intervalMat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matrix(c('1','2','3'), 50, 3,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byrow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=TRUE)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class(alfl.H1) &lt;- "matrix"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o2y &lt;- matrix(1, 3, 7)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umf.cr1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unmarkedFrameMPois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(y = alfl.H1, 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siteCovs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[,c("woody", "struct", time.1")],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obsCovs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=list(interval=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intervalMat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obsToY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=o2y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,   	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piFun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="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crPiFun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")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4 candidate models </a:t>
            </a:r>
            <a:endParaRPr lang="en-US" sz="24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M0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1 ~ 1, umf.cr1)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Mt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interval - 1 ~ 1, umf.cr1)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Mx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time.1 ~ 1, umf.cr1)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(M0.woody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1 ~ woody, umf.cr1))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16061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What????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2345284"/>
            <a:ext cx="2743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94806" y="2529950"/>
            <a:ext cx="152400" cy="959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997A96-99EA-71B3-D1A4-2B0073A7796F}"/>
              </a:ext>
            </a:extLst>
          </p:cNvPr>
          <p:cNvSpPr txBox="1"/>
          <p:nvPr/>
        </p:nvSpPr>
        <p:spPr>
          <a:xfrm>
            <a:off x="7306994" y="2479198"/>
            <a:ext cx="1837006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This is related to missing value handling.</a:t>
            </a:r>
          </a:p>
        </p:txBody>
      </p:sp>
    </p:spTree>
    <p:extLst>
      <p:ext uri="{BB962C8B-B14F-4D97-AF65-F5344CB8AC3E}">
        <p14:creationId xmlns:p14="http://schemas.microsoft.com/office/powerpoint/2010/main" val="233298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(M0.woody &lt;-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(~ 1 ~ woody, umf.cr1))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Call: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(formula = ~1 ~ woody, data = umf.cr1)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 err="1">
                <a:latin typeface="Courier New"/>
                <a:ea typeface="Calibri"/>
                <a:cs typeface="Times New Roman"/>
              </a:rPr>
              <a:t>Abundance</a:t>
            </a:r>
            <a:r>
              <a:rPr lang="fr-CH" sz="1600" dirty="0">
                <a:latin typeface="Courier New"/>
                <a:ea typeface="Calibri"/>
                <a:cs typeface="Times New Roman"/>
              </a:rPr>
              <a:t>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>
                <a:latin typeface="Courier New"/>
                <a:ea typeface="Calibri"/>
                <a:cs typeface="Times New Roman"/>
              </a:rPr>
              <a:t>            </a:t>
            </a:r>
            <a:r>
              <a:rPr lang="fr-CH" sz="1600" dirty="0" err="1">
                <a:latin typeface="Courier New"/>
                <a:ea typeface="Calibri"/>
                <a:cs typeface="Times New Roman"/>
              </a:rPr>
              <a:t>Estimate</a:t>
            </a:r>
            <a:r>
              <a:rPr lang="fr-CH" sz="1600" dirty="0">
                <a:latin typeface="Courier New"/>
                <a:ea typeface="Calibri"/>
                <a:cs typeface="Times New Roman"/>
              </a:rPr>
              <a:t>    SE     z  P(&gt;|z|)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(Intercept)   -0.962 0.325 -2.96 0.003059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woody          2.587 0.680  3.80 0.000143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Detection: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Estimate    SE    z  P(&gt;|z|)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 1.43 0.216 6.63 3.42e-11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AIC: 245.9301 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299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fl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modSel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fitList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(M0, Mt,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Mx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, M0.woody))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nPars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  AIC delta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AICwt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cumltvWt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M0.woody     3 245.93  0.00 0.99634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M0           2 258.24 12.31 0.00212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Mx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          3 259.67 13.74 0.00104     1.00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Mt           4 261.10 15.17 0.00051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764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Book-Kery-Chandler-Royle\FSP reviews\chapter 7\final script and figures\Figure7_5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679633" cy="290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a typeface="Calibri"/>
                <a:cs typeface="Times New Roman"/>
              </a:rPr>
              <a:t>Response curve:</a:t>
            </a:r>
            <a:endParaRPr lang="en-US" sz="2800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nd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data.frame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(woody=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seq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(0, 0.8, length=50))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predict(M0.woody, type="state",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newdata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nd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appendData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=TRUE)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plot(Predicted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type="l",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ylim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=c(0, 6),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ylab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="Alder flycatchers / plot",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xlab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="Woody vegetation cover", frame = F)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lines(lower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col=gray(0.7))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lines(upper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col=gray(0.7))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5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Multinomial observation models in ecological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Many sampling protocols yield a type of multinomial count frequency data</a:t>
                </a:r>
              </a:p>
              <a:p>
                <a:r>
                  <a:rPr lang="en-US" sz="2600" dirty="0"/>
                  <a:t>Example 1: </a:t>
                </a:r>
                <a:r>
                  <a:rPr lang="en-US" sz="2600" b="1" dirty="0"/>
                  <a:t>capture/recapture</a:t>
                </a:r>
                <a:r>
                  <a:rPr lang="en-US" sz="2600" dirty="0"/>
                  <a:t> or </a:t>
                </a:r>
                <a:r>
                  <a:rPr lang="en-US" sz="2600" b="1" dirty="0"/>
                  <a:t>multiple observer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600" dirty="0"/>
                  <a:t> capture periods yields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𝐻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/>
                  <a:t> capture-history frequencies.</a:t>
                </a:r>
              </a:p>
              <a:p>
                <a:pPr marL="0" indent="0">
                  <a:buNone/>
                </a:pPr>
                <a:r>
                  <a:rPr lang="en-US" sz="2600" dirty="0"/>
                  <a:t>    e.g., 2 sample periods: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657" t="-1617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39829" r="25701" b="36399"/>
          <a:stretch/>
        </p:blipFill>
        <p:spPr bwMode="auto">
          <a:xfrm>
            <a:off x="838200" y="4572000"/>
            <a:ext cx="7772400" cy="2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039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 work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Fit Negative binomial abundance models to the flycatcher data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800" dirty="0"/>
              <a:t> function (use the same set of models as just fit using the Poisson function)</a:t>
            </a:r>
          </a:p>
          <a:p>
            <a:r>
              <a:rPr lang="en-US" sz="2800" dirty="0"/>
              <a:t>Also fit Poisson models using the same function and compare by AIC</a:t>
            </a:r>
          </a:p>
          <a:p>
            <a:r>
              <a:rPr lang="en-US" sz="2800" dirty="0"/>
              <a:t>Do a goodness-of-fit analysis of the AIC-best NB and Poisson models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269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7.9 Case Study: Jays in the Swiss MHB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Grafik 7" descr="http://www.birdphoto.fi/lajikuvat/gargla/6gargla004i.jp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b="9553"/>
          <a:stretch/>
        </p:blipFill>
        <p:spPr bwMode="auto">
          <a:xfrm>
            <a:off x="762000" y="1390008"/>
            <a:ext cx="4495800" cy="2953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43"/>
          <a:stretch/>
        </p:blipFill>
        <p:spPr bwMode="auto">
          <a:xfrm>
            <a:off x="381000" y="5044997"/>
            <a:ext cx="4098126" cy="158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44204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Territory encounter data: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66743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Mixed sampling protocol</a:t>
            </a:r>
          </a:p>
        </p:txBody>
      </p:sp>
      <p:pic>
        <p:nvPicPr>
          <p:cNvPr id="11" name="Content Placeholder 3" descr="Chall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2618509" cy="24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4" y="3864797"/>
            <a:ext cx="282448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8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large number of important protocols yield multinomial observation vectors. Multinomial N-mixture models are really useful for such data.</a:t>
            </a:r>
          </a:p>
          <a:p>
            <a:r>
              <a:rPr lang="en-US" sz="2400" dirty="0"/>
              <a:t>Spatially structured capture-recapture!</a:t>
            </a:r>
          </a:p>
          <a:p>
            <a:r>
              <a:rPr lang="en-US" sz="2400" dirty="0"/>
              <a:t>Distance sampling can be formulated in terms of a multinomial observation model (tomorrow)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400" dirty="0"/>
              <a:t> has unique capabilities for analyzing these models. </a:t>
            </a:r>
          </a:p>
        </p:txBody>
      </p:sp>
    </p:spTree>
    <p:extLst>
      <p:ext uri="{BB962C8B-B14F-4D97-AF65-F5344CB8AC3E}">
        <p14:creationId xmlns:p14="http://schemas.microsoft.com/office/powerpoint/2010/main" val="191318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3. Bayesian Analysis of Multinomial N-mixture models in BUGS</a:t>
            </a:r>
          </a:p>
        </p:txBody>
      </p:sp>
    </p:spTree>
    <p:extLst>
      <p:ext uri="{BB962C8B-B14F-4D97-AF65-F5344CB8AC3E}">
        <p14:creationId xmlns:p14="http://schemas.microsoft.com/office/powerpoint/2010/main" val="621036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Multinomial N-mixture in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Bayesian analysis of multinomial observation models does not pose any novel technical difficulty.</a:t>
            </a:r>
          </a:p>
          <a:p>
            <a:r>
              <a:rPr lang="en-US" sz="2000" dirty="0"/>
              <a:t>JAGS (and other BUGS) has a multinomial distribution function.</a:t>
            </a:r>
          </a:p>
          <a:p>
            <a:r>
              <a:rPr lang="en-US" sz="2000" dirty="0"/>
              <a:t>In principle we just specify the multinomial/Poisson model directly: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probs[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,], 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However, this construction doesn't work (in JAGS). Cannot have “random” sample size in multinomial distribution. (not so Binomial!)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1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Approaches to Bayesian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382000" cy="4754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have 3 options for analysis in BUGS: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(1) Can express the model in terms of the conditional 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multinomial observation model. i.e.,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000" dirty="0"/>
                  <a:t>number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of individuals captured at site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-- the “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3 part model</a:t>
                </a:r>
                <a:r>
                  <a:rPr lang="en-US" sz="2000" dirty="0"/>
                  <a:t>”.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sz="2000" dirty="0"/>
                  <a:t>(2) Multinomial/Poisson mixture has Poisson marginals. Use the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Poisson marginal.  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sz="2000" dirty="0"/>
                  <a:t>(3) Can use a “data augmentation‘’ to formulate the model in terms of individual-level encounter histories. (see AHM books).  Not covered in this workshop.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382000" cy="4754563"/>
              </a:xfrm>
              <a:blipFill>
                <a:blip r:embed="rId3"/>
                <a:stretch>
                  <a:fillRect l="-109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1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The 3-part (conditional multinomial) 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Statistically equivalent formulation of the multinomial N-mixture – a reparameterization: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𝑀𝑢𝑙𝑡𝑖𝑛𝑜𝑚𝑖𝑎𝑙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  where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EB5BC0-1640-3D50-01B5-891148FB268F}"/>
              </a:ext>
            </a:extLst>
          </p:cNvPr>
          <p:cNvSpPr txBox="1"/>
          <p:nvPr/>
        </p:nvSpPr>
        <p:spPr>
          <a:xfrm>
            <a:off x="5497002" y="2792233"/>
            <a:ext cx="3352800" cy="10464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2 pieces are equivalent to the target multinomial: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y[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,]~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,],N[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6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FD2BC0E-C1E3-A976-2499-09926D886815}"/>
              </a:ext>
            </a:extLst>
          </p:cNvPr>
          <p:cNvSpPr/>
          <p:nvPr/>
        </p:nvSpPr>
        <p:spPr>
          <a:xfrm>
            <a:off x="5181600" y="2819400"/>
            <a:ext cx="2286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F9AC5-3D35-F69A-FA83-9C2BD5094AF2}"/>
              </a:ext>
            </a:extLst>
          </p:cNvPr>
          <p:cNvSpPr txBox="1"/>
          <p:nvPr/>
        </p:nvSpPr>
        <p:spPr>
          <a:xfrm>
            <a:off x="4724400" y="4564049"/>
            <a:ext cx="43434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are “conditional” cell probabilities – the probability of class h given that it’s in one of the observable 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78C5D-B3F2-A4F1-6E5A-A4573E5100F6}"/>
              </a:ext>
            </a:extLst>
          </p:cNvPr>
          <p:cNvCxnSpPr/>
          <p:nvPr/>
        </p:nvCxnSpPr>
        <p:spPr>
          <a:xfrm flipH="1">
            <a:off x="3048000" y="49530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8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54E0-4461-67B6-08AC-F7075654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Demonstration: ovenbird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723E-9BE1-69A6-5295-4304A1EC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51657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library(unmarked)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unmarked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unmarkedFrameMPois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(scale(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ovendata.list$covariates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[,-1])),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 = "removal")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Harvest the data and bundle it up for sending to BUGS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apply(y, 1, sum)   # number of individuals removed per point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Bundle the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list(y = y, M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str(data)                   # Good practice to always inspect your BUGS data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of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y: num [1:70, 1:4] 0 1 0 0 0 0 0 0 2 1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M: int 70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n: num [1:70] 0 1 0 0 0 0 0 0 2 1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X: num [1:70, 1:2] 0.8418 0.0302 2.1002 1.086 1.0049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")=List of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 ..$ : chr [1:70] "1" "2" "3" "4"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 ..$ : chr [1:2]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34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9067800" cy="6477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 model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# Prior distributions</a:t>
            </a:r>
          </a:p>
          <a:p>
            <a:pPr marL="0" indent="0">
              <a:buNone/>
            </a:pPr>
            <a:r>
              <a:rPr lang="en-US" sz="1400" dirty="0"/>
              <a:t>p0 ~ </a:t>
            </a:r>
            <a:r>
              <a:rPr lang="en-US" sz="1400" dirty="0" err="1"/>
              <a:t>dunif</a:t>
            </a:r>
            <a:r>
              <a:rPr lang="en-US" sz="1400" dirty="0"/>
              <a:t>(0,1)</a:t>
            </a:r>
          </a:p>
          <a:p>
            <a:pPr marL="0" indent="0">
              <a:buNone/>
            </a:pPr>
            <a:r>
              <a:rPr lang="en-US" sz="1400" dirty="0"/>
              <a:t>alpha0 &lt;- logit(p0)</a:t>
            </a:r>
          </a:p>
          <a:p>
            <a:pPr marL="0" indent="0">
              <a:buNone/>
            </a:pPr>
            <a:r>
              <a:rPr lang="en-US" sz="1400" dirty="0"/>
              <a:t>alpha1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beta0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beta1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beta2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beta3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 in 1:M){ # Loop over sites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# Conditional multinomial cell probabilities</a:t>
            </a:r>
          </a:p>
          <a:p>
            <a:pPr marL="0" indent="0">
              <a:buNone/>
            </a:pPr>
            <a:r>
              <a:rPr lang="en-US" sz="1400" dirty="0"/>
              <a:t>   pi[i,1] &lt;- p[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pPr marL="0" indent="0">
              <a:buNone/>
            </a:pPr>
            <a:r>
              <a:rPr lang="en-US" sz="1400" dirty="0"/>
              <a:t>   pi[i,2]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pi[i,3]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pi[i,4]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pi0[</a:t>
            </a:r>
            <a:r>
              <a:rPr lang="en-US" sz="1400" dirty="0" err="1"/>
              <a:t>i</a:t>
            </a:r>
            <a:r>
              <a:rPr lang="en-US" sz="1400" dirty="0"/>
              <a:t>] &lt;- 1 - (pi[i,1] + pi[i,2] + pi[i,3] + pi[i,4])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&lt;- 1 - pi0[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pPr marL="0" indent="0">
              <a:buNone/>
            </a:pPr>
            <a:r>
              <a:rPr lang="en-US" sz="1400" dirty="0"/>
              <a:t>   for(j in 1:4){</a:t>
            </a:r>
          </a:p>
          <a:p>
            <a:pPr marL="0" indent="0">
              <a:buNone/>
            </a:pPr>
            <a:r>
              <a:rPr lang="en-US" sz="1400" dirty="0"/>
              <a:t>      pic[</a:t>
            </a:r>
            <a:r>
              <a:rPr lang="en-US" sz="1400" dirty="0" err="1"/>
              <a:t>i,j</a:t>
            </a:r>
            <a:r>
              <a:rPr lang="en-US" sz="1400" dirty="0"/>
              <a:t>] &lt;- pi[</a:t>
            </a:r>
            <a:r>
              <a:rPr lang="en-US" sz="1400" dirty="0" err="1"/>
              <a:t>i,j</a:t>
            </a:r>
            <a:r>
              <a:rPr lang="en-US" sz="1400" dirty="0"/>
              <a:t>] / 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  </a:t>
            </a:r>
            <a:r>
              <a:rPr lang="en-US" sz="1400" dirty="0">
                <a:solidFill>
                  <a:srgbClr val="FF0000"/>
                </a:solidFill>
              </a:rPr>
              <a:t># compute conditional probs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# logit-linear model for detection: understory cover effect</a:t>
            </a:r>
          </a:p>
          <a:p>
            <a:pPr marL="0" indent="0">
              <a:buNone/>
            </a:pPr>
            <a:r>
              <a:rPr lang="en-US" sz="1400" dirty="0"/>
              <a:t>   logit(p[</a:t>
            </a:r>
            <a:r>
              <a:rPr lang="en-US" sz="1400" dirty="0" err="1"/>
              <a:t>i</a:t>
            </a:r>
            <a:r>
              <a:rPr lang="en-US" sz="1400" dirty="0"/>
              <a:t>]) &lt;- alpha0 + alpha1 * X[i,1]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# Model specification, three parts:</a:t>
            </a:r>
          </a:p>
          <a:p>
            <a:pPr marL="0" indent="0">
              <a:buNone/>
            </a:pPr>
            <a:r>
              <a:rPr lang="en-US" sz="1400" dirty="0"/>
              <a:t> y[i,1:4] ~ </a:t>
            </a:r>
            <a:r>
              <a:rPr lang="en-US" sz="1400" dirty="0" err="1"/>
              <a:t>dmulti</a:t>
            </a:r>
            <a:r>
              <a:rPr lang="en-US" sz="1400" dirty="0"/>
              <a:t>(pic[i,1:4], n[</a:t>
            </a:r>
            <a:r>
              <a:rPr lang="en-US" sz="1400" dirty="0" err="1"/>
              <a:t>i</a:t>
            </a:r>
            <a:r>
              <a:rPr lang="en-US" sz="1400" dirty="0"/>
              <a:t>]) </a:t>
            </a:r>
            <a:r>
              <a:rPr lang="en-US" sz="1400" dirty="0">
                <a:solidFill>
                  <a:srgbClr val="0000FF"/>
                </a:solidFill>
              </a:rPr>
              <a:t># component 1 uses the 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#  </a:t>
            </a:r>
            <a:r>
              <a:rPr lang="en-US" sz="1400" dirty="0">
                <a:solidFill>
                  <a:srgbClr val="0000FF"/>
                </a:solidFill>
              </a:rPr>
              <a:t>conditional  cell probabilities</a:t>
            </a:r>
          </a:p>
          <a:p>
            <a:pPr marL="0" indent="0">
              <a:buNone/>
            </a:pPr>
            <a:r>
              <a:rPr lang="en-US" sz="1400" dirty="0"/>
              <a:t> n[</a:t>
            </a:r>
            <a:r>
              <a:rPr lang="en-US" sz="1400" dirty="0" err="1"/>
              <a:t>i</a:t>
            </a:r>
            <a:r>
              <a:rPr lang="en-US" sz="1400" dirty="0"/>
              <a:t>] ~ </a:t>
            </a:r>
            <a:r>
              <a:rPr lang="en-US" sz="1400" dirty="0" err="1"/>
              <a:t>dbin</a:t>
            </a:r>
            <a:r>
              <a:rPr lang="en-US" sz="1400" dirty="0"/>
              <a:t>(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], N[</a:t>
            </a:r>
            <a:r>
              <a:rPr lang="en-US" sz="1400" dirty="0" err="1"/>
              <a:t>i</a:t>
            </a:r>
            <a:r>
              <a:rPr lang="en-US" sz="1400" dirty="0"/>
              <a:t>])    </a:t>
            </a:r>
            <a:r>
              <a:rPr lang="en-US" sz="1400" dirty="0">
                <a:solidFill>
                  <a:srgbClr val="0000FF"/>
                </a:solidFill>
              </a:rPr>
              <a:t># component 2 is a model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#   </a:t>
            </a:r>
            <a:r>
              <a:rPr lang="en-US" sz="1400" dirty="0">
                <a:solidFill>
                  <a:srgbClr val="0000FF"/>
                </a:solidFill>
              </a:rPr>
              <a:t>for the observed sample size </a:t>
            </a:r>
          </a:p>
          <a:p>
            <a:pPr marL="0" indent="0">
              <a:buNone/>
            </a:pPr>
            <a:r>
              <a:rPr lang="en-US" sz="1400" dirty="0"/>
              <a:t> N[</a:t>
            </a:r>
            <a:r>
              <a:rPr lang="en-US" sz="1400" dirty="0" err="1"/>
              <a:t>i</a:t>
            </a:r>
            <a:r>
              <a:rPr lang="en-US" sz="1400" dirty="0"/>
              <a:t>] ~ </a:t>
            </a:r>
            <a:r>
              <a:rPr lang="en-US" sz="1400" dirty="0" err="1"/>
              <a:t>dpois</a:t>
            </a:r>
            <a:r>
              <a:rPr lang="en-US" sz="1400" dirty="0"/>
              <a:t>(lambda[</a:t>
            </a:r>
            <a:r>
              <a:rPr lang="en-US" sz="1400" dirty="0" err="1"/>
              <a:t>i</a:t>
            </a:r>
            <a:r>
              <a:rPr lang="en-US" sz="1400" dirty="0"/>
              <a:t>])    </a:t>
            </a:r>
            <a:r>
              <a:rPr lang="en-US" sz="1400" dirty="0">
                <a:solidFill>
                  <a:srgbClr val="0000FF"/>
                </a:solidFill>
              </a:rPr>
              <a:t># part 3 is the process model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# log-linear model for abundance: UFC + TRBA + UFC:TRBA</a:t>
            </a:r>
          </a:p>
          <a:p>
            <a:pPr marL="0" indent="0">
              <a:buNone/>
            </a:pPr>
            <a:r>
              <a:rPr lang="en-US" sz="1400" dirty="0"/>
              <a:t> log(lambda[</a:t>
            </a:r>
            <a:r>
              <a:rPr lang="en-US" sz="1400" dirty="0" err="1"/>
              <a:t>i</a:t>
            </a:r>
            <a:r>
              <a:rPr lang="en-US" sz="1400" dirty="0"/>
              <a:t>])&lt;- beta0 + beta1*X[i,1] + beta2*X[i,2] + beta3*X[i,2]*X[i,1]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0" y="4267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2057" y="3581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Have to write out the cell probabilities explicitly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657600" y="3429000"/>
            <a:ext cx="457200" cy="120753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3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F1EF-E13D-D9FA-F5C4-22FE9A4E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B88C-5DFA-AA04-C799-62313DFB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values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list (p0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alpha1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beta0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N = ncap+2)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Parameters monitored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c("p0", "alpha0", "alpha1", "beta0", "beta1", "beta2", "beta3")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MCMC settings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&lt;- 6000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&lt;- 1000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JAGS and print posterior summary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out1&lt;- jags(data,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parameters, "model.txt",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print(out1, 3)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Multinomial observation models in ecological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Removal sampling: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# birds first observed in time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/>
                  <a:t>Distance sampling: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# birds observed in distance  interval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	[later]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3" t="40212" r="24144" b="37741"/>
          <a:stretch/>
        </p:blipFill>
        <p:spPr bwMode="auto">
          <a:xfrm>
            <a:off x="646047" y="3048000"/>
            <a:ext cx="773595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8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FDE2-10D1-6E4F-78AB-D1F878E6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print(out1, 3)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'model.txt', generated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6000 iterations,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 iterations (sufficient),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1000 iterations and thin rate = 1,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yielding 15000 total samples from the joint posterior.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MCMC ran for 0.111 minutes at time 2023-07-19 16:06:18.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mean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p0         0.571  0.062   0.439   0.574   0.681    FALSE 1.000 1.003  1177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alpha0     0.288  0.255  -0.245   0.299   0.757     TRUE 0.876 1.003  1199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-0.382  0.314  -1.052  -0.371   0.201     TRUE 0.896 1.003  2091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0.157  0.136  -0.112   0.158   0.412     TRUE 0.874 1.007   509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0.217  0.148  -0.076   0.217   0.513     TRUE 0.930 1.009   382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-0.152  0.138  -0.422  -0.150   0.114     TRUE 0.867 1.013   209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beta3      0.138  0.140  -0.132   0.138   0.415     TRUE 0.837 1.002  1170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156.394 15.677 132.657 153.868 193.907    FALSE 1.000 1.006  1029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68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Poisson formulation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multinomial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/>
                      </a:rPr>
                      <m:t>𝑃𝑜𝑖𝑠𝑠𝑜𝑛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then the marginal distribution of the cell counts is also Poisson!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𝑖h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frequency of encounter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at site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~</m:t>
                      </m:r>
                      <m:r>
                        <a:rPr lang="en-US" sz="2400" b="0" i="1" smtClean="0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i.e., model is just a Poisson GLM!  But variables the cell probabilities are multiplicative with the expected abundance.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686800" cy="5029200"/>
              </a:xfrm>
              <a:blipFill>
                <a:blip r:embed="rId2"/>
                <a:stretch>
                  <a:fillRect l="-105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94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Prior distributions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p0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alpha0 &lt;- logit(p0)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alpha1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beta0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beta1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beta2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beta3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1:M){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logit-linear model for detection: understory cover effect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logit(p[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alpha0 + alpha1 * X[i,1]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log-linear model for abundance: UFC + TRBA + UFC:TRBA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log(lambda[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])&lt;- beta0 + beta1*X[i,1] + beta2*X[i,2] + beta3*X[i,2]*X[i,1]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Poisson parameter = multinomial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cellprobs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expected abundance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pi[i,1]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pi[i,2]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pi[i,3]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pi[i,4]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 in 1:4){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Generate predictions of N[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C4AD-7B44-1EFF-F3AA-C656205A66ED}"/>
              </a:ext>
            </a:extLst>
          </p:cNvPr>
          <p:cNvSpPr txBox="1"/>
          <p:nvPr/>
        </p:nvSpPr>
        <p:spPr>
          <a:xfrm>
            <a:off x="6400800" y="4114799"/>
            <a:ext cx="2590800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are not “cell probabilities” any more even though I retain the ‘pi’ formulation. </a:t>
            </a:r>
          </a:p>
        </p:txBody>
      </p:sp>
    </p:spTree>
    <p:extLst>
      <p:ext uri="{BB962C8B-B14F-4D97-AF65-F5344CB8AC3E}">
        <p14:creationId xmlns:p14="http://schemas.microsoft.com/office/powerpoint/2010/main" val="1167659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36E-2DAC-87CC-DA6B-F694EDA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Setting up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89C7-D644-738C-0AFB-2F6A5E28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610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Bundle up the data and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list(y = y, M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(p0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alpha1=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beta0=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beta2=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parameters to save and MCMC settings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c("p0", "alpha1", "beta0", "beta1", "beta2", "beta3", "N")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&lt;- 3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&lt;- 6000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&lt;- 1000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R and summarize marginal posteriors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out4 &lt;- jags(data,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parameters, "modelP.txt",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ni,parallel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print(out4, 3)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C2F-8E53-FC20-3166-6F492E9B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5F7C-FEFA-D883-590C-BB125B76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print(out4, 3)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'modelP.txt', generated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6000 iterations,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 iterations (sufficient),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1000 iterations and thin rate = 1,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yielding 15000 total samples from the joint posterior.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MCMC ran for 0.192 minutes at time 2023-07-19 20:48:12.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mean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p0         0.568 0.062   0.437   0.571   0.681    FALSE 1.000 1.001 10978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-0.395 0.319  -1.061  -0.380   0.194     TRUE 0.902 1.000 15000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0.159 0.133  -0.109   0.160   0.410     TRUE 0.885 1.001  2685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0.217 0.154  -0.072   0.213   0.529     TRUE 0.931 1.001  2065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-0.150 0.139  -0.419  -0.151   0.125     TRUE 0.861 1.001  2777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beta3      0.135 0.137  -0.125   0.132   0.414     TRUE 0.837 1.001  2182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321.853 3.535 316.989 321.248 330.330    FALSE 1.000 1.001  2325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convergence based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(all &lt; 1.1).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4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A81F-62F2-169F-1931-7D5399CE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D351-B9A8-730B-DE58-57A938CD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For the ovenbird data, the first 35 sites were in Catoctin National Park and the last 35 were in Frederick County Watershed (where deer harvest occurs). </a:t>
            </a:r>
          </a:p>
          <a:p>
            <a:r>
              <a:rPr lang="en-US" sz="2400" dirty="0"/>
              <a:t>Expand the model to include a discrete “land unit” effect and see if that is significant or changes the effects of the covariates.</a:t>
            </a:r>
          </a:p>
          <a:p>
            <a:r>
              <a:rPr lang="en-US" sz="2400" dirty="0"/>
              <a:t>You might consider including an interaction between covariates and land unit.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ovendata.list$covariates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site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CAT003 23.43  62.5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CAT004 15.62  70.0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CAT011 35.54  90.0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CAT013 25.78  60.0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CAT017 25.00 122.5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CAT023 23.43 107.5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CAT030  6.64 145.0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CAT040  8.20  90.0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  CAT059  9.70 110.0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CAT061 28.12  92.5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 CAT068  9.37  85.0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 CAT071 25.78  97.5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7AA2-E2D7-D862-9756-31072D33325A}"/>
              </a:ext>
            </a:extLst>
          </p:cNvPr>
          <p:cNvSpPr txBox="1"/>
          <p:nvPr/>
        </p:nvSpPr>
        <p:spPr>
          <a:xfrm>
            <a:off x="4038600" y="3581400"/>
            <a:ext cx="28956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CAT = sites 1-35</a:t>
            </a:r>
          </a:p>
          <a:p>
            <a:r>
              <a:rPr lang="en-US" sz="2400" dirty="0"/>
              <a:t>FCW = sites 36 - 70</a:t>
            </a:r>
          </a:p>
        </p:txBody>
      </p:sp>
    </p:spTree>
    <p:extLst>
      <p:ext uri="{BB962C8B-B14F-4D97-AF65-F5344CB8AC3E}">
        <p14:creationId xmlns:p14="http://schemas.microsoft.com/office/powerpoint/2010/main" val="2260172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7435-F2F6-2BBB-9E6D-331A091B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90600"/>
            <a:ext cx="8077200" cy="4297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PART 4: Multi-session and open population models: Multiple or repeated surveys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(JAGS and unmarked)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ED52-E2EC-DB54-83E5-0BFDADBD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Multi-session and open population models: Multiple or repeated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AA85-5D2C-06BB-0139-C0D10E4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Repeated survey episodes within or among seasons. This is very common! </a:t>
            </a:r>
          </a:p>
          <a:p>
            <a:r>
              <a:rPr lang="en-US" sz="2400" dirty="0"/>
              <a:t>We might like to combine the data from these </a:t>
            </a:r>
            <a:r>
              <a:rPr lang="en-US" sz="2400"/>
              <a:t>multiple sessions </a:t>
            </a:r>
            <a:r>
              <a:rPr lang="en-US" sz="2400" dirty="0"/>
              <a:t>into a single joint analysis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Improved power to estimate effects, etc..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Temporal dynamics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Avoid having to “do statistics on statistics” and deal properly with uncertainty</a:t>
            </a:r>
          </a:p>
          <a:p>
            <a:r>
              <a:rPr lang="en-US" sz="2400" dirty="0"/>
              <a:t>Temporal replication allows the possibility that abundance is changing over time and hence we might consider “open populations”</a:t>
            </a:r>
          </a:p>
        </p:txBody>
      </p:sp>
    </p:spTree>
    <p:extLst>
      <p:ext uri="{BB962C8B-B14F-4D97-AF65-F5344CB8AC3E}">
        <p14:creationId xmlns:p14="http://schemas.microsoft.com/office/powerpoint/2010/main" val="2579446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94C-BCF7-AA4F-ECF7-51B83BED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Confusing Nomenclature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EA26-E1A7-876E-A677-96461F98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Terminology is very confusing here: </a:t>
            </a:r>
            <a:r>
              <a:rPr lang="en-US" sz="2000" i="1" dirty="0"/>
              <a:t>sample</a:t>
            </a:r>
            <a:r>
              <a:rPr lang="en-US" sz="2000" dirty="0"/>
              <a:t>, </a:t>
            </a:r>
            <a:r>
              <a:rPr lang="en-US" sz="2000" i="1" dirty="0"/>
              <a:t>survey</a:t>
            </a:r>
            <a:r>
              <a:rPr lang="en-US" sz="2000" dirty="0"/>
              <a:t>, </a:t>
            </a:r>
            <a:r>
              <a:rPr lang="en-US" sz="2000" i="1" dirty="0"/>
              <a:t>replicate</a:t>
            </a:r>
            <a:r>
              <a:rPr lang="en-US" sz="2000" dirty="0"/>
              <a:t>, </a:t>
            </a:r>
            <a:r>
              <a:rPr lang="en-US" sz="2000" i="1" dirty="0"/>
              <a:t>session</a:t>
            </a:r>
            <a:r>
              <a:rPr lang="en-US" sz="2000" dirty="0"/>
              <a:t>, </a:t>
            </a:r>
            <a:r>
              <a:rPr lang="en-US" sz="2000" i="1" dirty="0"/>
              <a:t>period</a:t>
            </a:r>
            <a:r>
              <a:rPr lang="en-US" sz="2000" dirty="0"/>
              <a:t>, </a:t>
            </a:r>
            <a:r>
              <a:rPr lang="en-US" sz="2000" i="1" dirty="0"/>
              <a:t>occasion</a:t>
            </a:r>
            <a:r>
              <a:rPr lang="en-US" sz="2000" dirty="0"/>
              <a:t>, </a:t>
            </a:r>
            <a:r>
              <a:rPr lang="en-US" sz="2000" i="1" dirty="0"/>
              <a:t>season</a:t>
            </a:r>
            <a:r>
              <a:rPr lang="en-US" sz="2000" dirty="0"/>
              <a:t>, </a:t>
            </a:r>
            <a:r>
              <a:rPr lang="en-US" sz="2000" i="1" dirty="0"/>
              <a:t>year</a:t>
            </a:r>
            <a:r>
              <a:rPr lang="en-US" sz="2000" dirty="0"/>
              <a:t>, blah blah blah</a:t>
            </a:r>
          </a:p>
          <a:p>
            <a:r>
              <a:rPr lang="en-US" sz="2000" dirty="0"/>
              <a:t>Define: </a:t>
            </a:r>
            <a:r>
              <a:rPr lang="en-US" sz="2000" i="1" dirty="0">
                <a:solidFill>
                  <a:srgbClr val="0000FF"/>
                </a:solidFill>
              </a:rPr>
              <a:t>Session</a:t>
            </a:r>
            <a:r>
              <a:rPr lang="en-US" sz="2000" dirty="0"/>
              <a:t> = survey episode that produces data suitable for estimating parameters of interest for a closed population. Usually the same as: </a:t>
            </a:r>
            <a:r>
              <a:rPr lang="en-US" sz="2000" dirty="0">
                <a:solidFill>
                  <a:srgbClr val="0000FF"/>
                </a:solidFill>
              </a:rPr>
              <a:t>primary period or “year” or “season”</a:t>
            </a:r>
            <a:endParaRPr lang="en-US" sz="2000" dirty="0"/>
          </a:p>
          <a:p>
            <a:pPr lvl="1"/>
            <a:r>
              <a:rPr lang="en-US" sz="1800" dirty="0"/>
              <a:t>Within a session or primary period, N is not changing. </a:t>
            </a:r>
          </a:p>
          <a:p>
            <a:pPr lvl="1"/>
            <a:r>
              <a:rPr lang="en-US" sz="1800" dirty="0"/>
              <a:t>Among sessions or primary periods, N may change. </a:t>
            </a:r>
          </a:p>
          <a:p>
            <a:r>
              <a:rPr lang="en-US" sz="2000" dirty="0"/>
              <a:t>Sampling within a primary period is where information about detection parameters comes from: Replicate counts (binomial counts) or class structure (multinomial counts)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“Robust design” structure (2-levels of sampling)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274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6EFF-9B7C-D4CB-F4F4-82D1C112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 Survey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5BEE-95BB-DC03-B022-7D1473FD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Multi-session data structure (shown here for simple counts)</a:t>
            </a:r>
          </a:p>
          <a:p>
            <a:pPr lvl="1"/>
            <a:r>
              <a:rPr lang="en-US" dirty="0"/>
              <a:t>(note: year == “primary period” not necessarily year)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do we do with this type of data?</a:t>
            </a:r>
          </a:p>
          <a:p>
            <a:pPr lvl="2"/>
            <a:r>
              <a:rPr lang="en-US" dirty="0"/>
              <a:t>Depends on whether we are interested in dynamics among the primary periods (survival, recruitment)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98783-FE31-115B-7CA7-ED4C068FF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4" t="58607" r="29999" b="28272"/>
          <a:stretch/>
        </p:blipFill>
        <p:spPr>
          <a:xfrm>
            <a:off x="2057400" y="3048000"/>
            <a:ext cx="4876800" cy="1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Multinomial N-mixture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Observation model: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Process model: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“local population size”</a:t>
                </a:r>
              </a:p>
              <a:p>
                <a:pPr lvl="1"/>
                <a:r>
                  <a:rPr lang="en-US" sz="2400" dirty="0"/>
                  <a:t>Form of multinomial cell probabilities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depends on sampling protocol used</a:t>
                </a:r>
              </a:p>
              <a:p>
                <a:pPr lvl="1"/>
                <a:r>
                  <a:rPr lang="en-US" sz="2400" dirty="0"/>
                  <a:t>Covariates modeled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58214"/>
              </p:ext>
            </p:extLst>
          </p:nvPr>
        </p:nvGraphicFramePr>
        <p:xfrm>
          <a:off x="1981200" y="2405840"/>
          <a:ext cx="4495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405840"/>
                        <a:ext cx="449580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76464A-0E82-5304-87D7-56E025169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72482"/>
              </p:ext>
            </p:extLst>
          </p:nvPr>
        </p:nvGraphicFramePr>
        <p:xfrm>
          <a:off x="2514600" y="3616325"/>
          <a:ext cx="241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76464A-0E82-5304-87D7-56E025169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616325"/>
                        <a:ext cx="24130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764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Multi-session Multinomial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No dynamics</a:t>
            </a:r>
            <a:r>
              <a:rPr lang="en-US" sz="2400" i="1" dirty="0"/>
              <a:t>: Stack the data: </a:t>
            </a:r>
            <a:r>
              <a:rPr lang="en-US" sz="2400" dirty="0"/>
              <a:t>treat each </a:t>
            </a:r>
            <a:r>
              <a:rPr lang="en-US" sz="2400" dirty="0">
                <a:solidFill>
                  <a:srgbClr val="FF0000"/>
                </a:solidFill>
              </a:rPr>
              <a:t>session </a:t>
            </a:r>
            <a:r>
              <a:rPr lang="en-US" sz="2400" dirty="0"/>
              <a:t>as a new sites</a:t>
            </a:r>
          </a:p>
          <a:p>
            <a:pPr lvl="1"/>
            <a:r>
              <a:rPr lang="en-US" sz="2000" dirty="0"/>
              <a:t>Assumes sites (hence sessions) are independent </a:t>
            </a:r>
            <a:r>
              <a:rPr lang="en-US" sz="2000" i="1" dirty="0">
                <a:solidFill>
                  <a:srgbClr val="0000FF"/>
                </a:solidFill>
              </a:rPr>
              <a:t>and closed </a:t>
            </a:r>
          </a:p>
          <a:p>
            <a:pPr lvl="1"/>
            <a:r>
              <a:rPr lang="en-US" sz="2000" dirty="0"/>
              <a:t>Probably adequate for modeling covariates with slight misspecification of variance estimates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Partial or random dynamics</a:t>
            </a:r>
            <a:r>
              <a:rPr lang="en-US" sz="2400" dirty="0"/>
              <a:t>: Can fit a temporary emigration model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cs typeface="Courier New" panose="02070309020205020404" pitchFamily="49" charset="0"/>
              </a:rPr>
              <a:t>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gdistsamp,gmultmix</a:t>
            </a:r>
            <a:r>
              <a:rPr lang="en-US" sz="2400" dirty="0">
                <a:cs typeface="Courier New" panose="02070309020205020404" pitchFamily="49" charset="0"/>
              </a:rPr>
              <a:t>) (Chandler et al. 2011)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Model dynamics by random temporary emigration (“implicit” dynamics)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Accounts for dependence across sessions within a site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Full dynamics</a:t>
            </a:r>
            <a:r>
              <a:rPr lang="en-US" sz="2400" dirty="0"/>
              <a:t>: </a:t>
            </a:r>
            <a:r>
              <a:rPr lang="en-US" sz="2400" dirty="0" err="1"/>
              <a:t>Dail</a:t>
            </a:r>
            <a:r>
              <a:rPr lang="en-US" sz="2400" dirty="0"/>
              <a:t>-Madsen (2011) model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pcountOpen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multimixOpen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distsampOpen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Model survival and recruitment rate explicitly!</a:t>
            </a:r>
          </a:p>
        </p:txBody>
      </p:sp>
    </p:spTree>
    <p:extLst>
      <p:ext uri="{BB962C8B-B14F-4D97-AF65-F5344CB8AC3E}">
        <p14:creationId xmlns:p14="http://schemas.microsoft.com/office/powerpoint/2010/main" val="3830994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Approaches to open models in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4000"/>
          <a:ext cx="8153400" cy="460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80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Stacked</a:t>
                      </a:r>
                      <a:r>
                        <a:rPr lang="en-US" sz="2400" baseline="0"/>
                        <a:t> data</a:t>
                      </a:r>
                    </a:p>
                    <a:p>
                      <a:r>
                        <a:rPr lang="en-US" sz="2400" baseline="0"/>
                        <a:t>(“year as stratum”)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Partial dynamics: Temporary emigration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  <a:p>
                      <a:r>
                        <a:rPr lang="en-US" sz="2400"/>
                        <a:t>Full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102">
                <a:tc>
                  <a:txBody>
                    <a:bodyPr/>
                    <a:lstStyle/>
                    <a:p>
                      <a:r>
                        <a:rPr lang="en-US" sz="2400" b="1"/>
                        <a:t>Count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pcountOpen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21">
                <a:tc>
                  <a:txBody>
                    <a:bodyPr/>
                    <a:lstStyle/>
                    <a:p>
                      <a:r>
                        <a:rPr lang="en-US" sz="2400" b="1"/>
                        <a:t>Multinomial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gmultmix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gmultmix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multmixOpen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53">
                <a:tc>
                  <a:txBody>
                    <a:bodyPr/>
                    <a:lstStyle/>
                    <a:p>
                      <a:r>
                        <a:rPr lang="en-US" sz="2400" b="1"/>
                        <a:t>Distance sampling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distsamp/</a:t>
                      </a:r>
                    </a:p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gdistsamp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gdistsamp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distsampOpen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248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You can do all of these in BUGS/JAGS too!</a:t>
            </a:r>
          </a:p>
        </p:txBody>
      </p:sp>
    </p:spTree>
    <p:extLst>
      <p:ext uri="{BB962C8B-B14F-4D97-AF65-F5344CB8AC3E}">
        <p14:creationId xmlns:p14="http://schemas.microsoft.com/office/powerpoint/2010/main" val="1859281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31FED-4C26-BD9B-00D1-64A4BA82A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834" t="32711" r="15000" b="6284"/>
          <a:stretch/>
        </p:blipFill>
        <p:spPr>
          <a:xfrm>
            <a:off x="3810000" y="3916370"/>
            <a:ext cx="4413973" cy="2831607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EACB4-72E9-98D9-F681-6CBB36802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3" t="53329" r="21742" b="18714"/>
          <a:stretch/>
        </p:blipFill>
        <p:spPr>
          <a:xfrm>
            <a:off x="762001" y="1525826"/>
            <a:ext cx="4800600" cy="220827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F7985D-D812-7DC6-7DC4-AC60D8130439}"/>
              </a:ext>
            </a:extLst>
          </p:cNvPr>
          <p:cNvSpPr txBox="1">
            <a:spLocks/>
          </p:cNvSpPr>
          <p:nvPr/>
        </p:nvSpPr>
        <p:spPr>
          <a:xfrm>
            <a:off x="609600" y="333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Independent Dynamics – temporary emigration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AEEBF-CF27-A468-3310-457A0ADA6D94}"/>
              </a:ext>
            </a:extLst>
          </p:cNvPr>
          <p:cNvSpPr txBox="1"/>
          <p:nvPr/>
        </p:nvSpPr>
        <p:spPr>
          <a:xfrm>
            <a:off x="5709374" y="2171448"/>
            <a:ext cx="2514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3-level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4180781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1ED4-264A-6D4C-B4ED-BDFB8B5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1B01-CCCB-07FD-D463-26A8EC32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Data structure for multi-session designs is a lot more complicated!</a:t>
            </a:r>
          </a:p>
          <a:p>
            <a:r>
              <a:rPr lang="en-US" sz="1800" dirty="0">
                <a:latin typeface="+mj-lt"/>
              </a:rPr>
              <a:t>Specify multiple sessions with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numPrimary</a:t>
            </a:r>
            <a:r>
              <a:rPr lang="en-US" sz="1800" dirty="0">
                <a:latin typeface="+mj-lt"/>
              </a:rPr>
              <a:t> argument</a:t>
            </a:r>
          </a:p>
          <a:p>
            <a:r>
              <a:rPr lang="en-US" sz="1800" dirty="0">
                <a:latin typeface="+mj-lt"/>
              </a:rPr>
              <a:t>Multi-session data should be in “wide” format (i.e., not stacked)</a:t>
            </a:r>
          </a:p>
          <a:p>
            <a:r>
              <a:rPr lang="en-US" sz="1800" dirty="0">
                <a:latin typeface="+mj-lt"/>
              </a:rPr>
              <a:t>There can be covariates that vary by site AND session. In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unmarked</a:t>
            </a:r>
            <a:r>
              <a:rPr lang="en-US" sz="1800" dirty="0">
                <a:latin typeface="+mj-lt"/>
              </a:rPr>
              <a:t> we call these “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yearly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site covariates</a:t>
            </a:r>
            <a:r>
              <a:rPr lang="en-US" sz="1800" dirty="0">
                <a:latin typeface="+mj-lt"/>
              </a:rPr>
              <a:t>” and they get stuffed into the </a:t>
            </a:r>
            <a:r>
              <a:rPr lang="en-US" sz="1800" dirty="0" err="1">
                <a:latin typeface="+mj-lt"/>
              </a:rPr>
              <a:t>unmarkedFrame</a:t>
            </a:r>
            <a:r>
              <a:rPr lang="en-US" sz="1800" dirty="0">
                <a:latin typeface="+mj-lt"/>
              </a:rPr>
              <a:t> as </a:t>
            </a:r>
            <a:r>
              <a:rPr lang="en-US" sz="1800" dirty="0" err="1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yearlySiteCovs</a:t>
            </a:r>
            <a:r>
              <a:rPr lang="en-US" sz="1800" dirty="0">
                <a:latin typeface="+mj-lt"/>
              </a:rPr>
              <a:t> argument. Constant across reps within sessions.</a:t>
            </a:r>
          </a:p>
          <a:p>
            <a:r>
              <a:rPr lang="en-US" sz="1800" dirty="0" err="1">
                <a:latin typeface="+mj-lt"/>
                <a:cs typeface="Courier New" panose="02070309020205020404" pitchFamily="49" charset="0"/>
              </a:rPr>
              <a:t>obsCovs</a:t>
            </a:r>
            <a:r>
              <a:rPr lang="en-US" sz="1800" dirty="0">
                <a:latin typeface="+mj-lt"/>
              </a:rPr>
              <a:t> are also in wide format (matrix for each session)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alfl.umf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[,c("woody", "struct")],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list(occ = occ),</a:t>
            </a:r>
          </a:p>
          <a:p>
            <a:pPr marL="400050" lvl="1" indent="0">
              <a:buNone/>
            </a:pP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list(time = time, date = date),</a:t>
            </a:r>
          </a:p>
          <a:p>
            <a:pPr marL="400050" lvl="1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obsToY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o2y,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crPiFun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 )</a:t>
            </a:r>
          </a:p>
          <a:p>
            <a:pPr marL="40005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+mj-lt"/>
                <a:cs typeface="Calibri" panose="020F0502020204030204" pitchFamily="34" charset="0"/>
              </a:rPr>
              <a:t>obsCovs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= “wide” format [X1, X2, … ] example: in ALFL data: occasion to demo but not really meaningful since reps are consecutive 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yearlySiteCovs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= </a:t>
            </a:r>
            <a:r>
              <a:rPr lang="en-US" sz="1800" dirty="0" err="1">
                <a:latin typeface="+mj-lt"/>
                <a:cs typeface="Calibri" panose="020F0502020204030204" pitchFamily="34" charset="0"/>
              </a:rPr>
              <a:t>nsites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x </a:t>
            </a:r>
            <a:r>
              <a:rPr lang="en-US" sz="1800" dirty="0" err="1">
                <a:latin typeface="+mj-lt"/>
                <a:cs typeface="Calibri" panose="020F0502020204030204" pitchFamily="34" charset="0"/>
              </a:rPr>
              <a:t>nPrimary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matrix.  Example: in ALFL data, time of survey, day of survey. These vary by site and the primary occasion but not (practically speaking) within the primary occasion.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30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1361-21E0-ACA6-8E8E-34B4F4E4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For ALFL data the covariates are “date” and “time” (of day)</a:t>
            </a:r>
          </a:p>
          <a:p>
            <a:pPr lvl="1"/>
            <a:r>
              <a:rPr lang="en-US" sz="2400" dirty="0"/>
              <a:t>These become </a:t>
            </a:r>
            <a:r>
              <a:rPr lang="en-US" sz="2400" dirty="0" err="1"/>
              <a:t>YearlySiteCovs</a:t>
            </a:r>
            <a:r>
              <a:rPr lang="en-US" sz="2400" dirty="0"/>
              <a:t> b/c they are constant across all intervals within a sample session </a:t>
            </a:r>
          </a:p>
          <a:p>
            <a:pPr lvl="1"/>
            <a:r>
              <a:rPr lang="en-US" sz="2400" dirty="0"/>
              <a:t>But they can affect p or phi (availability) or both</a:t>
            </a:r>
          </a:p>
          <a:p>
            <a:pPr lvl="1"/>
            <a:r>
              <a:rPr lang="en-US" sz="2400" dirty="0"/>
              <a:t>Here we think of things like day or time of day as affecting availability most likely. Given availability, detection should not depend on time of day. But this is debatable!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See R script for example of random dynamics model (aka temporary emigration)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151CA5-F935-4B15-6411-DBDA2ED2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Chandler’s ALFL data</a:t>
            </a:r>
          </a:p>
        </p:txBody>
      </p:sp>
    </p:spTree>
    <p:extLst>
      <p:ext uri="{BB962C8B-B14F-4D97-AF65-F5344CB8AC3E}">
        <p14:creationId xmlns:p14="http://schemas.microsoft.com/office/powerpoint/2010/main" val="276799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Stacking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763" y="1447800"/>
            <a:ext cx="3048000" cy="497188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E.g., a survey design with 3 “primary periods”, as in Robust Design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600" dirty="0"/>
              <a:t> operates on the wide matrix:  Y = [Y1, Y2, Y3]</a:t>
            </a:r>
          </a:p>
          <a:p>
            <a:pPr lvl="1"/>
            <a:r>
              <a:rPr lang="en-US" sz="1400" dirty="0"/>
              <a:t>Each </a:t>
            </a:r>
            <a:r>
              <a:rPr lang="en-US" sz="1400" dirty="0" err="1"/>
              <a:t>Yt</a:t>
            </a:r>
            <a:r>
              <a:rPr lang="en-US" sz="1400" dirty="0"/>
              <a:t> = </a:t>
            </a:r>
            <a:r>
              <a:rPr lang="en-US" sz="1400" dirty="0" err="1"/>
              <a:t>nsites</a:t>
            </a:r>
            <a:r>
              <a:rPr lang="en-US" sz="1400" dirty="0"/>
              <a:t> x </a:t>
            </a:r>
            <a:r>
              <a:rPr lang="en-US" sz="1400" dirty="0" err="1"/>
              <a:t>nreps</a:t>
            </a:r>
            <a:endParaRPr lang="en-US" sz="1400" dirty="0"/>
          </a:p>
          <a:p>
            <a:pPr lvl="1"/>
            <a:r>
              <a:rPr lang="en-US" sz="1400" dirty="0"/>
              <a:t>Y = </a:t>
            </a:r>
            <a:r>
              <a:rPr lang="en-US" sz="1400" dirty="0" err="1"/>
              <a:t>nsites</a:t>
            </a:r>
            <a:r>
              <a:rPr lang="en-US" sz="1400" dirty="0"/>
              <a:t> x (3*</a:t>
            </a:r>
            <a:r>
              <a:rPr lang="en-US" sz="1400" dirty="0" err="1"/>
              <a:t>nreps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indent="-285750"/>
            <a:r>
              <a:rPr lang="en-US" sz="1600" dirty="0" err="1"/>
              <a:t>Ystacked</a:t>
            </a:r>
            <a:r>
              <a:rPr lang="en-US" sz="1600" dirty="0"/>
              <a:t> = </a:t>
            </a:r>
            <a:r>
              <a:rPr lang="en-US" sz="1600" dirty="0" err="1"/>
              <a:t>rbind</a:t>
            </a:r>
            <a:r>
              <a:rPr lang="en-US" sz="1600" dirty="0"/>
              <a:t>(Y1, Y2, Y3)</a:t>
            </a:r>
          </a:p>
          <a:p>
            <a:pPr lvl="1"/>
            <a:r>
              <a:rPr lang="en-US" sz="1400" dirty="0" err="1"/>
              <a:t>Ystacked</a:t>
            </a:r>
            <a:r>
              <a:rPr lang="en-US" sz="1400" dirty="0"/>
              <a:t> is 3*</a:t>
            </a:r>
            <a:r>
              <a:rPr lang="en-US" sz="1400" dirty="0" err="1"/>
              <a:t>nsites</a:t>
            </a:r>
            <a:r>
              <a:rPr lang="en-US" sz="1400" dirty="0"/>
              <a:t> x </a:t>
            </a:r>
            <a:r>
              <a:rPr lang="en-US" sz="1400" dirty="0" err="1"/>
              <a:t>nreps</a:t>
            </a:r>
            <a:endParaRPr lang="en-US" sz="1400" dirty="0"/>
          </a:p>
          <a:p>
            <a:pPr lvl="1"/>
            <a:r>
              <a:rPr lang="en-US" sz="1400" dirty="0"/>
              <a:t>Primary periods become “new” sites in a larger Y matrix.</a:t>
            </a:r>
          </a:p>
          <a:p>
            <a:pPr lvl="1"/>
            <a:r>
              <a:rPr lang="en-US" sz="1400" dirty="0"/>
              <a:t>We have to replicate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</a:t>
            </a:r>
            <a:r>
              <a:rPr lang="en-US" sz="1400" dirty="0"/>
              <a:t> and we have to vectorize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. These are both treated as </a:t>
            </a:r>
            <a:r>
              <a:rPr lang="en-US" sz="1400" dirty="0" err="1">
                <a:latin typeface="+mj-lt"/>
                <a:cs typeface="Courier New" panose="02070309020205020404" pitchFamily="49" charset="0"/>
              </a:rPr>
              <a:t>siteCovs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 now.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909A4E-5285-73FD-EE4F-B57367068FB5}"/>
              </a:ext>
            </a:extLst>
          </p:cNvPr>
          <p:cNvGrpSpPr>
            <a:grpSpLocks noChangeAspect="1"/>
          </p:cNvGrpSpPr>
          <p:nvPr/>
        </p:nvGrpSpPr>
        <p:grpSpPr>
          <a:xfrm>
            <a:off x="515725" y="1295400"/>
            <a:ext cx="5018203" cy="4572000"/>
            <a:chOff x="762000" y="1251668"/>
            <a:chExt cx="3930926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9C832F-6449-4A79-FC17-3A5633C57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83" t="46666" r="14029" b="2223"/>
            <a:stretch/>
          </p:blipFill>
          <p:spPr>
            <a:xfrm>
              <a:off x="762000" y="1251668"/>
              <a:ext cx="3899453" cy="3581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1508F-0918-32B9-4FFC-E0D230ECF61A}"/>
                </a:ext>
              </a:extLst>
            </p:cNvPr>
            <p:cNvSpPr txBox="1"/>
            <p:nvPr/>
          </p:nvSpPr>
          <p:spPr>
            <a:xfrm>
              <a:off x="2711726" y="388620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 From AHM2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078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Stacking the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848600" cy="520611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Stacking is a reasonable solution when you’re only interested in fixed effects on abundance but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not dynamics of the population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In a sense modeling the stacked data is nonparametric b/c it’s not imposing specific dynamic relationships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(maybe is robust?)</a:t>
                </a:r>
              </a:p>
              <a:p>
                <a:r>
                  <a:rPr lang="en-US" sz="2000" dirty="0"/>
                  <a:t>Stacking is the “correct” model under “independent dynamics”. i.e., if N[</a:t>
                </a:r>
                <a:r>
                  <a:rPr lang="en-US" sz="2000" dirty="0" err="1"/>
                  <a:t>i,t</a:t>
                </a:r>
                <a:r>
                  <a:rPr lang="en-US" sz="2000" dirty="0"/>
                  <a:t>] are approximately independent for t=1,2,…,T</a:t>
                </a:r>
              </a:p>
              <a:p>
                <a:pPr lvl="1"/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  <m:r>
                      <a:rPr lang="en-US" sz="1800" b="0" i="1" smtClean="0">
                        <a:latin typeface="Cambria Math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 or similar then you should definitely think about stacking the data. </a:t>
                </a:r>
              </a:p>
              <a:p>
                <a:pPr lvl="1"/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Sessions are multiple years apart</a:t>
                </a:r>
              </a:p>
              <a:p>
                <a:r>
                  <a:rPr lang="en-US" sz="2000" dirty="0"/>
                  <a:t>Even if non-independence the worst possible situation is slightly biased standard errors.</a:t>
                </a:r>
              </a:p>
              <a:p>
                <a:r>
                  <a:rPr lang="en-US" sz="2000" dirty="0"/>
                  <a:t>Some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</a:t>
                </a:r>
                <a:r>
                  <a:rPr lang="en-US" sz="2000" dirty="0"/>
                  <a:t> functions have TMB fitting engine, allows for random effects (?) but also see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umbs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848600" cy="5206117"/>
              </a:xfrm>
              <a:blipFill>
                <a:blip r:embed="rId2"/>
                <a:stretch>
                  <a:fillRect l="-699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030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3EE5-3F80-6CF5-215E-3499C92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53"/>
            <a:ext cx="8229600" cy="89584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ALFL analysis (stacked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8CE-8866-DC59-4BC0-B3090319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ALFL data as before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 not shown …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Stacked data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Ystacked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[,1:7],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[,8:14],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[,15:21])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[,c("woody", "struct")]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Repeat the site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date = c(date), time = c(time))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become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Specify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for the stacked data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unmarkedFrameGMM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Ystacked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1,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obsToY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o2y,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crPiFun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here. Remember order of formulas: lambda, phi, p. phi = ~1 for stacked data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Models with time on lambda or p or both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m0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~1, ~1, ~1,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~1, ~1, ~time,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m1b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~time, ~1, ~1,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m1c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~time, ~1, ~time,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(see script)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Fully Dynamic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Characterized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being a function of the previous population state</a:t>
                </a:r>
              </a:p>
              <a:p>
                <a:pPr lvl="1"/>
                <a:r>
                  <a:rPr lang="en-US" sz="1600" dirty="0" err="1"/>
                  <a:t>Dail</a:t>
                </a:r>
                <a:r>
                  <a:rPr lang="en-US" sz="1600" dirty="0"/>
                  <a:t>, D. and L. Madsen (2011) Models for Estimating Abundance from Repeated Counts of an Open Metapopulation. </a:t>
                </a:r>
                <a:r>
                  <a:rPr lang="en-US" sz="1600" i="1" dirty="0"/>
                  <a:t>Biometrics</a:t>
                </a:r>
                <a:r>
                  <a:rPr lang="en-US" sz="1600" dirty="0"/>
                  <a:t>. 67, pp 577-587. </a:t>
                </a:r>
              </a:p>
              <a:p>
                <a:pPr lvl="1"/>
                <a:r>
                  <a:rPr lang="en-US" sz="1600" dirty="0"/>
                  <a:t>Hostetler, J. A. and R. B. Chandler (2015) Improved State-space Models for Inference about Spatial and Temporal Variation in Abundance from Count Data. </a:t>
                </a:r>
                <a:r>
                  <a:rPr lang="en-US" sz="1600" i="1" dirty="0"/>
                  <a:t>Ecology</a:t>
                </a:r>
                <a:r>
                  <a:rPr lang="en-US" sz="16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Basic </a:t>
                </a:r>
                <a:r>
                  <a:rPr lang="en-US" sz="2000" dirty="0" err="1"/>
                  <a:t>Dail</a:t>
                </a:r>
                <a:r>
                  <a:rPr lang="en-US" sz="2000" dirty="0"/>
                  <a:t>-Madsen Model, a simple stochastic population model: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~</m:t>
                      </m:r>
                      <m:r>
                        <a:rPr lang="en-US" sz="2000" b="0" i="1" smtClean="0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𝑃𝑜𝑖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00050"/>
                <a:r>
                  <a:rPr lang="en-US" sz="2000" dirty="0"/>
                  <a:t>Imperfect observation: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</a:rPr>
                      <m:t>𝐵𝑖𝑛𝑜𝑚𝑖𝑎𝑙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 Robust Design (multiple secondary periods):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</a:rPr>
                      <m:t>𝐵𝑖𝑛𝑜𝑚𝑖𝑎𝑙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66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Fully Dynamic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Typically, we think of the D-M model as a model of population dynamics over annual time periods. But it’s a fine model of within year dynamics too, such as to describe migration dynamics at stopover sites and within-season dynamics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4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Key idea 1: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8637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Factors that influence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𝑙𝑜𝑔𝑖𝑡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/>
                  <a:t>time of day, temperature, effort, etc.. But  could also be site-level things like habitat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8637"/>
                <a:ext cx="8229600" cy="4525963"/>
              </a:xfrm>
              <a:blipFill>
                <a:blip r:embed="rId3"/>
                <a:stretch>
                  <a:fillRect l="-14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69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Fully Dynamic Models: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endParaRPr lang="en-US" sz="3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omegaformula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data, mixture = c("P", "NB", "ZIP"), K, dynamics=c("constant",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notrend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"trend", "ricker",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gompertz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fix=c("none", "gamma", "omega"), starts, method = "BFGS", se = TRUE, immigration = FALSE,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~1, 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59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abundance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7473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recruitment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187473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survival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88859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detection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1828800"/>
            <a:ext cx="831273" cy="4152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2257924"/>
            <a:ext cx="4222173" cy="866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1981200" y="2257924"/>
            <a:ext cx="6210300" cy="1247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47950" y="2219457"/>
            <a:ext cx="2438400" cy="485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664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A3B1-9A77-A0CD-D9C6-6797DDEA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Fully Dynamic Models: </a:t>
            </a:r>
            <a:r>
              <a:rPr lang="en-US" sz="4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4B58-3CC8-4A7E-DF84-CDC911BE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unmarkedFrameMMO: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packaging function for open models class 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multmixOpen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"removal"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Same structure for objects as before</a:t>
            </a:r>
          </a:p>
          <a:p>
            <a:r>
              <a:rPr lang="en-US" sz="2400" dirty="0"/>
              <a:t>Does not yet allow custom </a:t>
            </a:r>
            <a:r>
              <a:rPr lang="en-US" sz="2400" dirty="0" err="1"/>
              <a:t>piFuns</a:t>
            </a:r>
            <a:r>
              <a:rPr lang="en-US" sz="2400" dirty="0"/>
              <a:t> (e.g., capture-recapture)</a:t>
            </a:r>
          </a:p>
          <a:p>
            <a:r>
              <a:rPr lang="en-US" sz="2400" dirty="0"/>
              <a:t>Have to fake-up removal data for ALFL data</a:t>
            </a:r>
          </a:p>
        </p:txBody>
      </p:sp>
    </p:spTree>
    <p:extLst>
      <p:ext uri="{BB962C8B-B14F-4D97-AF65-F5344CB8AC3E}">
        <p14:creationId xmlns:p14="http://schemas.microsoft.com/office/powerpoint/2010/main" val="606510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F34-6033-1869-71AA-5FD45F10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population models in JAGS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B02DA-66AC-B1B7-C24B-3945A7D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Temporary emigration and fully dynamic models can easily be fit in JAGS.  We show the TE model here.</a:t>
                </a:r>
              </a:p>
              <a:p>
                <a:endParaRPr lang="en-US" dirty="0"/>
              </a:p>
              <a:p>
                <a:r>
                  <a:rPr lang="en-US" dirty="0"/>
                  <a:t>3-part multinomial formulation requires a 4th part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𝑀𝑢𝑙𝑡𝑖𝑛𝑜𝑚𝑖𝑎𝑙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</a:rPr>
                          <m:t>, 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Open models are just closed models with one or more levels in the hierarchy (and one more dimension in the data)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B02DA-66AC-B1B7-C24B-3945A7D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46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1F3-7651-3098-2F54-63906CDA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model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61F2-6992-29C7-7DDE-D674C99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In the BUGS engines we use a 3-d data structure which is very convenient in BUGS model specifications: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For ALFL data (7 encounter histories, 3 sessions)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 &lt;- array(NA, dim = 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7, 3) ) # Create 3D array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y3d[,,1]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[,1:7]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y3d[,,2]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[,8:14]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y3d[,,3]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[,15:21]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 # Number of primary sessions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 Number of sites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nobs &lt;- apply(y3d, c(1,3), sum) # Total detections per site and session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8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5AC4-A057-8ADE-4122-17E38581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000" i="0" u="none" strike="noStrike" baseline="0" dirty="0">
                <a:solidFill>
                  <a:srgbClr val="0000FF"/>
                </a:solidFill>
                <a:latin typeface="+mj-lt"/>
              </a:rPr>
              <a:t>In JAGS (this is covered in Section 2.7 of AHM2)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NewPS-BoldMT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NewPS-BoldMT"/>
            </a:endParaRP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Likelihood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 1:nsites) {</a:t>
            </a:r>
          </a:p>
          <a:p>
            <a:pPr marL="400050" lvl="1" indent="0">
              <a:buNone/>
            </a:pPr>
            <a:endParaRPr lang="en-US" sz="4000" b="1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Linear model for lambda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log(lambda[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beta0 + beta1*woody[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+ beta2*struct[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endParaRPr lang="en-US" sz="4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for(k in 1:nseasons){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# Linear models for phi and p</a:t>
            </a:r>
          </a:p>
          <a:p>
            <a:pPr marL="400050" lvl="1" indent="0">
              <a:buNone/>
            </a:pPr>
            <a:r>
              <a:rPr lang="sv-SE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logit(phi[i,k]) &lt;- gamma0 + gamma1*date[i,k] + gamma2*time[i,k]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alpha0 + alpha1*date[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# Define multinomial cell probabilities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cp[i,k,1] &lt;- (1-p[i,k])*(1-p[i,k])*p[i,k]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cp[i,k,2] &lt;- (1-p[i,k])*p[i,k]*(1-p[i,k])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cp[i,k,3] &lt;- (1-p[i,k])*p[i,k]*p[i,k]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cp[i,k,4] &lt;- p[i,k]*(1-p[i,k])*(1-p[i,k])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cp[i,k,5] &lt;- p[i,k]*(1-p[i,k])*p[i,k]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cp[i,k,6] &lt;- p[i,k]*p[i,k]*(1-p[i,k])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cp[i,k,7] &lt;- p[i,k]*p[i,k]*p[i,k]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cp[i,k,8] &lt;- 1-sum(cp[i,k,1:7])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cellprobs.cond[i,k,1] &lt;- cp[i,k,1]/sum(cp[i,k,1:7])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cellprobs.cond[i,k,2] &lt;- cp[i,k,2]/sum(cp[i,k,1:7])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cellprobs.cond[i,k,3] &lt;- cp[i,k,3]/sum(cp[i,k,1:7])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cellprobs.cond[i,k,4] &lt;- cp[i,k,4]/sum(cp[i,k,1:7])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cellprobs.cond[i,k,5] &lt;- cp[i,k,5]/sum(cp[i,k,1:7])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cellprobs.cond[i,k,6] &lt;- cp[i,k,6]/sum(cp[i,k,1:7])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cellprobs.cond[i,k,7] &lt;- cp[i,k,7]/sum(cp[i,k,1:7])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Conditional 4-part version of the model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pdet[i,k] &lt;- sum(cp[i,k, 1:7])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pmarg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pdet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]*phi[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4: Multinomial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y3d[i,1:7,k]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cellprobs.cond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[i,k,1:7], nobs[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3: Number of detected individuals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nobs[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pmarg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], M[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2: Number of available individuals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Navail[i,k] ~ dbin(phi[i,k], M[i])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} # end k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#Part 1: Abundance model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  # end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B6E83-0DA2-4858-37A2-803DA67374DA}"/>
              </a:ext>
            </a:extLst>
          </p:cNvPr>
          <p:cNvSpPr txBox="1"/>
          <p:nvPr/>
        </p:nvSpPr>
        <p:spPr>
          <a:xfrm>
            <a:off x="6019800" y="1752600"/>
            <a:ext cx="2895600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example shows a capture-recapture type of protocol with 3 capture periods, such as applicable to the ALFL data (or Swiss MHB data)</a:t>
            </a:r>
          </a:p>
        </p:txBody>
      </p:sp>
    </p:spTree>
    <p:extLst>
      <p:ext uri="{BB962C8B-B14F-4D97-AF65-F5344CB8AC3E}">
        <p14:creationId xmlns:p14="http://schemas.microsoft.com/office/powerpoint/2010/main" val="122694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1C32-F53B-AA99-C069-DE49C27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ALFL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052B-8E4F-A4A4-0267-C1508FC8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print(out7, 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'CR_TE.txt', generated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10000 iterations,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1000 iterations (sufficient),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5000 iterations and thin rate =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yielding 3000 total samples from the joint posterior.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MCMC ran in parallel for 0.541 minutes at time 2023-06-27 13:49:25.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mean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-0.781  0.411  -1.613  -0.778  -0.003    FALSE 0.975 1.012   205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 1.952  0.619   0.706   1.970   3.143    FALSE 1.000 1.005   603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  0.054  0.036  -0.019   0.055   0.121     TRUE 0.927 1.001  1798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alpha0      0.717  0.159   0.412   0.714   1.022    FALSE 1.000 1.000  3000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 -0.038  0.012  -0.061  -0.037  -0.015    FALSE 0.998 1.002  1773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is on detection 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gamma0     -0.359  0.295  -0.986  -0.353   0.180     TRUE 0.891 1.007   296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gamma1     -0.059  0.015  -0.089  -0.058  -0.031    FALSE 1.000 1.003   643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gamma2     -0.414  0.145  -0.709  -0.412  -0.143    FALSE 0.999 1.003   701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80.598 11.247  66.000  78.000 108.000    FALSE 1.000 1.010   204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 0.395  0.167   0.154   0.365   0.797    FALSE 1.000 1.004   484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  0.289  0.123   0.115   0.268   0.584    FALSE 1.000 1.003   611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  0.163  0.074   0.062   0.149   0.346    FALSE 1.000 1.004   583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0.634  0.264   0.254   0.585   1.269    FALSE 1.000 1.013   212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 480.901 13.992 458.027 479.353 511.974    FALSE 1.000 1.012   174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D240E-E5BA-0EFD-FE63-1340E52A4C6C}"/>
              </a:ext>
            </a:extLst>
          </p:cNvPr>
          <p:cNvSpPr txBox="1"/>
          <p:nvPr/>
        </p:nvSpPr>
        <p:spPr>
          <a:xfrm>
            <a:off x="6324600" y="3276600"/>
            <a:ext cx="2514600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Habitat covariates: woody and struct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A1918-0EF9-BEC5-2E45-0C9409880327}"/>
              </a:ext>
            </a:extLst>
          </p:cNvPr>
          <p:cNvSpPr txBox="1"/>
          <p:nvPr/>
        </p:nvSpPr>
        <p:spPr>
          <a:xfrm>
            <a:off x="6324600" y="4038600"/>
            <a:ext cx="2514600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Availability </a:t>
            </a:r>
            <a:r>
              <a:rPr lang="en-US" sz="1200" dirty="0" err="1"/>
              <a:t>covs</a:t>
            </a:r>
            <a:r>
              <a:rPr lang="en-US" sz="1200" dirty="0"/>
              <a:t>: date and time</a:t>
            </a:r>
          </a:p>
        </p:txBody>
      </p:sp>
    </p:spTree>
    <p:extLst>
      <p:ext uri="{BB962C8B-B14F-4D97-AF65-F5344CB8AC3E}">
        <p14:creationId xmlns:p14="http://schemas.microsoft.com/office/powerpoint/2010/main" val="508528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Bayesian analysis of the DM model – you have the tools to do 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0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Key idea 2: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Local abundance varies across sites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a latent variable: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~</m:t>
                      </m:r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</a:rPr>
                        <m:t>α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</a:rPr>
                        <m:t>β</m:t>
                      </m:r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r>
                        <a:rPr lang="en-US" sz="2800" b="0" i="1" smtClean="0">
                          <a:latin typeface="Cambria Math"/>
                        </a:rPr>
                        <m:t>𝑐𝑜𝑣𝑎𝑟𝑖𝑎𝑡𝑒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40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Simulation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028700"/>
            <a:ext cx="8839200" cy="52578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set.seed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(2015)                         # Initialize RNG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Simulate covariate values and local population size for each point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x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rnorm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(100)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N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rpois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(100, lambda=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exp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(-1 + 1*x) ) # Intercept and slope equal to 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table(N)                               # Summarize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N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 0  1  2  3  4  5  6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72 17  6  1  2  1  1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Define detection probabilities (p) for both observers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p1 &lt;- 0.8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p2 &lt;- 0.6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Construct the multinomial cell probabilities (pi)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cellprobs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 &lt;- c(p1*p2, p1*(1-p2), (1-p1)*p2, (1-p1)*(1-p2))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Create a matrix to hold the data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latin typeface="Courier New"/>
                <a:ea typeface="Calibri"/>
                <a:cs typeface="Times New Roman"/>
              </a:rPr>
              <a:t>y &lt;- matrix(NA,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=100,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=4)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dimnames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(y) &lt;- list(1:100, c("11", "10", "01", "00"))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Loop over sites and generate data with function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rmultinom</a:t>
            </a: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()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for(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 in 1:100){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   y[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,]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rmultinom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(1, N[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],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cellprobs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}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Remove 4th column ("not detected") and summarize results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latin typeface="Courier New"/>
                <a:ea typeface="Calibri"/>
                <a:cs typeface="Times New Roman"/>
              </a:rPr>
              <a:t>y &lt;- y[,-4]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 err="1">
                <a:latin typeface="Courier New"/>
                <a:ea typeface="Calibri"/>
                <a:cs typeface="Times New Roman"/>
              </a:rPr>
              <a:t>apply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(y, 2,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sum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11 10 01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23 17  6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E3F8-30DE-F853-CF55-A92A2E4BC262}"/>
              </a:ext>
            </a:extLst>
          </p:cNvPr>
          <p:cNvSpPr txBox="1"/>
          <p:nvPr/>
        </p:nvSpPr>
        <p:spPr>
          <a:xfrm>
            <a:off x="6324600" y="3657600"/>
            <a:ext cx="2514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Double observer or 2-sample capture-recapture model</a:t>
            </a:r>
          </a:p>
        </p:txBody>
      </p:sp>
    </p:spTree>
    <p:extLst>
      <p:ext uri="{BB962C8B-B14F-4D97-AF65-F5344CB8AC3E}">
        <p14:creationId xmlns:p14="http://schemas.microsoft.com/office/powerpoint/2010/main" val="97835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38565</TotalTime>
  <Words>9803</Words>
  <Application>Microsoft Office PowerPoint</Application>
  <PresentationFormat>On-screen Show (4:3)</PresentationFormat>
  <Paragraphs>1070</Paragraphs>
  <Slides>76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Cambria Math</vt:lpstr>
      <vt:lpstr>Consolas</vt:lpstr>
      <vt:lpstr>Courier New</vt:lpstr>
      <vt:lpstr>CourierNewPS-BoldMT</vt:lpstr>
      <vt:lpstr>Office Theme</vt:lpstr>
      <vt:lpstr>Equation</vt:lpstr>
      <vt:lpstr>Multinomial N-mixture models</vt:lpstr>
      <vt:lpstr>The multinomial distribution</vt:lpstr>
      <vt:lpstr>The multinomial distribution</vt:lpstr>
      <vt:lpstr>Multinomial observation models in ecological sampling</vt:lpstr>
      <vt:lpstr>Multinomial observation models in ecological sampling</vt:lpstr>
      <vt:lpstr>Multinomial N-mixture models</vt:lpstr>
      <vt:lpstr>Key idea 1: modeling p_(i,k)</vt:lpstr>
      <vt:lpstr>Key idea 2: modeling N_i</vt:lpstr>
      <vt:lpstr>Simulation practice</vt:lpstr>
      <vt:lpstr>Inference in multinomial mixtures</vt:lpstr>
      <vt:lpstr>Dual inference paradigm</vt:lpstr>
      <vt:lpstr>Likelihood inference</vt:lpstr>
      <vt:lpstr>Doing it in unmarked</vt:lpstr>
      <vt:lpstr>multinomPois</vt:lpstr>
      <vt:lpstr>Doing it in unmarked</vt:lpstr>
      <vt:lpstr>Demonstration</vt:lpstr>
      <vt:lpstr>PowerPoint Presentation</vt:lpstr>
      <vt:lpstr>7.5.1 Setting up the data for analysis</vt:lpstr>
      <vt:lpstr>7.5.2 Fitting models using function multinomPois </vt:lpstr>
      <vt:lpstr>7.5.3 Fitting models using function gmultmix</vt:lpstr>
      <vt:lpstr>7.5.3 Fitting models using function gmultmix</vt:lpstr>
      <vt:lpstr>Fitting some models to the ovenbird data</vt:lpstr>
      <vt:lpstr>Model selection and summary</vt:lpstr>
      <vt:lpstr>Model selection and summary</vt:lpstr>
      <vt:lpstr>PowerPoint Presentation</vt:lpstr>
      <vt:lpstr>7.5.4 Assessing model fit in unmarked</vt:lpstr>
      <vt:lpstr>7.5.4 Assessing model fit in unmarked</vt:lpstr>
      <vt:lpstr>7.7 Building custom multinomial models in unmarked</vt:lpstr>
      <vt:lpstr>PowerPoint Presentation</vt:lpstr>
      <vt:lpstr>Example</vt:lpstr>
      <vt:lpstr>7.8 Spatially Stratified Capture-Recapture Models</vt:lpstr>
      <vt:lpstr>Capture-recapture pi function</vt:lpstr>
      <vt:lpstr>Demonstration: Chandler’s flycatcher data</vt:lpstr>
      <vt:lpstr>Example: Chandler’s flycatcher data</vt:lpstr>
      <vt:lpstr>Example: Chandler’s flycatcher data</vt:lpstr>
      <vt:lpstr>ALFL data: setting up the analysis</vt:lpstr>
      <vt:lpstr>Example: Chandler’s flycatcher data</vt:lpstr>
      <vt:lpstr>Example: Chandler’s flycatcher data</vt:lpstr>
      <vt:lpstr>Example: Chandler’s flycatcher data</vt:lpstr>
      <vt:lpstr>Class work session 1</vt:lpstr>
      <vt:lpstr>7.9 Case Study: Jays in the Swiss MHB</vt:lpstr>
      <vt:lpstr>Summary</vt:lpstr>
      <vt:lpstr>3. Bayesian Analysis of Multinomial N-mixture models in BUGS</vt:lpstr>
      <vt:lpstr>Multinomial N-mixture in BUGS</vt:lpstr>
      <vt:lpstr>Approaches to Bayesian analysis</vt:lpstr>
      <vt:lpstr>The 3-part (conditional multinomial)  model</vt:lpstr>
      <vt:lpstr>Demonstration: ovenbird data</vt:lpstr>
      <vt:lpstr>PowerPoint Presentation</vt:lpstr>
      <vt:lpstr>Running the model</vt:lpstr>
      <vt:lpstr>PowerPoint Presentation</vt:lpstr>
      <vt:lpstr>Poisson formulation of the model</vt:lpstr>
      <vt:lpstr>PowerPoint Presentation</vt:lpstr>
      <vt:lpstr>Setting up the analysis</vt:lpstr>
      <vt:lpstr>Results</vt:lpstr>
      <vt:lpstr>Class exercise 2</vt:lpstr>
      <vt:lpstr>PART 4: Multi-session and open population models: Multiple or repeated surveys (JAGS and unmarked)</vt:lpstr>
      <vt:lpstr>Multi-session and open population models: Multiple or repeated surveys</vt:lpstr>
      <vt:lpstr>Confusing Nomenclature </vt:lpstr>
      <vt:lpstr>Multiple Survey Sessions</vt:lpstr>
      <vt:lpstr>Multi-session Multinomial mixture models</vt:lpstr>
      <vt:lpstr>Approaches to open models in unmarked</vt:lpstr>
      <vt:lpstr>PowerPoint Presentation</vt:lpstr>
      <vt:lpstr>gmultmix data structure</vt:lpstr>
      <vt:lpstr>Chandler’s ALFL data</vt:lpstr>
      <vt:lpstr>Stacking the data</vt:lpstr>
      <vt:lpstr>Stacking the data</vt:lpstr>
      <vt:lpstr>ALFL analysis (stacked data)</vt:lpstr>
      <vt:lpstr>Fully Dynamic Models</vt:lpstr>
      <vt:lpstr>Fully Dynamic Models</vt:lpstr>
      <vt:lpstr>Fully Dynamic Models: multmixOpen</vt:lpstr>
      <vt:lpstr>Fully Dynamic Models: unmarkedFrameMMO</vt:lpstr>
      <vt:lpstr>Open population models in JAGS</vt:lpstr>
      <vt:lpstr>Open model data structures</vt:lpstr>
      <vt:lpstr>PowerPoint Presentation</vt:lpstr>
      <vt:lpstr>ALFL model results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N-mixture models</dc:title>
  <dc:creator>Royle, Andy</dc:creator>
  <cp:lastModifiedBy>Royle, Andy</cp:lastModifiedBy>
  <cp:revision>139</cp:revision>
  <dcterms:created xsi:type="dcterms:W3CDTF">2006-08-16T00:00:00Z</dcterms:created>
  <dcterms:modified xsi:type="dcterms:W3CDTF">2024-07-25T19:02:50Z</dcterms:modified>
</cp:coreProperties>
</file>