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2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3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6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6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19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9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8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7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8293-33EE-4F40-9829-070C42FF15D3}" type="datetimeFigureOut">
              <a:rPr lang="zh-CN" altLang="en-US" smtClean="0"/>
              <a:t>2018-11-13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AF1C-B993-44B5-BF70-1A85D945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8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</dc:creator>
  <cp:lastModifiedBy>zw</cp:lastModifiedBy>
  <cp:revision>1</cp:revision>
  <dcterms:created xsi:type="dcterms:W3CDTF">2018-11-13T03:09:35Z</dcterms:created>
  <dcterms:modified xsi:type="dcterms:W3CDTF">2018-11-13T03:10:22Z</dcterms:modified>
</cp:coreProperties>
</file>