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E14E-956F-44A1-807A-FD72277E1EF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DDDA-5D60-41F6-A582-8C0D477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the top 25 </a:t>
            </a:r>
            <a:br>
              <a:rPr lang="en-US" dirty="0"/>
            </a:br>
            <a:r>
              <a:rPr lang="en-US" dirty="0"/>
              <a:t>expenses and revenues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8E6A8-10D2-3B47-AE65-063F4989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23" y="2170304"/>
            <a:ext cx="4635500" cy="36830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113F2E-785A-8645-A9BC-DC53F2FEF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6389"/>
              </p:ext>
            </p:extLst>
          </p:nvPr>
        </p:nvGraphicFramePr>
        <p:xfrm>
          <a:off x="1126898" y="1690688"/>
          <a:ext cx="5313651" cy="4344220"/>
        </p:xfrm>
        <a:graphic>
          <a:graphicData uri="http://schemas.openxmlformats.org/drawingml/2006/table">
            <a:tbl>
              <a:tblPr/>
              <a:tblGrid>
                <a:gridCol w="3473607">
                  <a:extLst>
                    <a:ext uri="{9D8B030D-6E8A-4147-A177-3AD203B41FA5}">
                      <a16:colId xmlns:a16="http://schemas.microsoft.com/office/drawing/2014/main" val="3555616756"/>
                    </a:ext>
                  </a:extLst>
                </a:gridCol>
                <a:gridCol w="920022">
                  <a:extLst>
                    <a:ext uri="{9D8B030D-6E8A-4147-A177-3AD203B41FA5}">
                      <a16:colId xmlns:a16="http://schemas.microsoft.com/office/drawing/2014/main" val="3685626142"/>
                    </a:ext>
                  </a:extLst>
                </a:gridCol>
                <a:gridCol w="920022">
                  <a:extLst>
                    <a:ext uri="{9D8B030D-6E8A-4147-A177-3AD203B41FA5}">
                      <a16:colId xmlns:a16="http://schemas.microsoft.com/office/drawing/2014/main" val="2464915361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 Name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Expense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054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Notre Dame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$37,852,017.00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$36,053,910.00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986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 Institute of Technology-Main Campus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$45,498,472.00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$57,368,983.00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370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 State University and Agricultural &amp; Mechanical College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$47,165,015.00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$59,713,588.00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6789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Nevada-Las Vegas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$34,483,011.00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$62,101,359.00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6954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Johns University-New York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$64,364,232.00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$64,364,232.00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Connecticut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$72,284,673.00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$65,413,874.00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7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Villanova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$64,312,118.00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$73,595,234.00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97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Michigan-Ann Arbor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$71,060,957.00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$87,705,454.00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7220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California-Los Angeles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$74,282,397.00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$88,005,440.00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239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Georgetown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$85,306,187.00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$88,956,862.00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6388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Maryland-College Park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$72,991,337.00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$93,766,500.00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7567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 State University at Raleigh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$63,493,129.00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$96,557,161.00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479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Minnesota-Twin Cities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$69,712,529.00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$101,293,810.00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62626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Marquette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$96,422,052.00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$115,471,497.00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559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Illinois at Urbana-Champaign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$74,376,659.00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$117,210,503.00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958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Kansas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$100,002,548.00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$120,665,973.00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366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State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$92,567,212.00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$127,945,009.00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921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 State University-Main Campus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$74,844,862.00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$134,688,064.00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07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North Carolina at Chapel Hill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$85,624,904.00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$144,504,936.00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80734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 University-Bloomington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$104,947,378.00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$144,558,624.00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900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Arizona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$92,465,752.00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$154,126,340.00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4771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Kentucky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$144,133,449.00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$166,569,620.00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44468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Syracuse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$126,942,611.00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$175,512,227.00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026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$156,658,579.00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$205,155,916.00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69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Louisville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$176,300,783.00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$272,985,062.00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45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89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student aid compare to total expenses 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C7F0D3-44B8-9E4E-99BE-096F7C757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159794"/>
            <a:ext cx="5448300" cy="3683000"/>
          </a:xfrm>
        </p:spPr>
      </p:pic>
    </p:spTree>
    <p:extLst>
      <p:ext uri="{BB962C8B-B14F-4D97-AF65-F5344CB8AC3E}">
        <p14:creationId xmlns:p14="http://schemas.microsoft.com/office/powerpoint/2010/main" val="41850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expense and revenue </a:t>
            </a:r>
            <a:r>
              <a:rPr lang="en-US" dirty="0" err="1"/>
              <a:t>comparions</a:t>
            </a:r>
            <a:r>
              <a:rPr lang="en-US" dirty="0"/>
              <a:t> for the top 25 by players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FEDB0E-9A58-3B49-AF51-21095A9A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90" y="2216065"/>
            <a:ext cx="5448300" cy="3683000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5AB2BA-BF80-B747-865B-0F6B6B66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09981"/>
              </p:ext>
            </p:extLst>
          </p:nvPr>
        </p:nvGraphicFramePr>
        <p:xfrm>
          <a:off x="1013741" y="1809255"/>
          <a:ext cx="4357045" cy="4351334"/>
        </p:xfrm>
        <a:graphic>
          <a:graphicData uri="http://schemas.openxmlformats.org/drawingml/2006/table">
            <a:tbl>
              <a:tblPr/>
              <a:tblGrid>
                <a:gridCol w="3641832">
                  <a:extLst>
                    <a:ext uri="{9D8B030D-6E8A-4147-A177-3AD203B41FA5}">
                      <a16:colId xmlns:a16="http://schemas.microsoft.com/office/drawing/2014/main" val="3331160625"/>
                    </a:ext>
                  </a:extLst>
                </a:gridCol>
                <a:gridCol w="715213">
                  <a:extLst>
                    <a:ext uri="{9D8B030D-6E8A-4147-A177-3AD203B41FA5}">
                      <a16:colId xmlns:a16="http://schemas.microsoft.com/office/drawing/2014/main" val="3662894731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 Name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Players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7509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Kentucky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6977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California-Los Angeles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8849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North Carolina at Chapel Hill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6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Kansas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84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42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 University-Bloomington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661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Notre Dame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3495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Louisville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311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Johns University-New York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148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Arizona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8456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Michigan-Ann Arbor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0016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Syracuse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6814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State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8127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Villanova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8788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 State University at Raleigh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979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 State University-Main Campus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0539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Minnesota-Twin Cities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8999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Illinois at Urbana-Champaign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9992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Maryland-College Park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0687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 State University and Agricultural &amp; Mechanical College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824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Marquette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2886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Georgetown University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123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Nevada-Las Vegas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332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 Institute of Technology-Main Campus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36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Connecticut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845" marR="7845" marT="7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91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8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has the game changed since the implementation of the three point line (1980)?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Players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Players come from?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3AA82-4F14-1043-8595-098F994B3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72494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20842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Players come from?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EE19B-D11B-014F-944E-176D5AE1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081"/>
            <a:ext cx="10515600" cy="4208426"/>
          </a:xfrm>
        </p:spPr>
      </p:pic>
    </p:spTree>
    <p:extLst>
      <p:ext uri="{BB962C8B-B14F-4D97-AF65-F5344CB8AC3E}">
        <p14:creationId xmlns:p14="http://schemas.microsoft.com/office/powerpoint/2010/main" val="24937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the players changed since the start of the League?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the players changed since the start of the League?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University of Kentucky’s </a:t>
            </a:r>
            <a:br>
              <a:rPr lang="en-US" dirty="0"/>
            </a:br>
            <a:r>
              <a:rPr lang="en-US" dirty="0"/>
              <a:t>head coach salary?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A272E-BD66-2940-A7CE-913D43CE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159794"/>
            <a:ext cx="5283200" cy="3683000"/>
          </a:xfrm>
        </p:spPr>
      </p:pic>
    </p:spTree>
    <p:extLst>
      <p:ext uri="{BB962C8B-B14F-4D97-AF65-F5344CB8AC3E}">
        <p14:creationId xmlns:p14="http://schemas.microsoft.com/office/powerpoint/2010/main" val="34853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University of Kentucky’s </a:t>
            </a:r>
            <a:br>
              <a:rPr lang="en-US" dirty="0"/>
            </a:br>
            <a:r>
              <a:rPr lang="en-US" dirty="0"/>
              <a:t>Basketball Revenue?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0DCEF-5CB4-924C-8A38-A428257D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159794"/>
            <a:ext cx="5372100" cy="3683000"/>
          </a:xfrm>
        </p:spPr>
      </p:pic>
    </p:spTree>
    <p:extLst>
      <p:ext uri="{BB962C8B-B14F-4D97-AF65-F5344CB8AC3E}">
        <p14:creationId xmlns:p14="http://schemas.microsoft.com/office/powerpoint/2010/main" val="20598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424</Words>
  <Application>Microsoft Macintosh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NBA </vt:lpstr>
      <vt:lpstr>What is the NBA?</vt:lpstr>
      <vt:lpstr>Where do the Players come from?</vt:lpstr>
      <vt:lpstr>Where do the Players come from?</vt:lpstr>
      <vt:lpstr>Where do the Players come from?</vt:lpstr>
      <vt:lpstr>How have the players changed since the start of the League?</vt:lpstr>
      <vt:lpstr>How have the players changed since the start of the League?</vt:lpstr>
      <vt:lpstr>What is University of Kentucky’s  head coach salary?</vt:lpstr>
      <vt:lpstr>What is University of Kentucky’s  Basketball Revenue?</vt:lpstr>
      <vt:lpstr>What do the top 25  expenses and revenues look like?</vt:lpstr>
      <vt:lpstr>How does the student aid compare to total expenses ?</vt:lpstr>
      <vt:lpstr>Overall expense and revenue comparions for the top 25 by players</vt:lpstr>
      <vt:lpstr>How has the game changed since the implementation of the three point line (1980)?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</dc:title>
  <dc:creator>Mikey O</dc:creator>
  <cp:lastModifiedBy>Kenneth Reed</cp:lastModifiedBy>
  <cp:revision>6</cp:revision>
  <dcterms:created xsi:type="dcterms:W3CDTF">2018-09-22T16:49:17Z</dcterms:created>
  <dcterms:modified xsi:type="dcterms:W3CDTF">2018-09-25T20:01:30Z</dcterms:modified>
</cp:coreProperties>
</file>