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C02"/>
    <a:srgbClr val="7E1F7E"/>
    <a:srgbClr val="E3F5E6"/>
    <a:srgbClr val="F1E6F1"/>
    <a:srgbClr val="FAECEC"/>
    <a:srgbClr val="9F0202"/>
    <a:srgbClr val="E1EAF6"/>
    <a:srgbClr val="DE9803"/>
    <a:srgbClr val="FCF5E7"/>
    <a:srgbClr val="EED49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B0ED3-9239-47FD-960E-9967EEA0F07F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486400" y="1143000"/>
            <a:ext cx="2438400" cy="3886200"/>
          </a:xfrm>
          <a:prstGeom prst="rect">
            <a:avLst/>
          </a:prstGeom>
          <a:solidFill>
            <a:srgbClr val="FCF5E7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" y="1143000"/>
            <a:ext cx="5029200" cy="3886200"/>
          </a:xfrm>
          <a:prstGeom prst="rect">
            <a:avLst/>
          </a:prstGeom>
          <a:solidFill>
            <a:srgbClr val="FCF5E7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81000" y="1600200"/>
            <a:ext cx="2286000" cy="3276600"/>
          </a:xfrm>
          <a:prstGeom prst="rect">
            <a:avLst/>
          </a:prstGeom>
          <a:solidFill>
            <a:srgbClr val="FCF5E7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2"/>
                </a:solidFill>
              </a:rPr>
              <a:t>Instructional objects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19400" y="1600200"/>
            <a:ext cx="2286000" cy="3276600"/>
          </a:xfrm>
          <a:prstGeom prst="rect">
            <a:avLst/>
          </a:prstGeom>
          <a:solidFill>
            <a:srgbClr val="FCF5E7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2"/>
                </a:solidFill>
              </a:rPr>
              <a:t>Information objects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" y="1143000"/>
            <a:ext cx="1928733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Learning objects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6400" y="1143000"/>
            <a:ext cx="224362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DITA learning types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2057400"/>
            <a:ext cx="1066800" cy="304800"/>
          </a:xfrm>
          <a:prstGeom prst="rect">
            <a:avLst/>
          </a:prstGeom>
          <a:solidFill>
            <a:srgbClr val="DAC1DA"/>
          </a:solidFill>
          <a:ln w="19050">
            <a:solidFill>
              <a:srgbClr val="7E1F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7E1F7E"/>
                </a:solidFill>
              </a:rPr>
              <a:t>Overview</a:t>
            </a:r>
            <a:endParaRPr lang="en-US" dirty="0">
              <a:solidFill>
                <a:srgbClr val="7E1F7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3962400"/>
            <a:ext cx="1143000" cy="304800"/>
          </a:xfrm>
          <a:prstGeom prst="rect">
            <a:avLst/>
          </a:prstGeom>
          <a:solidFill>
            <a:srgbClr val="EED49F"/>
          </a:solidFill>
          <a:ln w="19050">
            <a:solidFill>
              <a:srgbClr val="DE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DE9803"/>
                </a:solidFill>
              </a:rPr>
              <a:t>Summary</a:t>
            </a:r>
            <a:endParaRPr lang="en-US" dirty="0">
              <a:solidFill>
                <a:srgbClr val="DE980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9200" y="4419600"/>
            <a:ext cx="1295400" cy="304800"/>
          </a:xfrm>
          <a:prstGeom prst="rect">
            <a:avLst/>
          </a:prstGeom>
          <a:solidFill>
            <a:srgbClr val="F1C6C6"/>
          </a:solidFill>
          <a:ln w="19050">
            <a:solidFill>
              <a:srgbClr val="9F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9F0202"/>
                </a:solidFill>
              </a:rPr>
              <a:t>Assessment</a:t>
            </a:r>
            <a:endParaRPr lang="en-US" dirty="0">
              <a:solidFill>
                <a:srgbClr val="9F0202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09600" y="2209800"/>
            <a:ext cx="3048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09600" y="4114800"/>
            <a:ext cx="3048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09600" y="4572000"/>
            <a:ext cx="3048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09600" y="2200276"/>
            <a:ext cx="6350" cy="237172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14400" y="2057400"/>
            <a:ext cx="304800" cy="304800"/>
          </a:xfrm>
          <a:prstGeom prst="ellipse">
            <a:avLst/>
          </a:prstGeom>
          <a:solidFill>
            <a:srgbClr val="7E1F7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914400" y="3962400"/>
            <a:ext cx="304800" cy="304800"/>
          </a:xfrm>
          <a:prstGeom prst="ellipse">
            <a:avLst/>
          </a:prstGeom>
          <a:solidFill>
            <a:srgbClr val="DE980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14400" y="4419600"/>
            <a:ext cx="304800" cy="304800"/>
          </a:xfrm>
          <a:prstGeom prst="ellipse">
            <a:avLst/>
          </a:prstGeom>
          <a:solidFill>
            <a:srgbClr val="9F020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71600" y="2743200"/>
            <a:ext cx="838200" cy="1066800"/>
          </a:xfrm>
          <a:prstGeom prst="rect">
            <a:avLst/>
          </a:prstGeom>
          <a:solidFill>
            <a:srgbClr val="026C0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95400" y="2438400"/>
            <a:ext cx="10668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26C02"/>
                </a:solidFill>
              </a:rPr>
              <a:t>Content</a:t>
            </a:r>
            <a:endParaRPr lang="en-US" dirty="0">
              <a:solidFill>
                <a:srgbClr val="026C0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076450"/>
            <a:ext cx="1676400" cy="2343150"/>
          </a:xfrm>
          <a:prstGeom prst="rect">
            <a:avLst/>
          </a:prstGeom>
          <a:solidFill>
            <a:srgbClr val="026C0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bg1"/>
                </a:solidFill>
              </a:rPr>
              <a:t>Concept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Task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Reference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...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Facts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Concepts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Procedures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Principles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...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...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38800" y="1600200"/>
            <a:ext cx="2133600" cy="3048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learningPlan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38800" y="2057400"/>
            <a:ext cx="2133600" cy="304800"/>
          </a:xfrm>
          <a:prstGeom prst="rect">
            <a:avLst/>
          </a:prstGeom>
          <a:solidFill>
            <a:srgbClr val="7E1F7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learningOverview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38800" y="4114800"/>
            <a:ext cx="2133600" cy="304800"/>
          </a:xfrm>
          <a:prstGeom prst="rect">
            <a:avLst/>
          </a:prstGeom>
          <a:solidFill>
            <a:srgbClr val="DE980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learningSummary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38800" y="4572000"/>
            <a:ext cx="2133600" cy="304800"/>
          </a:xfrm>
          <a:prstGeom prst="rect">
            <a:avLst/>
          </a:prstGeom>
          <a:solidFill>
            <a:srgbClr val="9F020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learningAssessment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67400" y="2514600"/>
            <a:ext cx="1905000" cy="1447800"/>
          </a:xfrm>
          <a:prstGeom prst="rect">
            <a:avLst/>
          </a:prstGeom>
          <a:solidFill>
            <a:srgbClr val="026C0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learningContent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Generic content, plus nested task, concept, reference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209800" y="3200400"/>
            <a:ext cx="838200" cy="0"/>
          </a:xfrm>
          <a:prstGeom prst="straightConnector1">
            <a:avLst/>
          </a:prstGeom>
          <a:ln w="57150">
            <a:solidFill>
              <a:srgbClr val="026C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52400" y="1371600"/>
            <a:ext cx="2743200" cy="990600"/>
          </a:xfrm>
          <a:prstGeom prst="rect">
            <a:avLst/>
          </a:prstGeom>
          <a:solidFill>
            <a:srgbClr val="FCF5E7"/>
          </a:solidFill>
          <a:ln>
            <a:solidFill>
              <a:srgbClr val="DE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DE9803"/>
                </a:solidFill>
              </a:rPr>
              <a:t>1. Learning map domain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Structures sets of DITA topics as learning objects.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71825" y="1371600"/>
            <a:ext cx="2971800" cy="990600"/>
          </a:xfrm>
          <a:prstGeom prst="rect">
            <a:avLst/>
          </a:prstGeom>
          <a:solidFill>
            <a:srgbClr val="FCF5E7"/>
          </a:solidFill>
          <a:ln>
            <a:solidFill>
              <a:srgbClr val="DE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DE9803"/>
                </a:solidFill>
              </a:rPr>
              <a:t>3. Learning metadata domain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Follows IEEE LOM standard.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00800" y="1371600"/>
            <a:ext cx="2590800" cy="990600"/>
          </a:xfrm>
          <a:prstGeom prst="rect">
            <a:avLst/>
          </a:prstGeom>
          <a:solidFill>
            <a:srgbClr val="FCF5E7"/>
          </a:solidFill>
          <a:ln>
            <a:solidFill>
              <a:srgbClr val="DE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DE9803"/>
                </a:solidFill>
              </a:rPr>
              <a:t>5. Specialized processing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Generates learning deliverables.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86600" y="2743200"/>
            <a:ext cx="1676400" cy="2209800"/>
          </a:xfrm>
          <a:prstGeom prst="rect">
            <a:avLst/>
          </a:prstGeom>
          <a:solidFill>
            <a:srgbClr val="F1E6F1"/>
          </a:solidFill>
          <a:ln>
            <a:solidFill>
              <a:srgbClr val="7E1F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7E1F7E"/>
                </a:solidFill>
              </a:rPr>
              <a:t>Tutorials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7E1F7E"/>
                </a:solidFill>
              </a:rPr>
              <a:t>Courseware &amp; e-learning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7E1F7E"/>
                </a:solidFill>
              </a:rPr>
              <a:t> - ILTs</a:t>
            </a:r>
            <a:br>
              <a:rPr lang="en-US" dirty="0" smtClean="0">
                <a:solidFill>
                  <a:srgbClr val="7E1F7E"/>
                </a:solidFill>
              </a:rPr>
            </a:br>
            <a:r>
              <a:rPr lang="en-US" dirty="0" smtClean="0">
                <a:solidFill>
                  <a:srgbClr val="7E1F7E"/>
                </a:solidFill>
              </a:rPr>
              <a:t> - CBTs</a:t>
            </a:r>
            <a:br>
              <a:rPr lang="en-US" dirty="0" smtClean="0">
                <a:solidFill>
                  <a:srgbClr val="7E1F7E"/>
                </a:solidFill>
              </a:rPr>
            </a:br>
            <a:r>
              <a:rPr lang="en-US" dirty="0" smtClean="0">
                <a:solidFill>
                  <a:srgbClr val="7E1F7E"/>
                </a:solidFill>
              </a:rPr>
              <a:t> - WBTs</a:t>
            </a:r>
            <a:br>
              <a:rPr lang="en-US" dirty="0" smtClean="0">
                <a:solidFill>
                  <a:srgbClr val="7E1F7E"/>
                </a:solidFill>
              </a:rPr>
            </a:br>
            <a:r>
              <a:rPr lang="en-US" dirty="0" smtClean="0">
                <a:solidFill>
                  <a:srgbClr val="7E1F7E"/>
                </a:solidFill>
              </a:rPr>
              <a:t> - SCORMs</a:t>
            </a:r>
            <a:endParaRPr lang="en-US" dirty="0">
              <a:solidFill>
                <a:srgbClr val="7E1F7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0" y="5334000"/>
            <a:ext cx="5181600" cy="990600"/>
          </a:xfrm>
          <a:prstGeom prst="rect">
            <a:avLst/>
          </a:prstGeom>
          <a:solidFill>
            <a:srgbClr val="FCF5E7"/>
          </a:solidFill>
          <a:ln>
            <a:solidFill>
              <a:srgbClr val="DE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DE9803"/>
                </a:solidFill>
              </a:rPr>
              <a:t>4. Build maps and relationship tables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Organize learning objects into lessons and courses; manage relationships and interactions among them.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" y="5334000"/>
            <a:ext cx="3429000" cy="990600"/>
          </a:xfrm>
          <a:prstGeom prst="rect">
            <a:avLst/>
          </a:prstGeom>
          <a:solidFill>
            <a:srgbClr val="FCF5E7"/>
          </a:solidFill>
          <a:ln>
            <a:solidFill>
              <a:srgbClr val="DE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DE9803"/>
                </a:solidFill>
              </a:rPr>
              <a:t>2. Specialized learning topics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Support learning plans, overviews, content, summaries, assessments.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304800" y="2895600"/>
            <a:ext cx="1447800" cy="1981200"/>
            <a:chOff x="304800" y="2895600"/>
            <a:chExt cx="1447800" cy="1981200"/>
          </a:xfrm>
          <a:solidFill>
            <a:srgbClr val="E1EAF6"/>
          </a:solidFill>
        </p:grpSpPr>
        <p:sp>
          <p:nvSpPr>
            <p:cNvPr id="43" name="Oval 42"/>
            <p:cNvSpPr/>
            <p:nvPr/>
          </p:nvSpPr>
          <p:spPr>
            <a:xfrm>
              <a:off x="304800" y="2895600"/>
              <a:ext cx="1447800" cy="1981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85800" y="3124200"/>
              <a:ext cx="609600" cy="1524000"/>
              <a:chOff x="4724400" y="2743200"/>
              <a:chExt cx="609600" cy="1524000"/>
            </a:xfrm>
            <a:grpFill/>
          </p:grpSpPr>
          <p:sp>
            <p:nvSpPr>
              <p:cNvPr id="20" name="Rectangle 19"/>
              <p:cNvSpPr/>
              <p:nvPr/>
            </p:nvSpPr>
            <p:spPr>
              <a:xfrm>
                <a:off x="4724400" y="2743200"/>
                <a:ext cx="152400" cy="15240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953000" y="2971800"/>
                <a:ext cx="152400" cy="15240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181600" y="3200400"/>
                <a:ext cx="152400" cy="15240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181600" y="3429000"/>
                <a:ext cx="152400" cy="15240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stCxn id="23" idx="1"/>
              </p:cNvCxnSpPr>
              <p:nvPr/>
            </p:nvCxnSpPr>
            <p:spPr>
              <a:xfrm flipH="1">
                <a:off x="5029200" y="3505200"/>
                <a:ext cx="152400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22" idx="1"/>
              </p:cNvCxnSpPr>
              <p:nvPr/>
            </p:nvCxnSpPr>
            <p:spPr>
              <a:xfrm flipH="1">
                <a:off x="5029200" y="3276600"/>
                <a:ext cx="152400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1" idx="1"/>
              </p:cNvCxnSpPr>
              <p:nvPr/>
            </p:nvCxnSpPr>
            <p:spPr>
              <a:xfrm flipH="1">
                <a:off x="4800600" y="3048000"/>
                <a:ext cx="152400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endCxn id="20" idx="2"/>
              </p:cNvCxnSpPr>
              <p:nvPr/>
            </p:nvCxnSpPr>
            <p:spPr>
              <a:xfrm flipV="1">
                <a:off x="4800600" y="2895600"/>
                <a:ext cx="0" cy="83820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21" idx="2"/>
              </p:cNvCxnSpPr>
              <p:nvPr/>
            </p:nvCxnSpPr>
            <p:spPr>
              <a:xfrm>
                <a:off x="5029200" y="3124200"/>
                <a:ext cx="0" cy="38100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/>
              <p:cNvSpPr/>
              <p:nvPr/>
            </p:nvSpPr>
            <p:spPr>
              <a:xfrm>
                <a:off x="4953000" y="3657600"/>
                <a:ext cx="152400" cy="15240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181600" y="3886200"/>
                <a:ext cx="152400" cy="15240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181600" y="4114800"/>
                <a:ext cx="152400" cy="15240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>
                <a:stCxn id="31" idx="1"/>
              </p:cNvCxnSpPr>
              <p:nvPr/>
            </p:nvCxnSpPr>
            <p:spPr>
              <a:xfrm flipH="1">
                <a:off x="5029200" y="4191000"/>
                <a:ext cx="152400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30" idx="1"/>
              </p:cNvCxnSpPr>
              <p:nvPr/>
            </p:nvCxnSpPr>
            <p:spPr>
              <a:xfrm flipH="1">
                <a:off x="5029200" y="3962400"/>
                <a:ext cx="152400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9" idx="1"/>
              </p:cNvCxnSpPr>
              <p:nvPr/>
            </p:nvCxnSpPr>
            <p:spPr>
              <a:xfrm flipH="1">
                <a:off x="4800600" y="3733800"/>
                <a:ext cx="152400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29" idx="2"/>
              </p:cNvCxnSpPr>
              <p:nvPr/>
            </p:nvCxnSpPr>
            <p:spPr>
              <a:xfrm>
                <a:off x="5029200" y="3810000"/>
                <a:ext cx="0" cy="38100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oup 130"/>
          <p:cNvGrpSpPr/>
          <p:nvPr/>
        </p:nvGrpSpPr>
        <p:grpSpPr>
          <a:xfrm>
            <a:off x="4495800" y="2667000"/>
            <a:ext cx="1066800" cy="2362200"/>
            <a:chOff x="4495800" y="2667000"/>
            <a:chExt cx="1066800" cy="2362200"/>
          </a:xfrm>
          <a:solidFill>
            <a:srgbClr val="E1EAF6"/>
          </a:solidFill>
        </p:grpSpPr>
        <p:sp>
          <p:nvSpPr>
            <p:cNvPr id="44" name="Rectangle 43"/>
            <p:cNvSpPr/>
            <p:nvPr/>
          </p:nvSpPr>
          <p:spPr>
            <a:xfrm>
              <a:off x="4495800" y="2667000"/>
              <a:ext cx="1066800" cy="2362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724400" y="2743200"/>
              <a:ext cx="609600" cy="1524000"/>
              <a:chOff x="4724400" y="2743200"/>
              <a:chExt cx="609600" cy="1524000"/>
            </a:xfrm>
            <a:grpFill/>
          </p:grpSpPr>
          <p:sp>
            <p:nvSpPr>
              <p:cNvPr id="3" name="Rectangle 2"/>
              <p:cNvSpPr/>
              <p:nvPr/>
            </p:nvSpPr>
            <p:spPr>
              <a:xfrm>
                <a:off x="4724400" y="2743200"/>
                <a:ext cx="152400" cy="15240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953000" y="2971800"/>
                <a:ext cx="152400" cy="15240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181600" y="3200400"/>
                <a:ext cx="152400" cy="15240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181600" y="3429000"/>
                <a:ext cx="152400" cy="15240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>
                <a:stCxn id="6" idx="1"/>
              </p:cNvCxnSpPr>
              <p:nvPr/>
            </p:nvCxnSpPr>
            <p:spPr>
              <a:xfrm flipH="1">
                <a:off x="5029200" y="3505200"/>
                <a:ext cx="152400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>
                <a:stCxn id="5" idx="1"/>
              </p:cNvCxnSpPr>
              <p:nvPr/>
            </p:nvCxnSpPr>
            <p:spPr>
              <a:xfrm flipH="1">
                <a:off x="5029200" y="3276600"/>
                <a:ext cx="152400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4" idx="1"/>
              </p:cNvCxnSpPr>
              <p:nvPr/>
            </p:nvCxnSpPr>
            <p:spPr>
              <a:xfrm flipH="1">
                <a:off x="4800600" y="3048000"/>
                <a:ext cx="152400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endCxn id="3" idx="2"/>
              </p:cNvCxnSpPr>
              <p:nvPr/>
            </p:nvCxnSpPr>
            <p:spPr>
              <a:xfrm flipV="1">
                <a:off x="4800600" y="2895600"/>
                <a:ext cx="0" cy="83820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4" idx="2"/>
              </p:cNvCxnSpPr>
              <p:nvPr/>
            </p:nvCxnSpPr>
            <p:spPr>
              <a:xfrm>
                <a:off x="5029200" y="3124200"/>
                <a:ext cx="0" cy="38100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4953000" y="3657600"/>
                <a:ext cx="152400" cy="15240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181600" y="3886200"/>
                <a:ext cx="152400" cy="15240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181600" y="4114800"/>
                <a:ext cx="152400" cy="15240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>
                <a:stCxn id="14" idx="1"/>
              </p:cNvCxnSpPr>
              <p:nvPr/>
            </p:nvCxnSpPr>
            <p:spPr>
              <a:xfrm flipH="1">
                <a:off x="5029200" y="4191000"/>
                <a:ext cx="152400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3" idx="1"/>
              </p:cNvCxnSpPr>
              <p:nvPr/>
            </p:nvCxnSpPr>
            <p:spPr>
              <a:xfrm flipH="1">
                <a:off x="5029200" y="3962400"/>
                <a:ext cx="152400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2" idx="1"/>
              </p:cNvCxnSpPr>
              <p:nvPr/>
            </p:nvCxnSpPr>
            <p:spPr>
              <a:xfrm flipH="1">
                <a:off x="4800600" y="3733800"/>
                <a:ext cx="152400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2" idx="2"/>
              </p:cNvCxnSpPr>
              <p:nvPr/>
            </p:nvCxnSpPr>
            <p:spPr>
              <a:xfrm>
                <a:off x="5029200" y="3810000"/>
                <a:ext cx="0" cy="38100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4610100" y="4419600"/>
              <a:ext cx="838200" cy="533400"/>
              <a:chOff x="4648200" y="4419600"/>
              <a:chExt cx="838200" cy="533400"/>
            </a:xfrm>
            <a:grpFill/>
          </p:grpSpPr>
          <p:sp>
            <p:nvSpPr>
              <p:cNvPr id="46" name="Rectangle 45"/>
              <p:cNvSpPr/>
              <p:nvPr/>
            </p:nvSpPr>
            <p:spPr>
              <a:xfrm>
                <a:off x="4648200" y="4419600"/>
                <a:ext cx="838200" cy="53340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4927600" y="4419600"/>
                <a:ext cx="0" cy="53340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207000" y="4419600"/>
                <a:ext cx="0" cy="53340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648200" y="4686300"/>
                <a:ext cx="838200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648200" y="4819650"/>
                <a:ext cx="838200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648200" y="4552950"/>
                <a:ext cx="838200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 132"/>
          <p:cNvGrpSpPr/>
          <p:nvPr/>
        </p:nvGrpSpPr>
        <p:grpSpPr>
          <a:xfrm>
            <a:off x="2286000" y="2857500"/>
            <a:ext cx="1676400" cy="1981200"/>
            <a:chOff x="2286000" y="2857500"/>
            <a:chExt cx="1676400" cy="1981200"/>
          </a:xfrm>
          <a:solidFill>
            <a:srgbClr val="E3F5E6"/>
          </a:solidFill>
        </p:grpSpPr>
        <p:sp>
          <p:nvSpPr>
            <p:cNvPr id="42" name="Rectangle 41"/>
            <p:cNvSpPr/>
            <p:nvPr/>
          </p:nvSpPr>
          <p:spPr>
            <a:xfrm>
              <a:off x="2286000" y="2857500"/>
              <a:ext cx="1676400" cy="1981200"/>
            </a:xfrm>
            <a:prstGeom prst="rect">
              <a:avLst/>
            </a:prstGeom>
            <a:grpFill/>
            <a:ln>
              <a:solidFill>
                <a:srgbClr val="026C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2429106" y="2933700"/>
              <a:ext cx="1358592" cy="1821363"/>
              <a:chOff x="2429106" y="2933700"/>
              <a:chExt cx="1358592" cy="1821363"/>
            </a:xfrm>
            <a:grpFill/>
          </p:grpSpPr>
          <p:sp>
            <p:nvSpPr>
              <p:cNvPr id="52" name="Folded Corner 51"/>
              <p:cNvSpPr/>
              <p:nvPr/>
            </p:nvSpPr>
            <p:spPr>
              <a:xfrm>
                <a:off x="2514600" y="2933700"/>
                <a:ext cx="304800" cy="457200"/>
              </a:xfrm>
              <a:prstGeom prst="foldedCorner">
                <a:avLst/>
              </a:prstGeom>
              <a:grpFill/>
              <a:ln w="12700">
                <a:solidFill>
                  <a:srgbClr val="026C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olded Corner 52"/>
              <p:cNvSpPr/>
              <p:nvPr/>
            </p:nvSpPr>
            <p:spPr>
              <a:xfrm>
                <a:off x="2667000" y="3086100"/>
                <a:ext cx="304800" cy="457200"/>
              </a:xfrm>
              <a:prstGeom prst="foldedCorner">
                <a:avLst/>
              </a:prstGeom>
              <a:grpFill/>
              <a:ln w="12700">
                <a:solidFill>
                  <a:srgbClr val="026C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olded Corner 53"/>
              <p:cNvSpPr/>
              <p:nvPr/>
            </p:nvSpPr>
            <p:spPr>
              <a:xfrm>
                <a:off x="2819400" y="3238500"/>
                <a:ext cx="304800" cy="457200"/>
              </a:xfrm>
              <a:prstGeom prst="foldedCorner">
                <a:avLst/>
              </a:prstGeom>
              <a:grpFill/>
              <a:ln w="12700">
                <a:solidFill>
                  <a:srgbClr val="026C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olded Corner 54"/>
              <p:cNvSpPr/>
              <p:nvPr/>
            </p:nvSpPr>
            <p:spPr>
              <a:xfrm>
                <a:off x="2971800" y="3390900"/>
                <a:ext cx="304800" cy="457200"/>
              </a:xfrm>
              <a:prstGeom prst="foldedCorner">
                <a:avLst/>
              </a:prstGeom>
              <a:grpFill/>
              <a:ln w="12700">
                <a:solidFill>
                  <a:srgbClr val="026C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olded Corner 55"/>
              <p:cNvSpPr/>
              <p:nvPr/>
            </p:nvSpPr>
            <p:spPr>
              <a:xfrm>
                <a:off x="3124200" y="3543300"/>
                <a:ext cx="304800" cy="457200"/>
              </a:xfrm>
              <a:prstGeom prst="foldedCorner">
                <a:avLst/>
              </a:prstGeom>
              <a:grpFill/>
              <a:ln w="12700">
                <a:solidFill>
                  <a:srgbClr val="026C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olded Corner 56"/>
              <p:cNvSpPr/>
              <p:nvPr/>
            </p:nvSpPr>
            <p:spPr>
              <a:xfrm>
                <a:off x="3276600" y="3695700"/>
                <a:ext cx="304800" cy="457200"/>
              </a:xfrm>
              <a:prstGeom prst="foldedCorner">
                <a:avLst/>
              </a:prstGeom>
              <a:grpFill/>
              <a:ln w="12700">
                <a:solidFill>
                  <a:srgbClr val="026C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olded Corner 57"/>
              <p:cNvSpPr/>
              <p:nvPr/>
            </p:nvSpPr>
            <p:spPr>
              <a:xfrm>
                <a:off x="3429000" y="3848100"/>
                <a:ext cx="304800" cy="457200"/>
              </a:xfrm>
              <a:prstGeom prst="foldedCorner">
                <a:avLst/>
              </a:prstGeom>
              <a:grpFill/>
              <a:ln w="12700">
                <a:solidFill>
                  <a:srgbClr val="026C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olded Corner 59"/>
              <p:cNvSpPr/>
              <p:nvPr/>
            </p:nvSpPr>
            <p:spPr>
              <a:xfrm>
                <a:off x="3330498" y="2978304"/>
                <a:ext cx="304800" cy="457200"/>
              </a:xfrm>
              <a:prstGeom prst="foldedCorner">
                <a:avLst/>
              </a:prstGeom>
              <a:grpFill/>
              <a:ln w="12700">
                <a:solidFill>
                  <a:srgbClr val="026C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olded Corner 61"/>
              <p:cNvSpPr/>
              <p:nvPr/>
            </p:nvSpPr>
            <p:spPr>
              <a:xfrm>
                <a:off x="2429106" y="3688263"/>
                <a:ext cx="304800" cy="457200"/>
              </a:xfrm>
              <a:prstGeom prst="foldedCorner">
                <a:avLst/>
              </a:prstGeom>
              <a:grpFill/>
              <a:ln w="12700">
                <a:solidFill>
                  <a:srgbClr val="026C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olded Corner 62"/>
              <p:cNvSpPr/>
              <p:nvPr/>
            </p:nvSpPr>
            <p:spPr>
              <a:xfrm>
                <a:off x="2581506" y="3840663"/>
                <a:ext cx="304800" cy="457200"/>
              </a:xfrm>
              <a:prstGeom prst="foldedCorner">
                <a:avLst/>
              </a:prstGeom>
              <a:grpFill/>
              <a:ln w="12700">
                <a:solidFill>
                  <a:srgbClr val="026C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olded Corner 63"/>
              <p:cNvSpPr/>
              <p:nvPr/>
            </p:nvSpPr>
            <p:spPr>
              <a:xfrm>
                <a:off x="2733906" y="3993063"/>
                <a:ext cx="304800" cy="457200"/>
              </a:xfrm>
              <a:prstGeom prst="foldedCorner">
                <a:avLst/>
              </a:prstGeom>
              <a:grpFill/>
              <a:ln w="12700">
                <a:solidFill>
                  <a:srgbClr val="026C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olded Corner 64"/>
              <p:cNvSpPr/>
              <p:nvPr/>
            </p:nvSpPr>
            <p:spPr>
              <a:xfrm>
                <a:off x="2886306" y="4145463"/>
                <a:ext cx="304800" cy="457200"/>
              </a:xfrm>
              <a:prstGeom prst="foldedCorner">
                <a:avLst/>
              </a:prstGeom>
              <a:grpFill/>
              <a:ln w="12700">
                <a:solidFill>
                  <a:srgbClr val="026C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olded Corner 65"/>
              <p:cNvSpPr/>
              <p:nvPr/>
            </p:nvSpPr>
            <p:spPr>
              <a:xfrm>
                <a:off x="3038706" y="4297863"/>
                <a:ext cx="304800" cy="457200"/>
              </a:xfrm>
              <a:prstGeom prst="foldedCorner">
                <a:avLst/>
              </a:prstGeom>
              <a:grpFill/>
              <a:ln w="12700">
                <a:solidFill>
                  <a:srgbClr val="026C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olded Corner 71"/>
              <p:cNvSpPr/>
              <p:nvPr/>
            </p:nvSpPr>
            <p:spPr>
              <a:xfrm>
                <a:off x="3482898" y="3130704"/>
                <a:ext cx="304800" cy="457200"/>
              </a:xfrm>
              <a:prstGeom prst="foldedCorner">
                <a:avLst/>
              </a:prstGeom>
              <a:grpFill/>
              <a:ln w="12700">
                <a:solidFill>
                  <a:srgbClr val="026C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1" name="Right Arrow 80"/>
          <p:cNvSpPr/>
          <p:nvPr/>
        </p:nvSpPr>
        <p:spPr>
          <a:xfrm>
            <a:off x="1828800" y="3733800"/>
            <a:ext cx="3810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>
            <a:off x="4038600" y="3733800"/>
            <a:ext cx="3810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5638800" y="3733800"/>
            <a:ext cx="3810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6019800" y="3048000"/>
            <a:ext cx="990600" cy="1600200"/>
            <a:chOff x="6172200" y="2971800"/>
            <a:chExt cx="990600" cy="1600200"/>
          </a:xfrm>
        </p:grpSpPr>
        <p:cxnSp>
          <p:nvCxnSpPr>
            <p:cNvPr id="86" name="Straight Arrow Connector 85"/>
            <p:cNvCxnSpPr/>
            <p:nvPr/>
          </p:nvCxnSpPr>
          <p:spPr>
            <a:xfrm flipV="1">
              <a:off x="6172200" y="2971800"/>
              <a:ext cx="990600" cy="838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6172200" y="3810000"/>
              <a:ext cx="990600" cy="762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6172200" y="3200400"/>
              <a:ext cx="990600" cy="609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6172200" y="3810000"/>
              <a:ext cx="990600" cy="533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6172200" y="3429000"/>
              <a:ext cx="9906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6172200" y="3810000"/>
              <a:ext cx="9906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6172200" y="3657600"/>
              <a:ext cx="9906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6172200" y="3810000"/>
              <a:ext cx="990600" cy="76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Straight Arrow Connector 134"/>
          <p:cNvCxnSpPr/>
          <p:nvPr/>
        </p:nvCxnSpPr>
        <p:spPr>
          <a:xfrm flipH="1">
            <a:off x="1219200" y="2286000"/>
            <a:ext cx="152400" cy="60960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3505200" y="2286000"/>
            <a:ext cx="152400" cy="53340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6324600" y="2286000"/>
            <a:ext cx="381000" cy="121920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2438400" y="4876800"/>
            <a:ext cx="228600" cy="53340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 flipV="1">
            <a:off x="5638800" y="4495800"/>
            <a:ext cx="685800" cy="91440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17593</TotalTime>
  <Words>116</Words>
  <Application>Microsoft Office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XMetaL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tmagliery</dc:creator>
  <cp:lastModifiedBy>tmagliery</cp:lastModifiedBy>
  <cp:revision>812</cp:revision>
  <dcterms:created xsi:type="dcterms:W3CDTF">2015-06-15T20:23:54Z</dcterms:created>
  <dcterms:modified xsi:type="dcterms:W3CDTF">2015-08-04T22:17:20Z</dcterms:modified>
</cp:coreProperties>
</file>