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3" r:id="rId3"/>
    <p:sldId id="278" r:id="rId4"/>
    <p:sldId id="270" r:id="rId5"/>
    <p:sldId id="279" r:id="rId6"/>
    <p:sldId id="271" r:id="rId7"/>
    <p:sldId id="280" r:id="rId8"/>
    <p:sldId id="272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C02"/>
    <a:srgbClr val="7E1F7E"/>
    <a:srgbClr val="E3F5E6"/>
    <a:srgbClr val="F1E6F1"/>
    <a:srgbClr val="FAECEC"/>
    <a:srgbClr val="9F0202"/>
    <a:srgbClr val="E1EAF6"/>
    <a:srgbClr val="DE9803"/>
    <a:srgbClr val="FCF5E7"/>
    <a:srgbClr val="EED49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4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B0ED3-9239-47FD-960E-9967EEA0F07F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DITA packaging diagrams with verbal descriptions in the boxes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Brace 17"/>
          <p:cNvSpPr/>
          <p:nvPr/>
        </p:nvSpPr>
        <p:spPr>
          <a:xfrm>
            <a:off x="4419600" y="5029200"/>
            <a:ext cx="304800" cy="1066800"/>
          </a:xfrm>
          <a:prstGeom prst="rightBrace">
            <a:avLst>
              <a:gd name="adj1" fmla="val 56250"/>
              <a:gd name="adj2" fmla="val 50000"/>
            </a:avLst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Brace 18"/>
          <p:cNvSpPr/>
          <p:nvPr/>
        </p:nvSpPr>
        <p:spPr>
          <a:xfrm>
            <a:off x="5562600" y="3124200"/>
            <a:ext cx="457200" cy="2971800"/>
          </a:xfrm>
          <a:prstGeom prst="rightBrace">
            <a:avLst>
              <a:gd name="adj1" fmla="val 42728"/>
              <a:gd name="adj2" fmla="val 47116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7162800" y="1905000"/>
            <a:ext cx="304800" cy="4191000"/>
          </a:xfrm>
          <a:prstGeom prst="rightBrace">
            <a:avLst>
              <a:gd name="adj1" fmla="val 52864"/>
              <a:gd name="adj2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962400" y="5029200"/>
            <a:ext cx="4572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810000" y="6096000"/>
            <a:ext cx="6858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1000" y="3124200"/>
            <a:ext cx="1371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9" idx="2"/>
          </p:cNvCxnSpPr>
          <p:nvPr/>
        </p:nvCxnSpPr>
        <p:spPr>
          <a:xfrm>
            <a:off x="3886200" y="6096000"/>
            <a:ext cx="16764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1" idx="2"/>
          </p:cNvCxnSpPr>
          <p:nvPr/>
        </p:nvCxnSpPr>
        <p:spPr>
          <a:xfrm>
            <a:off x="3352800" y="6096000"/>
            <a:ext cx="3810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1" idx="0"/>
          </p:cNvCxnSpPr>
          <p:nvPr/>
        </p:nvCxnSpPr>
        <p:spPr>
          <a:xfrm>
            <a:off x="3581400" y="1905000"/>
            <a:ext cx="35814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67600" y="3505200"/>
            <a:ext cx="13716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Part 3: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All-Inclusive Edition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19800" y="3886200"/>
            <a:ext cx="12954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Part 2: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Technical Content Edition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24400" y="5105400"/>
            <a:ext cx="9906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Part 1: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Base Edition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029200"/>
            <a:ext cx="3886200" cy="10668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Base architecture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Map; topic; subject scheme; DITAVAL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3886200" cy="10668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Learning and training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3124200"/>
            <a:ext cx="3886200" cy="17526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Technical Content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Concept, task, reference; book map; glossary; classification map; machine industry;  troubleshooting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Part 0 – overview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962400" y="3124200"/>
            <a:ext cx="1676400" cy="2286000"/>
            <a:chOff x="4191000" y="3124200"/>
            <a:chExt cx="1676400" cy="2286000"/>
          </a:xfrm>
        </p:grpSpPr>
        <p:sp>
          <p:nvSpPr>
            <p:cNvPr id="19" name="Right Brace 18"/>
            <p:cNvSpPr/>
            <p:nvPr/>
          </p:nvSpPr>
          <p:spPr>
            <a:xfrm>
              <a:off x="5562600" y="3124200"/>
              <a:ext cx="304800" cy="2286000"/>
            </a:xfrm>
            <a:prstGeom prst="rightBrace">
              <a:avLst>
                <a:gd name="adj1" fmla="val 42728"/>
                <a:gd name="adj2" fmla="val 47116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191000" y="3124200"/>
              <a:ext cx="13716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191000" y="5410200"/>
              <a:ext cx="13716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733800" y="2362200"/>
            <a:ext cx="3124200" cy="3048000"/>
            <a:chOff x="4038600" y="2362200"/>
            <a:chExt cx="3124200" cy="3048000"/>
          </a:xfrm>
        </p:grpSpPr>
        <p:sp>
          <p:nvSpPr>
            <p:cNvPr id="21" name="Right Brace 20"/>
            <p:cNvSpPr/>
            <p:nvPr/>
          </p:nvSpPr>
          <p:spPr>
            <a:xfrm>
              <a:off x="6858000" y="2362200"/>
              <a:ext cx="304800" cy="3048000"/>
            </a:xfrm>
            <a:prstGeom prst="rightBrace">
              <a:avLst>
                <a:gd name="adj1" fmla="val 52864"/>
                <a:gd name="adj2" fmla="val 50000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038600" y="5410200"/>
              <a:ext cx="28194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038600" y="2362200"/>
              <a:ext cx="28194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858000" y="3505200"/>
            <a:ext cx="106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Part 3: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All-Inclusive Edition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38800" y="3694093"/>
            <a:ext cx="9144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Part 2: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Technical Content Edition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8200" y="4614386"/>
            <a:ext cx="7620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Part 1: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Base Edition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2895600" cy="8382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Base architecture</a:t>
            </a:r>
            <a:r>
              <a:rPr lang="en-US" sz="1400" dirty="0" smtClean="0"/>
              <a:t>:</a:t>
            </a:r>
          </a:p>
          <a:p>
            <a:pPr algn="ctr"/>
            <a:r>
              <a:rPr lang="en-US" sz="1400" dirty="0" smtClean="0"/>
              <a:t>Map; topic; subject </a:t>
            </a:r>
            <a:r>
              <a:rPr lang="en-US" sz="1400" dirty="0" smtClean="0"/>
              <a:t>scheme; DITAVAL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447800" y="2362200"/>
            <a:ext cx="2895600" cy="6096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Learning and training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1447800" y="3124200"/>
            <a:ext cx="2895600" cy="1295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Technical Content</a:t>
            </a:r>
            <a:r>
              <a:rPr lang="en-US" sz="1400" dirty="0" smtClean="0"/>
              <a:t>:</a:t>
            </a:r>
            <a:br>
              <a:rPr lang="en-US" sz="1400" dirty="0" smtClean="0"/>
            </a:br>
            <a:r>
              <a:rPr lang="en-US" sz="1400" dirty="0" smtClean="0"/>
              <a:t>Concept, task, reference; book map; glossary; classification map; machine industry;  troubleshooting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Part 0 – overview</a:t>
            </a:r>
            <a:endParaRPr lang="en-US" sz="2000" dirty="0"/>
          </a:p>
        </p:txBody>
      </p:sp>
      <p:sp>
        <p:nvSpPr>
          <p:cNvPr id="18" name="Right Brace 17"/>
          <p:cNvSpPr/>
          <p:nvPr/>
        </p:nvSpPr>
        <p:spPr>
          <a:xfrm>
            <a:off x="4343400" y="4572000"/>
            <a:ext cx="304800" cy="838200"/>
          </a:xfrm>
          <a:prstGeom prst="rightBrace">
            <a:avLst>
              <a:gd name="adj1" fmla="val 56250"/>
              <a:gd name="adj2" fmla="val 50000"/>
            </a:avLst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Brace 11"/>
          <p:cNvSpPr/>
          <p:nvPr/>
        </p:nvSpPr>
        <p:spPr>
          <a:xfrm>
            <a:off x="7162800" y="1905000"/>
            <a:ext cx="304800" cy="4191000"/>
          </a:xfrm>
          <a:prstGeom prst="rightBrace">
            <a:avLst>
              <a:gd name="adj1" fmla="val 52864"/>
              <a:gd name="adj2" fmla="val 5000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>
            <a:endCxn id="12" idx="2"/>
          </p:cNvCxnSpPr>
          <p:nvPr/>
        </p:nvCxnSpPr>
        <p:spPr>
          <a:xfrm>
            <a:off x="3352800" y="6096000"/>
            <a:ext cx="381000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2" idx="0"/>
          </p:cNvCxnSpPr>
          <p:nvPr/>
        </p:nvCxnSpPr>
        <p:spPr>
          <a:xfrm>
            <a:off x="3581400" y="1905000"/>
            <a:ext cx="358140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91000" y="3124200"/>
            <a:ext cx="137160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5562600" y="3124200"/>
            <a:ext cx="457200" cy="2971800"/>
          </a:xfrm>
          <a:prstGeom prst="rightBrace">
            <a:avLst>
              <a:gd name="adj1" fmla="val 42728"/>
              <a:gd name="adj2" fmla="val 47116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2" name="Straight Connector 31"/>
          <p:cNvCxnSpPr>
            <a:endCxn id="11" idx="2"/>
          </p:cNvCxnSpPr>
          <p:nvPr/>
        </p:nvCxnSpPr>
        <p:spPr>
          <a:xfrm>
            <a:off x="3886200" y="6096000"/>
            <a:ext cx="1676400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191000" y="6096000"/>
            <a:ext cx="22860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4419600" y="5029200"/>
            <a:ext cx="304800" cy="1066800"/>
          </a:xfrm>
          <a:prstGeom prst="rightBrace">
            <a:avLst>
              <a:gd name="adj1" fmla="val 56250"/>
              <a:gd name="adj2" fmla="val 50000"/>
            </a:avLst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962400" y="5029200"/>
            <a:ext cx="45720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57200" y="5029200"/>
            <a:ext cx="3886200" cy="1066800"/>
          </a:xfrm>
          <a:prstGeom prst="rect">
            <a:avLst/>
          </a:prstGeom>
          <a:solidFill>
            <a:schemeClr val="tx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Base architecture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Map; topic; subject scheme; DITAVAL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38862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Learning and training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3124200"/>
            <a:ext cx="3886200" cy="1752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Technical Content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Concept, task, reference; book map; glossary; classification map; machine industry;  troubleshooting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Fade-out look for Part 1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7467600" y="3505200"/>
            <a:ext cx="1371600" cy="92333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3: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All-Inclusive Edition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9800" y="3886200"/>
            <a:ext cx="1295400" cy="120032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2: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Technical Content Edition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24400" y="5105400"/>
            <a:ext cx="9906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Part 1: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Base Edition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3962400" y="3124200"/>
            <a:ext cx="1676400" cy="2286000"/>
            <a:chOff x="4191000" y="3124200"/>
            <a:chExt cx="1676400" cy="2286000"/>
          </a:xfrm>
        </p:grpSpPr>
        <p:sp>
          <p:nvSpPr>
            <p:cNvPr id="19" name="Right Brace 18"/>
            <p:cNvSpPr/>
            <p:nvPr/>
          </p:nvSpPr>
          <p:spPr>
            <a:xfrm>
              <a:off x="5562600" y="3124200"/>
              <a:ext cx="304800" cy="2286000"/>
            </a:xfrm>
            <a:prstGeom prst="rightBrace">
              <a:avLst>
                <a:gd name="adj1" fmla="val 42728"/>
                <a:gd name="adj2" fmla="val 47116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191000" y="3124200"/>
              <a:ext cx="1371600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191000" y="5410200"/>
              <a:ext cx="1371600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4"/>
          <p:cNvGrpSpPr/>
          <p:nvPr/>
        </p:nvGrpSpPr>
        <p:grpSpPr>
          <a:xfrm>
            <a:off x="3733800" y="2362200"/>
            <a:ext cx="3124200" cy="3048000"/>
            <a:chOff x="4038600" y="2362200"/>
            <a:chExt cx="3124200" cy="3048000"/>
          </a:xfrm>
        </p:grpSpPr>
        <p:sp>
          <p:nvSpPr>
            <p:cNvPr id="21" name="Right Brace 20"/>
            <p:cNvSpPr/>
            <p:nvPr/>
          </p:nvSpPr>
          <p:spPr>
            <a:xfrm>
              <a:off x="6858000" y="2362200"/>
              <a:ext cx="304800" cy="3048000"/>
            </a:xfrm>
            <a:prstGeom prst="rightBrace">
              <a:avLst>
                <a:gd name="adj1" fmla="val 52864"/>
                <a:gd name="adj2" fmla="val 50000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038600" y="5410200"/>
              <a:ext cx="2819400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038600" y="2362200"/>
              <a:ext cx="2819400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858000" y="3505200"/>
            <a:ext cx="106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Part 3:</a:t>
            </a:r>
          </a:p>
          <a:p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All-Inclusive Edition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38800" y="3694093"/>
            <a:ext cx="9144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Part 2:</a:t>
            </a:r>
          </a:p>
          <a:p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Technical Content Edition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8200" y="4614386"/>
            <a:ext cx="7620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Part 1: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Base Edition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2895600" cy="838200"/>
          </a:xfrm>
          <a:prstGeom prst="rect">
            <a:avLst/>
          </a:prstGeom>
          <a:solidFill>
            <a:schemeClr val="tx2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Base architecture</a:t>
            </a:r>
            <a:r>
              <a:rPr lang="en-US" sz="1400" dirty="0" smtClean="0"/>
              <a:t>:</a:t>
            </a:r>
          </a:p>
          <a:p>
            <a:pPr algn="ctr"/>
            <a:r>
              <a:rPr lang="en-US" sz="1400" dirty="0" smtClean="0"/>
              <a:t>Map; topic; subject </a:t>
            </a:r>
            <a:r>
              <a:rPr lang="en-US" sz="1400" dirty="0" smtClean="0"/>
              <a:t>scheme; DITAVAL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447800" y="2362200"/>
            <a:ext cx="2895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Learning and training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1447800" y="3124200"/>
            <a:ext cx="2895600" cy="1295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Technical Content</a:t>
            </a:r>
            <a:r>
              <a:rPr lang="en-US" sz="1400" dirty="0" smtClean="0"/>
              <a:t>:</a:t>
            </a:r>
            <a:br>
              <a:rPr lang="en-US" sz="1400" dirty="0" smtClean="0"/>
            </a:br>
            <a:r>
              <a:rPr lang="en-US" sz="1400" dirty="0" smtClean="0"/>
              <a:t>Concept, task, reference; book map; glossary; classification map; machine industry;  troubleshooting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18" name="Right Brace 17"/>
          <p:cNvSpPr/>
          <p:nvPr/>
        </p:nvSpPr>
        <p:spPr>
          <a:xfrm>
            <a:off x="4343400" y="4572000"/>
            <a:ext cx="304800" cy="838200"/>
          </a:xfrm>
          <a:prstGeom prst="rightBrace">
            <a:avLst>
              <a:gd name="adj1" fmla="val 56250"/>
              <a:gd name="adj2" fmla="val 50000"/>
            </a:avLst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>
            <a:endCxn id="12" idx="2"/>
          </p:cNvCxnSpPr>
          <p:nvPr/>
        </p:nvCxnSpPr>
        <p:spPr>
          <a:xfrm>
            <a:off x="3352800" y="6096000"/>
            <a:ext cx="381000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7162800" y="1905000"/>
            <a:ext cx="304800" cy="4191000"/>
          </a:xfrm>
          <a:prstGeom prst="rightBrace">
            <a:avLst>
              <a:gd name="adj1" fmla="val 52864"/>
              <a:gd name="adj2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/>
          <p:cNvCxnSpPr>
            <a:endCxn id="12" idx="0"/>
          </p:cNvCxnSpPr>
          <p:nvPr/>
        </p:nvCxnSpPr>
        <p:spPr>
          <a:xfrm>
            <a:off x="3581400" y="1905000"/>
            <a:ext cx="358140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4419600" y="5029200"/>
            <a:ext cx="304800" cy="1066800"/>
          </a:xfrm>
          <a:prstGeom prst="rightBrace">
            <a:avLst>
              <a:gd name="adj1" fmla="val 56250"/>
              <a:gd name="adj2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3733800" y="6096000"/>
            <a:ext cx="68580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86200" y="6096000"/>
            <a:ext cx="167640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962400" y="5029200"/>
            <a:ext cx="45720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57200" y="5029200"/>
            <a:ext cx="3886200" cy="1066800"/>
          </a:xfrm>
          <a:prstGeom prst="rect">
            <a:avLst/>
          </a:prstGeom>
          <a:solidFill>
            <a:schemeClr val="tx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Base architecture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Map; topic; subject scheme; DITAVAL</a:t>
            </a:r>
            <a:endParaRPr 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Fade-out look for Part 2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7467600" y="35052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Part 3: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All-Inclusive Edition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9800" y="3886200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Part 2: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Technical Content Edition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24400" y="5096470"/>
            <a:ext cx="9906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Part 1: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Base Edition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1905000"/>
            <a:ext cx="38862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Learning and training</a:t>
            </a:r>
            <a:endParaRPr lang="en-US" b="1" dirty="0"/>
          </a:p>
        </p:txBody>
      </p:sp>
      <p:sp>
        <p:nvSpPr>
          <p:cNvPr id="21" name="Right Brace 20"/>
          <p:cNvSpPr/>
          <p:nvPr/>
        </p:nvSpPr>
        <p:spPr>
          <a:xfrm>
            <a:off x="5562600" y="3124200"/>
            <a:ext cx="457200" cy="2971800"/>
          </a:xfrm>
          <a:prstGeom prst="rightBrace">
            <a:avLst>
              <a:gd name="adj1" fmla="val 42728"/>
              <a:gd name="adj2" fmla="val 47116"/>
            </a:avLst>
          </a:prstGeom>
          <a:noFill/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191000" y="3124200"/>
            <a:ext cx="137160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7200" y="3124200"/>
            <a:ext cx="3886200" cy="1752600"/>
          </a:xfrm>
          <a:prstGeom prst="rect">
            <a:avLst/>
          </a:prstGeom>
          <a:solidFill>
            <a:schemeClr val="tx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Technical Content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Concept, task, reference; book map; glossary; classification map; machine industry;  troubleshooting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4"/>
          <p:cNvGrpSpPr/>
          <p:nvPr/>
        </p:nvGrpSpPr>
        <p:grpSpPr>
          <a:xfrm>
            <a:off x="3733800" y="2362200"/>
            <a:ext cx="3124200" cy="3048000"/>
            <a:chOff x="4038600" y="2362200"/>
            <a:chExt cx="3124200" cy="3048000"/>
          </a:xfrm>
        </p:grpSpPr>
        <p:sp>
          <p:nvSpPr>
            <p:cNvPr id="21" name="Right Brace 20"/>
            <p:cNvSpPr/>
            <p:nvPr/>
          </p:nvSpPr>
          <p:spPr>
            <a:xfrm>
              <a:off x="6858000" y="2362200"/>
              <a:ext cx="304800" cy="3048000"/>
            </a:xfrm>
            <a:prstGeom prst="rightBrace">
              <a:avLst>
                <a:gd name="adj1" fmla="val 52864"/>
                <a:gd name="adj2" fmla="val 50000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038600" y="5410200"/>
              <a:ext cx="2819400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038600" y="2362200"/>
              <a:ext cx="2819400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858000" y="3505200"/>
            <a:ext cx="106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Part 3:</a:t>
            </a:r>
          </a:p>
          <a:p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All-Inclusive Edition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38800" y="3694093"/>
            <a:ext cx="9144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Part 2: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Technical Content Edition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8200" y="4614386"/>
            <a:ext cx="7620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Part 1:</a:t>
            </a:r>
          </a:p>
          <a:p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Base Edition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2895600" cy="838200"/>
          </a:xfrm>
          <a:prstGeom prst="rect">
            <a:avLst/>
          </a:prstGeom>
          <a:solidFill>
            <a:schemeClr val="tx2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Base architecture</a:t>
            </a:r>
            <a:r>
              <a:rPr lang="en-US" sz="1400" dirty="0" smtClean="0"/>
              <a:t>:</a:t>
            </a:r>
          </a:p>
          <a:p>
            <a:pPr algn="ctr"/>
            <a:r>
              <a:rPr lang="en-US" sz="1400" dirty="0" smtClean="0"/>
              <a:t>Map; topic; subject </a:t>
            </a:r>
            <a:r>
              <a:rPr lang="en-US" sz="1400" dirty="0" smtClean="0"/>
              <a:t>scheme; DITAVAL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447800" y="2362200"/>
            <a:ext cx="2895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Learning and training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1447800" y="3124200"/>
            <a:ext cx="2895600" cy="1295400"/>
          </a:xfrm>
          <a:prstGeom prst="rect">
            <a:avLst/>
          </a:prstGeom>
          <a:solidFill>
            <a:schemeClr val="tx2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Technical Content</a:t>
            </a:r>
            <a:r>
              <a:rPr lang="en-US" sz="1400" dirty="0" smtClean="0"/>
              <a:t>:</a:t>
            </a:r>
            <a:br>
              <a:rPr lang="en-US" sz="1400" dirty="0" smtClean="0"/>
            </a:br>
            <a:r>
              <a:rPr lang="en-US" sz="1400" dirty="0" smtClean="0"/>
              <a:t>Concept, task, reference; book map; glossary; classification map; machine industry;  troubleshooting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18" name="Right Brace 17"/>
          <p:cNvSpPr/>
          <p:nvPr/>
        </p:nvSpPr>
        <p:spPr>
          <a:xfrm>
            <a:off x="4343400" y="4572000"/>
            <a:ext cx="304800" cy="838200"/>
          </a:xfrm>
          <a:prstGeom prst="rightBrace">
            <a:avLst>
              <a:gd name="adj1" fmla="val 56250"/>
              <a:gd name="adj2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43"/>
          <p:cNvGrpSpPr/>
          <p:nvPr/>
        </p:nvGrpSpPr>
        <p:grpSpPr>
          <a:xfrm>
            <a:off x="3962400" y="3124200"/>
            <a:ext cx="1676400" cy="2286000"/>
            <a:chOff x="4191000" y="3124200"/>
            <a:chExt cx="1676400" cy="2286000"/>
          </a:xfrm>
        </p:grpSpPr>
        <p:sp>
          <p:nvSpPr>
            <p:cNvPr id="19" name="Right Brace 18"/>
            <p:cNvSpPr/>
            <p:nvPr/>
          </p:nvSpPr>
          <p:spPr>
            <a:xfrm>
              <a:off x="5562600" y="3124200"/>
              <a:ext cx="304800" cy="2286000"/>
            </a:xfrm>
            <a:prstGeom prst="rightBrace">
              <a:avLst>
                <a:gd name="adj1" fmla="val 42728"/>
                <a:gd name="adj2" fmla="val 47116"/>
              </a:avLst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191000" y="3124200"/>
              <a:ext cx="13716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191000" y="5410200"/>
              <a:ext cx="13716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Brace 11"/>
          <p:cNvSpPr/>
          <p:nvPr/>
        </p:nvSpPr>
        <p:spPr>
          <a:xfrm>
            <a:off x="7162800" y="1905000"/>
            <a:ext cx="304800" cy="4191000"/>
          </a:xfrm>
          <a:prstGeom prst="rightBrace">
            <a:avLst>
              <a:gd name="adj1" fmla="val 52864"/>
              <a:gd name="adj2" fmla="val 50000"/>
            </a:avLst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/>
          <p:cNvCxnSpPr>
            <a:endCxn id="12" idx="0"/>
          </p:cNvCxnSpPr>
          <p:nvPr/>
        </p:nvCxnSpPr>
        <p:spPr>
          <a:xfrm>
            <a:off x="3581400" y="1905000"/>
            <a:ext cx="358140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91000" y="3124200"/>
            <a:ext cx="1371600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4419600" y="5029200"/>
            <a:ext cx="304800" cy="1066800"/>
          </a:xfrm>
          <a:prstGeom prst="rightBrace">
            <a:avLst>
              <a:gd name="adj1" fmla="val 56250"/>
              <a:gd name="adj2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5562600" y="3124200"/>
            <a:ext cx="457200" cy="2971800"/>
          </a:xfrm>
          <a:prstGeom prst="rightBrace">
            <a:avLst>
              <a:gd name="adj1" fmla="val 42728"/>
              <a:gd name="adj2" fmla="val 47116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3733800" y="6096000"/>
            <a:ext cx="685800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1" idx="2"/>
          </p:cNvCxnSpPr>
          <p:nvPr/>
        </p:nvCxnSpPr>
        <p:spPr>
          <a:xfrm>
            <a:off x="3886200" y="6096000"/>
            <a:ext cx="1676400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2" idx="2"/>
          </p:cNvCxnSpPr>
          <p:nvPr/>
        </p:nvCxnSpPr>
        <p:spPr>
          <a:xfrm>
            <a:off x="3352800" y="6096000"/>
            <a:ext cx="381000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962400" y="5029200"/>
            <a:ext cx="457200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Fade-out look for Part 3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7467600" y="35052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Part 3: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All-Inclusive Edition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9800" y="3886200"/>
            <a:ext cx="1295400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Part 2: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Technical Content Edition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24400" y="5105400"/>
            <a:ext cx="990600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Part 1: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Base Edition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5029200"/>
            <a:ext cx="3886200" cy="1066800"/>
          </a:xfrm>
          <a:prstGeom prst="rect">
            <a:avLst/>
          </a:prstGeom>
          <a:solidFill>
            <a:schemeClr val="tx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Base architecture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Map; topic; subject scheme; DITAVAL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200" y="1905000"/>
            <a:ext cx="3886200" cy="1066800"/>
          </a:xfrm>
          <a:prstGeom prst="rect">
            <a:avLst/>
          </a:prstGeom>
          <a:solidFill>
            <a:schemeClr val="tx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Learning and training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457200" y="3124200"/>
            <a:ext cx="3886200" cy="1752600"/>
          </a:xfrm>
          <a:prstGeom prst="rect">
            <a:avLst/>
          </a:prstGeom>
          <a:solidFill>
            <a:schemeClr val="tx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Technical Content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Concept, task, reference; book map; glossary; classification map; machine industry;  troubleshooting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Brace 17"/>
          <p:cNvSpPr/>
          <p:nvPr/>
        </p:nvSpPr>
        <p:spPr>
          <a:xfrm>
            <a:off x="4343400" y="4572000"/>
            <a:ext cx="304800" cy="838200"/>
          </a:xfrm>
          <a:prstGeom prst="rightBrace">
            <a:avLst>
              <a:gd name="adj1" fmla="val 56250"/>
              <a:gd name="adj2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43"/>
          <p:cNvGrpSpPr/>
          <p:nvPr/>
        </p:nvGrpSpPr>
        <p:grpSpPr>
          <a:xfrm>
            <a:off x="3962400" y="3124200"/>
            <a:ext cx="1676400" cy="2286000"/>
            <a:chOff x="4191000" y="3124200"/>
            <a:chExt cx="1676400" cy="2286000"/>
          </a:xfrm>
        </p:grpSpPr>
        <p:sp>
          <p:nvSpPr>
            <p:cNvPr id="19" name="Right Brace 18"/>
            <p:cNvSpPr/>
            <p:nvPr/>
          </p:nvSpPr>
          <p:spPr>
            <a:xfrm>
              <a:off x="5562600" y="3124200"/>
              <a:ext cx="304800" cy="2286000"/>
            </a:xfrm>
            <a:prstGeom prst="rightBrace">
              <a:avLst>
                <a:gd name="adj1" fmla="val 42728"/>
                <a:gd name="adj2" fmla="val 47116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191000" y="3124200"/>
              <a:ext cx="1371600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191000" y="5410200"/>
              <a:ext cx="1371600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44"/>
          <p:cNvGrpSpPr/>
          <p:nvPr/>
        </p:nvGrpSpPr>
        <p:grpSpPr>
          <a:xfrm>
            <a:off x="3733800" y="2362200"/>
            <a:ext cx="3124200" cy="3048000"/>
            <a:chOff x="4038600" y="2362200"/>
            <a:chExt cx="3124200" cy="3048000"/>
          </a:xfrm>
        </p:grpSpPr>
        <p:sp>
          <p:nvSpPr>
            <p:cNvPr id="21" name="Right Brace 20"/>
            <p:cNvSpPr/>
            <p:nvPr/>
          </p:nvSpPr>
          <p:spPr>
            <a:xfrm>
              <a:off x="6858000" y="2362200"/>
              <a:ext cx="304800" cy="3048000"/>
            </a:xfrm>
            <a:prstGeom prst="rightBrace">
              <a:avLst>
                <a:gd name="adj1" fmla="val 52864"/>
                <a:gd name="adj2" fmla="val 50000"/>
              </a:avLst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038600" y="5410200"/>
              <a:ext cx="28194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038600" y="2362200"/>
              <a:ext cx="28194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858000" y="3505200"/>
            <a:ext cx="11430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Part 3: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All-Inclusive Edition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38800" y="3694093"/>
            <a:ext cx="9144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Part 2:</a:t>
            </a:r>
          </a:p>
          <a:p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Technical Content Edition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8200" y="4614386"/>
            <a:ext cx="7620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Part 1:</a:t>
            </a:r>
          </a:p>
          <a:p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Base Edition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2895600" cy="838200"/>
          </a:xfrm>
          <a:prstGeom prst="rect">
            <a:avLst/>
          </a:prstGeom>
          <a:solidFill>
            <a:schemeClr val="tx2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Base architecture</a:t>
            </a:r>
            <a:r>
              <a:rPr lang="en-US" sz="1400" dirty="0" smtClean="0"/>
              <a:t>:</a:t>
            </a:r>
          </a:p>
          <a:p>
            <a:pPr algn="ctr"/>
            <a:r>
              <a:rPr lang="en-US" sz="1400" dirty="0" smtClean="0"/>
              <a:t>Map; topic; subject </a:t>
            </a:r>
            <a:r>
              <a:rPr lang="en-US" sz="1400" dirty="0" smtClean="0"/>
              <a:t>scheme; DITAVAL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447800" y="2362200"/>
            <a:ext cx="2895600" cy="609600"/>
          </a:xfrm>
          <a:prstGeom prst="rect">
            <a:avLst/>
          </a:prstGeom>
          <a:solidFill>
            <a:schemeClr val="tx2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Learning and training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1447800" y="3124200"/>
            <a:ext cx="2895600" cy="1295400"/>
          </a:xfrm>
          <a:prstGeom prst="rect">
            <a:avLst/>
          </a:prstGeom>
          <a:solidFill>
            <a:schemeClr val="tx2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Technical Content</a:t>
            </a:r>
            <a:r>
              <a:rPr lang="en-US" sz="1400" dirty="0" smtClean="0"/>
              <a:t>:</a:t>
            </a:r>
            <a:br>
              <a:rPr lang="en-US" sz="1400" dirty="0" smtClean="0"/>
            </a:br>
            <a:r>
              <a:rPr lang="en-US" sz="1400" dirty="0" smtClean="0"/>
              <a:t>Concept, task, reference; book map; glossary; classification map; machine industry;  troubleshooting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17451</TotalTime>
  <Words>306</Words>
  <Application>Microsoft Office PowerPoint</Application>
  <PresentationFormat>On-screen Show (4:3)</PresentationFormat>
  <Paragraphs>94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DITA packaging diagrams with verbal descriptions in the boxes</vt:lpstr>
      <vt:lpstr>For Part 0 – overview</vt:lpstr>
      <vt:lpstr>For Part 0 – overview</vt:lpstr>
      <vt:lpstr>Fade-out look for Part 1</vt:lpstr>
      <vt:lpstr>Slide 5</vt:lpstr>
      <vt:lpstr>Fade-out look for Part 2</vt:lpstr>
      <vt:lpstr>Slide 7</vt:lpstr>
      <vt:lpstr>Fade-out look for Part 3</vt:lpstr>
      <vt:lpstr>Slide 9</vt:lpstr>
    </vt:vector>
  </TitlesOfParts>
  <Company>XMetaL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tmagliery</dc:creator>
  <cp:lastModifiedBy>tmagliery</cp:lastModifiedBy>
  <cp:revision>814</cp:revision>
  <dcterms:created xsi:type="dcterms:W3CDTF">2015-06-15T20:23:54Z</dcterms:created>
  <dcterms:modified xsi:type="dcterms:W3CDTF">2015-10-17T00:03:44Z</dcterms:modified>
</cp:coreProperties>
</file>