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02"/>
    <a:srgbClr val="7E1F7E"/>
    <a:srgbClr val="E3F5E6"/>
    <a:srgbClr val="F1E6F1"/>
    <a:srgbClr val="FAECEC"/>
    <a:srgbClr val="9F0202"/>
    <a:srgbClr val="E1EAF6"/>
    <a:srgbClr val="DE9803"/>
    <a:srgbClr val="FCF5E7"/>
    <a:srgbClr val="EED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ED3-9239-47FD-960E-9967EEA0F07F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914400" cy="2590800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Root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57800" y="2057400"/>
            <a:ext cx="1447800" cy="533400"/>
            <a:chOff x="5257800" y="1828800"/>
            <a:chExt cx="1447800" cy="762000"/>
          </a:xfrm>
        </p:grpSpPr>
        <p:sp>
          <p:nvSpPr>
            <p:cNvPr id="8" name="Rectangle 7"/>
            <p:cNvSpPr/>
            <p:nvPr/>
          </p:nvSpPr>
          <p:spPr>
            <a:xfrm>
              <a:off x="5791200" y="18288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A-1</a:t>
              </a:r>
            </a:p>
          </p:txBody>
        </p:sp>
        <p:cxnSp>
          <p:nvCxnSpPr>
            <p:cNvPr id="22" name="Straight Connector 21"/>
            <p:cNvCxnSpPr>
              <a:stCxn id="8" idx="1"/>
            </p:cNvCxnSpPr>
            <p:nvPr/>
          </p:nvCxnSpPr>
          <p:spPr>
            <a:xfrm flipH="1">
              <a:off x="5257800" y="22098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57800" y="2743200"/>
            <a:ext cx="1447800" cy="533400"/>
            <a:chOff x="5257800" y="2743200"/>
            <a:chExt cx="1447800" cy="762000"/>
          </a:xfrm>
        </p:grpSpPr>
        <p:sp>
          <p:nvSpPr>
            <p:cNvPr id="9" name="Rectangle 8"/>
            <p:cNvSpPr/>
            <p:nvPr/>
          </p:nvSpPr>
          <p:spPr>
            <a:xfrm>
              <a:off x="5791200" y="27432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A-2</a:t>
              </a:r>
            </a:p>
          </p:txBody>
        </p: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5257800" y="31242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257800" y="3429000"/>
            <a:ext cx="1447800" cy="533400"/>
            <a:chOff x="5257800" y="3657600"/>
            <a:chExt cx="1447800" cy="762000"/>
          </a:xfrm>
        </p:grpSpPr>
        <p:sp>
          <p:nvSpPr>
            <p:cNvPr id="10" name="Rectangle 9"/>
            <p:cNvSpPr/>
            <p:nvPr/>
          </p:nvSpPr>
          <p:spPr>
            <a:xfrm>
              <a:off x="5791200" y="36576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B-1</a:t>
              </a:r>
            </a:p>
          </p:txBody>
        </p:sp>
        <p:cxnSp>
          <p:nvCxnSpPr>
            <p:cNvPr id="26" name="Straight Connector 25"/>
            <p:cNvCxnSpPr>
              <a:stCxn id="10" idx="1"/>
            </p:cNvCxnSpPr>
            <p:nvPr/>
          </p:nvCxnSpPr>
          <p:spPr>
            <a:xfrm flipH="1">
              <a:off x="5257800" y="40386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257800" y="4114800"/>
            <a:ext cx="1447800" cy="533400"/>
            <a:chOff x="5257800" y="4572000"/>
            <a:chExt cx="1447800" cy="762000"/>
          </a:xfrm>
        </p:grpSpPr>
        <p:sp>
          <p:nvSpPr>
            <p:cNvPr id="11" name="Rectangle 10"/>
            <p:cNvSpPr/>
            <p:nvPr/>
          </p:nvSpPr>
          <p:spPr>
            <a:xfrm>
              <a:off x="5791200" y="45720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B-2</a:t>
              </a:r>
            </a:p>
          </p:txBody>
        </p:sp>
        <p:cxnSp>
          <p:nvCxnSpPr>
            <p:cNvPr id="28" name="Straight Connector 27"/>
            <p:cNvCxnSpPr>
              <a:stCxn id="11" idx="1"/>
            </p:cNvCxnSpPr>
            <p:nvPr/>
          </p:nvCxnSpPr>
          <p:spPr>
            <a:xfrm flipH="1">
              <a:off x="5257800" y="49530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810000" y="3429000"/>
            <a:ext cx="1447800" cy="1219200"/>
            <a:chOff x="3810000" y="3657600"/>
            <a:chExt cx="1447800" cy="1676400"/>
          </a:xfrm>
        </p:grpSpPr>
        <p:sp>
          <p:nvSpPr>
            <p:cNvPr id="7" name="Rectangle 6"/>
            <p:cNvSpPr/>
            <p:nvPr/>
          </p:nvSpPr>
          <p:spPr>
            <a:xfrm>
              <a:off x="4343400" y="3657600"/>
              <a:ext cx="914400" cy="16764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30" name="Straight Connector 29"/>
            <p:cNvCxnSpPr>
              <a:stCxn id="7" idx="1"/>
            </p:cNvCxnSpPr>
            <p:nvPr/>
          </p:nvCxnSpPr>
          <p:spPr>
            <a:xfrm flipH="1">
              <a:off x="3810000" y="44958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810000" y="2057400"/>
            <a:ext cx="1447800" cy="1219200"/>
            <a:chOff x="3810000" y="1828800"/>
            <a:chExt cx="1447800" cy="1676400"/>
          </a:xfrm>
        </p:grpSpPr>
        <p:sp>
          <p:nvSpPr>
            <p:cNvPr id="6" name="Rectangle 5"/>
            <p:cNvSpPr/>
            <p:nvPr/>
          </p:nvSpPr>
          <p:spPr>
            <a:xfrm>
              <a:off x="4343400" y="1828800"/>
              <a:ext cx="914400" cy="16764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32" name="Straight Connector 31"/>
            <p:cNvCxnSpPr>
              <a:stCxn id="6" idx="1"/>
            </p:cNvCxnSpPr>
            <p:nvPr/>
          </p:nvCxnSpPr>
          <p:spPr>
            <a:xfrm flipH="1">
              <a:off x="3810000" y="26670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914400" cy="25908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2"/>
                </a:solidFill>
              </a:rPr>
              <a:t>Root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</a:t>
            </a:r>
            <a:endParaRPr lang="en-US" sz="1100" dirty="0" smtClean="0">
              <a:solidFill>
                <a:schemeClr val="tx2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(A.b)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(A.A-1.c)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(A.A-2.d)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(B.a)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(B.e)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(B.B-1.f)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(B.B-2.g)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5257800" y="2057400"/>
            <a:ext cx="1447800" cy="533400"/>
            <a:chOff x="5257800" y="1828800"/>
            <a:chExt cx="1447800" cy="762000"/>
          </a:xfrm>
        </p:grpSpPr>
        <p:sp>
          <p:nvSpPr>
            <p:cNvPr id="8" name="Rectangle 7"/>
            <p:cNvSpPr/>
            <p:nvPr/>
          </p:nvSpPr>
          <p:spPr>
            <a:xfrm>
              <a:off x="5791200" y="18288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A-1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c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1"/>
            </p:cNvCxnSpPr>
            <p:nvPr/>
          </p:nvCxnSpPr>
          <p:spPr>
            <a:xfrm flipH="1">
              <a:off x="5257800" y="22098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5257800" y="2743200"/>
            <a:ext cx="1447800" cy="533400"/>
            <a:chOff x="5257800" y="2743200"/>
            <a:chExt cx="1447800" cy="762000"/>
          </a:xfrm>
        </p:grpSpPr>
        <p:sp>
          <p:nvSpPr>
            <p:cNvPr id="9" name="Rectangle 8"/>
            <p:cNvSpPr/>
            <p:nvPr/>
          </p:nvSpPr>
          <p:spPr>
            <a:xfrm>
              <a:off x="5791200" y="27432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A-2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d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5257800" y="31242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5"/>
          <p:cNvGrpSpPr/>
          <p:nvPr/>
        </p:nvGrpSpPr>
        <p:grpSpPr>
          <a:xfrm>
            <a:off x="5257800" y="3429000"/>
            <a:ext cx="1447800" cy="533400"/>
            <a:chOff x="5257800" y="3657600"/>
            <a:chExt cx="1447800" cy="762000"/>
          </a:xfrm>
        </p:grpSpPr>
        <p:sp>
          <p:nvSpPr>
            <p:cNvPr id="10" name="Rectangle 9"/>
            <p:cNvSpPr/>
            <p:nvPr/>
          </p:nvSpPr>
          <p:spPr>
            <a:xfrm>
              <a:off x="5791200" y="36576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B-1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f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Straight Connector 25"/>
            <p:cNvCxnSpPr>
              <a:stCxn id="10" idx="1"/>
            </p:cNvCxnSpPr>
            <p:nvPr/>
          </p:nvCxnSpPr>
          <p:spPr>
            <a:xfrm flipH="1">
              <a:off x="5257800" y="40386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6"/>
          <p:cNvGrpSpPr/>
          <p:nvPr/>
        </p:nvGrpSpPr>
        <p:grpSpPr>
          <a:xfrm>
            <a:off x="5257800" y="4114800"/>
            <a:ext cx="1447800" cy="533400"/>
            <a:chOff x="5257800" y="4572000"/>
            <a:chExt cx="1447800" cy="762000"/>
          </a:xfrm>
        </p:grpSpPr>
        <p:sp>
          <p:nvSpPr>
            <p:cNvPr id="11" name="Rectangle 10"/>
            <p:cNvSpPr/>
            <p:nvPr/>
          </p:nvSpPr>
          <p:spPr>
            <a:xfrm>
              <a:off x="5791200" y="4572000"/>
              <a:ext cx="914400" cy="76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B-2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g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cxnSp>
          <p:nvCxnSpPr>
            <p:cNvPr id="28" name="Straight Connector 27"/>
            <p:cNvCxnSpPr>
              <a:stCxn id="11" idx="1"/>
            </p:cNvCxnSpPr>
            <p:nvPr/>
          </p:nvCxnSpPr>
          <p:spPr>
            <a:xfrm flipH="1">
              <a:off x="5257800" y="49530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8"/>
          <p:cNvGrpSpPr/>
          <p:nvPr/>
        </p:nvGrpSpPr>
        <p:grpSpPr>
          <a:xfrm>
            <a:off x="3810000" y="3429000"/>
            <a:ext cx="1447800" cy="1219200"/>
            <a:chOff x="3810000" y="3657600"/>
            <a:chExt cx="1447800" cy="1676400"/>
          </a:xfrm>
        </p:grpSpPr>
        <p:sp>
          <p:nvSpPr>
            <p:cNvPr id="7" name="Rectangle 6"/>
            <p:cNvSpPr/>
            <p:nvPr/>
          </p:nvSpPr>
          <p:spPr>
            <a:xfrm>
              <a:off x="4343400" y="3657600"/>
              <a:ext cx="914400" cy="16764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B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[a]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e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(B-1.f)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(B-2.g)</a:t>
              </a:r>
            </a:p>
          </p:txBody>
        </p:sp>
        <p:cxnSp>
          <p:nvCxnSpPr>
            <p:cNvPr id="30" name="Straight Connector 29"/>
            <p:cNvCxnSpPr>
              <a:stCxn id="7" idx="1"/>
            </p:cNvCxnSpPr>
            <p:nvPr/>
          </p:nvCxnSpPr>
          <p:spPr>
            <a:xfrm flipH="1">
              <a:off x="3810000" y="44958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7"/>
          <p:cNvGrpSpPr/>
          <p:nvPr/>
        </p:nvGrpSpPr>
        <p:grpSpPr>
          <a:xfrm>
            <a:off x="3810000" y="2057400"/>
            <a:ext cx="1447800" cy="1219200"/>
            <a:chOff x="3810000" y="1828800"/>
            <a:chExt cx="1447800" cy="1676400"/>
          </a:xfrm>
        </p:grpSpPr>
        <p:sp>
          <p:nvSpPr>
            <p:cNvPr id="6" name="Rectangle 5"/>
            <p:cNvSpPr/>
            <p:nvPr/>
          </p:nvSpPr>
          <p:spPr>
            <a:xfrm>
              <a:off x="4343400" y="1828800"/>
              <a:ext cx="914400" cy="16764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2"/>
                  </a:solidFill>
                </a:rPr>
                <a:t>A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b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(A-1.c)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(A-2.d)</a:t>
              </a:r>
            </a:p>
          </p:txBody>
        </p:sp>
        <p:cxnSp>
          <p:nvCxnSpPr>
            <p:cNvPr id="32" name="Straight Connector 31"/>
            <p:cNvCxnSpPr>
              <a:stCxn id="6" idx="1"/>
            </p:cNvCxnSpPr>
            <p:nvPr/>
          </p:nvCxnSpPr>
          <p:spPr>
            <a:xfrm flipH="1">
              <a:off x="3810000" y="2667000"/>
              <a:ext cx="533400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17592</TotalTime>
  <Words>57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XMetaL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tmagliery</dc:creator>
  <cp:lastModifiedBy>Kristen Eberlein</cp:lastModifiedBy>
  <cp:revision>813</cp:revision>
  <dcterms:created xsi:type="dcterms:W3CDTF">2015-06-15T20:23:54Z</dcterms:created>
  <dcterms:modified xsi:type="dcterms:W3CDTF">2015-11-06T19:02:35Z</dcterms:modified>
</cp:coreProperties>
</file>