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88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06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24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819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93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3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90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80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895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32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78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0B055-9236-4699-826D-37D7CDB0B2D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FBA4-4A9B-40F9-9208-0B90C9E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999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1028701" y="2396836"/>
            <a:ext cx="4648200" cy="4384964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1198418" y="4785617"/>
            <a:ext cx="2057399" cy="75040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10564" y="4939202"/>
            <a:ext cx="152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30-day review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194953" y="5791200"/>
            <a:ext cx="2057401" cy="8382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Development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198417" y="3657600"/>
            <a:ext cx="2057400" cy="9144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Committee specification approved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194955" y="2507673"/>
            <a:ext cx="2057400" cy="9144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60-day public review of candidate OASIS standard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98417" y="1371600"/>
            <a:ext cx="2057400" cy="9144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Vote by OASIS member 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198417" y="304800"/>
            <a:ext cx="2057400" cy="9144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DITA 1.3 approved as an OASIS standard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flipV="1">
            <a:off x="2223654" y="5536019"/>
            <a:ext cx="3464" cy="2551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  <a:endCxn id="7" idx="2"/>
          </p:cNvCxnSpPr>
          <p:nvPr/>
        </p:nvCxnSpPr>
        <p:spPr>
          <a:xfrm flipH="1" flipV="1">
            <a:off x="2227117" y="4572000"/>
            <a:ext cx="1" cy="2136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8" idx="2"/>
          </p:cNvCxnSpPr>
          <p:nvPr/>
        </p:nvCxnSpPr>
        <p:spPr>
          <a:xfrm flipH="1" flipV="1">
            <a:off x="2223655" y="3422073"/>
            <a:ext cx="3462" cy="235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9" idx="2"/>
          </p:cNvCxnSpPr>
          <p:nvPr/>
        </p:nvCxnSpPr>
        <p:spPr>
          <a:xfrm flipV="1">
            <a:off x="2223655" y="2286000"/>
            <a:ext cx="3462" cy="2216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10" idx="2"/>
          </p:cNvCxnSpPr>
          <p:nvPr/>
        </p:nvCxnSpPr>
        <p:spPr>
          <a:xfrm flipV="1">
            <a:off x="2227117" y="12192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19500" y="16396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Slated for 1 – 15 Dec 2015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19500" y="274319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Slated for 15 Sep – 14 Nov 2015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19500" y="57733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Fingers crossed …</a:t>
            </a:r>
            <a:br>
              <a:rPr lang="en-US" b="1" dirty="0" smtClean="0"/>
            </a:br>
            <a:r>
              <a:rPr lang="en-US" b="1" dirty="0" smtClean="0"/>
              <a:t>16 December 2015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92780" y="5887134"/>
            <a:ext cx="231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2010 – 2015</a:t>
            </a:r>
            <a:br>
              <a:rPr lang="en-US" dirty="0" smtClean="0"/>
            </a:br>
            <a:r>
              <a:rPr lang="en-US" b="1" dirty="0" smtClean="0"/>
              <a:t>Lots of hard work!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15526" y="49162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July – 7 Aug 2015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19500" y="3886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Aug 2015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04444" y="4114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Completed!</a:t>
            </a:r>
            <a:endParaRPr lang="en-US" b="1" dirty="0"/>
          </a:p>
        </p:txBody>
      </p:sp>
      <p:sp>
        <p:nvSpPr>
          <p:cNvPr id="35" name="Right Brace 34"/>
          <p:cNvSpPr/>
          <p:nvPr/>
        </p:nvSpPr>
        <p:spPr>
          <a:xfrm>
            <a:off x="5836502" y="3496432"/>
            <a:ext cx="533401" cy="15182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4666" y="212551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Finish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14667" y="6394966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24" name="Flowchart: Process 23"/>
          <p:cNvSpPr/>
          <p:nvPr/>
        </p:nvSpPr>
        <p:spPr>
          <a:xfrm>
            <a:off x="385549" y="581883"/>
            <a:ext cx="376451" cy="5628417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85549" y="2507674"/>
            <a:ext cx="376451" cy="3887292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3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762000" y="2743200"/>
            <a:ext cx="685800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400" y="896717"/>
            <a:ext cx="4003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DITA 1.3 approved as an OASIS standard</a:t>
            </a:r>
          </a:p>
          <a:p>
            <a:r>
              <a:rPr lang="en-US" dirty="0" smtClean="0"/>
              <a:t>Fingers crossed ... 16 December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7400" y="1658444"/>
            <a:ext cx="3047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Vote by OASIS member groups</a:t>
            </a:r>
          </a:p>
          <a:p>
            <a:r>
              <a:rPr lang="en-US" dirty="0" smtClean="0"/>
              <a:t>Slated for 1 – 15 Dec 2015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57400" y="2420171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60-day public review of candidate OASIS standard</a:t>
            </a:r>
          </a:p>
          <a:p>
            <a:r>
              <a:rPr lang="en-US" dirty="0" smtClean="0"/>
              <a:t>Slated for 15 Sep – 14 Nov 2015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57400" y="3181898"/>
            <a:ext cx="342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Committee specification approved</a:t>
            </a:r>
          </a:p>
          <a:p>
            <a:r>
              <a:rPr lang="en-US" dirty="0" smtClean="0"/>
              <a:t>21 Aug 2015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57400" y="3943625"/>
            <a:ext cx="1983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30-day review</a:t>
            </a:r>
          </a:p>
          <a:p>
            <a:r>
              <a:rPr lang="en-US" dirty="0" smtClean="0"/>
              <a:t>8 July – 7 Aug 2015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57400" y="47053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2010 – 2015: Lots of hard work!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016001"/>
            <a:ext cx="0" cy="4165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1016001"/>
            <a:ext cx="0" cy="4165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6200000">
            <a:off x="762000" y="685801"/>
            <a:ext cx="685800" cy="685800"/>
          </a:xfrm>
          <a:prstGeom prst="arc">
            <a:avLst>
              <a:gd name="adj1" fmla="val 16200000"/>
              <a:gd name="adj2" fmla="val 5392760"/>
            </a:avLst>
          </a:pr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 rot="2631060">
            <a:off x="609600" y="5031811"/>
            <a:ext cx="990600" cy="990600"/>
          </a:xfrm>
          <a:prstGeom prst="arc">
            <a:avLst>
              <a:gd name="adj1" fmla="val 16200000"/>
              <a:gd name="adj2" fmla="val 10936517"/>
            </a:avLst>
          </a:prstGeom>
          <a:solidFill>
            <a:srgbClr val="FF0000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914400" y="5029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4400" y="4267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14400" y="3505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14400" y="2743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14400" y="1981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4400" y="1219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4400" y="2133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4400" y="2286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24384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400" y="25908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1371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4400" y="1524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14400" y="16764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14400" y="18288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14400" y="2895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14400" y="3048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14400" y="32004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14400" y="33528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14400" y="3657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400" y="3810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14400" y="39624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14400" y="41148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14400" y="4419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14400" y="4572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4400" y="47244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14400" y="48768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600200" y="5029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600200" y="4267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600200" y="3505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600200" y="2743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600200" y="1981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600200" y="1219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762000" y="2743200"/>
            <a:ext cx="685800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896717"/>
            <a:ext cx="4003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DITA 1.3 approved as an OASIS standard</a:t>
            </a:r>
          </a:p>
          <a:p>
            <a:r>
              <a:rPr lang="en-US" dirty="0" smtClean="0"/>
              <a:t>Fingers crossed ... 16 December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1658444"/>
            <a:ext cx="3047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Vote by OASIS member groups</a:t>
            </a:r>
          </a:p>
          <a:p>
            <a:r>
              <a:rPr lang="en-US" dirty="0" smtClean="0"/>
              <a:t>Slated for 1 – 15 Dec 2015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2420171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60-day public review of candidate OASIS standard</a:t>
            </a:r>
          </a:p>
          <a:p>
            <a:r>
              <a:rPr lang="en-US" dirty="0" smtClean="0"/>
              <a:t>Slated for 15 Sep – 14 Nov 2015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000" y="3181898"/>
            <a:ext cx="342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Committee specification approved</a:t>
            </a:r>
          </a:p>
          <a:p>
            <a:r>
              <a:rPr lang="en-US" dirty="0" smtClean="0"/>
              <a:t>21 Aug 2015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0" y="3943625"/>
            <a:ext cx="1983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30-day review</a:t>
            </a:r>
          </a:p>
          <a:p>
            <a:r>
              <a:rPr lang="en-US" dirty="0" smtClean="0"/>
              <a:t>8 July – 7 Aug 2015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0" y="47053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2010 – 2015: Lots of hard work!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016001"/>
            <a:ext cx="0" cy="4165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1016001"/>
            <a:ext cx="0" cy="4165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6200000">
            <a:off x="762000" y="685801"/>
            <a:ext cx="685800" cy="685800"/>
          </a:xfrm>
          <a:prstGeom prst="arc">
            <a:avLst>
              <a:gd name="adj1" fmla="val 16200000"/>
              <a:gd name="adj2" fmla="val 5392760"/>
            </a:avLst>
          </a:pr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 rot="2631060">
            <a:off x="609600" y="5031811"/>
            <a:ext cx="990600" cy="990600"/>
          </a:xfrm>
          <a:prstGeom prst="arc">
            <a:avLst>
              <a:gd name="adj1" fmla="val 16200000"/>
              <a:gd name="adj2" fmla="val 10936517"/>
            </a:avLst>
          </a:prstGeom>
          <a:solidFill>
            <a:srgbClr val="FF0000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00200" y="5029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00200" y="4267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00200" y="3505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00200" y="2743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00200" y="1981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00200" y="1219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762000" y="2743200"/>
            <a:ext cx="685800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896717"/>
            <a:ext cx="4003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DITA 1.3 approved as an OASIS standard</a:t>
            </a:r>
          </a:p>
          <a:p>
            <a:r>
              <a:rPr lang="en-US" dirty="0" smtClean="0"/>
              <a:t>Fingers crossed ... 16 December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1658444"/>
            <a:ext cx="3047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Vote by OASIS member groups</a:t>
            </a:r>
          </a:p>
          <a:p>
            <a:r>
              <a:rPr lang="en-US" dirty="0" smtClean="0"/>
              <a:t>Slated for 1 – 15 Dec 2015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2420171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60-day public review of candidate OASIS standard</a:t>
            </a:r>
          </a:p>
          <a:p>
            <a:r>
              <a:rPr lang="en-US" dirty="0" smtClean="0"/>
              <a:t>Slated for 15 Sep – 14 Nov 2015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000" y="3181898"/>
            <a:ext cx="342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Committee specification approved</a:t>
            </a:r>
          </a:p>
          <a:p>
            <a:r>
              <a:rPr lang="en-US" dirty="0" smtClean="0"/>
              <a:t>21 Aug 2015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0" y="3943625"/>
            <a:ext cx="1983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30-day review</a:t>
            </a:r>
          </a:p>
          <a:p>
            <a:r>
              <a:rPr lang="en-US" dirty="0" smtClean="0"/>
              <a:t>8 July – 7 Aug 2015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0" y="47053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2010 – 2015: Lots of hard work!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016001"/>
            <a:ext cx="0" cy="4165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1016001"/>
            <a:ext cx="0" cy="4165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6200000">
            <a:off x="762000" y="685801"/>
            <a:ext cx="685800" cy="685800"/>
          </a:xfrm>
          <a:prstGeom prst="arc">
            <a:avLst>
              <a:gd name="adj1" fmla="val 16200000"/>
              <a:gd name="adj2" fmla="val 5392760"/>
            </a:avLst>
          </a:pr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 rot="2631060">
            <a:off x="609600" y="5031811"/>
            <a:ext cx="990600" cy="990600"/>
          </a:xfrm>
          <a:prstGeom prst="arc">
            <a:avLst>
              <a:gd name="adj1" fmla="val 16200000"/>
              <a:gd name="adj2" fmla="val 10936517"/>
            </a:avLst>
          </a:prstGeom>
          <a:solidFill>
            <a:srgbClr val="FF0000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47800" y="5029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7800" y="4267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7800" y="3505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47800" y="2743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47800" y="1981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7800" y="1219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47800" y="21336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47800" y="22860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47800" y="24384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47800" y="25908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47800" y="13716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47800" y="15240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47800" y="16764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47800" y="18288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47800" y="28956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47800" y="30480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47800" y="32004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47800" y="33528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447800" y="36576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447800" y="38100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47800" y="39624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7800" y="41148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47800" y="44196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47800" y="45720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47800" y="47244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447800" y="48768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258</Words>
  <Application>Microsoft Office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Eberlein</dc:creator>
  <cp:lastModifiedBy>tmagliery</cp:lastModifiedBy>
  <cp:revision>25</cp:revision>
  <dcterms:created xsi:type="dcterms:W3CDTF">2015-09-05T12:45:17Z</dcterms:created>
  <dcterms:modified xsi:type="dcterms:W3CDTF">2015-11-17T11:40:30Z</dcterms:modified>
</cp:coreProperties>
</file>