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63f17736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63f17736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Zack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63f17736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63f17736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63f17736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63f17736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67ea886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67ea886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63f17736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63f17736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3f17736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3f17736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7ea88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7ea88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again, we came up with the problem statement: “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life expectancy be predicted based off of a country’s development status, average BMI, income composition of resources, years of schooling and rate of measles?”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Thus, when conducting our research we wanted to find out whether each subset had a significant influence on people’s life expectancies across varying developing and developed countries provided in our data set.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These individual questions include: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caf900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7caf900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3f17736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63f17736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81c0a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81c0a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3f17736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63f17736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3f17736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63f17736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d81600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d81600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Y8nXHpPkb7O7DlmLHyVkfhnqtAOTunKz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s8pfCmaRhnS3sDWvaeMu_E6Rnqy4I81n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66uGSf8UUxl0k49dUwWQdwFUQ7eAde65/view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CsN18xtHG5PHvsGbUFXlr_sTHBSsGu0H/view" TargetMode="External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PHwQkyrpdhTdGOrXiW4RdKY4fUnRFuGK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atasets/kumarajarshi/life-expectancy-who" TargetMode="External"/><Relationship Id="rId4" Type="http://schemas.openxmlformats.org/officeDocument/2006/relationships/hyperlink" Target="https://online-audio-converter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sGJoCJPefbMI8S3SKbWnUaZdO13TZmH1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d8xRbMaiEX54_pcly7z2EjWrAAkeoFgG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Eg_7itLZriFwSevfPF43xL_pr1xcSDS9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iaSMwNmhJt7OlratCWzY6ggUecvluIJE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0hfeeVz8O3pJwGJhqbwduJ7JIEQmvvUv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vxnoNH-bX33SzkvKfzEZSTSJ7PQ0weIv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26hvs02BaEZIfsJPdOEHv1cRatl5wcEE/view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mDagTOinlpoadyaDuB_dsOoyi-uu0veg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Predictions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35450" y="3540750"/>
            <a:ext cx="39192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Lasek, Reed Foster, Jack Alberts, Alex Wallace</a:t>
            </a:r>
            <a:endParaRPr/>
          </a:p>
        </p:txBody>
      </p:sp>
      <p:pic>
        <p:nvPicPr>
          <p:cNvPr id="136" name="Google Shape;136;p13" title="New Recording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50" y="4505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Collinearity</a:t>
            </a:r>
            <a:r>
              <a:rPr lang="en"/>
              <a:t> 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-42450" l="0" r="9165" t="0"/>
          <a:stretch/>
        </p:blipFill>
        <p:spPr>
          <a:xfrm>
            <a:off x="1063175" y="2007617"/>
            <a:ext cx="7707950" cy="18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 title="Slide10 (online-audio-converter.com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3650" y="438206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Equation:</a:t>
            </a:r>
            <a:r>
              <a:rPr lang="en">
                <a:highlight>
                  <a:schemeClr val="accent1"/>
                </a:highlight>
              </a:rPr>
              <a:t> (Y) L</a:t>
            </a:r>
            <a:r>
              <a:rPr lang="en">
                <a:highlight>
                  <a:schemeClr val="accent1"/>
                </a:highlight>
              </a:rPr>
              <a:t>ife Expectancy = 36.033 + (Status * -2.829) + (ICR * 53.227)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71750"/>
            <a:ext cx="7207401" cy="22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 title="Slide 1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8675" y="45403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297500" y="139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</a:t>
            </a:r>
            <a:r>
              <a:rPr lang="en"/>
              <a:t> Plots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1164350" y="3045300"/>
            <a:ext cx="6472200" cy="2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Income Composition of Resources:</a:t>
            </a:r>
            <a:r>
              <a:rPr lang="en"/>
              <a:t> Our </a:t>
            </a:r>
            <a:r>
              <a:rPr lang="en"/>
              <a:t>residual</a:t>
            </a:r>
            <a:r>
              <a:rPr lang="en"/>
              <a:t> plot for Income seems to be centered around zero and has good variability.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Status of Development:</a:t>
            </a:r>
            <a:r>
              <a:rPr lang="en"/>
              <a:t> With 0 as the “Developing” variable and 1 as the “Developed” variable, it makes sense that all of our points are plotted on 0 or 1. The points seem to be evenly distributed and there is no unusual pattern. 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5" y="884475"/>
            <a:ext cx="4332650" cy="20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625" y="877673"/>
            <a:ext cx="4332650" cy="209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 title="Slide1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8950" y="31282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 sz="1400"/>
              <a:t>Can life expectancy be predicted based off of a country’s development status, average BMI, income composition of resources, years of schooling, and rate of measles?</a:t>
            </a:r>
            <a:endParaRPr sz="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We were able to find a model that can be used to predict the life expectancy of a country to a reasonable degree using the development status and income composition of resources as independent variables with an r-squared value of 77.49%.</a:t>
            </a:r>
            <a:endParaRPr/>
          </a:p>
        </p:txBody>
      </p:sp>
      <p:pic>
        <p:nvPicPr>
          <p:cNvPr id="235" name="Google Shape;235;p25" title="Slide 13 (online-audio-converter.com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400" y="4478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Jashi, Kumarra. (2018). </a:t>
            </a:r>
            <a:r>
              <a:rPr i="1" lang="en"/>
              <a:t>Statistical Analysis on Factors Influencing Life Expectancy</a:t>
            </a:r>
            <a:r>
              <a:rPr lang="en"/>
              <a:t>. [Life Expectancy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WHO]. </a:t>
            </a:r>
            <a:r>
              <a:rPr lang="en"/>
              <a:t> </a:t>
            </a:r>
            <a:r>
              <a:rPr lang="en">
                <a:uFill>
                  <a:noFill/>
                </a:uFill>
                <a:hlinkClick r:id="rId3"/>
              </a:rPr>
              <a:t>https://www.kaggle.com/datasets/kumarajarshi/life-expectancy-who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Online Audio Converter - Сonvert audio files to MP3, WAV, MP4, M4A, OGG or iPhone Ringtones (online-audio-converter.com)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55825" y="1188000"/>
            <a:ext cx="7038900" cy="4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highlight>
                  <a:schemeClr val="accent1"/>
                </a:highlight>
              </a:rPr>
              <a:t>Problem Statement:</a:t>
            </a:r>
            <a:endParaRPr b="1" sz="3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Can a country’s life expectancy be predicted </a:t>
            </a:r>
            <a:r>
              <a:rPr lang="en" sz="2500"/>
              <a:t>based off of their countries development status, average BMI, Income Composition of Resources, Schooling and rate of measles?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50">
                <a:highlight>
                  <a:schemeClr val="accent1"/>
                </a:highlight>
              </a:rPr>
              <a:t>Data Sources:</a:t>
            </a:r>
            <a:endParaRPr b="1" sz="3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Kaggle: Statistical Analysis of Factors Influencing Life Expectancy (WHO)</a:t>
            </a:r>
            <a:endParaRPr b="1"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50">
                <a:highlight>
                  <a:schemeClr val="accent1"/>
                </a:highlight>
              </a:rPr>
              <a:t>Methods:</a:t>
            </a:r>
            <a:endParaRPr sz="3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Multi-linear regression to find the </a:t>
            </a:r>
            <a:r>
              <a:rPr lang="en" sz="2500"/>
              <a:t>parsimonious</a:t>
            </a:r>
            <a:r>
              <a:rPr lang="en" sz="2500"/>
              <a:t> model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50">
                <a:highlight>
                  <a:schemeClr val="accent1"/>
                </a:highlight>
              </a:rPr>
              <a:t>Measures:</a:t>
            </a:r>
            <a:endParaRPr b="1" sz="3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Variables, P-Values, and </a:t>
            </a:r>
            <a:r>
              <a:rPr lang="en" sz="2500"/>
              <a:t>Multicollinearity</a:t>
            </a:r>
            <a:endParaRPr b="1"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50">
                <a:highlight>
                  <a:schemeClr val="accent1"/>
                </a:highlight>
              </a:rPr>
              <a:t>Conclusions:</a:t>
            </a:r>
            <a:endParaRPr b="1" sz="3150"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A model including the development status of a country in addition to their average </a:t>
            </a:r>
            <a:r>
              <a:rPr lang="en" sz="2500"/>
              <a:t>amount</a:t>
            </a:r>
            <a:r>
              <a:rPr lang="en" sz="2500"/>
              <a:t> of schooling can be used to reasonably predict life expectancy.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43" name="Google Shape;143;p14" title="Slide2 (online-audio-converter.com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400" y="4334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728000" y="999975"/>
            <a:ext cx="5630400" cy="13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Can life expectancy be predicted based off of a country’s development status, average BMI, income composition of resources, years of schooling and rate of measles?</a:t>
            </a:r>
            <a:endParaRPr sz="2300"/>
          </a:p>
        </p:txBody>
      </p:sp>
      <p:sp>
        <p:nvSpPr>
          <p:cNvPr id="150" name="Google Shape;150;p15"/>
          <p:cNvSpPr txBox="1"/>
          <p:nvPr/>
        </p:nvSpPr>
        <p:spPr>
          <a:xfrm>
            <a:off x="153950" y="2539675"/>
            <a:ext cx="3448200" cy="615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effect does development status have on life expectancy?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847900" y="3448225"/>
            <a:ext cx="3448200" cy="615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effect 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oes BMI have on life expectancy?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507975" y="4326450"/>
            <a:ext cx="3448200" cy="615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effect 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oes income composition of resources have on life expectancy?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53950" y="4387100"/>
            <a:ext cx="3448200" cy="615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effect do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amount of schooling have on life expectancy?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5507975" y="2509350"/>
            <a:ext cx="3448200" cy="615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effect 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 rate of measles have on life expectancy?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5" title="Slide 3 (online-audio-converter.com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400" y="393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052550" y="35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raised by TA about the proposal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379475" y="1631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</a:t>
            </a:r>
            <a:r>
              <a:rPr lang="en" sz="2500"/>
              <a:t>pecific comments on the size of the dataset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Specific columns to be used.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Questions </a:t>
            </a:r>
            <a:r>
              <a:rPr lang="en" sz="2500"/>
              <a:t>which</a:t>
            </a:r>
            <a:r>
              <a:rPr lang="en" sz="2500"/>
              <a:t> can be applied to real-world understanding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2" name="Google Shape;162;p16" title="Slide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25" y="4695200"/>
            <a:ext cx="295900" cy="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426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2430450" y="1046125"/>
            <a:ext cx="47730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dataset observed is </a:t>
            </a:r>
            <a:r>
              <a:rPr lang="en"/>
              <a:t>information</a:t>
            </a:r>
            <a:r>
              <a:rPr lang="en"/>
              <a:t> from the WHO related to variables that may possibly relate to life expectancy in certain countries.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original dataset had 91 Rows and 22 Columns.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rows consisted of 1 label row, and 90 rows containing data for each country for the span of 2000-2016.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25" y="2358900"/>
            <a:ext cx="6608652" cy="2499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0" name="Google Shape;170;p17" title="Slide 5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4650" y="44837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Dataset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4116000" y="1004000"/>
            <a:ext cx="5028000" cy="21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chose certain variables we felt would have correlation to life expectancy and were left with 91 Rows and 9 Columns. The variables selected were: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Development status, average BMI, Income Composition of Resources, Schooling and rate of measles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then added a dummy variable for Development Status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1 = Developed, 0 = Developing</a:t>
            </a:r>
            <a:endParaRPr sz="1200"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86625"/>
            <a:ext cx="3733599" cy="2585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3951150" y="2571750"/>
            <a:ext cx="50280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Limitations: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not include all countries of the world.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narrowed down our dependent variables to 5 we thought would have the highest impact.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countries may have the same development status.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8" title="Slide6 (online-audio-converter.com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200" y="4629519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1 Explanation (before </a:t>
            </a:r>
            <a:r>
              <a:rPr lang="en"/>
              <a:t>multicollinearity</a:t>
            </a:r>
            <a:r>
              <a:rPr lang="en"/>
              <a:t> adjustment)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980100" y="1307850"/>
            <a:ext cx="7356300" cy="19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our first </a:t>
            </a:r>
            <a:r>
              <a:rPr lang="en"/>
              <a:t>regression</a:t>
            </a:r>
            <a:r>
              <a:rPr lang="en"/>
              <a:t> analysis, b5 ( measles) provided a p value &gt; .05, therefore it is insignificant and must be removed from our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Meales being insignificant and the first to be dropped makes sense because it is not as big of a deal with the current technological and medical structures in place even in developing countries like Iraq and Brazil.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13" y="2482600"/>
            <a:ext cx="56680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5931500" y="2679200"/>
            <a:ext cx="29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19" title="Slide 7 (online-audio-converter.com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2975" y="45971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987788" y="40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2 Explanation </a:t>
            </a:r>
            <a:r>
              <a:rPr lang="en"/>
              <a:t>(before multicollinearity adjustment)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297500" y="1567550"/>
            <a:ext cx="70389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“BMI” variable turned out to be insignificant (.6136&gt;.05)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insignificant variable needed to be removed for our next model.</a:t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72954"/>
            <a:ext cx="6419475" cy="24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 title="Slide8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3 Explanation </a:t>
            </a:r>
            <a:r>
              <a:rPr lang="en"/>
              <a:t>(before multicollinearity adjustment)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the BMI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 new regression and found all variables to be significant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our final model → multicollinearity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50675"/>
            <a:ext cx="6703499" cy="22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 title="Slide 9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8800" y="4478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