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3B9FFF"/>
    <a:srgbClr val="000099"/>
    <a:srgbClr val="FFFFFF"/>
    <a:srgbClr val="B4C1E1"/>
    <a:srgbClr val="C0E4EF"/>
    <a:srgbClr val="6699FF"/>
    <a:srgbClr val="EFD9B9"/>
    <a:srgbClr val="E8D9D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1" autoAdjust="0"/>
    <p:restoredTop sz="94210" autoAdjust="0"/>
  </p:normalViewPr>
  <p:slideViewPr>
    <p:cSldViewPr>
      <p:cViewPr varScale="1">
        <p:scale>
          <a:sx n="32" d="100"/>
          <a:sy n="32" d="100"/>
        </p:scale>
        <p:origin x="632" y="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hompson" userId="873d15e0a62056a2" providerId="LiveId" clId="{95DCC3C7-08A7-D64D-8571-D306E718D3B3}"/>
    <pc:docChg chg="undo custSel modSld">
      <pc:chgData name="Andrew Thompson" userId="873d15e0a62056a2" providerId="LiveId" clId="{95DCC3C7-08A7-D64D-8571-D306E718D3B3}" dt="2019-04-17T20:00:03.398" v="457" actId="1076"/>
      <pc:docMkLst>
        <pc:docMk/>
      </pc:docMkLst>
      <pc:sldChg chg="addSp delSp modSp setBg">
        <pc:chgData name="Andrew Thompson" userId="873d15e0a62056a2" providerId="LiveId" clId="{95DCC3C7-08A7-D64D-8571-D306E718D3B3}" dt="2019-04-17T20:00:03.398" v="457" actId="1076"/>
        <pc:sldMkLst>
          <pc:docMk/>
          <pc:sldMk cId="0" sldId="256"/>
        </pc:sldMkLst>
        <pc:spChg chg="add del mod">
          <ac:chgData name="Andrew Thompson" userId="873d15e0a62056a2" providerId="LiveId" clId="{95DCC3C7-08A7-D64D-8571-D306E718D3B3}" dt="2019-04-15T21:46:26.023" v="44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ndrew Thompson" userId="873d15e0a62056a2" providerId="LiveId" clId="{95DCC3C7-08A7-D64D-8571-D306E718D3B3}" dt="2019-04-17T19:42:50.670" v="153" actId="767"/>
          <ac:spMkLst>
            <pc:docMk/>
            <pc:sldMk cId="0" sldId="256"/>
            <ac:spMk id="2" creationId="{DF197F2F-9F6C-274B-9E3D-33B78C692252}"/>
          </ac:spMkLst>
        </pc:spChg>
        <pc:spChg chg="add del mod">
          <ac:chgData name="Andrew Thompson" userId="873d15e0a62056a2" providerId="LiveId" clId="{95DCC3C7-08A7-D64D-8571-D306E718D3B3}" dt="2019-04-17T19:43:39.482" v="155" actId="767"/>
          <ac:spMkLst>
            <pc:docMk/>
            <pc:sldMk cId="0" sldId="256"/>
            <ac:spMk id="5" creationId="{26AC5FEF-6223-D241-BA3C-40B3D6535112}"/>
          </ac:spMkLst>
        </pc:spChg>
        <pc:spChg chg="add del mod">
          <ac:chgData name="Andrew Thompson" userId="873d15e0a62056a2" providerId="LiveId" clId="{95DCC3C7-08A7-D64D-8571-D306E718D3B3}" dt="2019-04-15T21:43:48.027" v="19" actId="767"/>
          <ac:spMkLst>
            <pc:docMk/>
            <pc:sldMk cId="0" sldId="256"/>
            <ac:spMk id="7" creationId="{DB6883DB-438A-014E-AB75-1AC154F0D295}"/>
          </ac:spMkLst>
        </pc:spChg>
        <pc:spChg chg="mod">
          <ac:chgData name="Andrew Thompson" userId="873d15e0a62056a2" providerId="LiveId" clId="{95DCC3C7-08A7-D64D-8571-D306E718D3B3}" dt="2019-04-17T19:54:34.839" v="349" actId="1076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Andrew Thompson" userId="873d15e0a62056a2" providerId="LiveId" clId="{95DCC3C7-08A7-D64D-8571-D306E718D3B3}" dt="2019-04-15T21:46:02.443" v="39"/>
          <ac:spMkLst>
            <pc:docMk/>
            <pc:sldMk cId="0" sldId="256"/>
            <ac:spMk id="15" creationId="{86B6C47F-5DFF-924B-ADDF-95E7A9F366E3}"/>
          </ac:spMkLst>
        </pc:spChg>
        <pc:spChg chg="add del mod">
          <ac:chgData name="Andrew Thompson" userId="873d15e0a62056a2" providerId="LiveId" clId="{95DCC3C7-08A7-D64D-8571-D306E718D3B3}" dt="2019-04-15T21:46:16.652" v="41"/>
          <ac:spMkLst>
            <pc:docMk/>
            <pc:sldMk cId="0" sldId="256"/>
            <ac:spMk id="16" creationId="{1221D263-B356-304C-A10A-53E1D70A131A}"/>
          </ac:spMkLst>
        </pc:spChg>
        <pc:spChg chg="mod">
          <ac:chgData name="Andrew Thompson" userId="873d15e0a62056a2" providerId="LiveId" clId="{95DCC3C7-08A7-D64D-8571-D306E718D3B3}" dt="2019-04-15T21:49:19.734" v="149" actId="1076"/>
          <ac:spMkLst>
            <pc:docMk/>
            <pc:sldMk cId="0" sldId="256"/>
            <ac:spMk id="17" creationId="{00000000-0000-0000-0000-000000000000}"/>
          </ac:spMkLst>
        </pc:spChg>
        <pc:spChg chg="del">
          <ac:chgData name="Andrew Thompson" userId="873d15e0a62056a2" providerId="LiveId" clId="{95DCC3C7-08A7-D64D-8571-D306E718D3B3}" dt="2019-04-17T19:52:33.520" v="330" actId="47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5:17.076" v="353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9:35.535" v="431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4:09.251" v="347" actId="1076"/>
          <ac:spMkLst>
            <pc:docMk/>
            <pc:sldMk cId="0" sldId="256"/>
            <ac:spMk id="35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9:44.939" v="453" actId="20577"/>
          <ac:spMkLst>
            <pc:docMk/>
            <pc:sldMk cId="0" sldId="256"/>
            <ac:spMk id="37" creationId="{00000000-0000-0000-0000-000000000000}"/>
          </ac:spMkLst>
        </pc:spChg>
        <pc:spChg chg="add mod">
          <ac:chgData name="Andrew Thompson" userId="873d15e0a62056a2" providerId="LiveId" clId="{95DCC3C7-08A7-D64D-8571-D306E718D3B3}" dt="2019-04-17T19:57:34.384" v="414" actId="1076"/>
          <ac:spMkLst>
            <pc:docMk/>
            <pc:sldMk cId="0" sldId="256"/>
            <ac:spMk id="38" creationId="{E74EA2DD-8F50-B64A-A174-434F2BB08ED7}"/>
          </ac:spMkLst>
        </pc:spChg>
        <pc:spChg chg="mod">
          <ac:chgData name="Andrew Thompson" userId="873d15e0a62056a2" providerId="LiveId" clId="{95DCC3C7-08A7-D64D-8571-D306E718D3B3}" dt="2019-04-17T19:55:05.958" v="352" actId="1076"/>
          <ac:spMkLst>
            <pc:docMk/>
            <pc:sldMk cId="0" sldId="256"/>
            <ac:spMk id="39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4:53.854" v="350" actId="1076"/>
          <ac:spMkLst>
            <pc:docMk/>
            <pc:sldMk cId="0" sldId="256"/>
            <ac:spMk id="40" creationId="{00000000-0000-0000-0000-000000000000}"/>
          </ac:spMkLst>
        </pc:spChg>
        <pc:spChg chg="add mod">
          <ac:chgData name="Andrew Thompson" userId="873d15e0a62056a2" providerId="LiveId" clId="{95DCC3C7-08A7-D64D-8571-D306E718D3B3}" dt="2019-04-17T19:57:38.241" v="415" actId="1076"/>
          <ac:spMkLst>
            <pc:docMk/>
            <pc:sldMk cId="0" sldId="256"/>
            <ac:spMk id="41" creationId="{706611C6-9E08-EF45-A6EE-390C461A16D9}"/>
          </ac:spMkLst>
        </pc:spChg>
        <pc:spChg chg="mod">
          <ac:chgData name="Andrew Thompson" userId="873d15e0a62056a2" providerId="LiveId" clId="{95DCC3C7-08A7-D64D-8571-D306E718D3B3}" dt="2019-04-17T19:55:26.976" v="355" actId="1076"/>
          <ac:spMkLst>
            <pc:docMk/>
            <pc:sldMk cId="0" sldId="256"/>
            <ac:spMk id="42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5:35.170" v="357" actId="1076"/>
          <ac:spMkLst>
            <pc:docMk/>
            <pc:sldMk cId="0" sldId="256"/>
            <ac:spMk id="44" creationId="{00000000-0000-0000-0000-000000000000}"/>
          </ac:spMkLst>
        </pc:spChg>
        <pc:spChg chg="mod">
          <ac:chgData name="Andrew Thompson" userId="873d15e0a62056a2" providerId="LiveId" clId="{95DCC3C7-08A7-D64D-8571-D306E718D3B3}" dt="2019-04-17T19:55:58.054" v="359" actId="1076"/>
          <ac:spMkLst>
            <pc:docMk/>
            <pc:sldMk cId="0" sldId="256"/>
            <ac:spMk id="46" creationId="{00000000-0000-0000-0000-000000000000}"/>
          </ac:spMkLst>
        </pc:spChg>
        <pc:spChg chg="add mod">
          <ac:chgData name="Andrew Thompson" userId="873d15e0a62056a2" providerId="LiveId" clId="{95DCC3C7-08A7-D64D-8571-D306E718D3B3}" dt="2019-04-17T20:00:03.398" v="457" actId="1076"/>
          <ac:spMkLst>
            <pc:docMk/>
            <pc:sldMk cId="0" sldId="256"/>
            <ac:spMk id="47" creationId="{1A7C3F5A-0D12-C64E-95D3-BB85001AA4D2}"/>
          </ac:spMkLst>
        </pc:spChg>
        <pc:spChg chg="mod">
          <ac:chgData name="Andrew Thompson" userId="873d15e0a62056a2" providerId="LiveId" clId="{95DCC3C7-08A7-D64D-8571-D306E718D3B3}" dt="2019-04-17T19:54:21.145" v="348" actId="1076"/>
          <ac:spMkLst>
            <pc:docMk/>
            <pc:sldMk cId="0" sldId="256"/>
            <ac:spMk id="49" creationId="{00000000-0000-0000-0000-000000000000}"/>
          </ac:spMkLst>
        </pc:spChg>
        <pc:spChg chg="del">
          <ac:chgData name="Andrew Thompson" userId="873d15e0a62056a2" providerId="LiveId" clId="{95DCC3C7-08A7-D64D-8571-D306E718D3B3}" dt="2019-04-17T19:52:31.090" v="329" actId="478"/>
          <ac:spMkLst>
            <pc:docMk/>
            <pc:sldMk cId="0" sldId="256"/>
            <ac:spMk id="50" creationId="{00000000-0000-0000-0000-000000000000}"/>
          </ac:spMkLst>
        </pc:spChg>
        <pc:spChg chg="del">
          <ac:chgData name="Andrew Thompson" userId="873d15e0a62056a2" providerId="LiveId" clId="{95DCC3C7-08A7-D64D-8571-D306E718D3B3}" dt="2019-04-17T19:52:28.791" v="328" actId="478"/>
          <ac:spMkLst>
            <pc:docMk/>
            <pc:sldMk cId="0" sldId="256"/>
            <ac:spMk id="51" creationId="{00000000-0000-0000-0000-000000000000}"/>
          </ac:spMkLst>
        </pc:spChg>
        <pc:picChg chg="mod">
          <ac:chgData name="Andrew Thompson" userId="873d15e0a62056a2" providerId="LiveId" clId="{95DCC3C7-08A7-D64D-8571-D306E718D3B3}" dt="2019-04-17T19:55:21.758" v="354" actId="1076"/>
          <ac:picMkLst>
            <pc:docMk/>
            <pc:sldMk cId="0" sldId="256"/>
            <ac:picMk id="4" creationId="{15A82823-9A46-E34E-B405-D8DA7CC5C4D2}"/>
          </ac:picMkLst>
        </pc:picChg>
        <pc:picChg chg="add del mod">
          <ac:chgData name="Andrew Thompson" userId="873d15e0a62056a2" providerId="LiveId" clId="{95DCC3C7-08A7-D64D-8571-D306E718D3B3}" dt="2019-04-15T21:41:19.662" v="13" actId="478"/>
          <ac:picMkLst>
            <pc:docMk/>
            <pc:sldMk cId="0" sldId="256"/>
            <ac:picMk id="5" creationId="{5EAF8A6B-90FB-6942-B070-F00E7722A0A0}"/>
          </ac:picMkLst>
        </pc:picChg>
        <pc:picChg chg="mod">
          <ac:chgData name="Andrew Thompson" userId="873d15e0a62056a2" providerId="LiveId" clId="{95DCC3C7-08A7-D64D-8571-D306E718D3B3}" dt="2019-04-17T19:55:30.112" v="356" actId="1076"/>
          <ac:picMkLst>
            <pc:docMk/>
            <pc:sldMk cId="0" sldId="256"/>
            <ac:picMk id="6" creationId="{4276BBB4-BF93-0144-A4E5-E6FD72F598BF}"/>
          </ac:picMkLst>
        </pc:picChg>
        <pc:picChg chg="add del mod">
          <ac:chgData name="Andrew Thompson" userId="873d15e0a62056a2" providerId="LiveId" clId="{95DCC3C7-08A7-D64D-8571-D306E718D3B3}" dt="2019-04-15T21:44:33.142" v="22" actId="478"/>
          <ac:picMkLst>
            <pc:docMk/>
            <pc:sldMk cId="0" sldId="256"/>
            <ac:picMk id="6" creationId="{E4933F37-508F-C44F-A8F6-7175962DCD22}"/>
          </ac:picMkLst>
        </pc:picChg>
        <pc:picChg chg="add mod">
          <ac:chgData name="Andrew Thompson" userId="873d15e0a62056a2" providerId="LiveId" clId="{95DCC3C7-08A7-D64D-8571-D306E718D3B3}" dt="2019-04-15T21:49:28.274" v="150" actId="1076"/>
          <ac:picMkLst>
            <pc:docMk/>
            <pc:sldMk cId="0" sldId="256"/>
            <ac:picMk id="11" creationId="{10C37BB3-1D9C-F24E-A872-DA1FD1095942}"/>
          </ac:picMkLst>
        </pc:picChg>
        <pc:picChg chg="mod">
          <ac:chgData name="Andrew Thompson" userId="873d15e0a62056a2" providerId="LiveId" clId="{95DCC3C7-08A7-D64D-8571-D306E718D3B3}" dt="2019-04-17T19:55:40.587" v="358" actId="1076"/>
          <ac:picMkLst>
            <pc:docMk/>
            <pc:sldMk cId="0" sldId="256"/>
            <ac:picMk id="15" creationId="{D98ED0DE-4B23-8F4F-97E1-634AD84876F0}"/>
          </ac:picMkLst>
        </pc:picChg>
        <pc:picChg chg="add mod">
          <ac:chgData name="Andrew Thompson" userId="873d15e0a62056a2" providerId="LiveId" clId="{95DCC3C7-08A7-D64D-8571-D306E718D3B3}" dt="2019-04-15T21:47:00.318" v="48" actId="1076"/>
          <ac:picMkLst>
            <pc:docMk/>
            <pc:sldMk cId="0" sldId="256"/>
            <ac:picMk id="20" creationId="{1F54FBA8-7553-5742-9F1F-54952C0BC259}"/>
          </ac:picMkLst>
        </pc:picChg>
        <pc:picChg chg="del">
          <ac:chgData name="Andrew Thompson" userId="873d15e0a62056a2" providerId="LiveId" clId="{95DCC3C7-08A7-D64D-8571-D306E718D3B3}" dt="2019-04-15T21:38:53.036" v="0" actId="478"/>
          <ac:picMkLst>
            <pc:docMk/>
            <pc:sldMk cId="0" sldId="256"/>
            <ac:picMk id="34" creationId="{00000000-0000-0000-0000-000000000000}"/>
          </ac:picMkLst>
        </pc:picChg>
        <pc:picChg chg="add mod">
          <ac:chgData name="Andrew Thompson" userId="873d15e0a62056a2" providerId="LiveId" clId="{95DCC3C7-08A7-D64D-8571-D306E718D3B3}" dt="2019-04-17T19:57:17.933" v="411" actId="1076"/>
          <ac:picMkLst>
            <pc:docMk/>
            <pc:sldMk cId="0" sldId="256"/>
            <ac:picMk id="43" creationId="{603A31BD-592A-EC42-A407-038F8EB5326F}"/>
          </ac:picMkLst>
        </pc:picChg>
        <pc:picChg chg="add mod">
          <ac:chgData name="Andrew Thompson" userId="873d15e0a62056a2" providerId="LiveId" clId="{95DCC3C7-08A7-D64D-8571-D306E718D3B3}" dt="2019-04-17T19:57:24.268" v="413" actId="1076"/>
          <ac:picMkLst>
            <pc:docMk/>
            <pc:sldMk cId="0" sldId="256"/>
            <ac:picMk id="45" creationId="{1DF8F5DD-35FE-9543-92A5-75A5FCCE46F3}"/>
          </ac:picMkLst>
        </pc:picChg>
        <pc:cxnChg chg="mod">
          <ac:chgData name="Andrew Thompson" userId="873d15e0a62056a2" providerId="LiveId" clId="{95DCC3C7-08A7-D64D-8571-D306E718D3B3}" dt="2019-04-15T21:49:13.482" v="148" actId="1076"/>
          <ac:cxnSpMkLst>
            <pc:docMk/>
            <pc:sldMk cId="0" sldId="256"/>
            <ac:cxnSpMk id="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184A811-333E-1B40-A7F2-C90C87A1E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3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5847DD8-A56B-5A4D-BBC1-6FBBA9001D6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0D09-17D4-084E-AD56-4CAFA89C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6D04-E443-1D4A-A876-5D4AD563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7F10-CA41-FE4F-8344-16EBB4C6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79AA-BCCE-5342-AE29-C83B57F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0892-FAAD-1743-BC4F-67C42699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B9CFB-A45D-0444-B1F6-EA022671A8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824-9E33-2C42-B26B-46F3DB15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A1279-4AA4-4042-88C5-E250BD00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953E-360C-8A4A-A7E3-65D84114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6B2E-A8B3-994E-B6D5-27B8C90B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EDB7-90D6-0049-A05B-01A280B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CF5A7-8B2B-0049-804D-AC604C1767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7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DD420-9A38-A943-BA44-65751F1C8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0CE9-7085-5C4A-B952-D0E681383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24D8-BDD0-5948-A4EF-119F0FA2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2BD0-1789-254A-BE66-6396F580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0FBC-E338-DA46-AE35-C0B7D060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27A10-D486-3546-9983-7B44A45CA7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47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9084"/>
            <a:ext cx="39503350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193925" y="18617000"/>
            <a:ext cx="39503350" cy="10788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AD31A-AB47-0A46-A370-A7C3608F3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8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1A0-C6D5-B64D-9365-54088E43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972E-B4DC-D649-9CE4-7E2A734B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26C1-20FE-6344-9510-22DBDCC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E824-1D5B-2540-AD05-BA3C4431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1C1C-CB22-374E-B2BA-E8F48443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62DA-B3D8-8A48-9468-50E7FCF6B5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66D-D071-5747-9BE9-DC8CCCC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5676-FDB3-6947-824C-7933F7D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31D7-E77C-BF4C-B76A-9A26614A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B555-C627-4143-A0E9-5EFF7873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4A81-B231-754A-9354-01172DF3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1CDE4-5813-F046-9493-A8B40C72E0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1ABB-5E08-9349-B7F5-1A41B515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F95E-2819-F54D-8162-F54EEBAC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E47B-8418-4B4E-9CD2-B5877FC8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BC6C-8F1B-E84A-BD56-9AF9923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DE55-C64B-2442-B6FB-2C2CC7F8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02773-DFFC-8F4C-A3A1-0ED3BC4A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3158-7926-3A45-9600-BA7112FA73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3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F26-4416-5A49-98BC-3BF6FAEE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4F10E-DA1B-D041-8E31-A5EF5475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33B06-4E5C-8944-ADA9-F7FA5200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2945-AB7F-5D49-A0A0-92D19A2E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EA4A-56A3-CE4D-826E-DB93A19AE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56004-F31B-DE42-991A-F81FB55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4907-7F80-2B41-8D2B-9771AED2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FAFAA-DCED-EC44-AA3C-113DE60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BD17-106D-D74D-A7F2-7F474D08ED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00E0-3359-3D4F-BACD-EA9F83BE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9AB05-F329-D548-B5F7-A70E045D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8F0C-7528-544A-9AC4-B53895D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5B95C-702F-A648-918F-F7DAD9FF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69ACE-71DB-7349-8825-85336E44A8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2A2A6-4C76-2F4B-8BD7-6C10642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12EAE-18CF-2A4D-B125-1B1EA13C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37744-F94B-9D4D-8811-3BB4A6F5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26AE0-1C53-DC42-8121-9697859839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2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332-4074-8141-8101-798B8099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8C75-A41E-114E-ABE2-D3D01904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E5C5-8D0B-C54E-85CE-A69417E44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7E47-763A-A347-AC84-43D336A9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B352-89B8-DB4F-8187-508CD89B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7656-785F-F74E-B5D8-937D889D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F2998-4A34-5149-BAD4-7E934CA946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7A7-29EE-DB4B-A973-4B8AF45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51AAC-6B47-B146-BB89-89914747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3B77-6E4B-A94D-96EA-033FC9BD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D0D5D-B30F-6548-8F13-9AE52578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25D0D-0D90-0C47-AD93-31C684DF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84C8-556C-6549-AF10-3FFA924E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6621B-CADB-4745-9D8F-BDD0B4D0C2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1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0F597-F275-9143-98D6-03ACEA10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082DD-AF55-834F-A46C-C080B141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4AB0-942E-0D44-AE16-9AD5BDBA4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1178-9664-DA4C-893C-81503991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5BA8-FAB2-F049-84D6-62450698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D65E68-F9C8-B149-A211-A15886FDA8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13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tif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C6D9F1">
                <a:lumMod val="0"/>
                <a:lumOff val="100000"/>
              </a:srgbClr>
            </a:gs>
            <a:gs pos="64000">
              <a:srgbClr val="C6D9F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146304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Straight Connector 9"/>
          <p:cNvCxnSpPr/>
          <p:nvPr/>
        </p:nvCxnSpPr>
        <p:spPr bwMode="auto">
          <a:xfrm>
            <a:off x="292608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" name="Rectangle 35"/>
          <p:cNvSpPr/>
          <p:nvPr/>
        </p:nvSpPr>
        <p:spPr>
          <a:xfrm>
            <a:off x="0" y="-76200"/>
            <a:ext cx="43891200" cy="4892428"/>
          </a:xfrm>
          <a:prstGeom prst="rect">
            <a:avLst/>
          </a:prstGeom>
          <a:solidFill>
            <a:schemeClr val="bg1"/>
          </a:solidFill>
          <a:ln w="793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33" dirty="0"/>
          </a:p>
        </p:txBody>
      </p:sp>
      <p:sp>
        <p:nvSpPr>
          <p:cNvPr id="3077" name="Text Box 40"/>
          <p:cNvSpPr txBox="1">
            <a:spLocks noChangeArrowheads="1"/>
          </p:cNvSpPr>
          <p:nvPr/>
        </p:nvSpPr>
        <p:spPr bwMode="auto">
          <a:xfrm>
            <a:off x="457200" y="6400800"/>
            <a:ext cx="13716000" cy="83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4000" b="1" dirty="0"/>
              <a:t>Communicating with groups of people during an emergency situation is an extremely important and challenging task. The Cloud Control project aims to relay messages from a ground control system to a target audience under a drone without being physically present.</a:t>
            </a:r>
          </a:p>
          <a:p>
            <a:pPr marL="571500" indent="-571500"/>
            <a:r>
              <a:rPr lang="en-US" sz="4000" b="1" dirty="0"/>
              <a:t>Ground Control System:</a:t>
            </a:r>
          </a:p>
          <a:p>
            <a:pPr marL="1314450" lvl="1" indent="-571500"/>
            <a:r>
              <a:rPr lang="en-US" sz="4000" b="1" dirty="0"/>
              <a:t>User interface running on Raspberry Pi touch screen with a </a:t>
            </a:r>
            <a:r>
              <a:rPr lang="en-US" sz="4000" b="1" dirty="0" err="1"/>
              <a:t>micrphone</a:t>
            </a:r>
            <a:endParaRPr lang="en-US" sz="4000" b="1" dirty="0"/>
          </a:p>
          <a:p>
            <a:pPr marL="1314450" lvl="1" indent="-571500"/>
            <a:r>
              <a:rPr lang="en-US" sz="100" b="1" dirty="0"/>
              <a:t>f</a:t>
            </a:r>
          </a:p>
          <a:p>
            <a:pPr marL="571500" indent="-571500"/>
            <a:r>
              <a:rPr lang="en-US" sz="4000" b="1" dirty="0"/>
              <a:t>Drone Module:</a:t>
            </a:r>
          </a:p>
          <a:p>
            <a:pPr marL="1314450" lvl="1" indent="-571500"/>
            <a:r>
              <a:rPr lang="en-US" sz="4000" b="1" dirty="0"/>
              <a:t>PCB with speaker system mounted on </a:t>
            </a:r>
            <a:r>
              <a:rPr lang="en-US" sz="4000" b="1" dirty="0" err="1"/>
              <a:t>hexacopter</a:t>
            </a:r>
            <a:r>
              <a:rPr lang="en-US" sz="4000" b="1" dirty="0"/>
              <a:t> drone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57200" y="30175200"/>
            <a:ext cx="42976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14630400" y="3015735"/>
            <a:ext cx="292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anose="020B0502020202020204" pitchFamily="34" charset="0"/>
              </a:rPr>
              <a:t>Andrew Thompson  |  Reed Taylor|  Brent </a:t>
            </a:r>
            <a:r>
              <a:rPr lang="en-US" sz="7200" dirty="0" err="1">
                <a:latin typeface="Century Gothic" panose="020B0502020202020204" pitchFamily="34" charset="0"/>
              </a:rPr>
              <a:t>Morada</a:t>
            </a:r>
            <a:r>
              <a:rPr lang="en-US" sz="7200" dirty="0">
                <a:latin typeface="Century Gothic" panose="020B0502020202020204" pitchFamily="34" charset="0"/>
              </a:rPr>
              <a:t>  |  Anna Lee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30400" y="659879"/>
            <a:ext cx="2926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latin typeface="Century Gothic" panose="020B0502020202020204" pitchFamily="34" charset="0"/>
              </a:rPr>
              <a:t>Cloud Control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0158" y="30316063"/>
            <a:ext cx="12496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Acknowledgements:</a:t>
            </a:r>
          </a:p>
          <a:p>
            <a:r>
              <a:rPr lang="en-US" sz="4400" dirty="0"/>
              <a:t>Special thanks to Phil </a:t>
            </a:r>
            <a:r>
              <a:rPr lang="en-US" sz="4400" dirty="0" err="1"/>
              <a:t>Tokumaru</a:t>
            </a:r>
            <a:r>
              <a:rPr lang="en-US" sz="4400" dirty="0"/>
              <a:t>, </a:t>
            </a:r>
            <a:r>
              <a:rPr lang="en-US" sz="4400" dirty="0" err="1"/>
              <a:t>Yogananda</a:t>
            </a:r>
            <a:r>
              <a:rPr lang="en-US" sz="4400" dirty="0"/>
              <a:t> </a:t>
            </a:r>
            <a:r>
              <a:rPr lang="en-US" sz="4400" dirty="0" err="1"/>
              <a:t>Isukapalli</a:t>
            </a:r>
            <a:r>
              <a:rPr lang="en-US" sz="4400" dirty="0"/>
              <a:t>, Brandon </a:t>
            </a:r>
            <a:r>
              <a:rPr lang="en-US" sz="4400" dirty="0" err="1"/>
              <a:t>Pon</a:t>
            </a:r>
            <a:r>
              <a:rPr lang="en-US" sz="4400" dirty="0"/>
              <a:t>, and Carrie Segal.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25701" y="5290153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PCB Design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5222557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Background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718000" y="5577915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Critical Hardware Components</a:t>
            </a:r>
          </a:p>
        </p:txBody>
      </p:sp>
      <p:sp>
        <p:nvSpPr>
          <p:cNvPr id="3072" name="TextBox 3071"/>
          <p:cNvSpPr txBox="1"/>
          <p:nvPr/>
        </p:nvSpPr>
        <p:spPr>
          <a:xfrm>
            <a:off x="15087600" y="15504763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Caption and/or text (preferably bullet points)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49500" y="16490586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Drone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14795957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User Interface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3679" y="23027826"/>
            <a:ext cx="1371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Describe key result (consider bullet point list). </a:t>
            </a:r>
          </a:p>
          <a:p>
            <a:endParaRPr lang="en-US" sz="4000" dirty="0"/>
          </a:p>
        </p:txBody>
      </p:sp>
      <p:sp>
        <p:nvSpPr>
          <p:cNvPr id="37" name="Rectangle 15" descr="30%"/>
          <p:cNvSpPr>
            <a:spLocks noChangeArrowheads="1"/>
          </p:cNvSpPr>
          <p:nvPr/>
        </p:nvSpPr>
        <p:spPr bwMode="auto">
          <a:xfrm>
            <a:off x="15465648" y="17876519"/>
            <a:ext cx="12954000" cy="70692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picture of drone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838200" y="25714655"/>
            <a:ext cx="13716000" cy="1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Insert brief description of software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512" y="24298242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Software Design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33702984" y="7047584"/>
            <a:ext cx="9909371" cy="3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Raspberry Pi Ground Control System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Touch screen user interface which records audio via a microphone and transmits the audio samples through the NRF24 sending module.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3620107" y="10809373"/>
            <a:ext cx="9909371" cy="3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LPC4088 Microcontroller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Main chip on the PCB which receives digital audio samples from the NRF24 receiving module and passes them to the audio codec.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33702984" y="14932666"/>
            <a:ext cx="9909371" cy="291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NRF24 Wireless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Wireless transmitters connected to both the ground control system and the PCB for sending/receiving audio samples</a:t>
            </a:r>
          </a:p>
        </p:txBody>
      </p:sp>
      <p:sp>
        <p:nvSpPr>
          <p:cNvPr id="49" name="Rectangle 15" descr="30%"/>
          <p:cNvSpPr>
            <a:spLocks noChangeArrowheads="1"/>
          </p:cNvSpPr>
          <p:nvPr/>
        </p:nvSpPr>
        <p:spPr bwMode="auto">
          <a:xfrm>
            <a:off x="838200" y="16284200"/>
            <a:ext cx="12954000" cy="62705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figure</a:t>
            </a:r>
          </a:p>
        </p:txBody>
      </p:sp>
      <p:sp>
        <p:nvSpPr>
          <p:cNvPr id="52" name="Rectangle 15" descr="30%"/>
          <p:cNvSpPr>
            <a:spLocks noChangeArrowheads="1"/>
          </p:cNvSpPr>
          <p:nvPr/>
        </p:nvSpPr>
        <p:spPr bwMode="auto">
          <a:xfrm>
            <a:off x="15468601" y="6685911"/>
            <a:ext cx="12954000" cy="859445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picture of </a:t>
            </a:r>
          </a:p>
          <a:p>
            <a:pPr algn="ctr" defTabSz="698472"/>
            <a:r>
              <a:rPr lang="en-US" sz="7333" b="1" dirty="0"/>
              <a:t>PCB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0150B-5EE8-5C4A-A6E6-B729A8C6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4612958" cy="461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37BB3-1D9C-F24E-A872-DA1FD109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717" y="30358537"/>
            <a:ext cx="6956282" cy="2347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54FBA8-7553-5742-9F1F-54952C0BC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0470503"/>
            <a:ext cx="4136570" cy="212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82823-9A46-E34E-B405-D8DA7CC5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0" y="7056116"/>
            <a:ext cx="3353711" cy="325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6BBB4-BF93-0144-A4E5-E6FD72F59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6" y="10981881"/>
            <a:ext cx="3353705" cy="3353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ED0DE-4B23-8F4F-97E1-634AD84876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953" y="15001963"/>
            <a:ext cx="3353703" cy="3353704"/>
          </a:xfrm>
          <a:prstGeom prst="rect">
            <a:avLst/>
          </a:prstGeom>
        </p:spPr>
      </p:pic>
      <p:sp>
        <p:nvSpPr>
          <p:cNvPr id="38" name="Text Box 40">
            <a:extLst>
              <a:ext uri="{FF2B5EF4-FFF2-40B4-BE49-F238E27FC236}">
                <a16:creationId xmlns:a16="http://schemas.microsoft.com/office/drawing/2014/main" id="{E74EA2DD-8F50-B64A-A174-434F2BB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0107" y="18830074"/>
            <a:ext cx="9909371" cy="16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Audio Codec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 err="1"/>
              <a:t>Descirption</a:t>
            </a:r>
            <a:endParaRPr lang="en-US" sz="4000" dirty="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706611C6-9E08-EF45-A6EE-390C461A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984" y="23027826"/>
            <a:ext cx="9909371" cy="16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Speaker System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 err="1"/>
              <a:t>Descirption</a:t>
            </a:r>
            <a:endParaRPr lang="en-US" sz="40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03A31BD-592A-EC42-A407-038F8EB532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0" y="18935096"/>
            <a:ext cx="3353703" cy="33537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F8F5DD-35FE-9543-92A5-75A5FCCE4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690" y="22868229"/>
            <a:ext cx="3353703" cy="33537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A7C3F5A-0D12-C64E-95D3-BB85001AA4D2}"/>
              </a:ext>
            </a:extLst>
          </p:cNvPr>
          <p:cNvSpPr txBox="1"/>
          <p:nvPr/>
        </p:nvSpPr>
        <p:spPr>
          <a:xfrm>
            <a:off x="15049500" y="25714655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Caption and/or text (preferably bullet points)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234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#1</dc:title>
  <dc:creator>Ilan Ben-Yaacov</dc:creator>
  <cp:lastModifiedBy>Andrew Thompson</cp:lastModifiedBy>
  <cp:revision>102</cp:revision>
  <dcterms:created xsi:type="dcterms:W3CDTF">2008-04-26T00:00:10Z</dcterms:created>
  <dcterms:modified xsi:type="dcterms:W3CDTF">2019-04-17T20:00:04Z</dcterms:modified>
</cp:coreProperties>
</file>