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182"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364"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545"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727"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5909" algn="l" defTabSz="914364" rtl="0" eaLnBrk="1" latinLnBrk="0" hangingPunct="1"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091" algn="l" defTabSz="914364" rtl="0" eaLnBrk="1" latinLnBrk="0" hangingPunct="1"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272" algn="l" defTabSz="914364" rtl="0" eaLnBrk="1" latinLnBrk="0" hangingPunct="1"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454" algn="l" defTabSz="914364" rtl="0" eaLnBrk="1" latinLnBrk="0" hangingPunct="1"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9FFF"/>
    <a:srgbClr val="B4C1E1"/>
    <a:srgbClr val="C6D9F1"/>
    <a:srgbClr val="C0E4EF"/>
    <a:srgbClr val="6699FF"/>
    <a:srgbClr val="EFD9B9"/>
    <a:srgbClr val="E8D9DE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3" autoAdjust="0"/>
    <p:restoredTop sz="94210" autoAdjust="0"/>
  </p:normalViewPr>
  <p:slideViewPr>
    <p:cSldViewPr>
      <p:cViewPr varScale="1">
        <p:scale>
          <a:sx n="32" d="100"/>
          <a:sy n="32" d="100"/>
        </p:scale>
        <p:origin x="1792" y="20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hompson" userId="873d15e0a62056a2" providerId="LiveId" clId="{95DCC3C7-08A7-D64D-8571-D306E718D3B3}"/>
    <pc:docChg chg="undo custSel modSld">
      <pc:chgData name="Andrew Thompson" userId="873d15e0a62056a2" providerId="LiveId" clId="{95DCC3C7-08A7-D64D-8571-D306E718D3B3}" dt="2019-04-15T21:49:28.274" v="150" actId="1076"/>
      <pc:docMkLst>
        <pc:docMk/>
      </pc:docMkLst>
      <pc:sldChg chg="addSp delSp modSp">
        <pc:chgData name="Andrew Thompson" userId="873d15e0a62056a2" providerId="LiveId" clId="{95DCC3C7-08A7-D64D-8571-D306E718D3B3}" dt="2019-04-15T21:49:28.274" v="150" actId="1076"/>
        <pc:sldMkLst>
          <pc:docMk/>
          <pc:sldMk cId="0" sldId="256"/>
        </pc:sldMkLst>
        <pc:spChg chg="add del mod">
          <ac:chgData name="Andrew Thompson" userId="873d15e0a62056a2" providerId="LiveId" clId="{95DCC3C7-08A7-D64D-8571-D306E718D3B3}" dt="2019-04-15T21:46:26.023" v="44" actId="478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Andrew Thompson" userId="873d15e0a62056a2" providerId="LiveId" clId="{95DCC3C7-08A7-D64D-8571-D306E718D3B3}" dt="2019-04-15T21:43:48.027" v="19" actId="767"/>
          <ac:spMkLst>
            <pc:docMk/>
            <pc:sldMk cId="0" sldId="256"/>
            <ac:spMk id="7" creationId="{DB6883DB-438A-014E-AB75-1AC154F0D295}"/>
          </ac:spMkLst>
        </pc:spChg>
        <pc:spChg chg="add del mod">
          <ac:chgData name="Andrew Thompson" userId="873d15e0a62056a2" providerId="LiveId" clId="{95DCC3C7-08A7-D64D-8571-D306E718D3B3}" dt="2019-04-15T21:46:02.443" v="39"/>
          <ac:spMkLst>
            <pc:docMk/>
            <pc:sldMk cId="0" sldId="256"/>
            <ac:spMk id="15" creationId="{86B6C47F-5DFF-924B-ADDF-95E7A9F366E3}"/>
          </ac:spMkLst>
        </pc:spChg>
        <pc:spChg chg="add del mod">
          <ac:chgData name="Andrew Thompson" userId="873d15e0a62056a2" providerId="LiveId" clId="{95DCC3C7-08A7-D64D-8571-D306E718D3B3}" dt="2019-04-15T21:46:16.652" v="41"/>
          <ac:spMkLst>
            <pc:docMk/>
            <pc:sldMk cId="0" sldId="256"/>
            <ac:spMk id="16" creationId="{1221D263-B356-304C-A10A-53E1D70A131A}"/>
          </ac:spMkLst>
        </pc:spChg>
        <pc:spChg chg="mod">
          <ac:chgData name="Andrew Thompson" userId="873d15e0a62056a2" providerId="LiveId" clId="{95DCC3C7-08A7-D64D-8571-D306E718D3B3}" dt="2019-04-15T21:49:19.734" v="149" actId="1076"/>
          <ac:spMkLst>
            <pc:docMk/>
            <pc:sldMk cId="0" sldId="256"/>
            <ac:spMk id="17" creationId="{00000000-0000-0000-0000-000000000000}"/>
          </ac:spMkLst>
        </pc:spChg>
        <pc:picChg chg="add del mod">
          <ac:chgData name="Andrew Thompson" userId="873d15e0a62056a2" providerId="LiveId" clId="{95DCC3C7-08A7-D64D-8571-D306E718D3B3}" dt="2019-04-15T21:41:19.662" v="13" actId="478"/>
          <ac:picMkLst>
            <pc:docMk/>
            <pc:sldMk cId="0" sldId="256"/>
            <ac:picMk id="5" creationId="{5EAF8A6B-90FB-6942-B070-F00E7722A0A0}"/>
          </ac:picMkLst>
        </pc:picChg>
        <pc:picChg chg="add del mod">
          <ac:chgData name="Andrew Thompson" userId="873d15e0a62056a2" providerId="LiveId" clId="{95DCC3C7-08A7-D64D-8571-D306E718D3B3}" dt="2019-04-15T21:44:33.142" v="22" actId="478"/>
          <ac:picMkLst>
            <pc:docMk/>
            <pc:sldMk cId="0" sldId="256"/>
            <ac:picMk id="6" creationId="{E4933F37-508F-C44F-A8F6-7175962DCD22}"/>
          </ac:picMkLst>
        </pc:picChg>
        <pc:picChg chg="add mod">
          <ac:chgData name="Andrew Thompson" userId="873d15e0a62056a2" providerId="LiveId" clId="{95DCC3C7-08A7-D64D-8571-D306E718D3B3}" dt="2019-04-15T21:49:28.274" v="150" actId="1076"/>
          <ac:picMkLst>
            <pc:docMk/>
            <pc:sldMk cId="0" sldId="256"/>
            <ac:picMk id="11" creationId="{10C37BB3-1D9C-F24E-A872-DA1FD1095942}"/>
          </ac:picMkLst>
        </pc:picChg>
        <pc:picChg chg="add mod">
          <ac:chgData name="Andrew Thompson" userId="873d15e0a62056a2" providerId="LiveId" clId="{95DCC3C7-08A7-D64D-8571-D306E718D3B3}" dt="2019-04-15T21:47:00.318" v="48" actId="1076"/>
          <ac:picMkLst>
            <pc:docMk/>
            <pc:sldMk cId="0" sldId="256"/>
            <ac:picMk id="20" creationId="{1F54FBA8-7553-5742-9F1F-54952C0BC259}"/>
          </ac:picMkLst>
        </pc:picChg>
        <pc:picChg chg="del">
          <ac:chgData name="Andrew Thompson" userId="873d15e0a62056a2" providerId="LiveId" clId="{95DCC3C7-08A7-D64D-8571-D306E718D3B3}" dt="2019-04-15T21:38:53.036" v="0" actId="478"/>
          <ac:picMkLst>
            <pc:docMk/>
            <pc:sldMk cId="0" sldId="256"/>
            <ac:picMk id="34" creationId="{00000000-0000-0000-0000-000000000000}"/>
          </ac:picMkLst>
        </pc:picChg>
        <pc:cxnChg chg="mod">
          <ac:chgData name="Andrew Thompson" userId="873d15e0a62056a2" providerId="LiveId" clId="{95DCC3C7-08A7-D64D-8571-D306E718D3B3}" dt="2019-04-15T21:49:13.482" v="148" actId="1076"/>
          <ac:cxnSpMkLst>
            <pc:docMk/>
            <pc:sldMk cId="0" sldId="256"/>
            <ac:cxnSpMk id="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184A811-333E-1B40-A7F2-C90C87A1E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550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3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D5847DD8-A56B-5A4D-BBC1-6FBBA9001D6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4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762"/>
            <a:ext cx="37306250" cy="70557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4" y="18654070"/>
            <a:ext cx="30724475" cy="8411862"/>
          </a:xfrm>
        </p:spPr>
        <p:txBody>
          <a:bodyPr/>
          <a:lstStyle>
            <a:lvl1pPr marL="0" indent="0" algn="ctr">
              <a:buNone/>
              <a:defRPr/>
            </a:lvl1pPr>
            <a:lvl2pPr marL="457182" indent="0" algn="ctr">
              <a:buNone/>
              <a:defRPr/>
            </a:lvl2pPr>
            <a:lvl3pPr marL="914364" indent="0" algn="ctr">
              <a:buNone/>
              <a:defRPr/>
            </a:lvl3pPr>
            <a:lvl4pPr marL="1371545" indent="0" algn="ctr">
              <a:buNone/>
              <a:defRPr/>
            </a:lvl4pPr>
            <a:lvl5pPr marL="1828727" indent="0" algn="ctr">
              <a:buNone/>
              <a:defRPr/>
            </a:lvl5pPr>
            <a:lvl6pPr marL="2285909" indent="0" algn="ctr">
              <a:buNone/>
              <a:defRPr/>
            </a:lvl6pPr>
            <a:lvl7pPr marL="2743091" indent="0" algn="ctr">
              <a:buNone/>
              <a:defRPr/>
            </a:lvl7pPr>
            <a:lvl8pPr marL="3200272" indent="0" algn="ctr">
              <a:buNone/>
              <a:defRPr/>
            </a:lvl8pPr>
            <a:lvl9pPr marL="365745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B9CFB-A45D-0444-B1F6-EA022671A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94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CF5A7-8B2B-0049-804D-AC604C1767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1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9" y="1319085"/>
            <a:ext cx="9875837" cy="280869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9085"/>
            <a:ext cx="29475113" cy="280869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27A10-D486-3546-9983-7B44A45CA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95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9084"/>
            <a:ext cx="39503350" cy="548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3927" y="7681270"/>
            <a:ext cx="19675475" cy="1078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2" y="7681270"/>
            <a:ext cx="19675475" cy="1078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193925" y="18617000"/>
            <a:ext cx="39503350" cy="10788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AD31A-AB47-0A46-A370-A7C3608F3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6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B62DA-B3D8-8A48-9468-50E7FCF6B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9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225"/>
            <a:ext cx="37307838" cy="6538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324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2" indent="0">
              <a:buNone/>
              <a:defRPr sz="1800"/>
            </a:lvl2pPr>
            <a:lvl3pPr marL="914364" indent="0">
              <a:buNone/>
              <a:defRPr sz="1600"/>
            </a:lvl3pPr>
            <a:lvl4pPr marL="1371545" indent="0">
              <a:buNone/>
              <a:defRPr sz="1400"/>
            </a:lvl4pPr>
            <a:lvl5pPr marL="1828727" indent="0">
              <a:buNone/>
              <a:defRPr sz="1400"/>
            </a:lvl5pPr>
            <a:lvl6pPr marL="2285909" indent="0">
              <a:buNone/>
              <a:defRPr sz="1400"/>
            </a:lvl6pPr>
            <a:lvl7pPr marL="2743091" indent="0">
              <a:buNone/>
              <a:defRPr sz="1400"/>
            </a:lvl7pPr>
            <a:lvl8pPr marL="3200272" indent="0">
              <a:buNone/>
              <a:defRPr sz="1400"/>
            </a:lvl8pPr>
            <a:lvl9pPr marL="365745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1CDE4-5813-F046-9493-A8B40C72E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00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1270"/>
            <a:ext cx="19675475" cy="21724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2" y="7681270"/>
            <a:ext cx="19675475" cy="21724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93158-7926-3A45-9600-BA7112FA7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30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540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261"/>
            <a:ext cx="19392900" cy="30706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916"/>
            <a:ext cx="19392900" cy="18966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261"/>
            <a:ext cx="19400837" cy="30706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916"/>
            <a:ext cx="19400837" cy="18966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2BD17-106D-D74D-A7F2-7F474D08ED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3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69ACE-71DB-7349-8825-85336E44A8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4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26AE0-1C53-DC42-8121-969785983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50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362"/>
            <a:ext cx="14439900" cy="5577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363"/>
            <a:ext cx="24536400" cy="28094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892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F2998-4A34-5149-BAD4-7E934CA946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32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262"/>
            <a:ext cx="26335037" cy="27215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0909"/>
            <a:ext cx="26335037" cy="19750732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838"/>
            <a:ext cx="26335037" cy="386303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6621B-CADB-4745-9D8F-BDD0B4D0C2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2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44109" tIns="222055" rIns="444109" bIns="2220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3"/>
            <a:ext cx="3950335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44109" tIns="222055" rIns="444109" bIns="2220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3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4109" tIns="222055" rIns="444109" bIns="2220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99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6763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4109" tIns="222055" rIns="444109" bIns="22205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99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6763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4109" tIns="222055" rIns="444109" bIns="2220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99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D65E68-F9C8-B149-A211-A15886FDA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182" algn="ctr" defTabSz="4440060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cs typeface="Arial" charset="0"/>
        </a:defRPr>
      </a:lvl6pPr>
      <a:lvl7pPr marL="914364" algn="ctr" defTabSz="4440060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cs typeface="Arial" charset="0"/>
        </a:defRPr>
      </a:lvl7pPr>
      <a:lvl8pPr marL="1371545" algn="ctr" defTabSz="4440060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cs typeface="Arial" charset="0"/>
        </a:defRPr>
      </a:lvl8pPr>
      <a:lvl9pPr marL="1828727" algn="ctr" defTabSz="4440060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666808" indent="-1666808" algn="l" defTabSz="4440060" rtl="0" eaLnBrk="0" fontAlgn="base" hangingPunct="0">
        <a:spcBef>
          <a:spcPct val="20000"/>
        </a:spcBef>
        <a:spcAft>
          <a:spcPct val="0"/>
        </a:spcAft>
        <a:buChar char="•"/>
        <a:defRPr sz="15599">
          <a:solidFill>
            <a:schemeClr val="tx1"/>
          </a:solidFill>
          <a:latin typeface="+mn-lt"/>
          <a:ea typeface="Arial" charset="0"/>
          <a:cs typeface="+mn-cs"/>
        </a:defRPr>
      </a:lvl1pPr>
      <a:lvl2pPr marL="3608244" indent="-1387420" algn="l" defTabSz="4440060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Arial" charset="0"/>
          <a:cs typeface="+mn-cs"/>
        </a:defRPr>
      </a:lvl2pPr>
      <a:lvl3pPr marL="5551266" indent="-1111206" algn="l" defTabSz="4440060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Arial" charset="0"/>
          <a:cs typeface="+mn-cs"/>
        </a:defRPr>
      </a:lvl3pPr>
      <a:lvl4pPr marL="7770502" indent="-1109618" algn="l" defTabSz="4440060" rtl="0" eaLnBrk="0" fontAlgn="base" hangingPunct="0">
        <a:spcBef>
          <a:spcPct val="20000"/>
        </a:spcBef>
        <a:spcAft>
          <a:spcPct val="0"/>
        </a:spcAft>
        <a:buChar char="–"/>
        <a:defRPr sz="9700">
          <a:solidFill>
            <a:schemeClr val="tx1"/>
          </a:solidFill>
          <a:latin typeface="+mn-lt"/>
          <a:ea typeface="Arial" charset="0"/>
          <a:cs typeface="+mn-cs"/>
        </a:defRPr>
      </a:lvl4pPr>
      <a:lvl5pPr marL="9991325" indent="-1109618" algn="l" defTabSz="4440060" rtl="0" eaLnBrk="0" fontAlgn="base" hangingPunct="0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Arial" charset="0"/>
          <a:cs typeface="+mn-cs"/>
        </a:defRPr>
      </a:lvl5pPr>
      <a:lvl6pPr marL="10448507" indent="-1109618" algn="l" defTabSz="4440060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cs typeface="+mn-cs"/>
        </a:defRPr>
      </a:lvl6pPr>
      <a:lvl7pPr marL="10905689" indent="-1109618" algn="l" defTabSz="4440060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cs typeface="+mn-cs"/>
        </a:defRPr>
      </a:lvl7pPr>
      <a:lvl8pPr marL="11362871" indent="-1109618" algn="l" defTabSz="4440060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cs typeface="+mn-cs"/>
        </a:defRPr>
      </a:lvl8pPr>
      <a:lvl9pPr marL="11820052" indent="-1109618" algn="l" defTabSz="4440060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tiff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D9F1">
                <a:lumMod val="20000"/>
                <a:lumOff val="80000"/>
              </a:srgbClr>
            </a:gs>
            <a:gs pos="31000">
              <a:srgbClr val="B4C1E1"/>
            </a:gs>
            <a:gs pos="73000">
              <a:srgbClr val="3B9FFF"/>
            </a:gs>
            <a:gs pos="100000">
              <a:srgbClr val="3B9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auto">
          <a:xfrm>
            <a:off x="14630400" y="3657600"/>
            <a:ext cx="0" cy="265176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" name="Straight Connector 9"/>
          <p:cNvCxnSpPr/>
          <p:nvPr/>
        </p:nvCxnSpPr>
        <p:spPr bwMode="auto">
          <a:xfrm>
            <a:off x="29260800" y="3657600"/>
            <a:ext cx="0" cy="265176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" name="Rectangle 35"/>
          <p:cNvSpPr/>
          <p:nvPr/>
        </p:nvSpPr>
        <p:spPr>
          <a:xfrm>
            <a:off x="0" y="-76200"/>
            <a:ext cx="43891200" cy="4892428"/>
          </a:xfrm>
          <a:prstGeom prst="rect">
            <a:avLst/>
          </a:prstGeom>
          <a:solidFill>
            <a:schemeClr val="bg1"/>
          </a:solidFill>
          <a:ln w="793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333" dirty="0"/>
          </a:p>
        </p:txBody>
      </p:sp>
      <p:sp>
        <p:nvSpPr>
          <p:cNvPr id="3077" name="Text Box 40"/>
          <p:cNvSpPr txBox="1">
            <a:spLocks noChangeArrowheads="1"/>
          </p:cNvSpPr>
          <p:nvPr/>
        </p:nvSpPr>
        <p:spPr bwMode="auto">
          <a:xfrm>
            <a:off x="457200" y="6400800"/>
            <a:ext cx="13716000" cy="834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sz="4000" b="1" dirty="0"/>
              <a:t>Communicating with groups of people during an emergency situation is an extremely important and challenging task. The Cloud Control project aims to relay messages from a ground control system to a target audience under a drone without being physically present.</a:t>
            </a:r>
          </a:p>
          <a:p>
            <a:pPr marL="571500" indent="-571500"/>
            <a:r>
              <a:rPr lang="en-US" sz="4000" b="1" dirty="0"/>
              <a:t>Ground Control System:</a:t>
            </a:r>
          </a:p>
          <a:p>
            <a:pPr marL="1314450" lvl="1" indent="-571500"/>
            <a:r>
              <a:rPr lang="en-US" sz="4000" b="1" dirty="0"/>
              <a:t>User interface running on Raspberry Pi touch screen with a </a:t>
            </a:r>
            <a:r>
              <a:rPr lang="en-US" sz="4000" b="1" dirty="0" err="1"/>
              <a:t>micrphone</a:t>
            </a:r>
            <a:endParaRPr lang="en-US" sz="4000" b="1" dirty="0"/>
          </a:p>
          <a:p>
            <a:pPr marL="1314450" lvl="1" indent="-571500"/>
            <a:r>
              <a:rPr lang="en-US" sz="100" b="1" dirty="0"/>
              <a:t>f</a:t>
            </a:r>
          </a:p>
          <a:p>
            <a:pPr marL="571500" indent="-571500"/>
            <a:r>
              <a:rPr lang="en-US" sz="4000" b="1" dirty="0"/>
              <a:t>Drone Module:</a:t>
            </a:r>
          </a:p>
          <a:p>
            <a:pPr marL="1314450" lvl="1" indent="-571500"/>
            <a:r>
              <a:rPr lang="en-US" sz="4000" b="1" dirty="0"/>
              <a:t>PCB with speaker system mounted on </a:t>
            </a:r>
            <a:r>
              <a:rPr lang="en-US" sz="4000" b="1" dirty="0" err="1"/>
              <a:t>hexacopter</a:t>
            </a:r>
            <a:r>
              <a:rPr lang="en-US" sz="4000" b="1" dirty="0"/>
              <a:t> drone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57200" y="30175200"/>
            <a:ext cx="42976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14630400" y="3015735"/>
            <a:ext cx="2926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entury Gothic" panose="020B0502020202020204" pitchFamily="34" charset="0"/>
              </a:rPr>
              <a:t>Andrew Thompson  |  Reed Taylor|  Brent </a:t>
            </a:r>
            <a:r>
              <a:rPr lang="en-US" sz="7200" dirty="0" err="1">
                <a:latin typeface="Century Gothic" panose="020B0502020202020204" pitchFamily="34" charset="0"/>
              </a:rPr>
              <a:t>Morada</a:t>
            </a:r>
            <a:r>
              <a:rPr lang="en-US" sz="7200" dirty="0">
                <a:latin typeface="Century Gothic" panose="020B0502020202020204" pitchFamily="34" charset="0"/>
              </a:rPr>
              <a:t>  |  Anna Lee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30400" y="659879"/>
            <a:ext cx="29260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latin typeface="Century Gothic" panose="020B0502020202020204" pitchFamily="34" charset="0"/>
              </a:rPr>
              <a:t>Cloud Control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0158" y="30316063"/>
            <a:ext cx="12496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Acknowledgements:</a:t>
            </a:r>
          </a:p>
          <a:p>
            <a:r>
              <a:rPr lang="en-US" sz="4400" dirty="0"/>
              <a:t>Special thanks to Phil </a:t>
            </a:r>
            <a:r>
              <a:rPr lang="en-US" sz="4400" dirty="0" err="1"/>
              <a:t>Tokumaru</a:t>
            </a:r>
            <a:r>
              <a:rPr lang="en-US" sz="4400" dirty="0"/>
              <a:t>, </a:t>
            </a:r>
            <a:r>
              <a:rPr lang="en-US" sz="4400" dirty="0" err="1"/>
              <a:t>Yogananda</a:t>
            </a:r>
            <a:r>
              <a:rPr lang="en-US" sz="4400" dirty="0"/>
              <a:t> </a:t>
            </a:r>
            <a:r>
              <a:rPr lang="en-US" sz="4400" dirty="0" err="1"/>
              <a:t>Isukapalli</a:t>
            </a:r>
            <a:r>
              <a:rPr lang="en-US" sz="4400" dirty="0"/>
              <a:t>, Brandon </a:t>
            </a:r>
            <a:r>
              <a:rPr lang="en-US" sz="4400" dirty="0" err="1"/>
              <a:t>Pon</a:t>
            </a:r>
            <a:r>
              <a:rPr lang="en-US" sz="4400" dirty="0"/>
              <a:t>, and Carrie Segal.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125701" y="5290153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PCB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18000" y="16799004"/>
            <a:ext cx="13716000" cy="2123658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Key Result #2 / References / Conclusion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5222557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Background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087600" y="16306800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Critical Hardware Components</a:t>
            </a:r>
          </a:p>
        </p:txBody>
      </p:sp>
      <p:sp>
        <p:nvSpPr>
          <p:cNvPr id="3072" name="TextBox 3071"/>
          <p:cNvSpPr txBox="1"/>
          <p:nvPr/>
        </p:nvSpPr>
        <p:spPr>
          <a:xfrm>
            <a:off x="15087600" y="15504763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Caption and/or text (preferably bullet points)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9857" y="20075605"/>
            <a:ext cx="13716000" cy="2123658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Exploded View / Block Diagram / Functional Flow Diagram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94202" y="5336320"/>
            <a:ext cx="13716000" cy="2123658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Key Result #1 (e.g., thermal test, drop test, </a:t>
            </a:r>
            <a:r>
              <a:rPr lang="en-US" sz="6600" b="1" u="sng" dirty="0" err="1"/>
              <a:t>etc</a:t>
            </a:r>
            <a:r>
              <a:rPr lang="en-US" sz="6600" b="1" u="sng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0" y="15551523"/>
            <a:ext cx="13715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Describe key result (consider bullet point list). </a:t>
            </a:r>
          </a:p>
          <a:p>
            <a:endParaRPr lang="en-US" sz="4000" dirty="0"/>
          </a:p>
        </p:txBody>
      </p:sp>
      <p:sp>
        <p:nvSpPr>
          <p:cNvPr id="37" name="Rectangle 15" descr="30%"/>
          <p:cNvSpPr>
            <a:spLocks noChangeArrowheads="1"/>
          </p:cNvSpPr>
          <p:nvPr/>
        </p:nvSpPr>
        <p:spPr bwMode="auto">
          <a:xfrm>
            <a:off x="870857" y="22496361"/>
            <a:ext cx="12954000" cy="70692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Exploded View / </a:t>
            </a:r>
          </a:p>
          <a:p>
            <a:pPr algn="ctr" defTabSz="698472"/>
            <a:r>
              <a:rPr lang="en-US" sz="7333" b="1" dirty="0"/>
              <a:t>Block Diagram / </a:t>
            </a:r>
          </a:p>
          <a:p>
            <a:pPr algn="ctr" defTabSz="698472"/>
            <a:r>
              <a:rPr lang="en-US" sz="7333" b="1" dirty="0"/>
              <a:t>Functional Flow Diagram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489857" y="16372972"/>
            <a:ext cx="13716000" cy="16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Insert brief description of product, problems that it solves, bullet points of key features, </a:t>
            </a:r>
            <a:r>
              <a:rPr lang="en-US" sz="4000" dirty="0" err="1"/>
              <a:t>etc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" y="14997525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Overview / Design Specs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9046630" y="18211800"/>
            <a:ext cx="9909371" cy="22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Raspberry Pi Ground Control System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Describe key component #1, including applicable specs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19051577" y="21869400"/>
            <a:ext cx="9909371" cy="22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LPC4088 Microcontroller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Describe key component #2, including applicable specs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19047545" y="25374600"/>
            <a:ext cx="9909371" cy="22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NRF24 Wireless Module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Describe key component #4, including applicable specs</a:t>
            </a:r>
          </a:p>
        </p:txBody>
      </p:sp>
      <p:sp>
        <p:nvSpPr>
          <p:cNvPr id="49" name="Rectangle 15" descr="30%"/>
          <p:cNvSpPr>
            <a:spLocks noChangeArrowheads="1"/>
          </p:cNvSpPr>
          <p:nvPr/>
        </p:nvSpPr>
        <p:spPr bwMode="auto">
          <a:xfrm>
            <a:off x="30098999" y="8098047"/>
            <a:ext cx="12954000" cy="627054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figure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94202" y="26946761"/>
            <a:ext cx="13715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Describe key result (consider bullet point list). </a:t>
            </a:r>
          </a:p>
          <a:p>
            <a:endParaRPr lang="en-US" sz="4000" dirty="0"/>
          </a:p>
        </p:txBody>
      </p:sp>
      <p:sp>
        <p:nvSpPr>
          <p:cNvPr id="51" name="Rectangle 15" descr="30%"/>
          <p:cNvSpPr>
            <a:spLocks noChangeArrowheads="1"/>
          </p:cNvSpPr>
          <p:nvPr/>
        </p:nvSpPr>
        <p:spPr bwMode="auto">
          <a:xfrm>
            <a:off x="30175201" y="19218589"/>
            <a:ext cx="12954000" cy="67656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figure</a:t>
            </a:r>
          </a:p>
        </p:txBody>
      </p:sp>
      <p:sp>
        <p:nvSpPr>
          <p:cNvPr id="52" name="Rectangle 15" descr="30%"/>
          <p:cNvSpPr>
            <a:spLocks noChangeArrowheads="1"/>
          </p:cNvSpPr>
          <p:nvPr/>
        </p:nvSpPr>
        <p:spPr bwMode="auto">
          <a:xfrm>
            <a:off x="15468601" y="6685911"/>
            <a:ext cx="12954000" cy="859445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picture of </a:t>
            </a:r>
          </a:p>
          <a:p>
            <a:pPr algn="ctr" defTabSz="698472"/>
            <a:r>
              <a:rPr lang="en-US" sz="7333" b="1" dirty="0"/>
              <a:t>PCB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0150B-5EE8-5C4A-A6E6-B729A8C6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4612958" cy="4612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37BB3-1D9C-F24E-A872-DA1FD1095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717" y="30358537"/>
            <a:ext cx="6956282" cy="23470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54FBA8-7553-5742-9F1F-54952C0BC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30470503"/>
            <a:ext cx="4136570" cy="2123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A82823-9A46-E34E-B405-D8DA7CC5C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944" y="17938133"/>
            <a:ext cx="3353711" cy="3259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6BBB4-BF93-0144-A4E5-E6FD72F598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289" y="21579454"/>
            <a:ext cx="3353705" cy="3353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8ED0DE-4B23-8F4F-97E1-634AD84876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289" y="25406238"/>
            <a:ext cx="3353703" cy="33537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402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402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1564</TotalTime>
  <Words>246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Default Design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#1</dc:title>
  <dc:creator>Ilan Ben-Yaacov</dc:creator>
  <cp:lastModifiedBy>Microsoft Office User</cp:lastModifiedBy>
  <cp:revision>101</cp:revision>
  <dcterms:created xsi:type="dcterms:W3CDTF">2008-04-26T00:00:10Z</dcterms:created>
  <dcterms:modified xsi:type="dcterms:W3CDTF">2019-04-16T19:49:42Z</dcterms:modified>
</cp:coreProperties>
</file>