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09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0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19DD-3D65-4899-96C0-50703A5A1BF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FBC4-11A7-494C-88A6-24552584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CAAD-3A73-4A3B-B085-61A50CA9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9" y="769758"/>
            <a:ext cx="9144000" cy="10530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Grade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7E83B-1468-49DD-A444-80E9AD35EDFF}"/>
              </a:ext>
            </a:extLst>
          </p:cNvPr>
          <p:cNvSpPr txBox="1"/>
          <p:nvPr/>
        </p:nvSpPr>
        <p:spPr>
          <a:xfrm>
            <a:off x="4849090" y="3603830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Coded by Reed Tumlin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407F1-8092-40E4-A173-50749BB2D63F}"/>
              </a:ext>
            </a:extLst>
          </p:cNvPr>
          <p:cNvSpPr txBox="1"/>
          <p:nvPr/>
        </p:nvSpPr>
        <p:spPr>
          <a:xfrm>
            <a:off x="2844800" y="2493818"/>
            <a:ext cx="616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easy-to-use grade calculator that computes quiz, test, and project grades!</a:t>
            </a:r>
          </a:p>
        </p:txBody>
      </p:sp>
      <p:pic>
        <p:nvPicPr>
          <p:cNvPr id="7" name="Picture 6" descr="Calculator and notepad">
            <a:extLst>
              <a:ext uri="{FF2B5EF4-FFF2-40B4-BE49-F238E27FC236}">
                <a16:creationId xmlns:a16="http://schemas.microsoft.com/office/drawing/2014/main" id="{E13DA56B-9499-49E8-BAEA-3466B9413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9" t="9020"/>
          <a:stretch/>
        </p:blipFill>
        <p:spPr>
          <a:xfrm>
            <a:off x="9605394" y="4337108"/>
            <a:ext cx="2586606" cy="2520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4EABE-E264-4ED0-8F24-8A437170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55971" cy="215597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7A3833-BD9C-4C8F-8E19-0FFED07DAE48}"/>
              </a:ext>
            </a:extLst>
          </p:cNvPr>
          <p:cNvCxnSpPr/>
          <p:nvPr/>
        </p:nvCxnSpPr>
        <p:spPr>
          <a:xfrm>
            <a:off x="2844800" y="2030136"/>
            <a:ext cx="6978708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4773C48-8D7F-4863-A477-9C10FC622F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" b="11190"/>
          <a:stretch/>
        </p:blipFill>
        <p:spPr>
          <a:xfrm>
            <a:off x="0" y="4381422"/>
            <a:ext cx="2816458" cy="25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8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Flask Grade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Grade Calculator</dc:title>
  <dc:creator>Reed Tumlin</dc:creator>
  <cp:lastModifiedBy>Reed Tumlin</cp:lastModifiedBy>
  <cp:revision>2</cp:revision>
  <dcterms:created xsi:type="dcterms:W3CDTF">2021-11-30T22:23:46Z</dcterms:created>
  <dcterms:modified xsi:type="dcterms:W3CDTF">2021-11-30T22:56:13Z</dcterms:modified>
</cp:coreProperties>
</file>