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anrope Light"/>
      <p:regular r:id="rId24"/>
      <p:bold r:id="rId25"/>
    </p:embeddedFont>
    <p:embeddedFont>
      <p:font typeface="Inter"/>
      <p:regular r:id="rId26"/>
      <p:bold r:id="rId27"/>
      <p:italic r:id="rId28"/>
      <p:boldItalic r:id="rId29"/>
    </p:embeddedFont>
    <p:embeddedFont>
      <p:font typeface="Manrope SemiBold"/>
      <p:regular r:id="rId30"/>
      <p:bold r:id="rId31"/>
    </p:embeddedFont>
    <p:embeddedFont>
      <p:font typeface="Manrope"/>
      <p:regular r:id="rId32"/>
      <p:bold r:id="rId33"/>
    </p:embeddedFont>
    <p:embeddedFont>
      <p:font typeface="Manrope ExtraLight"/>
      <p:regular r:id="rId34"/>
      <p:bold r:id="rId35"/>
    </p:embeddedFont>
    <p:embeddedFont>
      <p:font typeface="Manrope Medium"/>
      <p:regular r:id="rId36"/>
      <p:bold r:id="rId37"/>
    </p:embeddedFont>
    <p:embeddedFont>
      <p:font typeface="Inter Black"/>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anropeLigh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regular.fntdata"/><Relationship Id="rId25" Type="http://schemas.openxmlformats.org/officeDocument/2006/relationships/font" Target="fonts/ManropeLight-bold.fntdata"/><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nropeSemiBold-bold.fntdata"/><Relationship Id="rId30" Type="http://schemas.openxmlformats.org/officeDocument/2006/relationships/font" Target="fonts/ManropeSemiBold-regular.fntdata"/><Relationship Id="rId11" Type="http://schemas.openxmlformats.org/officeDocument/2006/relationships/slide" Target="slides/slide7.xml"/><Relationship Id="rId33" Type="http://schemas.openxmlformats.org/officeDocument/2006/relationships/font" Target="fonts/Manrope-bold.fntdata"/><Relationship Id="rId10" Type="http://schemas.openxmlformats.org/officeDocument/2006/relationships/slide" Target="slides/slide6.xml"/><Relationship Id="rId32" Type="http://schemas.openxmlformats.org/officeDocument/2006/relationships/font" Target="fonts/Manrope-regular.fntdata"/><Relationship Id="rId13" Type="http://schemas.openxmlformats.org/officeDocument/2006/relationships/slide" Target="slides/slide9.xml"/><Relationship Id="rId35" Type="http://schemas.openxmlformats.org/officeDocument/2006/relationships/font" Target="fonts/ManropeExtraLight-bold.fntdata"/><Relationship Id="rId12" Type="http://schemas.openxmlformats.org/officeDocument/2006/relationships/slide" Target="slides/slide8.xml"/><Relationship Id="rId34" Type="http://schemas.openxmlformats.org/officeDocument/2006/relationships/font" Target="fonts/ManropeExtraLight-regular.fntdata"/><Relationship Id="rId15" Type="http://schemas.openxmlformats.org/officeDocument/2006/relationships/slide" Target="slides/slide11.xml"/><Relationship Id="rId37" Type="http://schemas.openxmlformats.org/officeDocument/2006/relationships/font" Target="fonts/ManropeMedium-bold.fntdata"/><Relationship Id="rId14" Type="http://schemas.openxmlformats.org/officeDocument/2006/relationships/slide" Target="slides/slide10.xml"/><Relationship Id="rId36" Type="http://schemas.openxmlformats.org/officeDocument/2006/relationships/font" Target="fonts/ManropeMedium-regular.fntdata"/><Relationship Id="rId17" Type="http://schemas.openxmlformats.org/officeDocument/2006/relationships/slide" Target="slides/slide13.xml"/><Relationship Id="rId39" Type="http://schemas.openxmlformats.org/officeDocument/2006/relationships/font" Target="fonts/InterBlack-boldItalic.fntdata"/><Relationship Id="rId16" Type="http://schemas.openxmlformats.org/officeDocument/2006/relationships/slide" Target="slides/slide12.xml"/><Relationship Id="rId38" Type="http://schemas.openxmlformats.org/officeDocument/2006/relationships/font" Target="fonts/InterBlack-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22f89187e4e_0_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22f89187e4e_0_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370725205a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370725205a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13b38366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13b38366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370725205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370725205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131ff7c0f5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131ff7c0f5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370725205a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370725205a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370725205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370725205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370725205a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370725205a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13e1fc50f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13e1fc50f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31ff7c0f5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131ff7c0f5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363825fde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363825fde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3b627a1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3b627a1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132b9ccab91_0_2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132b9ccab91_0_2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131ff7c0f5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131ff7c0f5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22f89187e4e_0_4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22f89187e4e_0_4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1d0e38a95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1d0e38a95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1d2026ec6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1d2026ec6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2373d9b03a5_0_17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2373d9b03a5_0_17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31ff7c0f5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131ff7c0f5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46675" y="1733575"/>
            <a:ext cx="4211100" cy="1354500"/>
          </a:xfrm>
          <a:prstGeom prst="rect">
            <a:avLst/>
          </a:prstGeom>
        </p:spPr>
        <p:txBody>
          <a:bodyPr anchorCtr="0" anchor="b" bIns="91425" lIns="91425" spcFirstLastPara="1" rIns="91425" wrap="square" tIns="91425">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646675" y="3233125"/>
            <a:ext cx="4211100" cy="37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 name="Google Shape;13;p2"/>
            <p:cNvGrpSpPr/>
            <p:nvPr/>
          </p:nvGrpSpPr>
          <p:grpSpPr>
            <a:xfrm flipH="1" rot="5400000">
              <a:off x="-1115103" y="4529824"/>
              <a:ext cx="2575817" cy="2577160"/>
              <a:chOff x="1550275" y="1493275"/>
              <a:chExt cx="1582100" cy="1582925"/>
            </a:xfrm>
          </p:grpSpPr>
          <p:sp>
            <p:nvSpPr>
              <p:cNvPr id="14" name="Google Shape;14;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 name="Google Shape;15;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 name="Google Shape;16;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 name="Google Shape;17;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 name="Google Shape;18;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 name="Google Shape;19;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 name="Google Shape;20;p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 name="Google Shape;21;p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 name="Google Shape;22;p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 name="Google Shape;23;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 name="Google Shape;24;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 name="Google Shape;25;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 name="Google Shape;26;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 name="Google Shape;27;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0" name="Google Shape;30;p2"/>
            <p:cNvGrpSpPr/>
            <p:nvPr/>
          </p:nvGrpSpPr>
          <p:grpSpPr>
            <a:xfrm flipH="1" rot="5400000">
              <a:off x="5986247" y="4572099"/>
              <a:ext cx="2575817" cy="2577160"/>
              <a:chOff x="1550275" y="1493275"/>
              <a:chExt cx="1582100" cy="1582925"/>
            </a:xfrm>
          </p:grpSpPr>
          <p:sp>
            <p:nvSpPr>
              <p:cNvPr id="31" name="Google Shape;31;p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 name="Google Shape;32;p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 name="Google Shape;33;p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 name="Google Shape;34;p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 name="Google Shape;35;p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 name="Google Shape;36;p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 name="Google Shape;37;p2"/>
              <p:cNvSpPr/>
              <p:nvPr/>
            </p:nvSpPr>
            <p:spPr>
              <a:xfrm>
                <a:off x="1736066" y="1684329"/>
                <a:ext cx="1122388" cy="1100964"/>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 name="Google Shape;38;p2"/>
              <p:cNvSpPr/>
              <p:nvPr/>
            </p:nvSpPr>
            <p:spPr>
              <a:xfrm>
                <a:off x="1800052" y="1767251"/>
                <a:ext cx="1142033" cy="1118596"/>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 name="Google Shape;39;p2"/>
              <p:cNvSpPr/>
              <p:nvPr/>
            </p:nvSpPr>
            <p:spPr>
              <a:xfrm>
                <a:off x="1946313" y="1863204"/>
                <a:ext cx="1065738" cy="106835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 name="Google Shape;40;p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 name="Google Shape;41;p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 name="Google Shape;42;p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 name="Google Shape;43;p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 name="Google Shape;44;p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sp>
        <p:nvSpPr>
          <p:cNvPr id="412" name="Google Shape;412;p11"/>
          <p:cNvSpPr txBox="1"/>
          <p:nvPr>
            <p:ph hasCustomPrompt="1" type="title"/>
          </p:nvPr>
        </p:nvSpPr>
        <p:spPr>
          <a:xfrm>
            <a:off x="1078800" y="1282933"/>
            <a:ext cx="6986400" cy="1662300"/>
          </a:xfrm>
          <a:prstGeom prst="rect">
            <a:avLst/>
          </a:prstGeom>
        </p:spPr>
        <p:txBody>
          <a:bodyPr anchorCtr="0" anchor="b" bIns="91425" lIns="91425" spcFirstLastPara="1" rIns="91425" wrap="square" tIns="91425">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13" name="Google Shape;413;p11"/>
          <p:cNvSpPr txBox="1"/>
          <p:nvPr>
            <p:ph idx="1" type="subTitle"/>
          </p:nvPr>
        </p:nvSpPr>
        <p:spPr>
          <a:xfrm>
            <a:off x="1078800" y="3130400"/>
            <a:ext cx="6986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414" name="Google Shape;414;p11"/>
          <p:cNvGrpSpPr/>
          <p:nvPr/>
        </p:nvGrpSpPr>
        <p:grpSpPr>
          <a:xfrm flipH="1">
            <a:off x="3200061" y="4600922"/>
            <a:ext cx="2577160" cy="2638569"/>
            <a:chOff x="-1115775" y="4467744"/>
            <a:chExt cx="2577160" cy="2638569"/>
          </a:xfrm>
        </p:grpSpPr>
        <p:sp>
          <p:nvSpPr>
            <p:cNvPr id="415" name="Google Shape;415;p1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16" name="Google Shape;416;p11"/>
            <p:cNvGrpSpPr/>
            <p:nvPr/>
          </p:nvGrpSpPr>
          <p:grpSpPr>
            <a:xfrm flipH="1" rot="5400000">
              <a:off x="-1115103" y="4529824"/>
              <a:ext cx="2575817" cy="2577160"/>
              <a:chOff x="1550275" y="1493275"/>
              <a:chExt cx="1582100" cy="1582925"/>
            </a:xfrm>
          </p:grpSpPr>
          <p:sp>
            <p:nvSpPr>
              <p:cNvPr id="417" name="Google Shape;417;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8" name="Google Shape;418;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19" name="Google Shape;419;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0" name="Google Shape;420;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1" name="Google Shape;421;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2" name="Google Shape;422;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3" name="Google Shape;423;p1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4" name="Google Shape;424;p1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5" name="Google Shape;425;p1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6" name="Google Shape;426;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7" name="Google Shape;427;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8" name="Google Shape;428;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29" name="Google Shape;429;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0" name="Google Shape;430;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31" name="Google Shape;431;p11"/>
          <p:cNvGrpSpPr/>
          <p:nvPr/>
        </p:nvGrpSpPr>
        <p:grpSpPr>
          <a:xfrm>
            <a:off x="8006708" y="-2008234"/>
            <a:ext cx="2750618" cy="2741916"/>
            <a:chOff x="2724182" y="-1866850"/>
            <a:chExt cx="2750618" cy="2741916"/>
          </a:xfrm>
        </p:grpSpPr>
        <p:sp>
          <p:nvSpPr>
            <p:cNvPr id="432" name="Google Shape;432;p1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33" name="Google Shape;433;p11"/>
            <p:cNvGrpSpPr/>
            <p:nvPr/>
          </p:nvGrpSpPr>
          <p:grpSpPr>
            <a:xfrm flipH="1" rot="-5400000">
              <a:off x="2724854" y="-1701422"/>
              <a:ext cx="2575817" cy="2577160"/>
              <a:chOff x="1550275" y="1493275"/>
              <a:chExt cx="1582100" cy="1582925"/>
            </a:xfrm>
          </p:grpSpPr>
          <p:sp>
            <p:nvSpPr>
              <p:cNvPr id="434" name="Google Shape;434;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5" name="Google Shape;435;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6" name="Google Shape;436;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7" name="Google Shape;437;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8" name="Google Shape;438;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39" name="Google Shape;439;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0" name="Google Shape;440;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1" name="Google Shape;441;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2" name="Google Shape;442;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3" name="Google Shape;443;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4" name="Google Shape;444;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5" name="Google Shape;445;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6" name="Google Shape;446;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47" name="Google Shape;447;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48" name="Google Shape;448;p11"/>
          <p:cNvGrpSpPr/>
          <p:nvPr/>
        </p:nvGrpSpPr>
        <p:grpSpPr>
          <a:xfrm rot="5400000">
            <a:off x="-1471608" y="-1860634"/>
            <a:ext cx="2750618" cy="2741916"/>
            <a:chOff x="2724182" y="-1866850"/>
            <a:chExt cx="2750618" cy="2741916"/>
          </a:xfrm>
        </p:grpSpPr>
        <p:sp>
          <p:nvSpPr>
            <p:cNvPr id="449" name="Google Shape;449;p1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50" name="Google Shape;450;p11"/>
            <p:cNvGrpSpPr/>
            <p:nvPr/>
          </p:nvGrpSpPr>
          <p:grpSpPr>
            <a:xfrm flipH="1" rot="-5400000">
              <a:off x="2724854" y="-1701422"/>
              <a:ext cx="2575817" cy="2577160"/>
              <a:chOff x="1550275" y="1493275"/>
              <a:chExt cx="1582100" cy="1582925"/>
            </a:xfrm>
          </p:grpSpPr>
          <p:sp>
            <p:nvSpPr>
              <p:cNvPr id="451" name="Google Shape;451;p1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2" name="Google Shape;452;p1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3" name="Google Shape;453;p1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4" name="Google Shape;454;p1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5" name="Google Shape;455;p1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6" name="Google Shape;456;p1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7" name="Google Shape;457;p11"/>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8" name="Google Shape;458;p11"/>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59" name="Google Shape;459;p11"/>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0" name="Google Shape;460;p1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1" name="Google Shape;461;p1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2" name="Google Shape;462;p1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3" name="Google Shape;463;p1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64" name="Google Shape;464;p1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65" name="Shape 4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66" name="Shape 466"/>
        <p:cNvGrpSpPr/>
        <p:nvPr/>
      </p:nvGrpSpPr>
      <p:grpSpPr>
        <a:xfrm>
          <a:off x="0" y="0"/>
          <a:ext cx="0" cy="0"/>
          <a:chOff x="0" y="0"/>
          <a:chExt cx="0" cy="0"/>
        </a:xfrm>
      </p:grpSpPr>
      <p:sp>
        <p:nvSpPr>
          <p:cNvPr id="467" name="Google Shape;467;p13"/>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68" name="Google Shape;468;p13"/>
          <p:cNvSpPr txBox="1"/>
          <p:nvPr>
            <p:ph idx="1" type="subTitle"/>
          </p:nvPr>
        </p:nvSpPr>
        <p:spPr>
          <a:xfrm>
            <a:off x="1746575" y="1668324"/>
            <a:ext cx="24693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69" name="Google Shape;469;p13"/>
          <p:cNvSpPr txBox="1"/>
          <p:nvPr>
            <p:ph hasCustomPrompt="1" idx="2" type="title"/>
          </p:nvPr>
        </p:nvSpPr>
        <p:spPr>
          <a:xfrm>
            <a:off x="817950" y="1668324"/>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0" name="Google Shape;470;p13"/>
          <p:cNvSpPr txBox="1"/>
          <p:nvPr>
            <p:ph idx="3" type="subTitle"/>
          </p:nvPr>
        </p:nvSpPr>
        <p:spPr>
          <a:xfrm>
            <a:off x="1746575" y="3224098"/>
            <a:ext cx="24693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1" name="Google Shape;471;p13"/>
          <p:cNvSpPr txBox="1"/>
          <p:nvPr>
            <p:ph hasCustomPrompt="1" idx="4" type="title"/>
          </p:nvPr>
        </p:nvSpPr>
        <p:spPr>
          <a:xfrm>
            <a:off x="817950" y="3224098"/>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2" name="Google Shape;472;p13"/>
          <p:cNvSpPr txBox="1"/>
          <p:nvPr>
            <p:ph idx="5" type="subTitle"/>
          </p:nvPr>
        </p:nvSpPr>
        <p:spPr>
          <a:xfrm>
            <a:off x="5808625" y="1668324"/>
            <a:ext cx="25602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3" name="Google Shape;473;p13"/>
          <p:cNvSpPr txBox="1"/>
          <p:nvPr>
            <p:ph hasCustomPrompt="1" idx="6" type="title"/>
          </p:nvPr>
        </p:nvSpPr>
        <p:spPr>
          <a:xfrm>
            <a:off x="4880000" y="1668324"/>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474" name="Google Shape;474;p13"/>
          <p:cNvSpPr txBox="1"/>
          <p:nvPr>
            <p:ph idx="7" type="subTitle"/>
          </p:nvPr>
        </p:nvSpPr>
        <p:spPr>
          <a:xfrm>
            <a:off x="5808625" y="3224098"/>
            <a:ext cx="2560200" cy="7851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475" name="Google Shape;475;p13"/>
          <p:cNvSpPr txBox="1"/>
          <p:nvPr>
            <p:ph hasCustomPrompt="1" idx="8" type="title"/>
          </p:nvPr>
        </p:nvSpPr>
        <p:spPr>
          <a:xfrm>
            <a:off x="4880000" y="3224098"/>
            <a:ext cx="8763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600"/>
              <a:buNone/>
              <a:defRPr sz="4400">
                <a:solidFill>
                  <a:schemeClr val="lt2"/>
                </a:solidFill>
              </a:defRPr>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grpSp>
        <p:nvGrpSpPr>
          <p:cNvPr id="476" name="Google Shape;476;p13"/>
          <p:cNvGrpSpPr/>
          <p:nvPr/>
        </p:nvGrpSpPr>
        <p:grpSpPr>
          <a:xfrm>
            <a:off x="-1385268" y="4460422"/>
            <a:ext cx="2744275" cy="2727763"/>
            <a:chOff x="5985575" y="4420825"/>
            <a:chExt cx="2744275" cy="2727763"/>
          </a:xfrm>
        </p:grpSpPr>
        <p:sp>
          <p:nvSpPr>
            <p:cNvPr id="477" name="Google Shape;477;p1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78" name="Google Shape;478;p13"/>
            <p:cNvGrpSpPr/>
            <p:nvPr/>
          </p:nvGrpSpPr>
          <p:grpSpPr>
            <a:xfrm flipH="1" rot="5400000">
              <a:off x="5986247" y="4572099"/>
              <a:ext cx="2575817" cy="2577160"/>
              <a:chOff x="1550275" y="1493275"/>
              <a:chExt cx="1582100" cy="1582925"/>
            </a:xfrm>
          </p:grpSpPr>
          <p:sp>
            <p:nvSpPr>
              <p:cNvPr id="479" name="Google Shape;479;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0" name="Google Shape;480;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1" name="Google Shape;481;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2" name="Google Shape;482;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3" name="Google Shape;483;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4" name="Google Shape;484;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5" name="Google Shape;485;p13"/>
              <p:cNvSpPr/>
              <p:nvPr/>
            </p:nvSpPr>
            <p:spPr>
              <a:xfrm>
                <a:off x="1732963" y="1684323"/>
                <a:ext cx="1125421" cy="109868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6" name="Google Shape;486;p13"/>
              <p:cNvSpPr/>
              <p:nvPr/>
            </p:nvSpPr>
            <p:spPr>
              <a:xfrm>
                <a:off x="1796949" y="1767253"/>
                <a:ext cx="1145258" cy="114362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7" name="Google Shape;487;p13"/>
              <p:cNvSpPr/>
              <p:nvPr/>
            </p:nvSpPr>
            <p:spPr>
              <a:xfrm>
                <a:off x="1943210" y="1863197"/>
                <a:ext cx="1068918" cy="109342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8" name="Google Shape;488;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89" name="Google Shape;489;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0" name="Google Shape;490;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1" name="Google Shape;491;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2" name="Google Shape;492;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493" name="Google Shape;493;p13"/>
          <p:cNvGrpSpPr/>
          <p:nvPr/>
        </p:nvGrpSpPr>
        <p:grpSpPr>
          <a:xfrm>
            <a:off x="7875908" y="-2134584"/>
            <a:ext cx="2750618" cy="2741916"/>
            <a:chOff x="2724182" y="-1866850"/>
            <a:chExt cx="2750618" cy="2741916"/>
          </a:xfrm>
        </p:grpSpPr>
        <p:sp>
          <p:nvSpPr>
            <p:cNvPr id="494" name="Google Shape;494;p13"/>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495" name="Google Shape;495;p13"/>
            <p:cNvGrpSpPr/>
            <p:nvPr/>
          </p:nvGrpSpPr>
          <p:grpSpPr>
            <a:xfrm flipH="1" rot="-5400000">
              <a:off x="2724854" y="-1701422"/>
              <a:ext cx="2575817" cy="2577160"/>
              <a:chOff x="1550275" y="1493275"/>
              <a:chExt cx="1582100" cy="1582925"/>
            </a:xfrm>
          </p:grpSpPr>
          <p:sp>
            <p:nvSpPr>
              <p:cNvPr id="496" name="Google Shape;496;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7" name="Google Shape;497;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8" name="Google Shape;498;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99" name="Google Shape;499;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0" name="Google Shape;500;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1" name="Google Shape;501;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2" name="Google Shape;502;p13"/>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3" name="Google Shape;503;p13"/>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4" name="Google Shape;504;p13"/>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5" name="Google Shape;505;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6" name="Google Shape;506;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7" name="Google Shape;507;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8" name="Google Shape;508;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09" name="Google Shape;509;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10" name="Google Shape;510;p13"/>
          <p:cNvGrpSpPr/>
          <p:nvPr/>
        </p:nvGrpSpPr>
        <p:grpSpPr>
          <a:xfrm flipH="1">
            <a:off x="7927832" y="4405872"/>
            <a:ext cx="2577160" cy="2638569"/>
            <a:chOff x="-1115775" y="4467744"/>
            <a:chExt cx="2577160" cy="2638569"/>
          </a:xfrm>
        </p:grpSpPr>
        <p:sp>
          <p:nvSpPr>
            <p:cNvPr id="511" name="Google Shape;511;p1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12" name="Google Shape;512;p13"/>
            <p:cNvGrpSpPr/>
            <p:nvPr/>
          </p:nvGrpSpPr>
          <p:grpSpPr>
            <a:xfrm flipH="1" rot="5400000">
              <a:off x="-1115103" y="4529824"/>
              <a:ext cx="2575817" cy="2577160"/>
              <a:chOff x="1550275" y="1493275"/>
              <a:chExt cx="1582100" cy="1582925"/>
            </a:xfrm>
          </p:grpSpPr>
          <p:sp>
            <p:nvSpPr>
              <p:cNvPr id="513" name="Google Shape;513;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4" name="Google Shape;514;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5" name="Google Shape;515;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6" name="Google Shape;516;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7" name="Google Shape;517;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8" name="Google Shape;518;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19" name="Google Shape;519;p13"/>
              <p:cNvSpPr/>
              <p:nvPr/>
            </p:nvSpPr>
            <p:spPr>
              <a:xfrm>
                <a:off x="1736082" y="1684323"/>
                <a:ext cx="1122388" cy="112826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0" name="Google Shape;520;p13"/>
              <p:cNvSpPr/>
              <p:nvPr/>
            </p:nvSpPr>
            <p:spPr>
              <a:xfrm>
                <a:off x="1781796" y="1767253"/>
                <a:ext cx="1160432" cy="114570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1" name="Google Shape;521;p13"/>
              <p:cNvSpPr/>
              <p:nvPr/>
            </p:nvSpPr>
            <p:spPr>
              <a:xfrm>
                <a:off x="1891495" y="1863197"/>
                <a:ext cx="1120549" cy="1141314"/>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2" name="Google Shape;522;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3" name="Google Shape;523;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4" name="Google Shape;524;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5" name="Google Shape;525;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6" name="Google Shape;526;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27" name="Google Shape;527;p13"/>
          <p:cNvGrpSpPr/>
          <p:nvPr/>
        </p:nvGrpSpPr>
        <p:grpSpPr>
          <a:xfrm flipH="1" rot="10800000">
            <a:off x="-1141068" y="-2002410"/>
            <a:ext cx="2577160" cy="2638569"/>
            <a:chOff x="-1115775" y="4467744"/>
            <a:chExt cx="2577160" cy="2638569"/>
          </a:xfrm>
        </p:grpSpPr>
        <p:sp>
          <p:nvSpPr>
            <p:cNvPr id="528" name="Google Shape;528;p1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29" name="Google Shape;529;p13"/>
            <p:cNvGrpSpPr/>
            <p:nvPr/>
          </p:nvGrpSpPr>
          <p:grpSpPr>
            <a:xfrm flipH="1" rot="5400000">
              <a:off x="-1115103" y="4529824"/>
              <a:ext cx="2575817" cy="2577160"/>
              <a:chOff x="1550275" y="1493275"/>
              <a:chExt cx="1582100" cy="1582925"/>
            </a:xfrm>
          </p:grpSpPr>
          <p:sp>
            <p:nvSpPr>
              <p:cNvPr id="530" name="Google Shape;530;p1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1" name="Google Shape;531;p1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2" name="Google Shape;532;p1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3" name="Google Shape;533;p1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4" name="Google Shape;534;p1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5" name="Google Shape;535;p1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6" name="Google Shape;536;p13"/>
              <p:cNvSpPr/>
              <p:nvPr/>
            </p:nvSpPr>
            <p:spPr>
              <a:xfrm>
                <a:off x="1738076" y="1684323"/>
                <a:ext cx="1120302" cy="1120681"/>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7" name="Google Shape;537;p13"/>
              <p:cNvSpPr/>
              <p:nvPr/>
            </p:nvSpPr>
            <p:spPr>
              <a:xfrm>
                <a:off x="1747229" y="1767253"/>
                <a:ext cx="1194952" cy="1174905"/>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8" name="Google Shape;538;p13"/>
              <p:cNvSpPr/>
              <p:nvPr/>
            </p:nvSpPr>
            <p:spPr>
              <a:xfrm>
                <a:off x="1866065" y="1863197"/>
                <a:ext cx="1145991" cy="1133831"/>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9" name="Google Shape;539;p1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0" name="Google Shape;540;p1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1" name="Google Shape;541;p1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2" name="Google Shape;542;p1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3" name="Google Shape;543;p1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44" name="Shape 544"/>
        <p:cNvGrpSpPr/>
        <p:nvPr/>
      </p:nvGrpSpPr>
      <p:grpSpPr>
        <a:xfrm>
          <a:off x="0" y="0"/>
          <a:ext cx="0" cy="0"/>
          <a:chOff x="0" y="0"/>
          <a:chExt cx="0" cy="0"/>
        </a:xfrm>
      </p:grpSpPr>
      <p:sp>
        <p:nvSpPr>
          <p:cNvPr id="545" name="Google Shape;545;p14"/>
          <p:cNvSpPr txBox="1"/>
          <p:nvPr>
            <p:ph type="title"/>
          </p:nvPr>
        </p:nvSpPr>
        <p:spPr>
          <a:xfrm>
            <a:off x="783150" y="3682225"/>
            <a:ext cx="75777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6" name="Google Shape;546;p14"/>
          <p:cNvSpPr txBox="1"/>
          <p:nvPr>
            <p:ph idx="1" type="subTitle"/>
          </p:nvPr>
        </p:nvSpPr>
        <p:spPr>
          <a:xfrm>
            <a:off x="783150" y="1974401"/>
            <a:ext cx="7577700" cy="150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29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grpSp>
        <p:nvGrpSpPr>
          <p:cNvPr id="547" name="Google Shape;547;p14"/>
          <p:cNvGrpSpPr/>
          <p:nvPr/>
        </p:nvGrpSpPr>
        <p:grpSpPr>
          <a:xfrm flipH="1" rot="5400000">
            <a:off x="7615159" y="-1826249"/>
            <a:ext cx="2651748" cy="2575817"/>
            <a:chOff x="-1190362" y="4530496"/>
            <a:chExt cx="2651748" cy="2575817"/>
          </a:xfrm>
        </p:grpSpPr>
        <p:sp>
          <p:nvSpPr>
            <p:cNvPr id="548" name="Google Shape;548;p14"/>
            <p:cNvSpPr/>
            <p:nvPr/>
          </p:nvSpPr>
          <p:spPr>
            <a:xfrm>
              <a:off x="-1190362" y="47725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49" name="Google Shape;549;p14"/>
            <p:cNvGrpSpPr/>
            <p:nvPr/>
          </p:nvGrpSpPr>
          <p:grpSpPr>
            <a:xfrm flipH="1" rot="5400000">
              <a:off x="-1115103" y="4529824"/>
              <a:ext cx="2575817" cy="2577160"/>
              <a:chOff x="1550275" y="1493275"/>
              <a:chExt cx="1582100" cy="1582925"/>
            </a:xfrm>
          </p:grpSpPr>
          <p:sp>
            <p:nvSpPr>
              <p:cNvPr id="550" name="Google Shape;550;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1" name="Google Shape;551;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2" name="Google Shape;552;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3" name="Google Shape;553;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4" name="Google Shape;554;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5" name="Google Shape;555;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6" name="Google Shape;556;p1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7" name="Google Shape;557;p1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8" name="Google Shape;558;p1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9" name="Google Shape;559;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0" name="Google Shape;560;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1" name="Google Shape;561;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2" name="Google Shape;562;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3" name="Google Shape;563;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64" name="Google Shape;564;p14"/>
          <p:cNvGrpSpPr/>
          <p:nvPr/>
        </p:nvGrpSpPr>
        <p:grpSpPr>
          <a:xfrm rot="5400000">
            <a:off x="-1544742" y="-1909309"/>
            <a:ext cx="2750618" cy="2741916"/>
            <a:chOff x="2724182" y="-1866850"/>
            <a:chExt cx="2750618" cy="2741916"/>
          </a:xfrm>
        </p:grpSpPr>
        <p:sp>
          <p:nvSpPr>
            <p:cNvPr id="565" name="Google Shape;565;p14"/>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66" name="Google Shape;566;p14"/>
            <p:cNvGrpSpPr/>
            <p:nvPr/>
          </p:nvGrpSpPr>
          <p:grpSpPr>
            <a:xfrm flipH="1" rot="-5400000">
              <a:off x="2724854" y="-1701422"/>
              <a:ext cx="2575817" cy="2577160"/>
              <a:chOff x="1550275" y="1493275"/>
              <a:chExt cx="1582100" cy="1582925"/>
            </a:xfrm>
          </p:grpSpPr>
          <p:sp>
            <p:nvSpPr>
              <p:cNvPr id="567" name="Google Shape;567;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8" name="Google Shape;568;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9" name="Google Shape;569;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0" name="Google Shape;570;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1" name="Google Shape;571;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2" name="Google Shape;572;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3" name="Google Shape;573;p14"/>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4" name="Google Shape;574;p14"/>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5" name="Google Shape;575;p14"/>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6" name="Google Shape;576;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7" name="Google Shape;577;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8" name="Google Shape;578;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9" name="Google Shape;579;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0" name="Google Shape;580;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581" name="Google Shape;581;p14"/>
          <p:cNvGrpSpPr/>
          <p:nvPr/>
        </p:nvGrpSpPr>
        <p:grpSpPr>
          <a:xfrm rot="10800000">
            <a:off x="-1640017" y="4496341"/>
            <a:ext cx="2750618" cy="2741916"/>
            <a:chOff x="2724182" y="-1866850"/>
            <a:chExt cx="2750618" cy="2741916"/>
          </a:xfrm>
        </p:grpSpPr>
        <p:sp>
          <p:nvSpPr>
            <p:cNvPr id="582" name="Google Shape;582;p14"/>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83" name="Google Shape;583;p14"/>
            <p:cNvGrpSpPr/>
            <p:nvPr/>
          </p:nvGrpSpPr>
          <p:grpSpPr>
            <a:xfrm flipH="1" rot="-5400000">
              <a:off x="2724854" y="-1701422"/>
              <a:ext cx="2575817" cy="2577160"/>
              <a:chOff x="1550275" y="1493275"/>
              <a:chExt cx="1582100" cy="1582925"/>
            </a:xfrm>
          </p:grpSpPr>
          <p:sp>
            <p:nvSpPr>
              <p:cNvPr id="584" name="Google Shape;584;p1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5" name="Google Shape;585;p1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6" name="Google Shape;586;p1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7" name="Google Shape;587;p1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8" name="Google Shape;588;p1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9" name="Google Shape;589;p1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0" name="Google Shape;590;p14"/>
              <p:cNvSpPr/>
              <p:nvPr/>
            </p:nvSpPr>
            <p:spPr>
              <a:xfrm>
                <a:off x="1726391" y="1684321"/>
                <a:ext cx="1131867" cy="112352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1" name="Google Shape;591;p14"/>
              <p:cNvSpPr/>
              <p:nvPr/>
            </p:nvSpPr>
            <p:spPr>
              <a:xfrm>
                <a:off x="1781240" y="1767255"/>
                <a:ext cx="1160811" cy="115025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2" name="Google Shape;592;p14"/>
              <p:cNvSpPr/>
              <p:nvPr/>
            </p:nvSpPr>
            <p:spPr>
              <a:xfrm>
                <a:off x="1890925" y="1863197"/>
                <a:ext cx="1121111" cy="111830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3" name="Google Shape;593;p1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4" name="Google Shape;594;p1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5" name="Google Shape;595;p1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6" name="Google Shape;596;p1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7" name="Google Shape;597;p1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598" name="Shape 598"/>
        <p:cNvGrpSpPr/>
        <p:nvPr/>
      </p:nvGrpSpPr>
      <p:grpSpPr>
        <a:xfrm>
          <a:off x="0" y="0"/>
          <a:ext cx="0" cy="0"/>
          <a:chOff x="0" y="0"/>
          <a:chExt cx="0" cy="0"/>
        </a:xfrm>
      </p:grpSpPr>
      <p:sp>
        <p:nvSpPr>
          <p:cNvPr id="599" name="Google Shape;599;p15"/>
          <p:cNvSpPr txBox="1"/>
          <p:nvPr>
            <p:ph type="title"/>
          </p:nvPr>
        </p:nvSpPr>
        <p:spPr>
          <a:xfrm>
            <a:off x="5456275" y="2122025"/>
            <a:ext cx="2974500" cy="156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500"/>
              <a:buNone/>
              <a:defRPr sz="45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600" name="Google Shape;600;p15"/>
          <p:cNvSpPr txBox="1"/>
          <p:nvPr>
            <p:ph hasCustomPrompt="1" idx="2" type="title"/>
          </p:nvPr>
        </p:nvSpPr>
        <p:spPr>
          <a:xfrm>
            <a:off x="7354675" y="1055725"/>
            <a:ext cx="1076100" cy="1000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300"/>
              <a:buNone/>
              <a:defRPr sz="5300"/>
            </a:lvl1pPr>
            <a:lvl2pPr lvl="1" rtl="0" algn="r">
              <a:spcBef>
                <a:spcPts val="0"/>
              </a:spcBef>
              <a:spcAft>
                <a:spcPts val="0"/>
              </a:spcAft>
              <a:buSzPts val="5300"/>
              <a:buNone/>
              <a:defRPr sz="5300"/>
            </a:lvl2pPr>
            <a:lvl3pPr lvl="2" rtl="0" algn="r">
              <a:spcBef>
                <a:spcPts val="0"/>
              </a:spcBef>
              <a:spcAft>
                <a:spcPts val="0"/>
              </a:spcAft>
              <a:buSzPts val="5300"/>
              <a:buNone/>
              <a:defRPr sz="5300"/>
            </a:lvl3pPr>
            <a:lvl4pPr lvl="3" rtl="0" algn="r">
              <a:spcBef>
                <a:spcPts val="0"/>
              </a:spcBef>
              <a:spcAft>
                <a:spcPts val="0"/>
              </a:spcAft>
              <a:buSzPts val="5300"/>
              <a:buNone/>
              <a:defRPr sz="5300"/>
            </a:lvl4pPr>
            <a:lvl5pPr lvl="4" rtl="0" algn="r">
              <a:spcBef>
                <a:spcPts val="0"/>
              </a:spcBef>
              <a:spcAft>
                <a:spcPts val="0"/>
              </a:spcAft>
              <a:buSzPts val="5300"/>
              <a:buNone/>
              <a:defRPr sz="5300"/>
            </a:lvl5pPr>
            <a:lvl6pPr lvl="5" rtl="0" algn="r">
              <a:spcBef>
                <a:spcPts val="0"/>
              </a:spcBef>
              <a:spcAft>
                <a:spcPts val="0"/>
              </a:spcAft>
              <a:buSzPts val="5300"/>
              <a:buNone/>
              <a:defRPr sz="5300"/>
            </a:lvl6pPr>
            <a:lvl7pPr lvl="6" rtl="0" algn="r">
              <a:spcBef>
                <a:spcPts val="0"/>
              </a:spcBef>
              <a:spcAft>
                <a:spcPts val="0"/>
              </a:spcAft>
              <a:buSzPts val="5300"/>
              <a:buNone/>
              <a:defRPr sz="5300"/>
            </a:lvl7pPr>
            <a:lvl8pPr lvl="7" rtl="0" algn="r">
              <a:spcBef>
                <a:spcPts val="0"/>
              </a:spcBef>
              <a:spcAft>
                <a:spcPts val="0"/>
              </a:spcAft>
              <a:buSzPts val="5300"/>
              <a:buNone/>
              <a:defRPr sz="5300"/>
            </a:lvl8pPr>
            <a:lvl9pPr lvl="8" rtl="0" algn="r">
              <a:spcBef>
                <a:spcPts val="0"/>
              </a:spcBef>
              <a:spcAft>
                <a:spcPts val="0"/>
              </a:spcAft>
              <a:buSzPts val="5300"/>
              <a:buNone/>
              <a:defRPr sz="5300"/>
            </a:lvl9pPr>
          </a:lstStyle>
          <a:p>
            <a:r>
              <a:t>xx%</a:t>
            </a:r>
          </a:p>
        </p:txBody>
      </p:sp>
      <p:grpSp>
        <p:nvGrpSpPr>
          <p:cNvPr id="601" name="Google Shape;601;p15"/>
          <p:cNvGrpSpPr/>
          <p:nvPr/>
        </p:nvGrpSpPr>
        <p:grpSpPr>
          <a:xfrm flipH="1" rot="5400000">
            <a:off x="-1448461" y="4086201"/>
            <a:ext cx="2744275" cy="2727763"/>
            <a:chOff x="5985575" y="4420825"/>
            <a:chExt cx="2744275" cy="2727763"/>
          </a:xfrm>
        </p:grpSpPr>
        <p:sp>
          <p:nvSpPr>
            <p:cNvPr id="602" name="Google Shape;602;p15"/>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03" name="Google Shape;603;p15"/>
            <p:cNvGrpSpPr/>
            <p:nvPr/>
          </p:nvGrpSpPr>
          <p:grpSpPr>
            <a:xfrm flipH="1" rot="5400000">
              <a:off x="5986247" y="4572099"/>
              <a:ext cx="2575817" cy="2577160"/>
              <a:chOff x="1550275" y="1493275"/>
              <a:chExt cx="1582100" cy="1582925"/>
            </a:xfrm>
          </p:grpSpPr>
          <p:sp>
            <p:nvSpPr>
              <p:cNvPr id="604" name="Google Shape;604;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5" name="Google Shape;605;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6" name="Google Shape;606;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7" name="Google Shape;607;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8" name="Google Shape;608;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9" name="Google Shape;609;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0" name="Google Shape;610;p15"/>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1" name="Google Shape;611;p15"/>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2" name="Google Shape;612;p15"/>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3" name="Google Shape;613;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4" name="Google Shape;614;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5" name="Google Shape;615;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6" name="Google Shape;616;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7" name="Google Shape;617;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18" name="Google Shape;618;p15"/>
          <p:cNvGrpSpPr/>
          <p:nvPr/>
        </p:nvGrpSpPr>
        <p:grpSpPr>
          <a:xfrm flipH="1" rot="5400000">
            <a:off x="8033689" y="4071318"/>
            <a:ext cx="2744275" cy="2727763"/>
            <a:chOff x="5985575" y="4420825"/>
            <a:chExt cx="2744275" cy="2727763"/>
          </a:xfrm>
        </p:grpSpPr>
        <p:sp>
          <p:nvSpPr>
            <p:cNvPr id="619" name="Google Shape;619;p15"/>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20" name="Google Shape;620;p15"/>
            <p:cNvGrpSpPr/>
            <p:nvPr/>
          </p:nvGrpSpPr>
          <p:grpSpPr>
            <a:xfrm flipH="1" rot="5400000">
              <a:off x="5986247" y="4572099"/>
              <a:ext cx="2575817" cy="2577160"/>
              <a:chOff x="1550275" y="1493275"/>
              <a:chExt cx="1582100" cy="1582925"/>
            </a:xfrm>
          </p:grpSpPr>
          <p:sp>
            <p:nvSpPr>
              <p:cNvPr id="621" name="Google Shape;621;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2" name="Google Shape;622;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3" name="Google Shape;623;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4" name="Google Shape;624;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5" name="Google Shape;625;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6" name="Google Shape;626;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7" name="Google Shape;627;p15"/>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8" name="Google Shape;628;p15"/>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9" name="Google Shape;629;p15"/>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0" name="Google Shape;630;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1" name="Google Shape;631;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2" name="Google Shape;632;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3" name="Google Shape;633;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4" name="Google Shape;634;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35" name="Google Shape;635;p15"/>
          <p:cNvGrpSpPr/>
          <p:nvPr/>
        </p:nvGrpSpPr>
        <p:grpSpPr>
          <a:xfrm rot="10800000">
            <a:off x="3706711" y="-2251481"/>
            <a:ext cx="2577160" cy="2638569"/>
            <a:chOff x="-1115775" y="4467744"/>
            <a:chExt cx="2577160" cy="2638569"/>
          </a:xfrm>
        </p:grpSpPr>
        <p:sp>
          <p:nvSpPr>
            <p:cNvPr id="636" name="Google Shape;636;p1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37" name="Google Shape;637;p15"/>
            <p:cNvGrpSpPr/>
            <p:nvPr/>
          </p:nvGrpSpPr>
          <p:grpSpPr>
            <a:xfrm flipH="1" rot="5400000">
              <a:off x="-1115103" y="4529824"/>
              <a:ext cx="2575817" cy="2577160"/>
              <a:chOff x="1550275" y="1493275"/>
              <a:chExt cx="1582100" cy="1582925"/>
            </a:xfrm>
          </p:grpSpPr>
          <p:sp>
            <p:nvSpPr>
              <p:cNvPr id="638" name="Google Shape;638;p1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9" name="Google Shape;639;p1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0" name="Google Shape;640;p1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1" name="Google Shape;641;p1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2" name="Google Shape;642;p1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3" name="Google Shape;643;p1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4" name="Google Shape;644;p1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5" name="Google Shape;645;p1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6" name="Google Shape;646;p1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7" name="Google Shape;647;p1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8" name="Google Shape;648;p1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9" name="Google Shape;649;p1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50" name="Google Shape;650;p1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51" name="Google Shape;651;p1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652" name="Shape 652"/>
        <p:cNvGrpSpPr/>
        <p:nvPr/>
      </p:nvGrpSpPr>
      <p:grpSpPr>
        <a:xfrm>
          <a:off x="0" y="0"/>
          <a:ext cx="0" cy="0"/>
          <a:chOff x="0" y="0"/>
          <a:chExt cx="0" cy="0"/>
        </a:xfrm>
      </p:grpSpPr>
      <p:sp>
        <p:nvSpPr>
          <p:cNvPr id="653" name="Google Shape;653;p1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Font typeface="Manrope"/>
              <a:buNone/>
              <a:defRPr>
                <a:latin typeface="Manrope"/>
                <a:ea typeface="Manrope"/>
                <a:cs typeface="Manrope"/>
                <a:sym typeface="Manrope"/>
              </a:defRPr>
            </a:lvl1pPr>
            <a:lvl2pPr lvl="1">
              <a:spcBef>
                <a:spcPts val="0"/>
              </a:spcBef>
              <a:spcAft>
                <a:spcPts val="0"/>
              </a:spcAft>
              <a:buSzPts val="3200"/>
              <a:buFont typeface="Manrope"/>
              <a:buNone/>
              <a:defRPr>
                <a:latin typeface="Manrope"/>
                <a:ea typeface="Manrope"/>
                <a:cs typeface="Manrope"/>
                <a:sym typeface="Manrope"/>
              </a:defRPr>
            </a:lvl2pPr>
            <a:lvl3pPr lvl="2">
              <a:spcBef>
                <a:spcPts val="0"/>
              </a:spcBef>
              <a:spcAft>
                <a:spcPts val="0"/>
              </a:spcAft>
              <a:buSzPts val="3200"/>
              <a:buFont typeface="Manrope"/>
              <a:buNone/>
              <a:defRPr>
                <a:latin typeface="Manrope"/>
                <a:ea typeface="Manrope"/>
                <a:cs typeface="Manrope"/>
                <a:sym typeface="Manrope"/>
              </a:defRPr>
            </a:lvl3pPr>
            <a:lvl4pPr lvl="3">
              <a:spcBef>
                <a:spcPts val="0"/>
              </a:spcBef>
              <a:spcAft>
                <a:spcPts val="0"/>
              </a:spcAft>
              <a:buSzPts val="3200"/>
              <a:buFont typeface="Manrope"/>
              <a:buNone/>
              <a:defRPr>
                <a:latin typeface="Manrope"/>
                <a:ea typeface="Manrope"/>
                <a:cs typeface="Manrope"/>
                <a:sym typeface="Manrope"/>
              </a:defRPr>
            </a:lvl4pPr>
            <a:lvl5pPr lvl="4">
              <a:spcBef>
                <a:spcPts val="0"/>
              </a:spcBef>
              <a:spcAft>
                <a:spcPts val="0"/>
              </a:spcAft>
              <a:buSzPts val="3200"/>
              <a:buFont typeface="Manrope"/>
              <a:buNone/>
              <a:defRPr>
                <a:latin typeface="Manrope"/>
                <a:ea typeface="Manrope"/>
                <a:cs typeface="Manrope"/>
                <a:sym typeface="Manrope"/>
              </a:defRPr>
            </a:lvl5pPr>
            <a:lvl6pPr lvl="5">
              <a:spcBef>
                <a:spcPts val="0"/>
              </a:spcBef>
              <a:spcAft>
                <a:spcPts val="0"/>
              </a:spcAft>
              <a:buSzPts val="3200"/>
              <a:buFont typeface="Manrope"/>
              <a:buNone/>
              <a:defRPr>
                <a:latin typeface="Manrope"/>
                <a:ea typeface="Manrope"/>
                <a:cs typeface="Manrope"/>
                <a:sym typeface="Manrope"/>
              </a:defRPr>
            </a:lvl6pPr>
            <a:lvl7pPr lvl="6">
              <a:spcBef>
                <a:spcPts val="0"/>
              </a:spcBef>
              <a:spcAft>
                <a:spcPts val="0"/>
              </a:spcAft>
              <a:buSzPts val="3200"/>
              <a:buFont typeface="Manrope"/>
              <a:buNone/>
              <a:defRPr>
                <a:latin typeface="Manrope"/>
                <a:ea typeface="Manrope"/>
                <a:cs typeface="Manrope"/>
                <a:sym typeface="Manrope"/>
              </a:defRPr>
            </a:lvl7pPr>
            <a:lvl8pPr lvl="7">
              <a:spcBef>
                <a:spcPts val="0"/>
              </a:spcBef>
              <a:spcAft>
                <a:spcPts val="0"/>
              </a:spcAft>
              <a:buSzPts val="3200"/>
              <a:buFont typeface="Manrope"/>
              <a:buNone/>
              <a:defRPr>
                <a:latin typeface="Manrope"/>
                <a:ea typeface="Manrope"/>
                <a:cs typeface="Manrope"/>
                <a:sym typeface="Manrope"/>
              </a:defRPr>
            </a:lvl8pPr>
            <a:lvl9pPr lvl="8">
              <a:spcBef>
                <a:spcPts val="0"/>
              </a:spcBef>
              <a:spcAft>
                <a:spcPts val="0"/>
              </a:spcAft>
              <a:buSzPts val="3200"/>
              <a:buFont typeface="Manrope"/>
              <a:buNone/>
              <a:defRPr>
                <a:latin typeface="Manrope"/>
                <a:ea typeface="Manrope"/>
                <a:cs typeface="Manrope"/>
                <a:sym typeface="Manrope"/>
              </a:defRPr>
            </a:lvl9pPr>
          </a:lstStyle>
          <a:p/>
        </p:txBody>
      </p:sp>
      <p:sp>
        <p:nvSpPr>
          <p:cNvPr id="654" name="Google Shape;654;p16"/>
          <p:cNvSpPr txBox="1"/>
          <p:nvPr>
            <p:ph idx="1" type="subTitle"/>
          </p:nvPr>
        </p:nvSpPr>
        <p:spPr>
          <a:xfrm>
            <a:off x="792850"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5" name="Google Shape;655;p16"/>
          <p:cNvSpPr txBox="1"/>
          <p:nvPr>
            <p:ph hasCustomPrompt="1" idx="2" type="title"/>
          </p:nvPr>
        </p:nvSpPr>
        <p:spPr>
          <a:xfrm>
            <a:off x="792850"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6" name="Google Shape;656;p16"/>
          <p:cNvSpPr txBox="1"/>
          <p:nvPr>
            <p:ph idx="3" type="subTitle"/>
          </p:nvPr>
        </p:nvSpPr>
        <p:spPr>
          <a:xfrm>
            <a:off x="792850"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657" name="Google Shape;657;p16"/>
          <p:cNvSpPr txBox="1"/>
          <p:nvPr>
            <p:ph idx="4" type="subTitle"/>
          </p:nvPr>
        </p:nvSpPr>
        <p:spPr>
          <a:xfrm>
            <a:off x="6110125"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8" name="Google Shape;658;p16"/>
          <p:cNvSpPr txBox="1"/>
          <p:nvPr>
            <p:ph hasCustomPrompt="1" idx="5" type="title"/>
          </p:nvPr>
        </p:nvSpPr>
        <p:spPr>
          <a:xfrm>
            <a:off x="6110125"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9" name="Google Shape;659;p16"/>
          <p:cNvSpPr txBox="1"/>
          <p:nvPr>
            <p:ph idx="6" type="subTitle"/>
          </p:nvPr>
        </p:nvSpPr>
        <p:spPr>
          <a:xfrm>
            <a:off x="6110125"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660" name="Google Shape;660;p16"/>
          <p:cNvSpPr txBox="1"/>
          <p:nvPr>
            <p:ph idx="7" type="subTitle"/>
          </p:nvPr>
        </p:nvSpPr>
        <p:spPr>
          <a:xfrm>
            <a:off x="3451500" y="3218025"/>
            <a:ext cx="22410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1" name="Google Shape;661;p16"/>
          <p:cNvSpPr txBox="1"/>
          <p:nvPr>
            <p:ph hasCustomPrompt="1" idx="8" type="title"/>
          </p:nvPr>
        </p:nvSpPr>
        <p:spPr>
          <a:xfrm>
            <a:off x="3451500" y="1754925"/>
            <a:ext cx="2241000" cy="9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2" name="Google Shape;662;p16"/>
          <p:cNvSpPr txBox="1"/>
          <p:nvPr>
            <p:ph idx="9" type="subTitle"/>
          </p:nvPr>
        </p:nvSpPr>
        <p:spPr>
          <a:xfrm>
            <a:off x="3451500" y="2748962"/>
            <a:ext cx="22410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663" name="Google Shape;663;p16"/>
          <p:cNvGrpSpPr/>
          <p:nvPr/>
        </p:nvGrpSpPr>
        <p:grpSpPr>
          <a:xfrm flipH="1" rot="10800000">
            <a:off x="-1512361" y="-1940324"/>
            <a:ext cx="2744275" cy="2727763"/>
            <a:chOff x="5985575" y="4420825"/>
            <a:chExt cx="2744275" cy="2727763"/>
          </a:xfrm>
        </p:grpSpPr>
        <p:sp>
          <p:nvSpPr>
            <p:cNvPr id="664" name="Google Shape;664;p16"/>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65" name="Google Shape;665;p16"/>
            <p:cNvGrpSpPr/>
            <p:nvPr/>
          </p:nvGrpSpPr>
          <p:grpSpPr>
            <a:xfrm flipH="1" rot="5400000">
              <a:off x="5986247" y="4572099"/>
              <a:ext cx="2575817" cy="2577160"/>
              <a:chOff x="1550275" y="1493275"/>
              <a:chExt cx="1582100" cy="1582925"/>
            </a:xfrm>
          </p:grpSpPr>
          <p:sp>
            <p:nvSpPr>
              <p:cNvPr id="666" name="Google Shape;666;p1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7" name="Google Shape;667;p1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8" name="Google Shape;668;p1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69" name="Google Shape;669;p1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0" name="Google Shape;670;p1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1" name="Google Shape;671;p1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2" name="Google Shape;672;p16"/>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3" name="Google Shape;673;p16"/>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4" name="Google Shape;674;p16"/>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5" name="Google Shape;675;p1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6" name="Google Shape;676;p1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7" name="Google Shape;677;p1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8" name="Google Shape;678;p1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79" name="Google Shape;679;p1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80" name="Google Shape;680;p16"/>
          <p:cNvGrpSpPr/>
          <p:nvPr/>
        </p:nvGrpSpPr>
        <p:grpSpPr>
          <a:xfrm flipH="1">
            <a:off x="7926811" y="4383119"/>
            <a:ext cx="2577160" cy="2638569"/>
            <a:chOff x="-1115775" y="4467744"/>
            <a:chExt cx="2577160" cy="2638569"/>
          </a:xfrm>
        </p:grpSpPr>
        <p:sp>
          <p:nvSpPr>
            <p:cNvPr id="681" name="Google Shape;681;p1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82" name="Google Shape;682;p16"/>
            <p:cNvGrpSpPr/>
            <p:nvPr/>
          </p:nvGrpSpPr>
          <p:grpSpPr>
            <a:xfrm flipH="1" rot="5400000">
              <a:off x="-1115103" y="4529824"/>
              <a:ext cx="2575817" cy="2577160"/>
              <a:chOff x="1550275" y="1493275"/>
              <a:chExt cx="1582100" cy="1582925"/>
            </a:xfrm>
          </p:grpSpPr>
          <p:sp>
            <p:nvSpPr>
              <p:cNvPr id="683" name="Google Shape;683;p1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4" name="Google Shape;684;p1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5" name="Google Shape;685;p1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6" name="Google Shape;686;p1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7" name="Google Shape;687;p1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8" name="Google Shape;688;p1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89" name="Google Shape;689;p16"/>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0" name="Google Shape;690;p16"/>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1" name="Google Shape;691;p16"/>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2" name="Google Shape;692;p1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3" name="Google Shape;693;p1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4" name="Google Shape;694;p1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5" name="Google Shape;695;p1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6" name="Google Shape;696;p1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697" name="Shape 697"/>
        <p:cNvGrpSpPr/>
        <p:nvPr/>
      </p:nvGrpSpPr>
      <p:grpSpPr>
        <a:xfrm>
          <a:off x="0" y="0"/>
          <a:ext cx="0" cy="0"/>
          <a:chOff x="0" y="0"/>
          <a:chExt cx="0" cy="0"/>
        </a:xfrm>
      </p:grpSpPr>
      <p:sp>
        <p:nvSpPr>
          <p:cNvPr id="698" name="Google Shape;698;p1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9" name="Google Shape;699;p17"/>
          <p:cNvSpPr txBox="1"/>
          <p:nvPr>
            <p:ph idx="1" type="subTitle"/>
          </p:nvPr>
        </p:nvSpPr>
        <p:spPr>
          <a:xfrm>
            <a:off x="1563300" y="3256230"/>
            <a:ext cx="26652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700" name="Google Shape;700;p17"/>
          <p:cNvSpPr txBox="1"/>
          <p:nvPr>
            <p:ph hasCustomPrompt="1" idx="2" type="title"/>
          </p:nvPr>
        </p:nvSpPr>
        <p:spPr>
          <a:xfrm>
            <a:off x="1563300" y="1676825"/>
            <a:ext cx="2665200" cy="110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solidFill>
                  <a:schemeClr val="accent1"/>
                </a:solidFill>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701" name="Google Shape;701;p17"/>
          <p:cNvSpPr txBox="1"/>
          <p:nvPr>
            <p:ph idx="3" type="subTitle"/>
          </p:nvPr>
        </p:nvSpPr>
        <p:spPr>
          <a:xfrm>
            <a:off x="1563300" y="2787168"/>
            <a:ext cx="2665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702" name="Google Shape;702;p17"/>
          <p:cNvSpPr txBox="1"/>
          <p:nvPr>
            <p:ph idx="4" type="subTitle"/>
          </p:nvPr>
        </p:nvSpPr>
        <p:spPr>
          <a:xfrm>
            <a:off x="5522075" y="3256230"/>
            <a:ext cx="26652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703" name="Google Shape;703;p17"/>
          <p:cNvSpPr txBox="1"/>
          <p:nvPr>
            <p:ph hasCustomPrompt="1" idx="5" type="title"/>
          </p:nvPr>
        </p:nvSpPr>
        <p:spPr>
          <a:xfrm>
            <a:off x="5522075" y="1676825"/>
            <a:ext cx="2665200" cy="110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solidFill>
                  <a:schemeClr val="lt2"/>
                </a:solidFill>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704" name="Google Shape;704;p17"/>
          <p:cNvSpPr txBox="1"/>
          <p:nvPr>
            <p:ph idx="6" type="subTitle"/>
          </p:nvPr>
        </p:nvSpPr>
        <p:spPr>
          <a:xfrm>
            <a:off x="5522075" y="2787168"/>
            <a:ext cx="2665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705" name="Google Shape;705;p17"/>
          <p:cNvGrpSpPr/>
          <p:nvPr/>
        </p:nvGrpSpPr>
        <p:grpSpPr>
          <a:xfrm>
            <a:off x="8329382" y="-1797275"/>
            <a:ext cx="2750618" cy="2741916"/>
            <a:chOff x="2724182" y="-1866850"/>
            <a:chExt cx="2750618" cy="2741916"/>
          </a:xfrm>
        </p:grpSpPr>
        <p:sp>
          <p:nvSpPr>
            <p:cNvPr id="706" name="Google Shape;706;p1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07" name="Google Shape;707;p17"/>
            <p:cNvGrpSpPr/>
            <p:nvPr/>
          </p:nvGrpSpPr>
          <p:grpSpPr>
            <a:xfrm flipH="1" rot="-5400000">
              <a:off x="2724854" y="-1701422"/>
              <a:ext cx="2575817" cy="2577160"/>
              <a:chOff x="1550275" y="1493275"/>
              <a:chExt cx="1582100" cy="1582925"/>
            </a:xfrm>
          </p:grpSpPr>
          <p:sp>
            <p:nvSpPr>
              <p:cNvPr id="708" name="Google Shape;708;p1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09" name="Google Shape;709;p1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0" name="Google Shape;710;p1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1" name="Google Shape;711;p1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2" name="Google Shape;712;p1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3" name="Google Shape;713;p1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4" name="Google Shape;714;p17"/>
              <p:cNvSpPr/>
              <p:nvPr/>
            </p:nvSpPr>
            <p:spPr>
              <a:xfrm>
                <a:off x="1738593" y="1684322"/>
                <a:ext cx="1119733" cy="111916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5" name="Google Shape;715;p17"/>
              <p:cNvSpPr/>
              <p:nvPr/>
            </p:nvSpPr>
            <p:spPr>
              <a:xfrm>
                <a:off x="1793442" y="1767256"/>
                <a:ext cx="1148861" cy="1155187"/>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6" name="Google Shape;716;p17"/>
              <p:cNvSpPr/>
              <p:nvPr/>
            </p:nvSpPr>
            <p:spPr>
              <a:xfrm>
                <a:off x="1903138" y="1863197"/>
                <a:ext cx="1108951" cy="1114002"/>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7" name="Google Shape;717;p1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8" name="Google Shape;718;p1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9" name="Google Shape;719;p1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0" name="Google Shape;720;p1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1" name="Google Shape;721;p1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22" name="Google Shape;722;p17"/>
          <p:cNvGrpSpPr/>
          <p:nvPr/>
        </p:nvGrpSpPr>
        <p:grpSpPr>
          <a:xfrm flipH="1" rot="5400000">
            <a:off x="-1534486" y="4335726"/>
            <a:ext cx="2744275" cy="2727763"/>
            <a:chOff x="5985575" y="4420825"/>
            <a:chExt cx="2744275" cy="2727763"/>
          </a:xfrm>
        </p:grpSpPr>
        <p:sp>
          <p:nvSpPr>
            <p:cNvPr id="723" name="Google Shape;723;p17"/>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24" name="Google Shape;724;p17"/>
            <p:cNvGrpSpPr/>
            <p:nvPr/>
          </p:nvGrpSpPr>
          <p:grpSpPr>
            <a:xfrm flipH="1" rot="5400000">
              <a:off x="5986247" y="4572099"/>
              <a:ext cx="2575817" cy="2577160"/>
              <a:chOff x="1550275" y="1493275"/>
              <a:chExt cx="1582100" cy="1582925"/>
            </a:xfrm>
          </p:grpSpPr>
          <p:sp>
            <p:nvSpPr>
              <p:cNvPr id="725" name="Google Shape;725;p1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6" name="Google Shape;726;p1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7" name="Google Shape;727;p1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8" name="Google Shape;728;p1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9" name="Google Shape;729;p1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0" name="Google Shape;730;p1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1" name="Google Shape;731;p17"/>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2" name="Google Shape;732;p17"/>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3" name="Google Shape;733;p17"/>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4" name="Google Shape;734;p1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5" name="Google Shape;735;p1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6" name="Google Shape;736;p1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7" name="Google Shape;737;p1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8" name="Google Shape;738;p1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2">
    <p:spTree>
      <p:nvGrpSpPr>
        <p:cNvPr id="739" name="Shape 739"/>
        <p:cNvGrpSpPr/>
        <p:nvPr/>
      </p:nvGrpSpPr>
      <p:grpSpPr>
        <a:xfrm>
          <a:off x="0" y="0"/>
          <a:ext cx="0" cy="0"/>
          <a:chOff x="0" y="0"/>
          <a:chExt cx="0" cy="0"/>
        </a:xfrm>
      </p:grpSpPr>
      <p:sp>
        <p:nvSpPr>
          <p:cNvPr id="740" name="Google Shape;740;p18"/>
          <p:cNvSpPr txBox="1"/>
          <p:nvPr>
            <p:ph idx="1" type="subTitle"/>
          </p:nvPr>
        </p:nvSpPr>
        <p:spPr>
          <a:xfrm>
            <a:off x="4046963" y="1316525"/>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1" name="Google Shape;741;p18"/>
          <p:cNvSpPr txBox="1"/>
          <p:nvPr>
            <p:ph hasCustomPrompt="1" type="title"/>
          </p:nvPr>
        </p:nvSpPr>
        <p:spPr>
          <a:xfrm>
            <a:off x="4046963" y="514200"/>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42" name="Google Shape;742;p18"/>
          <p:cNvSpPr txBox="1"/>
          <p:nvPr>
            <p:ph idx="2" type="subTitle"/>
          </p:nvPr>
        </p:nvSpPr>
        <p:spPr>
          <a:xfrm>
            <a:off x="4046963" y="4126275"/>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3" name="Google Shape;743;p18"/>
          <p:cNvSpPr txBox="1"/>
          <p:nvPr>
            <p:ph hasCustomPrompt="1" idx="3" type="title"/>
          </p:nvPr>
        </p:nvSpPr>
        <p:spPr>
          <a:xfrm>
            <a:off x="4046963" y="3323950"/>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44" name="Google Shape;744;p18"/>
          <p:cNvSpPr txBox="1"/>
          <p:nvPr>
            <p:ph idx="4" type="subTitle"/>
          </p:nvPr>
        </p:nvSpPr>
        <p:spPr>
          <a:xfrm>
            <a:off x="4046963" y="2721400"/>
            <a:ext cx="42423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5" name="Google Shape;745;p18"/>
          <p:cNvSpPr txBox="1"/>
          <p:nvPr>
            <p:ph hasCustomPrompt="1" idx="5" type="title"/>
          </p:nvPr>
        </p:nvSpPr>
        <p:spPr>
          <a:xfrm>
            <a:off x="4046963" y="1919075"/>
            <a:ext cx="42423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48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746" name="Google Shape;746;p18"/>
          <p:cNvGrpSpPr/>
          <p:nvPr/>
        </p:nvGrpSpPr>
        <p:grpSpPr>
          <a:xfrm flipH="1" rot="-5400000">
            <a:off x="-1596561" y="4134526"/>
            <a:ext cx="2744275" cy="2727763"/>
            <a:chOff x="5985575" y="4420825"/>
            <a:chExt cx="2744275" cy="2727763"/>
          </a:xfrm>
        </p:grpSpPr>
        <p:sp>
          <p:nvSpPr>
            <p:cNvPr id="747" name="Google Shape;747;p1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48" name="Google Shape;748;p18"/>
            <p:cNvGrpSpPr/>
            <p:nvPr/>
          </p:nvGrpSpPr>
          <p:grpSpPr>
            <a:xfrm flipH="1" rot="5400000">
              <a:off x="5986247" y="4572099"/>
              <a:ext cx="2575817" cy="2577160"/>
              <a:chOff x="1550275" y="1493275"/>
              <a:chExt cx="1582100" cy="1582925"/>
            </a:xfrm>
          </p:grpSpPr>
          <p:sp>
            <p:nvSpPr>
              <p:cNvPr id="749" name="Google Shape;749;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0" name="Google Shape;750;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1" name="Google Shape;751;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2" name="Google Shape;752;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3" name="Google Shape;753;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4" name="Google Shape;754;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5" name="Google Shape;755;p1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6" name="Google Shape;756;p1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7" name="Google Shape;757;p1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8" name="Google Shape;758;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9" name="Google Shape;759;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0" name="Google Shape;760;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1" name="Google Shape;761;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2" name="Google Shape;762;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63" name="Google Shape;763;p18"/>
          <p:cNvGrpSpPr/>
          <p:nvPr/>
        </p:nvGrpSpPr>
        <p:grpSpPr>
          <a:xfrm flipH="1">
            <a:off x="178072" y="-2112372"/>
            <a:ext cx="2744275" cy="2727763"/>
            <a:chOff x="5985575" y="4420825"/>
            <a:chExt cx="2744275" cy="2727763"/>
          </a:xfrm>
        </p:grpSpPr>
        <p:sp>
          <p:nvSpPr>
            <p:cNvPr id="764" name="Google Shape;764;p1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65" name="Google Shape;765;p18"/>
            <p:cNvGrpSpPr/>
            <p:nvPr/>
          </p:nvGrpSpPr>
          <p:grpSpPr>
            <a:xfrm flipH="1" rot="5400000">
              <a:off x="5986247" y="4572099"/>
              <a:ext cx="2575817" cy="2577160"/>
              <a:chOff x="1550275" y="1493275"/>
              <a:chExt cx="1582100" cy="1582925"/>
            </a:xfrm>
          </p:grpSpPr>
          <p:sp>
            <p:nvSpPr>
              <p:cNvPr id="766" name="Google Shape;766;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7" name="Google Shape;767;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8" name="Google Shape;768;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9" name="Google Shape;769;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0" name="Google Shape;770;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1" name="Google Shape;771;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2" name="Google Shape;772;p18"/>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3" name="Google Shape;773;p18"/>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4" name="Google Shape;774;p18"/>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5" name="Google Shape;775;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6" name="Google Shape;776;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7" name="Google Shape;777;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8" name="Google Shape;778;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9" name="Google Shape;779;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780" name="Google Shape;780;p18"/>
          <p:cNvGrpSpPr/>
          <p:nvPr/>
        </p:nvGrpSpPr>
        <p:grpSpPr>
          <a:xfrm rot="10800000">
            <a:off x="7555836" y="-1972581"/>
            <a:ext cx="2577160" cy="2638569"/>
            <a:chOff x="-1115775" y="4467744"/>
            <a:chExt cx="2577160" cy="2638569"/>
          </a:xfrm>
        </p:grpSpPr>
        <p:sp>
          <p:nvSpPr>
            <p:cNvPr id="781" name="Google Shape;781;p1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782" name="Google Shape;782;p18"/>
            <p:cNvGrpSpPr/>
            <p:nvPr/>
          </p:nvGrpSpPr>
          <p:grpSpPr>
            <a:xfrm flipH="1" rot="5400000">
              <a:off x="-1115103" y="4529824"/>
              <a:ext cx="2575817" cy="2577160"/>
              <a:chOff x="1550275" y="1493275"/>
              <a:chExt cx="1582100" cy="1582925"/>
            </a:xfrm>
          </p:grpSpPr>
          <p:sp>
            <p:nvSpPr>
              <p:cNvPr id="783" name="Google Shape;783;p1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4" name="Google Shape;784;p1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5" name="Google Shape;785;p1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6" name="Google Shape;786;p1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7" name="Google Shape;787;p1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8" name="Google Shape;788;p1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9" name="Google Shape;789;p1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0" name="Google Shape;790;p1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1" name="Google Shape;791;p1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2" name="Google Shape;792;p1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3" name="Google Shape;793;p1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4" name="Google Shape;794;p1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5" name="Google Shape;795;p1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6" name="Google Shape;796;p1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797" name="Shape 797"/>
        <p:cNvGrpSpPr/>
        <p:nvPr/>
      </p:nvGrpSpPr>
      <p:grpSpPr>
        <a:xfrm>
          <a:off x="0" y="0"/>
          <a:ext cx="0" cy="0"/>
          <a:chOff x="0" y="0"/>
          <a:chExt cx="0" cy="0"/>
        </a:xfrm>
      </p:grpSpPr>
      <p:sp>
        <p:nvSpPr>
          <p:cNvPr id="798" name="Google Shape;798;p1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99" name="Google Shape;799;p19"/>
          <p:cNvGrpSpPr/>
          <p:nvPr/>
        </p:nvGrpSpPr>
        <p:grpSpPr>
          <a:xfrm flipH="1">
            <a:off x="8162268" y="4327483"/>
            <a:ext cx="2744275" cy="2727763"/>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01" name="Google Shape;801;p19"/>
            <p:cNvGrpSpPr/>
            <p:nvPr/>
          </p:nvGrpSpPr>
          <p:grpSpPr>
            <a:xfrm flipH="1" rot="5400000">
              <a:off x="5986247" y="4572099"/>
              <a:ext cx="2575817" cy="2577160"/>
              <a:chOff x="1550275" y="1493275"/>
              <a:chExt cx="1582100" cy="1582925"/>
            </a:xfrm>
          </p:grpSpPr>
          <p:sp>
            <p:nvSpPr>
              <p:cNvPr id="802" name="Google Shape;802;p1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3" name="Google Shape;803;p1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4" name="Google Shape;804;p1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5" name="Google Shape;805;p1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6" name="Google Shape;806;p1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7" name="Google Shape;807;p1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8" name="Google Shape;808;p1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9" name="Google Shape;809;p19"/>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0" name="Google Shape;810;p1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1" name="Google Shape;811;p1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2" name="Google Shape;812;p1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3" name="Google Shape;813;p1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4" name="Google Shape;814;p1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5" name="Google Shape;815;p1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16" name="Google Shape;816;p19"/>
          <p:cNvGrpSpPr/>
          <p:nvPr/>
        </p:nvGrpSpPr>
        <p:grpSpPr>
          <a:xfrm flipH="1">
            <a:off x="-1718107" y="-1806042"/>
            <a:ext cx="2744275" cy="2727763"/>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18" name="Google Shape;818;p19"/>
            <p:cNvGrpSpPr/>
            <p:nvPr/>
          </p:nvGrpSpPr>
          <p:grpSpPr>
            <a:xfrm flipH="1" rot="5400000">
              <a:off x="5986247" y="4572099"/>
              <a:ext cx="2575817" cy="2577160"/>
              <a:chOff x="1550275" y="1493275"/>
              <a:chExt cx="1582100" cy="1582925"/>
            </a:xfrm>
          </p:grpSpPr>
          <p:sp>
            <p:nvSpPr>
              <p:cNvPr id="819" name="Google Shape;819;p1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0" name="Google Shape;820;p1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1" name="Google Shape;821;p1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2" name="Google Shape;822;p1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3" name="Google Shape;823;p1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4" name="Google Shape;824;p1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5" name="Google Shape;825;p1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6" name="Google Shape;826;p19"/>
              <p:cNvSpPr/>
              <p:nvPr/>
            </p:nvSpPr>
            <p:spPr>
              <a:xfrm>
                <a:off x="1787327" y="1767256"/>
                <a:ext cx="1154741" cy="11449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7" name="Google Shape;827;p1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8" name="Google Shape;828;p1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29" name="Google Shape;829;p1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0" name="Google Shape;830;p1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1" name="Google Shape;831;p1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2" name="Google Shape;832;p1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833" name="Shape 833"/>
        <p:cNvGrpSpPr/>
        <p:nvPr/>
      </p:nvGrpSpPr>
      <p:grpSpPr>
        <a:xfrm>
          <a:off x="0" y="0"/>
          <a:ext cx="0" cy="0"/>
          <a:chOff x="0" y="0"/>
          <a:chExt cx="0" cy="0"/>
        </a:xfrm>
      </p:grpSpPr>
      <p:grpSp>
        <p:nvGrpSpPr>
          <p:cNvPr id="834" name="Google Shape;834;p20"/>
          <p:cNvGrpSpPr/>
          <p:nvPr/>
        </p:nvGrpSpPr>
        <p:grpSpPr>
          <a:xfrm flipH="1">
            <a:off x="7799028" y="4289170"/>
            <a:ext cx="2577160" cy="2638569"/>
            <a:chOff x="-1115775" y="4467744"/>
            <a:chExt cx="2577160" cy="2638569"/>
          </a:xfrm>
        </p:grpSpPr>
        <p:sp>
          <p:nvSpPr>
            <p:cNvPr id="835" name="Google Shape;835;p2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36" name="Google Shape;836;p20"/>
            <p:cNvGrpSpPr/>
            <p:nvPr/>
          </p:nvGrpSpPr>
          <p:grpSpPr>
            <a:xfrm flipH="1" rot="5400000">
              <a:off x="-1115103" y="4529824"/>
              <a:ext cx="2575817" cy="2577160"/>
              <a:chOff x="1550275" y="1493275"/>
              <a:chExt cx="1582100" cy="1582925"/>
            </a:xfrm>
          </p:grpSpPr>
          <p:sp>
            <p:nvSpPr>
              <p:cNvPr id="837" name="Google Shape;837;p2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8" name="Google Shape;838;p2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39" name="Google Shape;839;p2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0" name="Google Shape;840;p2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1" name="Google Shape;841;p2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2" name="Google Shape;842;p2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3" name="Google Shape;843;p2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4" name="Google Shape;844;p2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5" name="Google Shape;845;p2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6" name="Google Shape;846;p2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7" name="Google Shape;847;p2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8" name="Google Shape;848;p2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49" name="Google Shape;849;p2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0" name="Google Shape;850;p2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
        <p:nvSpPr>
          <p:cNvPr id="851" name="Google Shape;851;p20"/>
          <p:cNvSpPr txBox="1"/>
          <p:nvPr>
            <p:ph type="title"/>
          </p:nvPr>
        </p:nvSpPr>
        <p:spPr>
          <a:xfrm>
            <a:off x="4709575" y="1310875"/>
            <a:ext cx="3474000" cy="129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200"/>
              <a:buNone/>
              <a:defRPr sz="72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p:txBody>
      </p:sp>
      <p:sp>
        <p:nvSpPr>
          <p:cNvPr id="852" name="Google Shape;852;p20"/>
          <p:cNvSpPr txBox="1"/>
          <p:nvPr>
            <p:ph idx="1" type="subTitle"/>
          </p:nvPr>
        </p:nvSpPr>
        <p:spPr>
          <a:xfrm>
            <a:off x="4709575" y="2645425"/>
            <a:ext cx="3474000" cy="10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853" name="Google Shape;853;p20"/>
          <p:cNvGrpSpPr/>
          <p:nvPr/>
        </p:nvGrpSpPr>
        <p:grpSpPr>
          <a:xfrm>
            <a:off x="-1309043" y="4264875"/>
            <a:ext cx="2750618" cy="2741916"/>
            <a:chOff x="2724182" y="-1866850"/>
            <a:chExt cx="2750618" cy="2741916"/>
          </a:xfrm>
        </p:grpSpPr>
        <p:sp>
          <p:nvSpPr>
            <p:cNvPr id="854" name="Google Shape;854;p20"/>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55" name="Google Shape;855;p20"/>
            <p:cNvGrpSpPr/>
            <p:nvPr/>
          </p:nvGrpSpPr>
          <p:grpSpPr>
            <a:xfrm flipH="1" rot="-5400000">
              <a:off x="2724854" y="-1701422"/>
              <a:ext cx="2575817" cy="2577160"/>
              <a:chOff x="1550275" y="1493275"/>
              <a:chExt cx="1582100" cy="1582925"/>
            </a:xfrm>
          </p:grpSpPr>
          <p:sp>
            <p:nvSpPr>
              <p:cNvPr id="856" name="Google Shape;856;p2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7" name="Google Shape;857;p2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8" name="Google Shape;858;p2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59" name="Google Shape;859;p2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0" name="Google Shape;860;p2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1" name="Google Shape;861;p2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2" name="Google Shape;862;p20"/>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3" name="Google Shape;863;p20"/>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4" name="Google Shape;864;p20"/>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5" name="Google Shape;865;p2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6" name="Google Shape;866;p2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7" name="Google Shape;867;p2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8" name="Google Shape;868;p2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9" name="Google Shape;869;p2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txBox="1"/>
          <p:nvPr>
            <p:ph type="title"/>
          </p:nvPr>
        </p:nvSpPr>
        <p:spPr>
          <a:xfrm>
            <a:off x="1001225" y="2198225"/>
            <a:ext cx="2974500" cy="15699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47" name="Google Shape;47;p3"/>
          <p:cNvSpPr txBox="1"/>
          <p:nvPr>
            <p:ph hasCustomPrompt="1" idx="2" type="title"/>
          </p:nvPr>
        </p:nvSpPr>
        <p:spPr>
          <a:xfrm>
            <a:off x="1001225" y="1131925"/>
            <a:ext cx="1076100" cy="1000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50" name="Google Shape;50;p3"/>
            <p:cNvGrpSpPr/>
            <p:nvPr/>
          </p:nvGrpSpPr>
          <p:grpSpPr>
            <a:xfrm flipH="1" rot="5400000">
              <a:off x="-1115103" y="4529824"/>
              <a:ext cx="2575817" cy="2577160"/>
              <a:chOff x="1550275" y="1493275"/>
              <a:chExt cx="1582100" cy="1582925"/>
            </a:xfrm>
          </p:grpSpPr>
          <p:sp>
            <p:nvSpPr>
              <p:cNvPr id="51" name="Google Shape;51;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2" name="Google Shape;52;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3" name="Google Shape;53;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4" name="Google Shape;54;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5" name="Google Shape;55;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6" name="Google Shape;56;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7" name="Google Shape;57;p3"/>
              <p:cNvSpPr/>
              <p:nvPr/>
            </p:nvSpPr>
            <p:spPr>
              <a:xfrm>
                <a:off x="1719252" y="1684329"/>
                <a:ext cx="1139072" cy="11362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8" name="Google Shape;58;p3"/>
              <p:cNvSpPr/>
              <p:nvPr/>
            </p:nvSpPr>
            <p:spPr>
              <a:xfrm>
                <a:off x="1783238" y="1767251"/>
                <a:ext cx="1158914" cy="1162960"/>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59" name="Google Shape;59;p3"/>
              <p:cNvSpPr/>
              <p:nvPr/>
            </p:nvSpPr>
            <p:spPr>
              <a:xfrm>
                <a:off x="1911210" y="1863204"/>
                <a:ext cx="1100907" cy="1094359"/>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 name="Google Shape;60;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1" name="Google Shape;61;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2" name="Google Shape;62;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3" name="Google Shape;63;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4" name="Google Shape;64;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67" name="Google Shape;67;p3"/>
            <p:cNvGrpSpPr/>
            <p:nvPr/>
          </p:nvGrpSpPr>
          <p:grpSpPr>
            <a:xfrm flipH="1" rot="5400000">
              <a:off x="5986247" y="4572099"/>
              <a:ext cx="2575817" cy="2577160"/>
              <a:chOff x="1550275" y="1493275"/>
              <a:chExt cx="1582100" cy="1582925"/>
            </a:xfrm>
          </p:grpSpPr>
          <p:sp>
            <p:nvSpPr>
              <p:cNvPr id="68" name="Google Shape;68;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9" name="Google Shape;69;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0" name="Google Shape;70;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1" name="Google Shape;71;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2" name="Google Shape;72;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3" name="Google Shape;73;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4" name="Google Shape;74;p3"/>
              <p:cNvSpPr/>
              <p:nvPr/>
            </p:nvSpPr>
            <p:spPr>
              <a:xfrm>
                <a:off x="1788430" y="1684323"/>
                <a:ext cx="1070060" cy="107669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5" name="Google Shape;75;p3"/>
              <p:cNvSpPr/>
              <p:nvPr/>
            </p:nvSpPr>
            <p:spPr>
              <a:xfrm>
                <a:off x="1852417" y="1767253"/>
                <a:ext cx="1089683" cy="109432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6" name="Google Shape;76;p3"/>
              <p:cNvSpPr/>
              <p:nvPr/>
            </p:nvSpPr>
            <p:spPr>
              <a:xfrm>
                <a:off x="1998677" y="1863197"/>
                <a:ext cx="1013358" cy="1007559"/>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 name="Google Shape;77;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8" name="Google Shape;78;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9" name="Google Shape;79;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0" name="Google Shape;80;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1" name="Google Shape;81;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4" name="Google Shape;84;p3"/>
            <p:cNvGrpSpPr/>
            <p:nvPr/>
          </p:nvGrpSpPr>
          <p:grpSpPr>
            <a:xfrm flipH="1" rot="-5400000">
              <a:off x="2724854" y="-1701422"/>
              <a:ext cx="2575817" cy="2577160"/>
              <a:chOff x="1550275" y="1493275"/>
              <a:chExt cx="1582100" cy="1582925"/>
            </a:xfrm>
          </p:grpSpPr>
          <p:sp>
            <p:nvSpPr>
              <p:cNvPr id="85" name="Google Shape;85;p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6" name="Google Shape;86;p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 name="Google Shape;87;p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 name="Google Shape;88;p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 name="Google Shape;89;p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 name="Google Shape;90;p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 name="Google Shape;91;p3"/>
              <p:cNvSpPr/>
              <p:nvPr/>
            </p:nvSpPr>
            <p:spPr>
              <a:xfrm>
                <a:off x="1717240" y="1684321"/>
                <a:ext cx="1141347" cy="1151016"/>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 name="Google Shape;92;p3"/>
              <p:cNvSpPr/>
              <p:nvPr/>
            </p:nvSpPr>
            <p:spPr>
              <a:xfrm>
                <a:off x="1790377" y="1767255"/>
                <a:ext cx="1151707" cy="1177749"/>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 name="Google Shape;93;p3"/>
              <p:cNvSpPr/>
              <p:nvPr/>
            </p:nvSpPr>
            <p:spPr>
              <a:xfrm>
                <a:off x="1890925" y="1863197"/>
                <a:ext cx="1121111" cy="11366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 name="Google Shape;94;p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 name="Google Shape;95;p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 name="Google Shape;96;p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 name="Google Shape;97;p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 name="Google Shape;98;p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870" name="Shape 870"/>
        <p:cNvGrpSpPr/>
        <p:nvPr/>
      </p:nvGrpSpPr>
      <p:grpSpPr>
        <a:xfrm>
          <a:off x="0" y="0"/>
          <a:ext cx="0" cy="0"/>
          <a:chOff x="0" y="0"/>
          <a:chExt cx="0" cy="0"/>
        </a:xfrm>
      </p:grpSpPr>
      <p:sp>
        <p:nvSpPr>
          <p:cNvPr id="871" name="Google Shape;871;p21"/>
          <p:cNvSpPr txBox="1"/>
          <p:nvPr>
            <p:ph idx="1" type="body"/>
          </p:nvPr>
        </p:nvSpPr>
        <p:spPr>
          <a:xfrm>
            <a:off x="1207300" y="1761941"/>
            <a:ext cx="3763200" cy="2319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Font typeface="Red Hat Display"/>
              <a:buChar char="𑁋"/>
              <a:defRPr/>
            </a:lvl1pPr>
            <a:lvl2pPr indent="-304800" lvl="1" marL="914400" rtl="0">
              <a:spcBef>
                <a:spcPts val="1600"/>
              </a:spcBef>
              <a:spcAft>
                <a:spcPts val="0"/>
              </a:spcAft>
              <a:buClr>
                <a:srgbClr val="FFFFFF"/>
              </a:buClr>
              <a:buSzPts val="1200"/>
              <a:buFont typeface="Red Hat Display"/>
              <a:buChar char="○"/>
              <a:defRPr/>
            </a:lvl2pPr>
            <a:lvl3pPr indent="-304800" lvl="2" marL="1371600" rtl="0">
              <a:spcBef>
                <a:spcPts val="1600"/>
              </a:spcBef>
              <a:spcAft>
                <a:spcPts val="0"/>
              </a:spcAft>
              <a:buClr>
                <a:srgbClr val="FFFFFF"/>
              </a:buClr>
              <a:buSzPts val="1200"/>
              <a:buFont typeface="Red Hat Display"/>
              <a:buChar char="■"/>
              <a:defRPr/>
            </a:lvl3pPr>
            <a:lvl4pPr indent="-304800" lvl="3" marL="1828800" rtl="0">
              <a:spcBef>
                <a:spcPts val="1600"/>
              </a:spcBef>
              <a:spcAft>
                <a:spcPts val="0"/>
              </a:spcAft>
              <a:buClr>
                <a:srgbClr val="FFFFFF"/>
              </a:buClr>
              <a:buSzPts val="1200"/>
              <a:buFont typeface="Red Hat Display"/>
              <a:buChar char="●"/>
              <a:defRPr/>
            </a:lvl4pPr>
            <a:lvl5pPr indent="-304800" lvl="4" marL="2286000" rtl="0">
              <a:spcBef>
                <a:spcPts val="1600"/>
              </a:spcBef>
              <a:spcAft>
                <a:spcPts val="0"/>
              </a:spcAft>
              <a:buClr>
                <a:srgbClr val="FFFFFF"/>
              </a:buClr>
              <a:buSzPts val="1200"/>
              <a:buFont typeface="Red Hat Display"/>
              <a:buChar char="○"/>
              <a:defRPr/>
            </a:lvl5pPr>
            <a:lvl6pPr indent="-304800" lvl="5" marL="2743200" rtl="0">
              <a:spcBef>
                <a:spcPts val="1600"/>
              </a:spcBef>
              <a:spcAft>
                <a:spcPts val="0"/>
              </a:spcAft>
              <a:buClr>
                <a:srgbClr val="FFFFFF"/>
              </a:buClr>
              <a:buSzPts val="1200"/>
              <a:buFont typeface="Red Hat Display"/>
              <a:buChar char="■"/>
              <a:defRPr/>
            </a:lvl6pPr>
            <a:lvl7pPr indent="-304800" lvl="6" marL="3200400" rtl="0">
              <a:spcBef>
                <a:spcPts val="1600"/>
              </a:spcBef>
              <a:spcAft>
                <a:spcPts val="0"/>
              </a:spcAft>
              <a:buClr>
                <a:srgbClr val="FFFFFF"/>
              </a:buClr>
              <a:buSzPts val="1200"/>
              <a:buFont typeface="Red Hat Display"/>
              <a:buChar char="●"/>
              <a:defRPr/>
            </a:lvl7pPr>
            <a:lvl8pPr indent="-304800" lvl="7" marL="3657600" rtl="0">
              <a:spcBef>
                <a:spcPts val="1600"/>
              </a:spcBef>
              <a:spcAft>
                <a:spcPts val="0"/>
              </a:spcAft>
              <a:buClr>
                <a:srgbClr val="FFFFFF"/>
              </a:buClr>
              <a:buSzPts val="1200"/>
              <a:buFont typeface="Red Hat Display"/>
              <a:buChar char="○"/>
              <a:defRPr/>
            </a:lvl8pPr>
            <a:lvl9pPr indent="-304800" lvl="8" marL="4114800" rtl="0">
              <a:spcBef>
                <a:spcPts val="1600"/>
              </a:spcBef>
              <a:spcAft>
                <a:spcPts val="1600"/>
              </a:spcAft>
              <a:buClr>
                <a:srgbClr val="FFFFFF"/>
              </a:buClr>
              <a:buSzPts val="1200"/>
              <a:buFont typeface="Red Hat Display"/>
              <a:buChar char="■"/>
              <a:defRPr/>
            </a:lvl9pPr>
          </a:lstStyle>
          <a:p/>
        </p:txBody>
      </p:sp>
      <p:sp>
        <p:nvSpPr>
          <p:cNvPr id="872" name="Google Shape;872;p2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75" name="Google Shape;875;p21"/>
            <p:cNvGrpSpPr/>
            <p:nvPr/>
          </p:nvGrpSpPr>
          <p:grpSpPr>
            <a:xfrm flipH="1" rot="-5400000">
              <a:off x="2724854" y="-1701422"/>
              <a:ext cx="2575817" cy="2577160"/>
              <a:chOff x="1550275" y="1493275"/>
              <a:chExt cx="1582100" cy="1582925"/>
            </a:xfrm>
          </p:grpSpPr>
          <p:sp>
            <p:nvSpPr>
              <p:cNvPr id="876" name="Google Shape;876;p2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7" name="Google Shape;877;p2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8" name="Google Shape;878;p2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79" name="Google Shape;879;p2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0" name="Google Shape;880;p2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1" name="Google Shape;881;p2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2" name="Google Shape;882;p21"/>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3" name="Google Shape;883;p21"/>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4" name="Google Shape;884;p21"/>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5" name="Google Shape;885;p2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6" name="Google Shape;886;p2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7" name="Google Shape;887;p2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8" name="Google Shape;888;p2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89" name="Google Shape;889;p2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892" name="Google Shape;892;p21"/>
            <p:cNvGrpSpPr/>
            <p:nvPr/>
          </p:nvGrpSpPr>
          <p:grpSpPr>
            <a:xfrm flipH="1" rot="5400000">
              <a:off x="-1115103" y="4529824"/>
              <a:ext cx="2575817" cy="2577160"/>
              <a:chOff x="1550275" y="1493275"/>
              <a:chExt cx="1582100" cy="1582925"/>
            </a:xfrm>
          </p:grpSpPr>
          <p:sp>
            <p:nvSpPr>
              <p:cNvPr id="893" name="Google Shape;893;p2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4" name="Google Shape;894;p2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5" name="Google Shape;895;p2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6" name="Google Shape;896;p2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7" name="Google Shape;897;p2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8" name="Google Shape;898;p2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899" name="Google Shape;899;p2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0" name="Google Shape;900;p2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1" name="Google Shape;901;p2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2" name="Google Shape;902;p2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3" name="Google Shape;903;p2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4" name="Google Shape;904;p2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5" name="Google Shape;905;p2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06" name="Google Shape;906;p2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907" name="Shape 907"/>
        <p:cNvGrpSpPr/>
        <p:nvPr/>
      </p:nvGrpSpPr>
      <p:grpSpPr>
        <a:xfrm>
          <a:off x="0" y="0"/>
          <a:ext cx="0" cy="0"/>
          <a:chOff x="0" y="0"/>
          <a:chExt cx="0" cy="0"/>
        </a:xfrm>
      </p:grpSpPr>
      <p:sp>
        <p:nvSpPr>
          <p:cNvPr id="908" name="Google Shape;908;p22"/>
          <p:cNvSpPr txBox="1"/>
          <p:nvPr>
            <p:ph type="title"/>
          </p:nvPr>
        </p:nvSpPr>
        <p:spPr>
          <a:xfrm>
            <a:off x="2205300" y="1076200"/>
            <a:ext cx="47334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09" name="Google Shape;909;p22"/>
          <p:cNvSpPr txBox="1"/>
          <p:nvPr>
            <p:ph idx="1" type="subTitle"/>
          </p:nvPr>
        </p:nvSpPr>
        <p:spPr>
          <a:xfrm>
            <a:off x="2205300" y="1997100"/>
            <a:ext cx="4733400" cy="203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910" name="Google Shape;910;p22"/>
          <p:cNvGrpSpPr/>
          <p:nvPr/>
        </p:nvGrpSpPr>
        <p:grpSpPr>
          <a:xfrm flipH="1" rot="5400000">
            <a:off x="-1626925" y="4485076"/>
            <a:ext cx="2744275" cy="2727763"/>
            <a:chOff x="5985575" y="4420825"/>
            <a:chExt cx="2744275" cy="2727763"/>
          </a:xfrm>
        </p:grpSpPr>
        <p:sp>
          <p:nvSpPr>
            <p:cNvPr id="911" name="Google Shape;911;p2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12" name="Google Shape;912;p22"/>
            <p:cNvGrpSpPr/>
            <p:nvPr/>
          </p:nvGrpSpPr>
          <p:grpSpPr>
            <a:xfrm flipH="1" rot="5400000">
              <a:off x="5986247" y="4572099"/>
              <a:ext cx="2575817" cy="2577160"/>
              <a:chOff x="1550275" y="1493275"/>
              <a:chExt cx="1582100" cy="1582925"/>
            </a:xfrm>
          </p:grpSpPr>
          <p:sp>
            <p:nvSpPr>
              <p:cNvPr id="913" name="Google Shape;913;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4" name="Google Shape;914;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5" name="Google Shape;915;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6" name="Google Shape;916;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7" name="Google Shape;917;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8" name="Google Shape;918;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19" name="Google Shape;919;p2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0" name="Google Shape;920;p2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1" name="Google Shape;921;p2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2" name="Google Shape;922;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3" name="Google Shape;923;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4" name="Google Shape;924;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5" name="Google Shape;925;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26" name="Google Shape;926;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27" name="Google Shape;927;p22"/>
          <p:cNvGrpSpPr/>
          <p:nvPr/>
        </p:nvGrpSpPr>
        <p:grpSpPr>
          <a:xfrm flipH="1" rot="10800000">
            <a:off x="8006688" y="4628776"/>
            <a:ext cx="2744275" cy="2727763"/>
            <a:chOff x="5985575" y="4420825"/>
            <a:chExt cx="2744275" cy="2727763"/>
          </a:xfrm>
        </p:grpSpPr>
        <p:sp>
          <p:nvSpPr>
            <p:cNvPr id="928" name="Google Shape;928;p2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29" name="Google Shape;929;p22"/>
            <p:cNvGrpSpPr/>
            <p:nvPr/>
          </p:nvGrpSpPr>
          <p:grpSpPr>
            <a:xfrm flipH="1" rot="5400000">
              <a:off x="5986247" y="4572099"/>
              <a:ext cx="2575817" cy="2577160"/>
              <a:chOff x="1550275" y="1493275"/>
              <a:chExt cx="1582100" cy="1582925"/>
            </a:xfrm>
          </p:grpSpPr>
          <p:sp>
            <p:nvSpPr>
              <p:cNvPr id="930" name="Google Shape;930;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1" name="Google Shape;931;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2" name="Google Shape;932;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3" name="Google Shape;933;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4" name="Google Shape;934;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5" name="Google Shape;935;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6" name="Google Shape;936;p2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7" name="Google Shape;937;p2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8" name="Google Shape;938;p2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9" name="Google Shape;939;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0" name="Google Shape;940;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1" name="Google Shape;941;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2" name="Google Shape;942;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3" name="Google Shape;943;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44" name="Google Shape;944;p22"/>
          <p:cNvGrpSpPr/>
          <p:nvPr/>
        </p:nvGrpSpPr>
        <p:grpSpPr>
          <a:xfrm rot="10800000">
            <a:off x="7500411" y="-1866431"/>
            <a:ext cx="2577160" cy="2638569"/>
            <a:chOff x="-1115775" y="4467744"/>
            <a:chExt cx="2577160" cy="2638569"/>
          </a:xfrm>
        </p:grpSpPr>
        <p:sp>
          <p:nvSpPr>
            <p:cNvPr id="945" name="Google Shape;945;p2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46" name="Google Shape;946;p22"/>
            <p:cNvGrpSpPr/>
            <p:nvPr/>
          </p:nvGrpSpPr>
          <p:grpSpPr>
            <a:xfrm flipH="1" rot="5400000">
              <a:off x="-1115103" y="4529824"/>
              <a:ext cx="2575817" cy="2577160"/>
              <a:chOff x="1550275" y="1493275"/>
              <a:chExt cx="1582100" cy="1582925"/>
            </a:xfrm>
          </p:grpSpPr>
          <p:sp>
            <p:nvSpPr>
              <p:cNvPr id="947" name="Google Shape;947;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8" name="Google Shape;948;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49" name="Google Shape;949;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0" name="Google Shape;950;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1" name="Google Shape;951;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2" name="Google Shape;952;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3" name="Google Shape;953;p2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4" name="Google Shape;954;p2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5" name="Google Shape;955;p2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6" name="Google Shape;956;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7" name="Google Shape;957;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8" name="Google Shape;958;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59" name="Google Shape;959;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0" name="Google Shape;960;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61" name="Google Shape;961;p22"/>
          <p:cNvGrpSpPr/>
          <p:nvPr/>
        </p:nvGrpSpPr>
        <p:grpSpPr>
          <a:xfrm flipH="1" rot="10800000">
            <a:off x="-933564" y="-1866431"/>
            <a:ext cx="2577160" cy="2638569"/>
            <a:chOff x="-1115775" y="4467744"/>
            <a:chExt cx="2577160" cy="2638569"/>
          </a:xfrm>
        </p:grpSpPr>
        <p:sp>
          <p:nvSpPr>
            <p:cNvPr id="962" name="Google Shape;962;p2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63" name="Google Shape;963;p22"/>
            <p:cNvGrpSpPr/>
            <p:nvPr/>
          </p:nvGrpSpPr>
          <p:grpSpPr>
            <a:xfrm flipH="1" rot="5400000">
              <a:off x="-1115103" y="4529824"/>
              <a:ext cx="2575817" cy="2577160"/>
              <a:chOff x="1550275" y="1493275"/>
              <a:chExt cx="1582100" cy="1582925"/>
            </a:xfrm>
          </p:grpSpPr>
          <p:sp>
            <p:nvSpPr>
              <p:cNvPr id="964" name="Google Shape;964;p2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5" name="Google Shape;965;p2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6" name="Google Shape;966;p2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7" name="Google Shape;967;p2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8" name="Google Shape;968;p2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9" name="Google Shape;969;p2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0" name="Google Shape;970;p2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1" name="Google Shape;971;p2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2" name="Google Shape;972;p2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3" name="Google Shape;973;p2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4" name="Google Shape;974;p2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5" name="Google Shape;975;p2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6" name="Google Shape;976;p2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77" name="Google Shape;977;p2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978" name="Shape 978"/>
        <p:cNvGrpSpPr/>
        <p:nvPr/>
      </p:nvGrpSpPr>
      <p:grpSpPr>
        <a:xfrm>
          <a:off x="0" y="0"/>
          <a:ext cx="0" cy="0"/>
          <a:chOff x="0" y="0"/>
          <a:chExt cx="0" cy="0"/>
        </a:xfrm>
      </p:grpSpPr>
      <p:sp>
        <p:nvSpPr>
          <p:cNvPr id="979" name="Google Shape;979;p23"/>
          <p:cNvSpPr txBox="1"/>
          <p:nvPr>
            <p:ph type="title"/>
          </p:nvPr>
        </p:nvSpPr>
        <p:spPr>
          <a:xfrm>
            <a:off x="907175" y="1319225"/>
            <a:ext cx="2720400" cy="1231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80" name="Google Shape;980;p23"/>
          <p:cNvSpPr txBox="1"/>
          <p:nvPr>
            <p:ph idx="1" type="subTitle"/>
          </p:nvPr>
        </p:nvSpPr>
        <p:spPr>
          <a:xfrm>
            <a:off x="907175" y="2724672"/>
            <a:ext cx="27204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81" name="Google Shape;981;p23"/>
          <p:cNvGrpSpPr/>
          <p:nvPr/>
        </p:nvGrpSpPr>
        <p:grpSpPr>
          <a:xfrm flipH="1" rot="-5400000">
            <a:off x="7673050" y="-2221824"/>
            <a:ext cx="2744275" cy="2727763"/>
            <a:chOff x="5985575" y="4420825"/>
            <a:chExt cx="2744275" cy="2727763"/>
          </a:xfrm>
        </p:grpSpPr>
        <p:sp>
          <p:nvSpPr>
            <p:cNvPr id="982" name="Google Shape;982;p2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983" name="Google Shape;983;p23"/>
            <p:cNvGrpSpPr/>
            <p:nvPr/>
          </p:nvGrpSpPr>
          <p:grpSpPr>
            <a:xfrm flipH="1" rot="5400000">
              <a:off x="5986247" y="4572099"/>
              <a:ext cx="2575817" cy="2577160"/>
              <a:chOff x="1550275" y="1493275"/>
              <a:chExt cx="1582100" cy="1582925"/>
            </a:xfrm>
          </p:grpSpPr>
          <p:sp>
            <p:nvSpPr>
              <p:cNvPr id="984" name="Google Shape;984;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5" name="Google Shape;985;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6" name="Google Shape;986;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7" name="Google Shape;987;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8" name="Google Shape;988;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89" name="Google Shape;989;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0" name="Google Shape;990;p2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1" name="Google Shape;991;p2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2" name="Google Shape;992;p2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3" name="Google Shape;993;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4" name="Google Shape;994;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5" name="Google Shape;995;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6" name="Google Shape;996;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97" name="Google Shape;997;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998" name="Google Shape;998;p23"/>
          <p:cNvGrpSpPr/>
          <p:nvPr/>
        </p:nvGrpSpPr>
        <p:grpSpPr>
          <a:xfrm flipH="1" rot="10800000">
            <a:off x="2970850" y="4539526"/>
            <a:ext cx="2744275" cy="2727763"/>
            <a:chOff x="5985575" y="4420825"/>
            <a:chExt cx="2744275" cy="2727763"/>
          </a:xfrm>
        </p:grpSpPr>
        <p:sp>
          <p:nvSpPr>
            <p:cNvPr id="999" name="Google Shape;999;p2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00" name="Google Shape;1000;p23"/>
            <p:cNvGrpSpPr/>
            <p:nvPr/>
          </p:nvGrpSpPr>
          <p:grpSpPr>
            <a:xfrm flipH="1" rot="5400000">
              <a:off x="5986247" y="4572099"/>
              <a:ext cx="2575817" cy="2577160"/>
              <a:chOff x="1550275" y="1493275"/>
              <a:chExt cx="1582100" cy="1582925"/>
            </a:xfrm>
          </p:grpSpPr>
          <p:sp>
            <p:nvSpPr>
              <p:cNvPr id="1001" name="Google Shape;1001;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2" name="Google Shape;1002;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3" name="Google Shape;1003;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4" name="Google Shape;1004;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5" name="Google Shape;1005;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6" name="Google Shape;1006;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7" name="Google Shape;1007;p2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8" name="Google Shape;1008;p2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09" name="Google Shape;1009;p2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0" name="Google Shape;1010;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1" name="Google Shape;1011;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2" name="Google Shape;1012;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3" name="Google Shape;1013;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4" name="Google Shape;1014;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15" name="Google Shape;1015;p23"/>
          <p:cNvGrpSpPr/>
          <p:nvPr/>
        </p:nvGrpSpPr>
        <p:grpSpPr>
          <a:xfrm flipH="1" rot="10800000">
            <a:off x="-1281564" y="-1968506"/>
            <a:ext cx="2577160" cy="2638569"/>
            <a:chOff x="-1115775" y="4467744"/>
            <a:chExt cx="2577160" cy="2638569"/>
          </a:xfrm>
        </p:grpSpPr>
        <p:sp>
          <p:nvSpPr>
            <p:cNvPr id="1016" name="Google Shape;1016;p2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17" name="Google Shape;1017;p23"/>
            <p:cNvGrpSpPr/>
            <p:nvPr/>
          </p:nvGrpSpPr>
          <p:grpSpPr>
            <a:xfrm flipH="1" rot="5400000">
              <a:off x="-1115103" y="4529824"/>
              <a:ext cx="2575817" cy="2577160"/>
              <a:chOff x="1550275" y="1493275"/>
              <a:chExt cx="1582100" cy="1582925"/>
            </a:xfrm>
          </p:grpSpPr>
          <p:sp>
            <p:nvSpPr>
              <p:cNvPr id="1018" name="Google Shape;1018;p2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19" name="Google Shape;1019;p2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0" name="Google Shape;1020;p2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1" name="Google Shape;1021;p2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2" name="Google Shape;1022;p2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3" name="Google Shape;1023;p2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4" name="Google Shape;1024;p23"/>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5" name="Google Shape;1025;p23"/>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6" name="Google Shape;1026;p23"/>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7" name="Google Shape;1027;p2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8" name="Google Shape;1028;p2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29" name="Google Shape;1029;p2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0" name="Google Shape;1030;p2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1" name="Google Shape;1031;p2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032" name="Shape 1032"/>
        <p:cNvGrpSpPr/>
        <p:nvPr/>
      </p:nvGrpSpPr>
      <p:grpSpPr>
        <a:xfrm>
          <a:off x="0" y="0"/>
          <a:ext cx="0" cy="0"/>
          <a:chOff x="0" y="0"/>
          <a:chExt cx="0" cy="0"/>
        </a:xfrm>
      </p:grpSpPr>
      <p:sp>
        <p:nvSpPr>
          <p:cNvPr id="1033" name="Google Shape;1033;p24"/>
          <p:cNvSpPr txBox="1"/>
          <p:nvPr>
            <p:ph type="title"/>
          </p:nvPr>
        </p:nvSpPr>
        <p:spPr>
          <a:xfrm>
            <a:off x="5256400" y="1319225"/>
            <a:ext cx="2590500" cy="1231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
        <p:nvSpPr>
          <p:cNvPr id="1034" name="Google Shape;1034;p24"/>
          <p:cNvSpPr txBox="1"/>
          <p:nvPr>
            <p:ph idx="1" type="subTitle"/>
          </p:nvPr>
        </p:nvSpPr>
        <p:spPr>
          <a:xfrm>
            <a:off x="5256400" y="2724674"/>
            <a:ext cx="2590500" cy="104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1035" name="Google Shape;1035;p24"/>
          <p:cNvGrpSpPr/>
          <p:nvPr/>
        </p:nvGrpSpPr>
        <p:grpSpPr>
          <a:xfrm flipH="1" rot="-5400000">
            <a:off x="3437125" y="4622176"/>
            <a:ext cx="2744275" cy="2727763"/>
            <a:chOff x="5985575" y="4420825"/>
            <a:chExt cx="2744275" cy="2727763"/>
          </a:xfrm>
        </p:grpSpPr>
        <p:sp>
          <p:nvSpPr>
            <p:cNvPr id="1036" name="Google Shape;1036;p2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37" name="Google Shape;1037;p24"/>
            <p:cNvGrpSpPr/>
            <p:nvPr/>
          </p:nvGrpSpPr>
          <p:grpSpPr>
            <a:xfrm flipH="1" rot="5400000">
              <a:off x="5986247" y="4572099"/>
              <a:ext cx="2575817" cy="2577160"/>
              <a:chOff x="1550275" y="1493275"/>
              <a:chExt cx="1582100" cy="1582925"/>
            </a:xfrm>
          </p:grpSpPr>
          <p:sp>
            <p:nvSpPr>
              <p:cNvPr id="1038" name="Google Shape;1038;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9" name="Google Shape;1039;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0" name="Google Shape;1040;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1" name="Google Shape;1041;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2" name="Google Shape;1042;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3" name="Google Shape;1043;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4" name="Google Shape;1044;p2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5" name="Google Shape;1045;p2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6" name="Google Shape;1046;p2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7" name="Google Shape;1047;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8" name="Google Shape;1048;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49" name="Google Shape;1049;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0" name="Google Shape;1050;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1" name="Google Shape;1051;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52" name="Google Shape;1052;p24"/>
          <p:cNvGrpSpPr/>
          <p:nvPr/>
        </p:nvGrpSpPr>
        <p:grpSpPr>
          <a:xfrm flipH="1">
            <a:off x="-1281575" y="-2213574"/>
            <a:ext cx="2744275" cy="2727763"/>
            <a:chOff x="5985575" y="4420825"/>
            <a:chExt cx="2744275" cy="2727763"/>
          </a:xfrm>
        </p:grpSpPr>
        <p:sp>
          <p:nvSpPr>
            <p:cNvPr id="1053" name="Google Shape;1053;p2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54" name="Google Shape;1054;p24"/>
            <p:cNvGrpSpPr/>
            <p:nvPr/>
          </p:nvGrpSpPr>
          <p:grpSpPr>
            <a:xfrm flipH="1" rot="5400000">
              <a:off x="5986247" y="4572099"/>
              <a:ext cx="2575817" cy="2577160"/>
              <a:chOff x="1550275" y="1493275"/>
              <a:chExt cx="1582100" cy="1582925"/>
            </a:xfrm>
          </p:grpSpPr>
          <p:sp>
            <p:nvSpPr>
              <p:cNvPr id="1055" name="Google Shape;1055;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6" name="Google Shape;1056;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7" name="Google Shape;1057;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8" name="Google Shape;1058;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59" name="Google Shape;1059;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0" name="Google Shape;1060;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1" name="Google Shape;1061;p2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2" name="Google Shape;1062;p2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3" name="Google Shape;1063;p2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4" name="Google Shape;1064;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5" name="Google Shape;1065;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6" name="Google Shape;1066;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7" name="Google Shape;1067;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8" name="Google Shape;1068;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069" name="Google Shape;1069;p24"/>
          <p:cNvGrpSpPr/>
          <p:nvPr/>
        </p:nvGrpSpPr>
        <p:grpSpPr>
          <a:xfrm rot="10800000">
            <a:off x="7848411" y="-1968506"/>
            <a:ext cx="2577160" cy="2638569"/>
            <a:chOff x="-1115775" y="4467744"/>
            <a:chExt cx="2577160" cy="2638569"/>
          </a:xfrm>
        </p:grpSpPr>
        <p:sp>
          <p:nvSpPr>
            <p:cNvPr id="1070" name="Google Shape;1070;p2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71" name="Google Shape;1071;p24"/>
            <p:cNvGrpSpPr/>
            <p:nvPr/>
          </p:nvGrpSpPr>
          <p:grpSpPr>
            <a:xfrm flipH="1" rot="5400000">
              <a:off x="-1115103" y="4529824"/>
              <a:ext cx="2575817" cy="2577160"/>
              <a:chOff x="1550275" y="1493275"/>
              <a:chExt cx="1582100" cy="1582925"/>
            </a:xfrm>
          </p:grpSpPr>
          <p:sp>
            <p:nvSpPr>
              <p:cNvPr id="1072" name="Google Shape;1072;p2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3" name="Google Shape;1073;p2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4" name="Google Shape;1074;p2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5" name="Google Shape;1075;p2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6" name="Google Shape;1076;p2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7" name="Google Shape;1077;p2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8" name="Google Shape;1078;p2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9" name="Google Shape;1079;p2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0" name="Google Shape;1080;p2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1" name="Google Shape;1081;p2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2" name="Google Shape;1082;p2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3" name="Google Shape;1083;p2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4" name="Google Shape;1084;p2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5" name="Google Shape;1085;p2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86" name="Shape 1086"/>
        <p:cNvGrpSpPr/>
        <p:nvPr/>
      </p:nvGrpSpPr>
      <p:grpSpPr>
        <a:xfrm>
          <a:off x="0" y="0"/>
          <a:ext cx="0" cy="0"/>
          <a:chOff x="0" y="0"/>
          <a:chExt cx="0" cy="0"/>
        </a:xfrm>
      </p:grpSpPr>
      <p:sp>
        <p:nvSpPr>
          <p:cNvPr id="1087" name="Google Shape;1087;p2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88" name="Google Shape;1088;p25"/>
          <p:cNvSpPr txBox="1"/>
          <p:nvPr>
            <p:ph idx="1" type="body"/>
          </p:nvPr>
        </p:nvSpPr>
        <p:spPr>
          <a:xfrm>
            <a:off x="799050" y="1668575"/>
            <a:ext cx="3607800" cy="29400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089" name="Google Shape;1089;p25"/>
          <p:cNvSpPr txBox="1"/>
          <p:nvPr>
            <p:ph idx="2" type="body"/>
          </p:nvPr>
        </p:nvSpPr>
        <p:spPr>
          <a:xfrm>
            <a:off x="4737150" y="1668575"/>
            <a:ext cx="3607800" cy="29400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090" name="Google Shape;1090;p25"/>
          <p:cNvSpPr txBox="1"/>
          <p:nvPr>
            <p:ph idx="3" type="subTitle"/>
          </p:nvPr>
        </p:nvSpPr>
        <p:spPr>
          <a:xfrm>
            <a:off x="713250" y="1236325"/>
            <a:ext cx="7717500" cy="38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grpSp>
        <p:nvGrpSpPr>
          <p:cNvPr id="1091" name="Google Shape;1091;p25"/>
          <p:cNvGrpSpPr/>
          <p:nvPr/>
        </p:nvGrpSpPr>
        <p:grpSpPr>
          <a:xfrm flipH="1" rot="10800000">
            <a:off x="-1251039" y="-2106156"/>
            <a:ext cx="2577160" cy="2638569"/>
            <a:chOff x="-1115775" y="4467744"/>
            <a:chExt cx="2577160" cy="2638569"/>
          </a:xfrm>
        </p:grpSpPr>
        <p:sp>
          <p:nvSpPr>
            <p:cNvPr id="1092" name="Google Shape;1092;p2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93" name="Google Shape;1093;p25"/>
            <p:cNvGrpSpPr/>
            <p:nvPr/>
          </p:nvGrpSpPr>
          <p:grpSpPr>
            <a:xfrm flipH="1" rot="5400000">
              <a:off x="-1115103" y="4529824"/>
              <a:ext cx="2575817" cy="2577160"/>
              <a:chOff x="1550275" y="1493275"/>
              <a:chExt cx="1582100" cy="1582925"/>
            </a:xfrm>
          </p:grpSpPr>
          <p:sp>
            <p:nvSpPr>
              <p:cNvPr id="1094" name="Google Shape;1094;p2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5" name="Google Shape;1095;p2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6" name="Google Shape;1096;p2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7" name="Google Shape;1097;p2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8" name="Google Shape;1098;p2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9" name="Google Shape;1099;p2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0" name="Google Shape;1100;p2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1" name="Google Shape;1101;p2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2" name="Google Shape;1102;p2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3" name="Google Shape;1103;p2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4" name="Google Shape;1104;p2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5" name="Google Shape;1105;p2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6" name="Google Shape;1106;p2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7" name="Google Shape;1107;p2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08" name="Google Shape;1108;p25"/>
          <p:cNvGrpSpPr/>
          <p:nvPr/>
        </p:nvGrpSpPr>
        <p:grpSpPr>
          <a:xfrm flipH="1">
            <a:off x="7817886" y="4655919"/>
            <a:ext cx="2577160" cy="2638569"/>
            <a:chOff x="-1115775" y="4467744"/>
            <a:chExt cx="2577160" cy="2638569"/>
          </a:xfrm>
        </p:grpSpPr>
        <p:sp>
          <p:nvSpPr>
            <p:cNvPr id="1109" name="Google Shape;1109;p2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10" name="Google Shape;1110;p25"/>
            <p:cNvGrpSpPr/>
            <p:nvPr/>
          </p:nvGrpSpPr>
          <p:grpSpPr>
            <a:xfrm flipH="1" rot="5400000">
              <a:off x="-1115103" y="4529824"/>
              <a:ext cx="2575817" cy="2577160"/>
              <a:chOff x="1550275" y="1493275"/>
              <a:chExt cx="1582100" cy="1582925"/>
            </a:xfrm>
          </p:grpSpPr>
          <p:sp>
            <p:nvSpPr>
              <p:cNvPr id="1111" name="Google Shape;1111;p2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2" name="Google Shape;1112;p2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3" name="Google Shape;1113;p2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4" name="Google Shape;1114;p2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5" name="Google Shape;1115;p2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6" name="Google Shape;1116;p2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7" name="Google Shape;1117;p2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8" name="Google Shape;1118;p2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9" name="Google Shape;1119;p2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0" name="Google Shape;1120;p2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1" name="Google Shape;1121;p2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2" name="Google Shape;1122;p2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3" name="Google Shape;1123;p2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4" name="Google Shape;1124;p2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125" name="Shape 1125"/>
        <p:cNvGrpSpPr/>
        <p:nvPr/>
      </p:nvGrpSpPr>
      <p:grpSpPr>
        <a:xfrm>
          <a:off x="0" y="0"/>
          <a:ext cx="0" cy="0"/>
          <a:chOff x="0" y="0"/>
          <a:chExt cx="0" cy="0"/>
        </a:xfrm>
      </p:grpSpPr>
      <p:sp>
        <p:nvSpPr>
          <p:cNvPr id="1126" name="Google Shape;1126;p2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27" name="Google Shape;1127;p26"/>
          <p:cNvSpPr txBox="1"/>
          <p:nvPr>
            <p:ph idx="1" type="subTitle"/>
          </p:nvPr>
        </p:nvSpPr>
        <p:spPr>
          <a:xfrm>
            <a:off x="1469700" y="1583750"/>
            <a:ext cx="2865300" cy="27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8" name="Google Shape;1128;p26"/>
          <p:cNvSpPr txBox="1"/>
          <p:nvPr>
            <p:ph idx="2" type="subTitle"/>
          </p:nvPr>
        </p:nvSpPr>
        <p:spPr>
          <a:xfrm>
            <a:off x="4809054" y="1583750"/>
            <a:ext cx="2865300" cy="27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129" name="Google Shape;1129;p26"/>
          <p:cNvGrpSpPr/>
          <p:nvPr/>
        </p:nvGrpSpPr>
        <p:grpSpPr>
          <a:xfrm rot="-5400000">
            <a:off x="7884759" y="4242264"/>
            <a:ext cx="2750618" cy="2741916"/>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31" name="Google Shape;1131;p26"/>
            <p:cNvGrpSpPr/>
            <p:nvPr/>
          </p:nvGrpSpPr>
          <p:grpSpPr>
            <a:xfrm flipH="1" rot="-5400000">
              <a:off x="2724854" y="-1701422"/>
              <a:ext cx="2575817" cy="2577160"/>
              <a:chOff x="1550275" y="1493275"/>
              <a:chExt cx="1582100" cy="1582925"/>
            </a:xfrm>
          </p:grpSpPr>
          <p:sp>
            <p:nvSpPr>
              <p:cNvPr id="1132" name="Google Shape;1132;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3" name="Google Shape;1133;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4" name="Google Shape;1134;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5" name="Google Shape;1135;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6" name="Google Shape;1136;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7" name="Google Shape;1137;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8" name="Google Shape;1138;p2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9" name="Google Shape;1139;p26"/>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0" name="Google Shape;1140;p2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1" name="Google Shape;1141;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2" name="Google Shape;1142;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3" name="Google Shape;1143;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4" name="Google Shape;1144;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5" name="Google Shape;1145;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46" name="Google Shape;1146;p26"/>
          <p:cNvGrpSpPr/>
          <p:nvPr/>
        </p:nvGrpSpPr>
        <p:grpSpPr>
          <a:xfrm rot="5400000">
            <a:off x="-821691" y="4138089"/>
            <a:ext cx="2750618" cy="2741916"/>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48" name="Google Shape;1148;p26"/>
            <p:cNvGrpSpPr/>
            <p:nvPr/>
          </p:nvGrpSpPr>
          <p:grpSpPr>
            <a:xfrm flipH="1" rot="-5400000">
              <a:off x="2724854" y="-1701422"/>
              <a:ext cx="2575817" cy="2577160"/>
              <a:chOff x="1550275" y="1493275"/>
              <a:chExt cx="1582100" cy="1582925"/>
            </a:xfrm>
          </p:grpSpPr>
          <p:sp>
            <p:nvSpPr>
              <p:cNvPr id="1149" name="Google Shape;1149;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0" name="Google Shape;1150;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1" name="Google Shape;1151;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2" name="Google Shape;1152;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3" name="Google Shape;1153;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4" name="Google Shape;1154;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5" name="Google Shape;1155;p2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6" name="Google Shape;1156;p26"/>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7" name="Google Shape;1157;p2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8" name="Google Shape;1158;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9" name="Google Shape;1159;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0" name="Google Shape;1160;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1" name="Google Shape;1161;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2" name="Google Shape;1162;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63" name="Google Shape;1163;p26"/>
          <p:cNvGrpSpPr/>
          <p:nvPr/>
        </p:nvGrpSpPr>
        <p:grpSpPr>
          <a:xfrm flipH="1" rot="10800000">
            <a:off x="-1115764" y="-1940331"/>
            <a:ext cx="2577160" cy="2638569"/>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65" name="Google Shape;1165;p26"/>
            <p:cNvGrpSpPr/>
            <p:nvPr/>
          </p:nvGrpSpPr>
          <p:grpSpPr>
            <a:xfrm flipH="1" rot="5400000">
              <a:off x="-1115103" y="4529824"/>
              <a:ext cx="2575817" cy="2577160"/>
              <a:chOff x="1550275" y="1493275"/>
              <a:chExt cx="1582100" cy="1582925"/>
            </a:xfrm>
          </p:grpSpPr>
          <p:sp>
            <p:nvSpPr>
              <p:cNvPr id="1166" name="Google Shape;1166;p2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7" name="Google Shape;1167;p2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8" name="Google Shape;1168;p2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9" name="Google Shape;1169;p2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0" name="Google Shape;1170;p2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1" name="Google Shape;1171;p2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2" name="Google Shape;1172;p26"/>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3" name="Google Shape;1173;p26"/>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4" name="Google Shape;1174;p26"/>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5" name="Google Shape;1175;p2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6" name="Google Shape;1176;p2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7" name="Google Shape;1177;p2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8" name="Google Shape;1178;p2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9" name="Google Shape;1179;p2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80" name="Shape 1180"/>
        <p:cNvGrpSpPr/>
        <p:nvPr/>
      </p:nvGrpSpPr>
      <p:grpSpPr>
        <a:xfrm>
          <a:off x="0" y="0"/>
          <a:ext cx="0" cy="0"/>
          <a:chOff x="0" y="0"/>
          <a:chExt cx="0" cy="0"/>
        </a:xfrm>
      </p:grpSpPr>
      <p:sp>
        <p:nvSpPr>
          <p:cNvPr id="1181" name="Google Shape;1181;p27"/>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182" name="Google Shape;1182;p27"/>
          <p:cNvSpPr txBox="1"/>
          <p:nvPr>
            <p:ph idx="1" type="subTitle"/>
          </p:nvPr>
        </p:nvSpPr>
        <p:spPr>
          <a:xfrm>
            <a:off x="827175" y="3244750"/>
            <a:ext cx="21726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3" name="Google Shape;1183;p27"/>
          <p:cNvSpPr txBox="1"/>
          <p:nvPr>
            <p:ph idx="2" type="subTitle"/>
          </p:nvPr>
        </p:nvSpPr>
        <p:spPr>
          <a:xfrm>
            <a:off x="827175" y="2775700"/>
            <a:ext cx="217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184" name="Google Shape;1184;p27"/>
          <p:cNvSpPr txBox="1"/>
          <p:nvPr>
            <p:ph idx="3" type="subTitle"/>
          </p:nvPr>
        </p:nvSpPr>
        <p:spPr>
          <a:xfrm>
            <a:off x="6144375" y="3244756"/>
            <a:ext cx="21723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5" name="Google Shape;1185;p27"/>
          <p:cNvSpPr txBox="1"/>
          <p:nvPr>
            <p:ph idx="4" type="subTitle"/>
          </p:nvPr>
        </p:nvSpPr>
        <p:spPr>
          <a:xfrm>
            <a:off x="6144375" y="2775700"/>
            <a:ext cx="2172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186" name="Google Shape;1186;p27"/>
          <p:cNvSpPr txBox="1"/>
          <p:nvPr>
            <p:ph idx="5" type="subTitle"/>
          </p:nvPr>
        </p:nvSpPr>
        <p:spPr>
          <a:xfrm>
            <a:off x="3485850" y="3244754"/>
            <a:ext cx="2172300" cy="9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7" name="Google Shape;1187;p27"/>
          <p:cNvSpPr txBox="1"/>
          <p:nvPr>
            <p:ph idx="6" type="subTitle"/>
          </p:nvPr>
        </p:nvSpPr>
        <p:spPr>
          <a:xfrm>
            <a:off x="3485850" y="2775700"/>
            <a:ext cx="2172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188" name="Google Shape;1188;p27"/>
          <p:cNvGrpSpPr/>
          <p:nvPr/>
        </p:nvGrpSpPr>
        <p:grpSpPr>
          <a:xfrm rot="10800000">
            <a:off x="7707911" y="-2002431"/>
            <a:ext cx="2577160" cy="2638569"/>
            <a:chOff x="-1115775" y="4467744"/>
            <a:chExt cx="2577160" cy="2638569"/>
          </a:xfrm>
        </p:grpSpPr>
        <p:sp>
          <p:nvSpPr>
            <p:cNvPr id="1189" name="Google Shape;1189;p2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190" name="Google Shape;1190;p27"/>
            <p:cNvGrpSpPr/>
            <p:nvPr/>
          </p:nvGrpSpPr>
          <p:grpSpPr>
            <a:xfrm flipH="1" rot="5400000">
              <a:off x="-1115103" y="4529824"/>
              <a:ext cx="2575817" cy="2577160"/>
              <a:chOff x="1550275" y="1493275"/>
              <a:chExt cx="1582100" cy="1582925"/>
            </a:xfrm>
          </p:grpSpPr>
          <p:sp>
            <p:nvSpPr>
              <p:cNvPr id="1191" name="Google Shape;1191;p2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2" name="Google Shape;1192;p2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3" name="Google Shape;1193;p2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4" name="Google Shape;1194;p2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5" name="Google Shape;1195;p2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6" name="Google Shape;1196;p2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7" name="Google Shape;1197;p27"/>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8" name="Google Shape;1198;p27"/>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99" name="Google Shape;1199;p27"/>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0" name="Google Shape;1200;p2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1" name="Google Shape;1201;p2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2" name="Google Shape;1202;p2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3" name="Google Shape;1203;p2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4" name="Google Shape;1204;p2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05" name="Google Shape;1205;p27"/>
          <p:cNvGrpSpPr/>
          <p:nvPr/>
        </p:nvGrpSpPr>
        <p:grpSpPr>
          <a:xfrm>
            <a:off x="-1360989" y="4405869"/>
            <a:ext cx="2577160" cy="2638569"/>
            <a:chOff x="-1115775" y="4467744"/>
            <a:chExt cx="2577160" cy="2638569"/>
          </a:xfrm>
        </p:grpSpPr>
        <p:sp>
          <p:nvSpPr>
            <p:cNvPr id="1206" name="Google Shape;1206;p2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07" name="Google Shape;1207;p27"/>
            <p:cNvGrpSpPr/>
            <p:nvPr/>
          </p:nvGrpSpPr>
          <p:grpSpPr>
            <a:xfrm flipH="1" rot="5400000">
              <a:off x="-1115103" y="4529824"/>
              <a:ext cx="2575817" cy="2577160"/>
              <a:chOff x="1550275" y="1493275"/>
              <a:chExt cx="1582100" cy="1582925"/>
            </a:xfrm>
          </p:grpSpPr>
          <p:sp>
            <p:nvSpPr>
              <p:cNvPr id="1208" name="Google Shape;1208;p2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09" name="Google Shape;1209;p2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0" name="Google Shape;1210;p2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1" name="Google Shape;1211;p2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2" name="Google Shape;1212;p2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3" name="Google Shape;1213;p2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4" name="Google Shape;1214;p27"/>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5" name="Google Shape;1215;p27"/>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6" name="Google Shape;1216;p27"/>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7" name="Google Shape;1217;p2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8" name="Google Shape;1218;p2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19" name="Google Shape;1219;p2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20" name="Google Shape;1220;p2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21" name="Google Shape;1221;p2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222" name="Shape 1222"/>
        <p:cNvGrpSpPr/>
        <p:nvPr/>
      </p:nvGrpSpPr>
      <p:grpSpPr>
        <a:xfrm>
          <a:off x="0" y="0"/>
          <a:ext cx="0" cy="0"/>
          <a:chOff x="0" y="0"/>
          <a:chExt cx="0" cy="0"/>
        </a:xfrm>
      </p:grpSpPr>
      <p:sp>
        <p:nvSpPr>
          <p:cNvPr id="1223" name="Google Shape;1223;p28"/>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24" name="Google Shape;1224;p28"/>
          <p:cNvSpPr txBox="1"/>
          <p:nvPr>
            <p:ph idx="1" type="subTitle"/>
          </p:nvPr>
        </p:nvSpPr>
        <p:spPr>
          <a:xfrm>
            <a:off x="713225"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5" name="Google Shape;1225;p28"/>
          <p:cNvSpPr txBox="1"/>
          <p:nvPr>
            <p:ph idx="2" type="subTitle"/>
          </p:nvPr>
        </p:nvSpPr>
        <p:spPr>
          <a:xfrm>
            <a:off x="713225"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26" name="Google Shape;1226;p28"/>
          <p:cNvSpPr txBox="1"/>
          <p:nvPr>
            <p:ph idx="3" type="subTitle"/>
          </p:nvPr>
        </p:nvSpPr>
        <p:spPr>
          <a:xfrm>
            <a:off x="6168175"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7" name="Google Shape;1227;p28"/>
          <p:cNvSpPr txBox="1"/>
          <p:nvPr>
            <p:ph idx="4" type="subTitle"/>
          </p:nvPr>
        </p:nvSpPr>
        <p:spPr>
          <a:xfrm>
            <a:off x="6168175"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28" name="Google Shape;1228;p28"/>
          <p:cNvSpPr txBox="1"/>
          <p:nvPr>
            <p:ph idx="5" type="subTitle"/>
          </p:nvPr>
        </p:nvSpPr>
        <p:spPr>
          <a:xfrm>
            <a:off x="3440700" y="3465499"/>
            <a:ext cx="22626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9" name="Google Shape;1229;p28"/>
          <p:cNvSpPr txBox="1"/>
          <p:nvPr>
            <p:ph idx="6" type="subTitle"/>
          </p:nvPr>
        </p:nvSpPr>
        <p:spPr>
          <a:xfrm>
            <a:off x="3440700" y="2996438"/>
            <a:ext cx="22626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230" name="Google Shape;1230;p28"/>
          <p:cNvGrpSpPr/>
          <p:nvPr/>
        </p:nvGrpSpPr>
        <p:grpSpPr>
          <a:xfrm>
            <a:off x="-933564" y="4566019"/>
            <a:ext cx="2577160" cy="2638569"/>
            <a:chOff x="-1115775" y="4467744"/>
            <a:chExt cx="2577160" cy="2638569"/>
          </a:xfrm>
        </p:grpSpPr>
        <p:sp>
          <p:nvSpPr>
            <p:cNvPr id="1231" name="Google Shape;1231;p2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32" name="Google Shape;1232;p28"/>
            <p:cNvGrpSpPr/>
            <p:nvPr/>
          </p:nvGrpSpPr>
          <p:grpSpPr>
            <a:xfrm flipH="1" rot="5400000">
              <a:off x="-1115103" y="4529824"/>
              <a:ext cx="2575817" cy="2577160"/>
              <a:chOff x="1550275" y="1493275"/>
              <a:chExt cx="1582100" cy="1582925"/>
            </a:xfrm>
          </p:grpSpPr>
          <p:sp>
            <p:nvSpPr>
              <p:cNvPr id="1233" name="Google Shape;1233;p2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4" name="Google Shape;1234;p2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5" name="Google Shape;1235;p2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6" name="Google Shape;1236;p2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7" name="Google Shape;1237;p2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8" name="Google Shape;1238;p2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9" name="Google Shape;1239;p2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0" name="Google Shape;1240;p2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1" name="Google Shape;1241;p2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2" name="Google Shape;1242;p2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3" name="Google Shape;1243;p2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4" name="Google Shape;1244;p2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5" name="Google Shape;1245;p2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6" name="Google Shape;1246;p2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47" name="Google Shape;1247;p28"/>
          <p:cNvGrpSpPr/>
          <p:nvPr/>
        </p:nvGrpSpPr>
        <p:grpSpPr>
          <a:xfrm flipH="1">
            <a:off x="7500411" y="4566019"/>
            <a:ext cx="2577160" cy="2638569"/>
            <a:chOff x="-1115775" y="4467744"/>
            <a:chExt cx="2577160" cy="2638569"/>
          </a:xfrm>
        </p:grpSpPr>
        <p:sp>
          <p:nvSpPr>
            <p:cNvPr id="1248" name="Google Shape;1248;p2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49" name="Google Shape;1249;p28"/>
            <p:cNvGrpSpPr/>
            <p:nvPr/>
          </p:nvGrpSpPr>
          <p:grpSpPr>
            <a:xfrm flipH="1" rot="5400000">
              <a:off x="-1115103" y="4529824"/>
              <a:ext cx="2575817" cy="2577160"/>
              <a:chOff x="1550275" y="1493275"/>
              <a:chExt cx="1582100" cy="1582925"/>
            </a:xfrm>
          </p:grpSpPr>
          <p:sp>
            <p:nvSpPr>
              <p:cNvPr id="1250" name="Google Shape;1250;p2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1" name="Google Shape;1251;p2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2" name="Google Shape;1252;p2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3" name="Google Shape;1253;p2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4" name="Google Shape;1254;p2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5" name="Google Shape;1255;p2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6" name="Google Shape;1256;p2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7" name="Google Shape;1257;p2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8" name="Google Shape;1258;p2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9" name="Google Shape;1259;p2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0" name="Google Shape;1260;p2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1" name="Google Shape;1261;p2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2" name="Google Shape;1262;p2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3" name="Google Shape;1263;p2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264" name="Shape 1264"/>
        <p:cNvGrpSpPr/>
        <p:nvPr/>
      </p:nvGrpSpPr>
      <p:grpSpPr>
        <a:xfrm>
          <a:off x="0" y="0"/>
          <a:ext cx="0" cy="0"/>
          <a:chOff x="0" y="0"/>
          <a:chExt cx="0" cy="0"/>
        </a:xfrm>
      </p:grpSpPr>
      <p:sp>
        <p:nvSpPr>
          <p:cNvPr id="1265" name="Google Shape;1265;p29"/>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66" name="Google Shape;1266;p29"/>
          <p:cNvSpPr txBox="1"/>
          <p:nvPr>
            <p:ph idx="1" type="subTitle"/>
          </p:nvPr>
        </p:nvSpPr>
        <p:spPr>
          <a:xfrm>
            <a:off x="1947913" y="1952524"/>
            <a:ext cx="21561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67" name="Google Shape;1267;p29"/>
          <p:cNvSpPr txBox="1"/>
          <p:nvPr>
            <p:ph idx="2" type="subTitle"/>
          </p:nvPr>
        </p:nvSpPr>
        <p:spPr>
          <a:xfrm>
            <a:off x="1947913" y="1477725"/>
            <a:ext cx="21561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68" name="Google Shape;1268;p29"/>
          <p:cNvSpPr txBox="1"/>
          <p:nvPr>
            <p:ph idx="3" type="subTitle"/>
          </p:nvPr>
        </p:nvSpPr>
        <p:spPr>
          <a:xfrm>
            <a:off x="1947913" y="3559451"/>
            <a:ext cx="21561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69" name="Google Shape;1269;p29"/>
          <p:cNvSpPr txBox="1"/>
          <p:nvPr>
            <p:ph idx="4" type="subTitle"/>
          </p:nvPr>
        </p:nvSpPr>
        <p:spPr>
          <a:xfrm>
            <a:off x="1947913" y="3084652"/>
            <a:ext cx="21561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70" name="Google Shape;1270;p29"/>
          <p:cNvSpPr txBox="1"/>
          <p:nvPr>
            <p:ph idx="5" type="subTitle"/>
          </p:nvPr>
        </p:nvSpPr>
        <p:spPr>
          <a:xfrm>
            <a:off x="5954138" y="1952515"/>
            <a:ext cx="21579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1" name="Google Shape;1271;p29"/>
          <p:cNvSpPr txBox="1"/>
          <p:nvPr>
            <p:ph idx="6" type="subTitle"/>
          </p:nvPr>
        </p:nvSpPr>
        <p:spPr>
          <a:xfrm>
            <a:off x="5954138" y="1477713"/>
            <a:ext cx="21579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272" name="Google Shape;1272;p29"/>
          <p:cNvSpPr txBox="1"/>
          <p:nvPr>
            <p:ph idx="7" type="subTitle"/>
          </p:nvPr>
        </p:nvSpPr>
        <p:spPr>
          <a:xfrm>
            <a:off x="5954138" y="3559452"/>
            <a:ext cx="21579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3" name="Google Shape;1273;p29"/>
          <p:cNvSpPr txBox="1"/>
          <p:nvPr>
            <p:ph idx="8" type="subTitle"/>
          </p:nvPr>
        </p:nvSpPr>
        <p:spPr>
          <a:xfrm>
            <a:off x="5954138" y="3084650"/>
            <a:ext cx="21579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274" name="Google Shape;1274;p29"/>
          <p:cNvGrpSpPr/>
          <p:nvPr/>
        </p:nvGrpSpPr>
        <p:grpSpPr>
          <a:xfrm flipH="1" rot="-5400000">
            <a:off x="7790196" y="-1923288"/>
            <a:ext cx="2744275" cy="2727763"/>
            <a:chOff x="5985575" y="4420825"/>
            <a:chExt cx="2744275" cy="2727763"/>
          </a:xfrm>
        </p:grpSpPr>
        <p:sp>
          <p:nvSpPr>
            <p:cNvPr id="1275" name="Google Shape;1275;p29"/>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76" name="Google Shape;1276;p29"/>
            <p:cNvGrpSpPr/>
            <p:nvPr/>
          </p:nvGrpSpPr>
          <p:grpSpPr>
            <a:xfrm flipH="1" rot="5400000">
              <a:off x="5986247" y="4572099"/>
              <a:ext cx="2575817" cy="2577160"/>
              <a:chOff x="1550275" y="1493275"/>
              <a:chExt cx="1582100" cy="1582925"/>
            </a:xfrm>
          </p:grpSpPr>
          <p:sp>
            <p:nvSpPr>
              <p:cNvPr id="1277" name="Google Shape;1277;p2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8" name="Google Shape;1278;p2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9" name="Google Shape;1279;p2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0" name="Google Shape;1280;p2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1" name="Google Shape;1281;p2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2" name="Google Shape;1282;p2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3" name="Google Shape;1283;p29"/>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4" name="Google Shape;1284;p29"/>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5" name="Google Shape;1285;p29"/>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6" name="Google Shape;1286;p2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7" name="Google Shape;1287;p2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8" name="Google Shape;1288;p2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9" name="Google Shape;1289;p2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0" name="Google Shape;1290;p2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291" name="Google Shape;1291;p29"/>
          <p:cNvGrpSpPr/>
          <p:nvPr/>
        </p:nvGrpSpPr>
        <p:grpSpPr>
          <a:xfrm>
            <a:off x="-809414" y="4628619"/>
            <a:ext cx="2577160" cy="2638569"/>
            <a:chOff x="-1115775" y="4467744"/>
            <a:chExt cx="2577160" cy="2638569"/>
          </a:xfrm>
        </p:grpSpPr>
        <p:sp>
          <p:nvSpPr>
            <p:cNvPr id="1292" name="Google Shape;1292;p29"/>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93" name="Google Shape;1293;p29"/>
            <p:cNvGrpSpPr/>
            <p:nvPr/>
          </p:nvGrpSpPr>
          <p:grpSpPr>
            <a:xfrm flipH="1" rot="5400000">
              <a:off x="-1115103" y="4529824"/>
              <a:ext cx="2575817" cy="2577160"/>
              <a:chOff x="1550275" y="1493275"/>
              <a:chExt cx="1582100" cy="1582925"/>
            </a:xfrm>
          </p:grpSpPr>
          <p:sp>
            <p:nvSpPr>
              <p:cNvPr id="1294" name="Google Shape;1294;p2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5" name="Google Shape;1295;p2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6" name="Google Shape;1296;p2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7" name="Google Shape;1297;p2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8" name="Google Shape;1298;p2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9" name="Google Shape;1299;p2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0" name="Google Shape;1300;p2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1" name="Google Shape;1301;p2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2" name="Google Shape;1302;p2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3" name="Google Shape;1303;p2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4" name="Google Shape;1304;p2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5" name="Google Shape;1305;p2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6" name="Google Shape;1306;p2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7" name="Google Shape;1307;p2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1308" name="Shape 1308"/>
        <p:cNvGrpSpPr/>
        <p:nvPr/>
      </p:nvGrpSpPr>
      <p:grpSpPr>
        <a:xfrm>
          <a:off x="0" y="0"/>
          <a:ext cx="0" cy="0"/>
          <a:chOff x="0" y="0"/>
          <a:chExt cx="0" cy="0"/>
        </a:xfrm>
      </p:grpSpPr>
      <p:sp>
        <p:nvSpPr>
          <p:cNvPr id="1309" name="Google Shape;1309;p30"/>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10" name="Google Shape;1310;p30"/>
          <p:cNvSpPr txBox="1"/>
          <p:nvPr>
            <p:ph idx="1" type="subTitle"/>
          </p:nvPr>
        </p:nvSpPr>
        <p:spPr>
          <a:xfrm>
            <a:off x="799325" y="3559451"/>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1" name="Google Shape;1311;p30"/>
          <p:cNvSpPr txBox="1"/>
          <p:nvPr>
            <p:ph idx="2" type="subTitle"/>
          </p:nvPr>
        </p:nvSpPr>
        <p:spPr>
          <a:xfrm>
            <a:off x="799325"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2" name="Google Shape;1312;p30"/>
          <p:cNvSpPr txBox="1"/>
          <p:nvPr>
            <p:ph idx="3" type="subTitle"/>
          </p:nvPr>
        </p:nvSpPr>
        <p:spPr>
          <a:xfrm>
            <a:off x="6116575" y="3559450"/>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3" name="Google Shape;1313;p30"/>
          <p:cNvSpPr txBox="1"/>
          <p:nvPr>
            <p:ph idx="4" type="subTitle"/>
          </p:nvPr>
        </p:nvSpPr>
        <p:spPr>
          <a:xfrm>
            <a:off x="6116575"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4" name="Google Shape;1314;p30"/>
          <p:cNvSpPr txBox="1"/>
          <p:nvPr>
            <p:ph idx="5" type="subTitle"/>
          </p:nvPr>
        </p:nvSpPr>
        <p:spPr>
          <a:xfrm>
            <a:off x="3457950" y="3559451"/>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5" name="Google Shape;1315;p30"/>
          <p:cNvSpPr txBox="1"/>
          <p:nvPr>
            <p:ph idx="6" type="subTitle"/>
          </p:nvPr>
        </p:nvSpPr>
        <p:spPr>
          <a:xfrm>
            <a:off x="3457950" y="3084650"/>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6" name="Google Shape;1316;p30"/>
          <p:cNvSpPr txBox="1"/>
          <p:nvPr>
            <p:ph idx="7" type="subTitle"/>
          </p:nvPr>
        </p:nvSpPr>
        <p:spPr>
          <a:xfrm>
            <a:off x="2128575" y="1952525"/>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7" name="Google Shape;1317;p30"/>
          <p:cNvSpPr txBox="1"/>
          <p:nvPr>
            <p:ph idx="8" type="subTitle"/>
          </p:nvPr>
        </p:nvSpPr>
        <p:spPr>
          <a:xfrm>
            <a:off x="2128575" y="1477725"/>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18" name="Google Shape;1318;p30"/>
          <p:cNvSpPr txBox="1"/>
          <p:nvPr>
            <p:ph idx="9" type="subTitle"/>
          </p:nvPr>
        </p:nvSpPr>
        <p:spPr>
          <a:xfrm>
            <a:off x="4787269" y="1952525"/>
            <a:ext cx="2228100" cy="7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9" name="Google Shape;1319;p30"/>
          <p:cNvSpPr txBox="1"/>
          <p:nvPr>
            <p:ph idx="13" type="subTitle"/>
          </p:nvPr>
        </p:nvSpPr>
        <p:spPr>
          <a:xfrm>
            <a:off x="4787263" y="1477725"/>
            <a:ext cx="22281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320" name="Google Shape;1320;p30"/>
          <p:cNvGrpSpPr/>
          <p:nvPr/>
        </p:nvGrpSpPr>
        <p:grpSpPr>
          <a:xfrm flipH="1">
            <a:off x="7775344" y="4479745"/>
            <a:ext cx="2744275" cy="2727763"/>
            <a:chOff x="5985575" y="4420825"/>
            <a:chExt cx="2744275" cy="2727763"/>
          </a:xfrm>
        </p:grpSpPr>
        <p:sp>
          <p:nvSpPr>
            <p:cNvPr id="1321" name="Google Shape;1321;p30"/>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22" name="Google Shape;1322;p30"/>
            <p:cNvGrpSpPr/>
            <p:nvPr/>
          </p:nvGrpSpPr>
          <p:grpSpPr>
            <a:xfrm flipH="1" rot="5400000">
              <a:off x="5986247" y="4572099"/>
              <a:ext cx="2575817" cy="2577160"/>
              <a:chOff x="1550275" y="1493275"/>
              <a:chExt cx="1582100" cy="1582925"/>
            </a:xfrm>
          </p:grpSpPr>
          <p:sp>
            <p:nvSpPr>
              <p:cNvPr id="1323" name="Google Shape;1323;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4" name="Google Shape;1324;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5" name="Google Shape;1325;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6" name="Google Shape;1326;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7" name="Google Shape;1327;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8" name="Google Shape;1328;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9" name="Google Shape;1329;p30"/>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0" name="Google Shape;1330;p30"/>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1" name="Google Shape;1331;p30"/>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2" name="Google Shape;1332;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3" name="Google Shape;1333;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4" name="Google Shape;1334;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5" name="Google Shape;1335;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6" name="Google Shape;1336;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37" name="Google Shape;1337;p30"/>
          <p:cNvGrpSpPr/>
          <p:nvPr/>
        </p:nvGrpSpPr>
        <p:grpSpPr>
          <a:xfrm flipH="1" rot="10800000">
            <a:off x="-1521056" y="-1902030"/>
            <a:ext cx="2744275" cy="2727763"/>
            <a:chOff x="5985575" y="4420825"/>
            <a:chExt cx="2744275" cy="2727763"/>
          </a:xfrm>
        </p:grpSpPr>
        <p:sp>
          <p:nvSpPr>
            <p:cNvPr id="1338" name="Google Shape;1338;p30"/>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39" name="Google Shape;1339;p30"/>
            <p:cNvGrpSpPr/>
            <p:nvPr/>
          </p:nvGrpSpPr>
          <p:grpSpPr>
            <a:xfrm flipH="1" rot="5400000">
              <a:off x="5986247" y="4572099"/>
              <a:ext cx="2575817" cy="2577160"/>
              <a:chOff x="1550275" y="1493275"/>
              <a:chExt cx="1582100" cy="1582925"/>
            </a:xfrm>
          </p:grpSpPr>
          <p:sp>
            <p:nvSpPr>
              <p:cNvPr id="1340" name="Google Shape;1340;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1" name="Google Shape;1341;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2" name="Google Shape;1342;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3" name="Google Shape;1343;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4" name="Google Shape;1344;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5" name="Google Shape;1345;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6" name="Google Shape;1346;p30"/>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7" name="Google Shape;1347;p30"/>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8" name="Google Shape;1348;p30"/>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9" name="Google Shape;1349;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0" name="Google Shape;1350;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1" name="Google Shape;1351;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2" name="Google Shape;1352;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3" name="Google Shape;1353;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54" name="Google Shape;1354;p30"/>
          <p:cNvGrpSpPr/>
          <p:nvPr/>
        </p:nvGrpSpPr>
        <p:grpSpPr>
          <a:xfrm>
            <a:off x="-1353939" y="4405881"/>
            <a:ext cx="2577160" cy="2638569"/>
            <a:chOff x="-1115775" y="4467744"/>
            <a:chExt cx="2577160" cy="2638569"/>
          </a:xfrm>
        </p:grpSpPr>
        <p:sp>
          <p:nvSpPr>
            <p:cNvPr id="1355" name="Google Shape;1355;p3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56" name="Google Shape;1356;p30"/>
            <p:cNvGrpSpPr/>
            <p:nvPr/>
          </p:nvGrpSpPr>
          <p:grpSpPr>
            <a:xfrm flipH="1" rot="5400000">
              <a:off x="-1115103" y="4529824"/>
              <a:ext cx="2575817" cy="2577160"/>
              <a:chOff x="1550275" y="1493275"/>
              <a:chExt cx="1582100" cy="1582925"/>
            </a:xfrm>
          </p:grpSpPr>
          <p:sp>
            <p:nvSpPr>
              <p:cNvPr id="1357" name="Google Shape;1357;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8" name="Google Shape;1358;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9" name="Google Shape;1359;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0" name="Google Shape;1360;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1" name="Google Shape;1361;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2" name="Google Shape;1362;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3" name="Google Shape;1363;p3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4" name="Google Shape;1364;p3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5" name="Google Shape;1365;p3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6" name="Google Shape;1366;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7" name="Google Shape;1367;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8" name="Google Shape;1368;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9" name="Google Shape;1369;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0" name="Google Shape;1370;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371" name="Google Shape;1371;p30"/>
          <p:cNvGrpSpPr/>
          <p:nvPr/>
        </p:nvGrpSpPr>
        <p:grpSpPr>
          <a:xfrm rot="10800000">
            <a:off x="7707911" y="-2002419"/>
            <a:ext cx="2577160" cy="2638569"/>
            <a:chOff x="-1115775" y="4467744"/>
            <a:chExt cx="2577160" cy="2638569"/>
          </a:xfrm>
        </p:grpSpPr>
        <p:sp>
          <p:nvSpPr>
            <p:cNvPr id="1372" name="Google Shape;1372;p30"/>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373" name="Google Shape;1373;p30"/>
            <p:cNvGrpSpPr/>
            <p:nvPr/>
          </p:nvGrpSpPr>
          <p:grpSpPr>
            <a:xfrm flipH="1" rot="5400000">
              <a:off x="-1115103" y="4529824"/>
              <a:ext cx="2575817" cy="2577160"/>
              <a:chOff x="1550275" y="1493275"/>
              <a:chExt cx="1582100" cy="1582925"/>
            </a:xfrm>
          </p:grpSpPr>
          <p:sp>
            <p:nvSpPr>
              <p:cNvPr id="1374" name="Google Shape;1374;p30"/>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5" name="Google Shape;1375;p30"/>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6" name="Google Shape;1376;p30"/>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7" name="Google Shape;1377;p30"/>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8" name="Google Shape;1378;p30"/>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79" name="Google Shape;1379;p30"/>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0" name="Google Shape;1380;p30"/>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1" name="Google Shape;1381;p30"/>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2" name="Google Shape;1382;p30"/>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3" name="Google Shape;1383;p30"/>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4" name="Google Shape;1384;p30"/>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5" name="Google Shape;1385;p30"/>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6" name="Google Shape;1386;p30"/>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87" name="Google Shape;1387;p30"/>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4"/>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1" name="Google Shape;101;p4"/>
          <p:cNvSpPr txBox="1"/>
          <p:nvPr>
            <p:ph idx="1" type="body"/>
          </p:nvPr>
        </p:nvSpPr>
        <p:spPr>
          <a:xfrm>
            <a:off x="1076400" y="1135575"/>
            <a:ext cx="6991200" cy="13467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grpSp>
        <p:nvGrpSpPr>
          <p:cNvPr id="102" name="Google Shape;102;p4"/>
          <p:cNvGrpSpPr/>
          <p:nvPr/>
        </p:nvGrpSpPr>
        <p:grpSpPr>
          <a:xfrm rot="10800000">
            <a:off x="7848403" y="-2001677"/>
            <a:ext cx="2577160" cy="2638569"/>
            <a:chOff x="-1115775" y="4467744"/>
            <a:chExt cx="2577160" cy="2638569"/>
          </a:xfrm>
        </p:grpSpPr>
        <p:sp>
          <p:nvSpPr>
            <p:cNvPr id="103" name="Google Shape;103;p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04" name="Google Shape;104;p4"/>
            <p:cNvGrpSpPr/>
            <p:nvPr/>
          </p:nvGrpSpPr>
          <p:grpSpPr>
            <a:xfrm flipH="1" rot="5400000">
              <a:off x="-1115103" y="4529824"/>
              <a:ext cx="2575817" cy="2577160"/>
              <a:chOff x="1550275" y="1493275"/>
              <a:chExt cx="1582100" cy="1582925"/>
            </a:xfrm>
          </p:grpSpPr>
          <p:sp>
            <p:nvSpPr>
              <p:cNvPr id="105" name="Google Shape;105;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6" name="Google Shape;106;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7" name="Google Shape;107;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8" name="Google Shape;108;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 name="Google Shape;109;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0" name="Google Shape;110;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1" name="Google Shape;111;p4"/>
              <p:cNvSpPr/>
              <p:nvPr/>
            </p:nvSpPr>
            <p:spPr>
              <a:xfrm>
                <a:off x="1710202" y="1684324"/>
                <a:ext cx="1148172" cy="113129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2" name="Google Shape;112;p4"/>
              <p:cNvSpPr/>
              <p:nvPr/>
            </p:nvSpPr>
            <p:spPr>
              <a:xfrm>
                <a:off x="1755915" y="1767243"/>
                <a:ext cx="1186227" cy="115803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3" name="Google Shape;113;p4"/>
              <p:cNvSpPr/>
              <p:nvPr/>
            </p:nvSpPr>
            <p:spPr>
              <a:xfrm>
                <a:off x="1883883" y="1863199"/>
                <a:ext cx="1128219" cy="1116995"/>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 name="Google Shape;114;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5" name="Google Shape;115;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6" name="Google Shape;116;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7" name="Google Shape;117;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8" name="Google Shape;118;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19" name="Google Shape;119;p4"/>
          <p:cNvGrpSpPr/>
          <p:nvPr/>
        </p:nvGrpSpPr>
        <p:grpSpPr>
          <a:xfrm flipH="1" rot="10800000">
            <a:off x="-1281563" y="-2090871"/>
            <a:ext cx="2744275" cy="2727763"/>
            <a:chOff x="5985575" y="4420825"/>
            <a:chExt cx="2744275" cy="2727763"/>
          </a:xfrm>
        </p:grpSpPr>
        <p:sp>
          <p:nvSpPr>
            <p:cNvPr id="120" name="Google Shape;120;p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21" name="Google Shape;121;p4"/>
            <p:cNvGrpSpPr/>
            <p:nvPr/>
          </p:nvGrpSpPr>
          <p:grpSpPr>
            <a:xfrm flipH="1" rot="5400000">
              <a:off x="5986247" y="4572099"/>
              <a:ext cx="2575817" cy="2577160"/>
              <a:chOff x="1550275" y="1493275"/>
              <a:chExt cx="1582100" cy="1582925"/>
            </a:xfrm>
          </p:grpSpPr>
          <p:sp>
            <p:nvSpPr>
              <p:cNvPr id="122" name="Google Shape;122;p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3" name="Google Shape;123;p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4" name="Google Shape;124;p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5" name="Google Shape;125;p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6" name="Google Shape;126;p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7" name="Google Shape;127;p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8" name="Google Shape;128;p4"/>
              <p:cNvSpPr/>
              <p:nvPr/>
            </p:nvSpPr>
            <p:spPr>
              <a:xfrm>
                <a:off x="1710155" y="1684324"/>
                <a:ext cx="1148172" cy="114400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29" name="Google Shape;129;p4"/>
              <p:cNvSpPr/>
              <p:nvPr/>
            </p:nvSpPr>
            <p:spPr>
              <a:xfrm>
                <a:off x="1819833" y="1767246"/>
                <a:ext cx="1122307" cy="1143432"/>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0" name="Google Shape;130;p4"/>
              <p:cNvSpPr/>
              <p:nvPr/>
            </p:nvSpPr>
            <p:spPr>
              <a:xfrm>
                <a:off x="1929532" y="1863199"/>
                <a:ext cx="1082574" cy="1093237"/>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1" name="Google Shape;131;p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2" name="Google Shape;132;p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3" name="Google Shape;133;p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4" name="Google Shape;134;p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5" name="Google Shape;135;p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88" name="Shape 1388"/>
        <p:cNvGrpSpPr/>
        <p:nvPr/>
      </p:nvGrpSpPr>
      <p:grpSpPr>
        <a:xfrm>
          <a:off x="0" y="0"/>
          <a:ext cx="0" cy="0"/>
          <a:chOff x="0" y="0"/>
          <a:chExt cx="0" cy="0"/>
        </a:xfrm>
      </p:grpSpPr>
      <p:sp>
        <p:nvSpPr>
          <p:cNvPr id="1389" name="Google Shape;1389;p31"/>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390" name="Google Shape;1390;p31"/>
          <p:cNvSpPr txBox="1"/>
          <p:nvPr>
            <p:ph idx="1" type="subTitle"/>
          </p:nvPr>
        </p:nvSpPr>
        <p:spPr>
          <a:xfrm>
            <a:off x="1663725" y="17034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1" name="Google Shape;1391;p31"/>
          <p:cNvSpPr txBox="1"/>
          <p:nvPr>
            <p:ph idx="2" type="subTitle"/>
          </p:nvPr>
        </p:nvSpPr>
        <p:spPr>
          <a:xfrm>
            <a:off x="1663725" y="12549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2" name="Google Shape;1392;p31"/>
          <p:cNvSpPr txBox="1"/>
          <p:nvPr>
            <p:ph idx="3" type="subTitle"/>
          </p:nvPr>
        </p:nvSpPr>
        <p:spPr>
          <a:xfrm>
            <a:off x="1663725" y="39929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3" name="Google Shape;1393;p31"/>
          <p:cNvSpPr txBox="1"/>
          <p:nvPr>
            <p:ph idx="4" type="subTitle"/>
          </p:nvPr>
        </p:nvSpPr>
        <p:spPr>
          <a:xfrm>
            <a:off x="1663725" y="35444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4" name="Google Shape;1394;p31"/>
          <p:cNvSpPr txBox="1"/>
          <p:nvPr>
            <p:ph idx="5" type="subTitle"/>
          </p:nvPr>
        </p:nvSpPr>
        <p:spPr>
          <a:xfrm>
            <a:off x="1663725" y="284822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5" name="Google Shape;1395;p31"/>
          <p:cNvSpPr txBox="1"/>
          <p:nvPr>
            <p:ph idx="6" type="subTitle"/>
          </p:nvPr>
        </p:nvSpPr>
        <p:spPr>
          <a:xfrm>
            <a:off x="1663725" y="239972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6" name="Google Shape;1396;p31"/>
          <p:cNvSpPr txBox="1"/>
          <p:nvPr>
            <p:ph idx="7" type="subTitle"/>
          </p:nvPr>
        </p:nvSpPr>
        <p:spPr>
          <a:xfrm>
            <a:off x="5836925" y="17034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7" name="Google Shape;1397;p31"/>
          <p:cNvSpPr txBox="1"/>
          <p:nvPr>
            <p:ph idx="8" type="subTitle"/>
          </p:nvPr>
        </p:nvSpPr>
        <p:spPr>
          <a:xfrm>
            <a:off x="5836925" y="12549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398" name="Google Shape;1398;p31"/>
          <p:cNvSpPr txBox="1"/>
          <p:nvPr>
            <p:ph idx="9" type="subTitle"/>
          </p:nvPr>
        </p:nvSpPr>
        <p:spPr>
          <a:xfrm>
            <a:off x="5836925" y="399297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399" name="Google Shape;1399;p31"/>
          <p:cNvSpPr txBox="1"/>
          <p:nvPr>
            <p:ph idx="13" type="subTitle"/>
          </p:nvPr>
        </p:nvSpPr>
        <p:spPr>
          <a:xfrm>
            <a:off x="5836925" y="354447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400" name="Google Shape;1400;p31"/>
          <p:cNvSpPr txBox="1"/>
          <p:nvPr>
            <p:ph idx="14" type="subTitle"/>
          </p:nvPr>
        </p:nvSpPr>
        <p:spPr>
          <a:xfrm>
            <a:off x="5836925" y="2848225"/>
            <a:ext cx="25362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401" name="Google Shape;1401;p31"/>
          <p:cNvSpPr txBox="1"/>
          <p:nvPr>
            <p:ph idx="15" type="subTitle"/>
          </p:nvPr>
        </p:nvSpPr>
        <p:spPr>
          <a:xfrm>
            <a:off x="5836925" y="2399725"/>
            <a:ext cx="2536200" cy="5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402" name="Google Shape;1402;p31"/>
          <p:cNvGrpSpPr/>
          <p:nvPr/>
        </p:nvGrpSpPr>
        <p:grpSpPr>
          <a:xfrm flipH="1" rot="-5400000">
            <a:off x="7686014" y="-2071705"/>
            <a:ext cx="2744275" cy="2727763"/>
            <a:chOff x="5985575" y="4420825"/>
            <a:chExt cx="2744275" cy="2727763"/>
          </a:xfrm>
        </p:grpSpPr>
        <p:sp>
          <p:nvSpPr>
            <p:cNvPr id="1403" name="Google Shape;1403;p31"/>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04" name="Google Shape;1404;p31"/>
            <p:cNvGrpSpPr/>
            <p:nvPr/>
          </p:nvGrpSpPr>
          <p:grpSpPr>
            <a:xfrm flipH="1" rot="5400000">
              <a:off x="5986247" y="4572099"/>
              <a:ext cx="2575817" cy="2577160"/>
              <a:chOff x="1550275" y="1493275"/>
              <a:chExt cx="1582100" cy="1582925"/>
            </a:xfrm>
          </p:grpSpPr>
          <p:sp>
            <p:nvSpPr>
              <p:cNvPr id="1405" name="Google Shape;1405;p3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6" name="Google Shape;1406;p3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7" name="Google Shape;1407;p3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8" name="Google Shape;1408;p3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09" name="Google Shape;1409;p3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0" name="Google Shape;1410;p3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1" name="Google Shape;1411;p31"/>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2" name="Google Shape;1412;p31"/>
              <p:cNvSpPr/>
              <p:nvPr/>
            </p:nvSpPr>
            <p:spPr>
              <a:xfrm>
                <a:off x="1861553" y="1767253"/>
                <a:ext cx="1080578" cy="1082004"/>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3" name="Google Shape;1413;p31"/>
              <p:cNvSpPr/>
              <p:nvPr/>
            </p:nvSpPr>
            <p:spPr>
              <a:xfrm>
                <a:off x="1898130" y="1863198"/>
                <a:ext cx="1114002" cy="1086690"/>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4" name="Google Shape;1414;p3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5" name="Google Shape;1415;p3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6" name="Google Shape;1416;p3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7" name="Google Shape;1417;p3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8" name="Google Shape;1418;p3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19" name="Google Shape;1419;p31"/>
          <p:cNvGrpSpPr/>
          <p:nvPr/>
        </p:nvGrpSpPr>
        <p:grpSpPr>
          <a:xfrm flipH="1" rot="10800000">
            <a:off x="-1281564" y="-2027094"/>
            <a:ext cx="2577160" cy="2638569"/>
            <a:chOff x="-1115775" y="4467744"/>
            <a:chExt cx="2577160" cy="2638569"/>
          </a:xfrm>
        </p:grpSpPr>
        <p:sp>
          <p:nvSpPr>
            <p:cNvPr id="1420" name="Google Shape;1420;p31"/>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21" name="Google Shape;1421;p31"/>
            <p:cNvGrpSpPr/>
            <p:nvPr/>
          </p:nvGrpSpPr>
          <p:grpSpPr>
            <a:xfrm flipH="1" rot="5400000">
              <a:off x="-1115103" y="4529824"/>
              <a:ext cx="2575817" cy="2577160"/>
              <a:chOff x="1550275" y="1493275"/>
              <a:chExt cx="1582100" cy="1582925"/>
            </a:xfrm>
          </p:grpSpPr>
          <p:sp>
            <p:nvSpPr>
              <p:cNvPr id="1422" name="Google Shape;1422;p31"/>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3" name="Google Shape;1423;p31"/>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4" name="Google Shape;1424;p31"/>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5" name="Google Shape;1425;p31"/>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6" name="Google Shape;1426;p31"/>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7" name="Google Shape;1427;p31"/>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8" name="Google Shape;1428;p31"/>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29" name="Google Shape;1429;p31"/>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0" name="Google Shape;1430;p31"/>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1" name="Google Shape;1431;p31"/>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2" name="Google Shape;1432;p31"/>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3" name="Google Shape;1433;p31"/>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4" name="Google Shape;1434;p31"/>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35" name="Google Shape;1435;p31"/>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436" name="Shape 1436"/>
        <p:cNvGrpSpPr/>
        <p:nvPr/>
      </p:nvGrpSpPr>
      <p:grpSpPr>
        <a:xfrm>
          <a:off x="0" y="0"/>
          <a:ext cx="0" cy="0"/>
          <a:chOff x="0" y="0"/>
          <a:chExt cx="0" cy="0"/>
        </a:xfrm>
      </p:grpSpPr>
      <p:sp>
        <p:nvSpPr>
          <p:cNvPr id="1437" name="Google Shape;1437;p32"/>
          <p:cNvSpPr txBox="1"/>
          <p:nvPr>
            <p:ph type="title"/>
          </p:nvPr>
        </p:nvSpPr>
        <p:spPr>
          <a:xfrm>
            <a:off x="4248763" y="567050"/>
            <a:ext cx="3815100" cy="11082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438" name="Google Shape;1438;p32"/>
          <p:cNvSpPr txBox="1"/>
          <p:nvPr>
            <p:ph idx="1" type="subTitle"/>
          </p:nvPr>
        </p:nvSpPr>
        <p:spPr>
          <a:xfrm>
            <a:off x="4248775" y="2577351"/>
            <a:ext cx="3815100" cy="77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50"/>
              <a:buNone/>
              <a:defRPr b="1" sz="1650"/>
            </a:lvl1pPr>
            <a:lvl2pPr lvl="1" rtl="0" algn="ctr">
              <a:lnSpc>
                <a:spcPct val="100000"/>
              </a:lnSpc>
              <a:spcBef>
                <a:spcPts val="0"/>
              </a:spcBef>
              <a:spcAft>
                <a:spcPts val="0"/>
              </a:spcAft>
              <a:buSzPts val="1650"/>
              <a:buNone/>
              <a:defRPr b="1" sz="1650"/>
            </a:lvl2pPr>
            <a:lvl3pPr lvl="2" rtl="0" algn="ctr">
              <a:lnSpc>
                <a:spcPct val="100000"/>
              </a:lnSpc>
              <a:spcBef>
                <a:spcPts val="0"/>
              </a:spcBef>
              <a:spcAft>
                <a:spcPts val="0"/>
              </a:spcAft>
              <a:buSzPts val="1650"/>
              <a:buNone/>
              <a:defRPr b="1" sz="1650"/>
            </a:lvl3pPr>
            <a:lvl4pPr lvl="3" rtl="0" algn="ctr">
              <a:lnSpc>
                <a:spcPct val="100000"/>
              </a:lnSpc>
              <a:spcBef>
                <a:spcPts val="0"/>
              </a:spcBef>
              <a:spcAft>
                <a:spcPts val="0"/>
              </a:spcAft>
              <a:buSzPts val="1650"/>
              <a:buNone/>
              <a:defRPr b="1" sz="1650"/>
            </a:lvl4pPr>
            <a:lvl5pPr lvl="4" rtl="0" algn="ctr">
              <a:lnSpc>
                <a:spcPct val="100000"/>
              </a:lnSpc>
              <a:spcBef>
                <a:spcPts val="0"/>
              </a:spcBef>
              <a:spcAft>
                <a:spcPts val="0"/>
              </a:spcAft>
              <a:buSzPts val="1650"/>
              <a:buNone/>
              <a:defRPr b="1" sz="1650"/>
            </a:lvl5pPr>
            <a:lvl6pPr lvl="5" rtl="0" algn="ctr">
              <a:lnSpc>
                <a:spcPct val="100000"/>
              </a:lnSpc>
              <a:spcBef>
                <a:spcPts val="0"/>
              </a:spcBef>
              <a:spcAft>
                <a:spcPts val="0"/>
              </a:spcAft>
              <a:buSzPts val="1650"/>
              <a:buNone/>
              <a:defRPr b="1" sz="1650"/>
            </a:lvl6pPr>
            <a:lvl7pPr lvl="6" rtl="0" algn="ctr">
              <a:lnSpc>
                <a:spcPct val="100000"/>
              </a:lnSpc>
              <a:spcBef>
                <a:spcPts val="0"/>
              </a:spcBef>
              <a:spcAft>
                <a:spcPts val="0"/>
              </a:spcAft>
              <a:buSzPts val="1650"/>
              <a:buNone/>
              <a:defRPr b="1" sz="1650"/>
            </a:lvl7pPr>
            <a:lvl8pPr lvl="7" rtl="0" algn="ctr">
              <a:lnSpc>
                <a:spcPct val="100000"/>
              </a:lnSpc>
              <a:spcBef>
                <a:spcPts val="0"/>
              </a:spcBef>
              <a:spcAft>
                <a:spcPts val="0"/>
              </a:spcAft>
              <a:buSzPts val="1650"/>
              <a:buNone/>
              <a:defRPr b="1" sz="1650"/>
            </a:lvl8pPr>
            <a:lvl9pPr lvl="8" rtl="0" algn="ctr">
              <a:lnSpc>
                <a:spcPct val="100000"/>
              </a:lnSpc>
              <a:spcBef>
                <a:spcPts val="0"/>
              </a:spcBef>
              <a:spcAft>
                <a:spcPts val="0"/>
              </a:spcAft>
              <a:buSzPts val="1650"/>
              <a:buNone/>
              <a:defRPr b="1" sz="1650"/>
            </a:lvl9pPr>
          </a:lstStyle>
          <a:p/>
        </p:txBody>
      </p:sp>
      <p:sp>
        <p:nvSpPr>
          <p:cNvPr id="1439" name="Google Shape;1439;p32"/>
          <p:cNvSpPr txBox="1"/>
          <p:nvPr>
            <p:ph idx="2" type="subTitle"/>
          </p:nvPr>
        </p:nvSpPr>
        <p:spPr>
          <a:xfrm>
            <a:off x="4248763" y="4069175"/>
            <a:ext cx="3815100" cy="3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b="1" sz="1000"/>
            </a:lvl2pPr>
            <a:lvl3pPr lvl="2" rtl="0" algn="ctr">
              <a:lnSpc>
                <a:spcPct val="100000"/>
              </a:lnSpc>
              <a:spcBef>
                <a:spcPts val="0"/>
              </a:spcBef>
              <a:spcAft>
                <a:spcPts val="0"/>
              </a:spcAft>
              <a:buSzPts val="1000"/>
              <a:buNone/>
              <a:defRPr b="1" sz="1000"/>
            </a:lvl3pPr>
            <a:lvl4pPr lvl="3" rtl="0" algn="ctr">
              <a:lnSpc>
                <a:spcPct val="100000"/>
              </a:lnSpc>
              <a:spcBef>
                <a:spcPts val="0"/>
              </a:spcBef>
              <a:spcAft>
                <a:spcPts val="0"/>
              </a:spcAft>
              <a:buSzPts val="1000"/>
              <a:buNone/>
              <a:defRPr b="1" sz="1000"/>
            </a:lvl4pPr>
            <a:lvl5pPr lvl="4" rtl="0" algn="ctr">
              <a:lnSpc>
                <a:spcPct val="100000"/>
              </a:lnSpc>
              <a:spcBef>
                <a:spcPts val="0"/>
              </a:spcBef>
              <a:spcAft>
                <a:spcPts val="0"/>
              </a:spcAft>
              <a:buSzPts val="1000"/>
              <a:buNone/>
              <a:defRPr b="1" sz="1000"/>
            </a:lvl5pPr>
            <a:lvl6pPr lvl="5" rtl="0" algn="ctr">
              <a:lnSpc>
                <a:spcPct val="100000"/>
              </a:lnSpc>
              <a:spcBef>
                <a:spcPts val="0"/>
              </a:spcBef>
              <a:spcAft>
                <a:spcPts val="0"/>
              </a:spcAft>
              <a:buSzPts val="1000"/>
              <a:buNone/>
              <a:defRPr b="1" sz="1000"/>
            </a:lvl6pPr>
            <a:lvl7pPr lvl="6" rtl="0" algn="ctr">
              <a:lnSpc>
                <a:spcPct val="100000"/>
              </a:lnSpc>
              <a:spcBef>
                <a:spcPts val="0"/>
              </a:spcBef>
              <a:spcAft>
                <a:spcPts val="0"/>
              </a:spcAft>
              <a:buSzPts val="1000"/>
              <a:buNone/>
              <a:defRPr b="1" sz="1000"/>
            </a:lvl7pPr>
            <a:lvl8pPr lvl="7" rtl="0" algn="ctr">
              <a:lnSpc>
                <a:spcPct val="100000"/>
              </a:lnSpc>
              <a:spcBef>
                <a:spcPts val="0"/>
              </a:spcBef>
              <a:spcAft>
                <a:spcPts val="0"/>
              </a:spcAft>
              <a:buSzPts val="1000"/>
              <a:buNone/>
              <a:defRPr b="1" sz="1000"/>
            </a:lvl8pPr>
            <a:lvl9pPr lvl="8" rtl="0" algn="ctr">
              <a:lnSpc>
                <a:spcPct val="100000"/>
              </a:lnSpc>
              <a:spcBef>
                <a:spcPts val="0"/>
              </a:spcBef>
              <a:spcAft>
                <a:spcPts val="0"/>
              </a:spcAft>
              <a:buSzPts val="1000"/>
              <a:buNone/>
              <a:defRPr b="1" sz="1000"/>
            </a:lvl9pPr>
          </a:lstStyle>
          <a:p/>
        </p:txBody>
      </p:sp>
      <p:sp>
        <p:nvSpPr>
          <p:cNvPr id="1440" name="Google Shape;1440;p32"/>
          <p:cNvSpPr txBox="1"/>
          <p:nvPr/>
        </p:nvSpPr>
        <p:spPr>
          <a:xfrm>
            <a:off x="4248775" y="3419624"/>
            <a:ext cx="3815100" cy="62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18"/>
              <a:buNone/>
            </a:pPr>
            <a:r>
              <a:rPr lang="en" sz="1000">
                <a:solidFill>
                  <a:schemeClr val="dk1"/>
                </a:solidFill>
                <a:latin typeface="Inter"/>
                <a:ea typeface="Inter"/>
                <a:cs typeface="Inter"/>
                <a:sym typeface="Inter"/>
              </a:rPr>
              <a:t>Credits: This presentation template was created by </a:t>
            </a:r>
            <a:r>
              <a:rPr b="1" lang="en" sz="10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1000">
                <a:solidFill>
                  <a:schemeClr val="dk1"/>
                </a:solidFill>
                <a:latin typeface="Inter"/>
                <a:ea typeface="Inter"/>
                <a:cs typeface="Inter"/>
                <a:sym typeface="Inter"/>
              </a:rPr>
              <a:t>, and includes icons by </a:t>
            </a:r>
            <a:r>
              <a:rPr b="1" lang="en" sz="10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a:solidFill>
                  <a:schemeClr val="dk1"/>
                </a:solidFill>
                <a:uFill>
                  <a:noFill/>
                </a:uFill>
                <a:latin typeface="Inter"/>
                <a:ea typeface="Inter"/>
                <a:cs typeface="Inter"/>
                <a:sym typeface="Inter"/>
                <a:hlinkClick r:id="rId4">
                  <a:extLst>
                    <a:ext uri="{A12FA001-AC4F-418D-AE19-62706E023703}">
                      <ahyp:hlinkClr val="tx"/>
                    </a:ext>
                  </a:extLst>
                </a:hlinkClick>
              </a:rPr>
              <a:t>Freepik</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p:txBody>
      </p:sp>
      <p:grpSp>
        <p:nvGrpSpPr>
          <p:cNvPr id="1441" name="Google Shape;1441;p32"/>
          <p:cNvGrpSpPr/>
          <p:nvPr/>
        </p:nvGrpSpPr>
        <p:grpSpPr>
          <a:xfrm flipH="1" rot="-5400000">
            <a:off x="-1219409" y="4501328"/>
            <a:ext cx="2744275" cy="2727763"/>
            <a:chOff x="5985575" y="4420825"/>
            <a:chExt cx="2744275" cy="2727763"/>
          </a:xfrm>
        </p:grpSpPr>
        <p:sp>
          <p:nvSpPr>
            <p:cNvPr id="1442" name="Google Shape;1442;p3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43" name="Google Shape;1443;p32"/>
            <p:cNvGrpSpPr/>
            <p:nvPr/>
          </p:nvGrpSpPr>
          <p:grpSpPr>
            <a:xfrm flipH="1" rot="5400000">
              <a:off x="5986247" y="4572099"/>
              <a:ext cx="2575817" cy="2577160"/>
              <a:chOff x="1550275" y="1493275"/>
              <a:chExt cx="1582100" cy="1582925"/>
            </a:xfrm>
          </p:grpSpPr>
          <p:sp>
            <p:nvSpPr>
              <p:cNvPr id="1444" name="Google Shape;1444;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5" name="Google Shape;1445;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6" name="Google Shape;1446;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7" name="Google Shape;1447;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8" name="Google Shape;1448;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49" name="Google Shape;1449;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0" name="Google Shape;1450;p3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1" name="Google Shape;1451;p3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2" name="Google Shape;1452;p3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3" name="Google Shape;1453;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4" name="Google Shape;1454;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5" name="Google Shape;1455;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6" name="Google Shape;1456;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57" name="Google Shape;1457;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58" name="Google Shape;1458;p32"/>
          <p:cNvGrpSpPr/>
          <p:nvPr/>
        </p:nvGrpSpPr>
        <p:grpSpPr>
          <a:xfrm flipH="1" rot="-5400000">
            <a:off x="8002500" y="-1925674"/>
            <a:ext cx="2744275" cy="2727763"/>
            <a:chOff x="5985575" y="4420825"/>
            <a:chExt cx="2744275" cy="2727763"/>
          </a:xfrm>
        </p:grpSpPr>
        <p:sp>
          <p:nvSpPr>
            <p:cNvPr id="1459" name="Google Shape;1459;p32"/>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60" name="Google Shape;1460;p32"/>
            <p:cNvGrpSpPr/>
            <p:nvPr/>
          </p:nvGrpSpPr>
          <p:grpSpPr>
            <a:xfrm flipH="1" rot="5400000">
              <a:off x="5986247" y="4572099"/>
              <a:ext cx="2575817" cy="2577160"/>
              <a:chOff x="1550275" y="1493275"/>
              <a:chExt cx="1582100" cy="1582925"/>
            </a:xfrm>
          </p:grpSpPr>
          <p:sp>
            <p:nvSpPr>
              <p:cNvPr id="1461" name="Google Shape;1461;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2" name="Google Shape;1462;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3" name="Google Shape;1463;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4" name="Google Shape;1464;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5" name="Google Shape;1465;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6" name="Google Shape;1466;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7" name="Google Shape;1467;p32"/>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8" name="Google Shape;1468;p32"/>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9" name="Google Shape;1469;p32"/>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0" name="Google Shape;1470;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1" name="Google Shape;1471;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2" name="Google Shape;1472;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3" name="Google Shape;1473;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4" name="Google Shape;1474;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475" name="Google Shape;1475;p32"/>
          <p:cNvGrpSpPr/>
          <p:nvPr/>
        </p:nvGrpSpPr>
        <p:grpSpPr>
          <a:xfrm flipH="1" rot="10800000">
            <a:off x="-890039" y="-1952456"/>
            <a:ext cx="2577160" cy="2638569"/>
            <a:chOff x="-1115775" y="4467744"/>
            <a:chExt cx="2577160" cy="2638569"/>
          </a:xfrm>
        </p:grpSpPr>
        <p:sp>
          <p:nvSpPr>
            <p:cNvPr id="1476" name="Google Shape;1476;p32"/>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77" name="Google Shape;1477;p32"/>
            <p:cNvGrpSpPr/>
            <p:nvPr/>
          </p:nvGrpSpPr>
          <p:grpSpPr>
            <a:xfrm flipH="1" rot="5400000">
              <a:off x="-1115103" y="4529824"/>
              <a:ext cx="2575817" cy="2577160"/>
              <a:chOff x="1550275" y="1493275"/>
              <a:chExt cx="1582100" cy="1582925"/>
            </a:xfrm>
          </p:grpSpPr>
          <p:sp>
            <p:nvSpPr>
              <p:cNvPr id="1478" name="Google Shape;1478;p32"/>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9" name="Google Shape;1479;p32"/>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0" name="Google Shape;1480;p32"/>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1" name="Google Shape;1481;p32"/>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2" name="Google Shape;1482;p32"/>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3" name="Google Shape;1483;p32"/>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4" name="Google Shape;1484;p32"/>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5" name="Google Shape;1485;p32"/>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6" name="Google Shape;1486;p32"/>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7" name="Google Shape;1487;p32"/>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8" name="Google Shape;1488;p32"/>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9" name="Google Shape;1489;p32"/>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0" name="Google Shape;1490;p32"/>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1" name="Google Shape;1491;p32"/>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92" name="Shape 1492"/>
        <p:cNvGrpSpPr/>
        <p:nvPr/>
      </p:nvGrpSpPr>
      <p:grpSpPr>
        <a:xfrm>
          <a:off x="0" y="0"/>
          <a:ext cx="0" cy="0"/>
          <a:chOff x="0" y="0"/>
          <a:chExt cx="0" cy="0"/>
        </a:xfrm>
      </p:grpSpPr>
      <p:grpSp>
        <p:nvGrpSpPr>
          <p:cNvPr id="1493" name="Google Shape;1493;p33"/>
          <p:cNvGrpSpPr/>
          <p:nvPr/>
        </p:nvGrpSpPr>
        <p:grpSpPr>
          <a:xfrm flipH="1" rot="-5400000">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95" name="Google Shape;1495;p33"/>
            <p:cNvGrpSpPr/>
            <p:nvPr/>
          </p:nvGrpSpPr>
          <p:grpSpPr>
            <a:xfrm flipH="1" rot="5400000">
              <a:off x="5986247" y="4572099"/>
              <a:ext cx="2575817" cy="2577160"/>
              <a:chOff x="1550275" y="1493275"/>
              <a:chExt cx="1582100" cy="1582925"/>
            </a:xfrm>
          </p:grpSpPr>
          <p:sp>
            <p:nvSpPr>
              <p:cNvPr id="1496" name="Google Shape;1496;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7" name="Google Shape;1497;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8" name="Google Shape;1498;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9" name="Google Shape;1499;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0" name="Google Shape;1500;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1" name="Google Shape;1501;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2" name="Google Shape;1502;p3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3" name="Google Shape;1503;p3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4" name="Google Shape;1504;p3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5" name="Google Shape;1505;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6" name="Google Shape;1506;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7" name="Google Shape;1507;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8" name="Google Shape;1508;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9" name="Google Shape;1509;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12" name="Google Shape;1512;p33"/>
            <p:cNvGrpSpPr/>
            <p:nvPr/>
          </p:nvGrpSpPr>
          <p:grpSpPr>
            <a:xfrm flipH="1" rot="5400000">
              <a:off x="5986247" y="4572099"/>
              <a:ext cx="2575817" cy="2577160"/>
              <a:chOff x="1550275" y="1493275"/>
              <a:chExt cx="1582100" cy="1582925"/>
            </a:xfrm>
          </p:grpSpPr>
          <p:sp>
            <p:nvSpPr>
              <p:cNvPr id="1513" name="Google Shape;1513;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4" name="Google Shape;1514;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5" name="Google Shape;1515;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6" name="Google Shape;1516;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7" name="Google Shape;1517;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8" name="Google Shape;1518;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9" name="Google Shape;1519;p33"/>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0" name="Google Shape;1520;p33"/>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1" name="Google Shape;1521;p33"/>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2" name="Google Shape;1522;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3" name="Google Shape;1523;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4" name="Google Shape;1524;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5" name="Google Shape;1525;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6" name="Google Shape;1526;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29" name="Google Shape;1529;p33"/>
            <p:cNvGrpSpPr/>
            <p:nvPr/>
          </p:nvGrpSpPr>
          <p:grpSpPr>
            <a:xfrm flipH="1" rot="5400000">
              <a:off x="-1115103" y="4529824"/>
              <a:ext cx="2575817" cy="2577160"/>
              <a:chOff x="1550275" y="1493275"/>
              <a:chExt cx="1582100" cy="1582925"/>
            </a:xfrm>
          </p:grpSpPr>
          <p:sp>
            <p:nvSpPr>
              <p:cNvPr id="1530" name="Google Shape;1530;p33"/>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1" name="Google Shape;1531;p33"/>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2" name="Google Shape;1532;p33"/>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3" name="Google Shape;1533;p33"/>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4" name="Google Shape;1534;p33"/>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5" name="Google Shape;1535;p33"/>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6" name="Google Shape;1536;p33"/>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7" name="Google Shape;1537;p33"/>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8" name="Google Shape;1538;p33"/>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9" name="Google Shape;1539;p33"/>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0" name="Google Shape;1540;p33"/>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1" name="Google Shape;1541;p33"/>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2" name="Google Shape;1542;p33"/>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3" name="Google Shape;1543;p33"/>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544" name="Shape 1544"/>
        <p:cNvGrpSpPr/>
        <p:nvPr/>
      </p:nvGrpSpPr>
      <p:grpSpPr>
        <a:xfrm>
          <a:off x="0" y="0"/>
          <a:ext cx="0" cy="0"/>
          <a:chOff x="0" y="0"/>
          <a:chExt cx="0" cy="0"/>
        </a:xfrm>
      </p:grpSpPr>
      <p:grpSp>
        <p:nvGrpSpPr>
          <p:cNvPr id="1545" name="Google Shape;1545;p34"/>
          <p:cNvGrpSpPr/>
          <p:nvPr/>
        </p:nvGrpSpPr>
        <p:grpSpPr>
          <a:xfrm flipH="1" rot="-5400000">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47" name="Google Shape;1547;p34"/>
            <p:cNvGrpSpPr/>
            <p:nvPr/>
          </p:nvGrpSpPr>
          <p:grpSpPr>
            <a:xfrm flipH="1" rot="5400000">
              <a:off x="5986247" y="4572099"/>
              <a:ext cx="2575817" cy="2577160"/>
              <a:chOff x="1550275" y="1493275"/>
              <a:chExt cx="1582100" cy="1582925"/>
            </a:xfrm>
          </p:grpSpPr>
          <p:sp>
            <p:nvSpPr>
              <p:cNvPr id="1548" name="Google Shape;1548;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9" name="Google Shape;1549;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0" name="Google Shape;1550;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1" name="Google Shape;1551;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2" name="Google Shape;1552;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3" name="Google Shape;1553;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4" name="Google Shape;1554;p3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5" name="Google Shape;1555;p3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6" name="Google Shape;1556;p3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7" name="Google Shape;1557;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8" name="Google Shape;1558;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9" name="Google Shape;1559;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0" name="Google Shape;1560;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1" name="Google Shape;1561;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62" name="Google Shape;1562;p34"/>
          <p:cNvGrpSpPr/>
          <p:nvPr/>
        </p:nvGrpSpPr>
        <p:grpSpPr>
          <a:xfrm flipH="1" rot="5400000">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64" name="Google Shape;1564;p34"/>
            <p:cNvGrpSpPr/>
            <p:nvPr/>
          </p:nvGrpSpPr>
          <p:grpSpPr>
            <a:xfrm flipH="1" rot="5400000">
              <a:off x="5986247" y="4572099"/>
              <a:ext cx="2575817" cy="2577160"/>
              <a:chOff x="1550275" y="1493275"/>
              <a:chExt cx="1582100" cy="1582925"/>
            </a:xfrm>
          </p:grpSpPr>
          <p:sp>
            <p:nvSpPr>
              <p:cNvPr id="1565" name="Google Shape;1565;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6" name="Google Shape;1566;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7" name="Google Shape;1567;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8" name="Google Shape;1568;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9" name="Google Shape;1569;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0" name="Google Shape;1570;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1" name="Google Shape;1571;p34"/>
              <p:cNvSpPr/>
              <p:nvPr/>
            </p:nvSpPr>
            <p:spPr>
              <a:xfrm>
                <a:off x="1724445" y="1684323"/>
                <a:ext cx="1133953" cy="1137555"/>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2" name="Google Shape;1572;p34"/>
              <p:cNvSpPr/>
              <p:nvPr/>
            </p:nvSpPr>
            <p:spPr>
              <a:xfrm>
                <a:off x="1802230" y="1767248"/>
                <a:ext cx="1139947" cy="112845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3" name="Google Shape;1573;p34"/>
              <p:cNvSpPr/>
              <p:nvPr/>
            </p:nvSpPr>
            <p:spPr>
              <a:xfrm>
                <a:off x="1902777" y="1863204"/>
                <a:ext cx="1109325" cy="110558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4" name="Google Shape;1574;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5" name="Google Shape;1575;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6" name="Google Shape;1576;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7" name="Google Shape;1577;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8" name="Google Shape;1578;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81" name="Google Shape;1581;p34"/>
            <p:cNvGrpSpPr/>
            <p:nvPr/>
          </p:nvGrpSpPr>
          <p:grpSpPr>
            <a:xfrm flipH="1" rot="5400000">
              <a:off x="-1115103" y="4529824"/>
              <a:ext cx="2575817" cy="2577160"/>
              <a:chOff x="1550275" y="1493275"/>
              <a:chExt cx="1582100" cy="1582925"/>
            </a:xfrm>
          </p:grpSpPr>
          <p:sp>
            <p:nvSpPr>
              <p:cNvPr id="1582" name="Google Shape;1582;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3" name="Google Shape;1583;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4" name="Google Shape;1584;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5" name="Google Shape;1585;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6" name="Google Shape;1586;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7" name="Google Shape;1587;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8" name="Google Shape;1588;p3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9" name="Google Shape;1589;p3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0" name="Google Shape;1590;p3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1" name="Google Shape;1591;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2" name="Google Shape;1592;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3" name="Google Shape;1593;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4" name="Google Shape;1594;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95" name="Google Shape;1595;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96" name="Google Shape;1596;p34"/>
          <p:cNvGrpSpPr/>
          <p:nvPr/>
        </p:nvGrpSpPr>
        <p:grpSpPr>
          <a:xfrm flipH="1" rot="10800000">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598" name="Google Shape;1598;p34"/>
            <p:cNvGrpSpPr/>
            <p:nvPr/>
          </p:nvGrpSpPr>
          <p:grpSpPr>
            <a:xfrm flipH="1" rot="5400000">
              <a:off x="-1115103" y="4529824"/>
              <a:ext cx="2575817" cy="2577160"/>
              <a:chOff x="1550275" y="1493275"/>
              <a:chExt cx="1582100" cy="1582925"/>
            </a:xfrm>
          </p:grpSpPr>
          <p:sp>
            <p:nvSpPr>
              <p:cNvPr id="1599" name="Google Shape;1599;p34"/>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0" name="Google Shape;1600;p34"/>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1" name="Google Shape;1601;p34"/>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2" name="Google Shape;1602;p34"/>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3" name="Google Shape;1603;p34"/>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4" name="Google Shape;1604;p34"/>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5" name="Google Shape;1605;p34"/>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6" name="Google Shape;1606;p34"/>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7" name="Google Shape;1607;p34"/>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8" name="Google Shape;1608;p34"/>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09" name="Google Shape;1609;p34"/>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0" name="Google Shape;1610;p34"/>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1" name="Google Shape;1611;p34"/>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12" name="Google Shape;1612;p34"/>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5"/>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38" name="Google Shape;138;p5"/>
          <p:cNvSpPr txBox="1"/>
          <p:nvPr>
            <p:ph idx="1" type="subTitle"/>
          </p:nvPr>
        </p:nvSpPr>
        <p:spPr>
          <a:xfrm>
            <a:off x="134887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 name="Google Shape;139;p5"/>
          <p:cNvSpPr txBox="1"/>
          <p:nvPr>
            <p:ph idx="2" type="subTitle"/>
          </p:nvPr>
        </p:nvSpPr>
        <p:spPr>
          <a:xfrm>
            <a:off x="134887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sp>
        <p:nvSpPr>
          <p:cNvPr id="140" name="Google Shape;140;p5"/>
          <p:cNvSpPr txBox="1"/>
          <p:nvPr>
            <p:ph idx="3" type="subTitle"/>
          </p:nvPr>
        </p:nvSpPr>
        <p:spPr>
          <a:xfrm>
            <a:off x="5188425" y="3244753"/>
            <a:ext cx="2606700" cy="77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5"/>
          <p:cNvSpPr txBox="1"/>
          <p:nvPr>
            <p:ph idx="4" type="subTitle"/>
          </p:nvPr>
        </p:nvSpPr>
        <p:spPr>
          <a:xfrm>
            <a:off x="5188425" y="2812600"/>
            <a:ext cx="2606700" cy="5172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gn="ctr">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p:txBody>
      </p:sp>
      <p:grpSp>
        <p:nvGrpSpPr>
          <p:cNvPr id="142" name="Google Shape;142;p5"/>
          <p:cNvGrpSpPr/>
          <p:nvPr/>
        </p:nvGrpSpPr>
        <p:grpSpPr>
          <a:xfrm>
            <a:off x="-1550552" y="4335503"/>
            <a:ext cx="2750618" cy="2741916"/>
            <a:chOff x="2724182" y="-1866850"/>
            <a:chExt cx="2750618" cy="2741916"/>
          </a:xfrm>
        </p:grpSpPr>
        <p:sp>
          <p:nvSpPr>
            <p:cNvPr id="143" name="Google Shape;143;p5"/>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44" name="Google Shape;144;p5"/>
            <p:cNvGrpSpPr/>
            <p:nvPr/>
          </p:nvGrpSpPr>
          <p:grpSpPr>
            <a:xfrm flipH="1" rot="-5400000">
              <a:off x="2724854" y="-1701422"/>
              <a:ext cx="2575817" cy="2577160"/>
              <a:chOff x="1550275" y="1493275"/>
              <a:chExt cx="1582100" cy="1582925"/>
            </a:xfrm>
          </p:grpSpPr>
          <p:sp>
            <p:nvSpPr>
              <p:cNvPr id="145" name="Google Shape;145;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6" name="Google Shape;146;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 name="Google Shape;147;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 name="Google Shape;148;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9" name="Google Shape;149;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0" name="Google Shape;150;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1" name="Google Shape;151;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2" name="Google Shape;152;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3" name="Google Shape;153;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 name="Google Shape;154;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5" name="Google Shape;155;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6" name="Google Shape;156;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7" name="Google Shape;157;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8" name="Google Shape;158;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59" name="Google Shape;159;p5"/>
          <p:cNvGrpSpPr/>
          <p:nvPr/>
        </p:nvGrpSpPr>
        <p:grpSpPr>
          <a:xfrm rot="-5400000">
            <a:off x="-1635677" y="-2138934"/>
            <a:ext cx="2750618" cy="2741916"/>
            <a:chOff x="2724182" y="-1866850"/>
            <a:chExt cx="2750618" cy="2741916"/>
          </a:xfrm>
        </p:grpSpPr>
        <p:sp>
          <p:nvSpPr>
            <p:cNvPr id="160" name="Google Shape;160;p5"/>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61" name="Google Shape;161;p5"/>
            <p:cNvGrpSpPr/>
            <p:nvPr/>
          </p:nvGrpSpPr>
          <p:grpSpPr>
            <a:xfrm flipH="1" rot="-5400000">
              <a:off x="2724854" y="-1701422"/>
              <a:ext cx="2575817" cy="2577160"/>
              <a:chOff x="1550275" y="1493275"/>
              <a:chExt cx="1582100" cy="1582925"/>
            </a:xfrm>
          </p:grpSpPr>
          <p:sp>
            <p:nvSpPr>
              <p:cNvPr id="162" name="Google Shape;162;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3" name="Google Shape;163;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4" name="Google Shape;164;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5" name="Google Shape;165;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6" name="Google Shape;166;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7" name="Google Shape;167;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8" name="Google Shape;168;p5"/>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69" name="Google Shape;169;p5"/>
              <p:cNvSpPr/>
              <p:nvPr/>
            </p:nvSpPr>
            <p:spPr>
              <a:xfrm>
                <a:off x="1804016" y="1767249"/>
                <a:ext cx="1138050" cy="1120681"/>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0" name="Google Shape;170;p5"/>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1" name="Google Shape;171;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2" name="Google Shape;172;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3" name="Google Shape;173;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4" name="Google Shape;174;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75" name="Google Shape;175;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176" name="Google Shape;176;p5"/>
          <p:cNvGrpSpPr/>
          <p:nvPr/>
        </p:nvGrpSpPr>
        <p:grpSpPr>
          <a:xfrm flipH="1">
            <a:off x="7525125" y="4466980"/>
            <a:ext cx="2577160" cy="2638569"/>
            <a:chOff x="-1115775" y="4467744"/>
            <a:chExt cx="2577160" cy="2638569"/>
          </a:xfrm>
        </p:grpSpPr>
        <p:sp>
          <p:nvSpPr>
            <p:cNvPr id="177" name="Google Shape;177;p5"/>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78" name="Google Shape;178;p5"/>
            <p:cNvGrpSpPr/>
            <p:nvPr/>
          </p:nvGrpSpPr>
          <p:grpSpPr>
            <a:xfrm flipH="1" rot="5400000">
              <a:off x="-1115103" y="4529824"/>
              <a:ext cx="2575817" cy="2577160"/>
              <a:chOff x="1550275" y="1493275"/>
              <a:chExt cx="1582100" cy="1582925"/>
            </a:xfrm>
          </p:grpSpPr>
          <p:sp>
            <p:nvSpPr>
              <p:cNvPr id="179" name="Google Shape;179;p5"/>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0" name="Google Shape;180;p5"/>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1" name="Google Shape;181;p5"/>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2" name="Google Shape;182;p5"/>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3" name="Google Shape;183;p5"/>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4" name="Google Shape;184;p5"/>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5" name="Google Shape;185;p5"/>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6" name="Google Shape;186;p5"/>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7" name="Google Shape;187;p5"/>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8" name="Google Shape;188;p5"/>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9" name="Google Shape;189;p5"/>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0" name="Google Shape;190;p5"/>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1" name="Google Shape;191;p5"/>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2" name="Google Shape;192;p5"/>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3" name="Shape 193"/>
        <p:cNvGrpSpPr/>
        <p:nvPr/>
      </p:nvGrpSpPr>
      <p:grpSpPr>
        <a:xfrm>
          <a:off x="0" y="0"/>
          <a:ext cx="0" cy="0"/>
          <a:chOff x="0" y="0"/>
          <a:chExt cx="0" cy="0"/>
        </a:xfrm>
      </p:grpSpPr>
      <p:sp>
        <p:nvSpPr>
          <p:cNvPr id="194" name="Google Shape;194;p6"/>
          <p:cNvSpPr txBox="1"/>
          <p:nvPr>
            <p:ph type="title"/>
          </p:nvPr>
        </p:nvSpPr>
        <p:spPr>
          <a:xfrm>
            <a:off x="713225" y="520925"/>
            <a:ext cx="7717500" cy="708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grpSp>
        <p:nvGrpSpPr>
          <p:cNvPr id="195" name="Google Shape;195;p6"/>
          <p:cNvGrpSpPr/>
          <p:nvPr/>
        </p:nvGrpSpPr>
        <p:grpSpPr>
          <a:xfrm rot="10800000">
            <a:off x="7926802" y="-1940307"/>
            <a:ext cx="2577160" cy="2638569"/>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197" name="Google Shape;197;p6"/>
            <p:cNvGrpSpPr/>
            <p:nvPr/>
          </p:nvGrpSpPr>
          <p:grpSpPr>
            <a:xfrm flipH="1" rot="5400000">
              <a:off x="-1115103" y="4529824"/>
              <a:ext cx="2575817" cy="2577160"/>
              <a:chOff x="1550275" y="1493275"/>
              <a:chExt cx="1582100" cy="1582925"/>
            </a:xfrm>
          </p:grpSpPr>
          <p:sp>
            <p:nvSpPr>
              <p:cNvPr id="198" name="Google Shape;198;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9" name="Google Shape;199;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0" name="Google Shape;200;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1" name="Google Shape;201;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2" name="Google Shape;202;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3" name="Google Shape;203;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4" name="Google Shape;204;p6"/>
              <p:cNvSpPr/>
              <p:nvPr/>
            </p:nvSpPr>
            <p:spPr>
              <a:xfrm>
                <a:off x="1709084" y="1684325"/>
                <a:ext cx="1149310" cy="1165425"/>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5" name="Google Shape;205;p6"/>
              <p:cNvSpPr/>
              <p:nvPr/>
            </p:nvSpPr>
            <p:spPr>
              <a:xfrm>
                <a:off x="1773071" y="1767246"/>
                <a:ext cx="1169157" cy="1173957"/>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6" name="Google Shape;206;p6"/>
              <p:cNvSpPr/>
              <p:nvPr/>
            </p:nvSpPr>
            <p:spPr>
              <a:xfrm>
                <a:off x="1873618" y="1863199"/>
                <a:ext cx="1138508" cy="112354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7" name="Google Shape;207;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8" name="Google Shape;208;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09" name="Google Shape;209;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0" name="Google Shape;210;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1" name="Google Shape;211;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12" name="Google Shape;212;p6"/>
          <p:cNvGrpSpPr/>
          <p:nvPr/>
        </p:nvGrpSpPr>
        <p:grpSpPr>
          <a:xfrm>
            <a:off x="-1338809" y="4341075"/>
            <a:ext cx="2750618" cy="2741916"/>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14" name="Google Shape;214;p6"/>
            <p:cNvGrpSpPr/>
            <p:nvPr/>
          </p:nvGrpSpPr>
          <p:grpSpPr>
            <a:xfrm flipH="1" rot="-5400000">
              <a:off x="2724854" y="-1701422"/>
              <a:ext cx="2575817" cy="2577160"/>
              <a:chOff x="1550275" y="1493275"/>
              <a:chExt cx="1582100" cy="1582925"/>
            </a:xfrm>
          </p:grpSpPr>
          <p:sp>
            <p:nvSpPr>
              <p:cNvPr id="215" name="Google Shape;215;p6"/>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6" name="Google Shape;216;p6"/>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7" name="Google Shape;217;p6"/>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8" name="Google Shape;218;p6"/>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19" name="Google Shape;219;p6"/>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0" name="Google Shape;220;p6"/>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1" name="Google Shape;221;p6"/>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2" name="Google Shape;222;p6"/>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3" name="Google Shape;223;p6"/>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4" name="Google Shape;224;p6"/>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5" name="Google Shape;225;p6"/>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6" name="Google Shape;226;p6"/>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7" name="Google Shape;227;p6"/>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28" name="Google Shape;228;p6"/>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9" name="Shape 229"/>
        <p:cNvGrpSpPr/>
        <p:nvPr/>
      </p:nvGrpSpPr>
      <p:grpSpPr>
        <a:xfrm>
          <a:off x="0" y="0"/>
          <a:ext cx="0" cy="0"/>
          <a:chOff x="0" y="0"/>
          <a:chExt cx="0" cy="0"/>
        </a:xfrm>
      </p:grpSpPr>
      <p:sp>
        <p:nvSpPr>
          <p:cNvPr id="230" name="Google Shape;230;p7"/>
          <p:cNvSpPr txBox="1"/>
          <p:nvPr>
            <p:ph type="title"/>
          </p:nvPr>
        </p:nvSpPr>
        <p:spPr>
          <a:xfrm>
            <a:off x="770463" y="1150300"/>
            <a:ext cx="3186600" cy="15978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p:txBody>
      </p:sp>
      <p:sp>
        <p:nvSpPr>
          <p:cNvPr id="231" name="Google Shape;231;p7"/>
          <p:cNvSpPr txBox="1"/>
          <p:nvPr>
            <p:ph idx="1" type="subTitle"/>
          </p:nvPr>
        </p:nvSpPr>
        <p:spPr>
          <a:xfrm>
            <a:off x="770463" y="2936600"/>
            <a:ext cx="31866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7"/>
          <p:cNvSpPr/>
          <p:nvPr>
            <p:ph idx="2" type="pic"/>
          </p:nvPr>
        </p:nvSpPr>
        <p:spPr>
          <a:xfrm>
            <a:off x="4691300" y="681676"/>
            <a:ext cx="3780300" cy="3780300"/>
          </a:xfrm>
          <a:prstGeom prst="ellipse">
            <a:avLst/>
          </a:prstGeom>
          <a:noFill/>
          <a:ln>
            <a:noFill/>
          </a:ln>
        </p:spPr>
      </p:sp>
      <p:grpSp>
        <p:nvGrpSpPr>
          <p:cNvPr id="233" name="Google Shape;233;p7"/>
          <p:cNvGrpSpPr/>
          <p:nvPr/>
        </p:nvGrpSpPr>
        <p:grpSpPr>
          <a:xfrm flipH="1" rot="10800000">
            <a:off x="2327820" y="4608565"/>
            <a:ext cx="2750618" cy="2741916"/>
            <a:chOff x="2724182" y="-1866850"/>
            <a:chExt cx="2750618" cy="2741916"/>
          </a:xfrm>
        </p:grpSpPr>
        <p:sp>
          <p:nvSpPr>
            <p:cNvPr id="234" name="Google Shape;234;p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35" name="Google Shape;235;p7"/>
            <p:cNvGrpSpPr/>
            <p:nvPr/>
          </p:nvGrpSpPr>
          <p:grpSpPr>
            <a:xfrm flipH="1" rot="-5400000">
              <a:off x="2724854" y="-1701422"/>
              <a:ext cx="2575817" cy="2577160"/>
              <a:chOff x="1550275" y="1493275"/>
              <a:chExt cx="1582100" cy="1582925"/>
            </a:xfrm>
          </p:grpSpPr>
          <p:sp>
            <p:nvSpPr>
              <p:cNvPr id="236" name="Google Shape;236;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7" name="Google Shape;237;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8" name="Google Shape;238;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39" name="Google Shape;239;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0" name="Google Shape;240;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1" name="Google Shape;241;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2" name="Google Shape;242;p7"/>
              <p:cNvSpPr/>
              <p:nvPr/>
            </p:nvSpPr>
            <p:spPr>
              <a:xfrm>
                <a:off x="1748916" y="1684327"/>
                <a:ext cx="1109495" cy="1112339"/>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3" name="Google Shape;243;p7"/>
              <p:cNvSpPr/>
              <p:nvPr/>
            </p:nvSpPr>
            <p:spPr>
              <a:xfrm>
                <a:off x="1831191" y="1767249"/>
                <a:ext cx="1110926" cy="111177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4" name="Google Shape;244;p7"/>
              <p:cNvSpPr/>
              <p:nvPr/>
            </p:nvSpPr>
            <p:spPr>
              <a:xfrm>
                <a:off x="1922602" y="1863202"/>
                <a:ext cx="1089496" cy="1088934"/>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5" name="Google Shape;245;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6" name="Google Shape;246;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7" name="Google Shape;247;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8" name="Google Shape;248;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49" name="Google Shape;249;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50" name="Google Shape;250;p7"/>
          <p:cNvGrpSpPr/>
          <p:nvPr/>
        </p:nvGrpSpPr>
        <p:grpSpPr>
          <a:xfrm flipH="1" rot="10800000">
            <a:off x="-1258174" y="-1940307"/>
            <a:ext cx="2577160" cy="2638569"/>
            <a:chOff x="-1115775" y="4467744"/>
            <a:chExt cx="2577160" cy="2638569"/>
          </a:xfrm>
        </p:grpSpPr>
        <p:sp>
          <p:nvSpPr>
            <p:cNvPr id="251" name="Google Shape;251;p7"/>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52" name="Google Shape;252;p7"/>
            <p:cNvGrpSpPr/>
            <p:nvPr/>
          </p:nvGrpSpPr>
          <p:grpSpPr>
            <a:xfrm flipH="1" rot="5400000">
              <a:off x="-1115103" y="4529824"/>
              <a:ext cx="2575817" cy="2577160"/>
              <a:chOff x="1550275" y="1493275"/>
              <a:chExt cx="1582100" cy="1582925"/>
            </a:xfrm>
          </p:grpSpPr>
          <p:sp>
            <p:nvSpPr>
              <p:cNvPr id="253" name="Google Shape;253;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4" name="Google Shape;254;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5" name="Google Shape;255;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6" name="Google Shape;256;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7" name="Google Shape;257;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8" name="Google Shape;258;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59" name="Google Shape;259;p7"/>
              <p:cNvSpPr/>
              <p:nvPr/>
            </p:nvSpPr>
            <p:spPr>
              <a:xfrm>
                <a:off x="1718221" y="1684321"/>
                <a:ext cx="1140209" cy="111271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0" name="Google Shape;260;p7"/>
              <p:cNvSpPr/>
              <p:nvPr/>
            </p:nvSpPr>
            <p:spPr>
              <a:xfrm>
                <a:off x="1763934" y="1767251"/>
                <a:ext cx="1178261" cy="1148551"/>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1" name="Google Shape;261;p7"/>
              <p:cNvSpPr/>
              <p:nvPr/>
            </p:nvSpPr>
            <p:spPr>
              <a:xfrm>
                <a:off x="1928468" y="1863204"/>
                <a:ext cx="1083509" cy="1098288"/>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2" name="Google Shape;262;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3" name="Google Shape;263;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4" name="Google Shape;264;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5" name="Google Shape;265;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66" name="Google Shape;266;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267" name="Google Shape;267;p7"/>
          <p:cNvGrpSpPr/>
          <p:nvPr/>
        </p:nvGrpSpPr>
        <p:grpSpPr>
          <a:xfrm rot="10800000">
            <a:off x="7657899" y="-1982582"/>
            <a:ext cx="2744275" cy="2727763"/>
            <a:chOff x="5985575" y="4420825"/>
            <a:chExt cx="2744275" cy="2727763"/>
          </a:xfrm>
        </p:grpSpPr>
        <p:sp>
          <p:nvSpPr>
            <p:cNvPr id="268" name="Google Shape;268;p7"/>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69" name="Google Shape;269;p7"/>
            <p:cNvGrpSpPr/>
            <p:nvPr/>
          </p:nvGrpSpPr>
          <p:grpSpPr>
            <a:xfrm flipH="1" rot="5400000">
              <a:off x="5986247" y="4572099"/>
              <a:ext cx="2575817" cy="2577160"/>
              <a:chOff x="1550275" y="1493275"/>
              <a:chExt cx="1582100" cy="1582925"/>
            </a:xfrm>
          </p:grpSpPr>
          <p:sp>
            <p:nvSpPr>
              <p:cNvPr id="270" name="Google Shape;270;p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1" name="Google Shape;271;p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2" name="Google Shape;272;p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3" name="Google Shape;273;p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4" name="Google Shape;274;p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5" name="Google Shape;275;p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6" name="Google Shape;276;p7"/>
              <p:cNvSpPr/>
              <p:nvPr/>
            </p:nvSpPr>
            <p:spPr>
              <a:xfrm>
                <a:off x="1716762" y="1684320"/>
                <a:ext cx="1141726" cy="1127317"/>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7" name="Google Shape;277;p7"/>
              <p:cNvSpPr/>
              <p:nvPr/>
            </p:nvSpPr>
            <p:spPr>
              <a:xfrm>
                <a:off x="1789900" y="1767251"/>
                <a:ext cx="1152276" cy="1126748"/>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8" name="Google Shape;278;p7"/>
              <p:cNvSpPr/>
              <p:nvPr/>
            </p:nvSpPr>
            <p:spPr>
              <a:xfrm>
                <a:off x="1881311" y="1863204"/>
                <a:ext cx="1130651" cy="112204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79" name="Google Shape;279;p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0" name="Google Shape;280;p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1" name="Google Shape;281;p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2" name="Google Shape;282;p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83" name="Google Shape;283;p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4" name="Shape 284"/>
        <p:cNvGrpSpPr/>
        <p:nvPr/>
      </p:nvGrpSpPr>
      <p:grpSpPr>
        <a:xfrm>
          <a:off x="0" y="0"/>
          <a:ext cx="0" cy="0"/>
          <a:chOff x="0" y="0"/>
          <a:chExt cx="0" cy="0"/>
        </a:xfrm>
      </p:grpSpPr>
      <p:sp>
        <p:nvSpPr>
          <p:cNvPr id="285" name="Google Shape;285;p8"/>
          <p:cNvSpPr txBox="1"/>
          <p:nvPr>
            <p:ph type="title"/>
          </p:nvPr>
        </p:nvSpPr>
        <p:spPr>
          <a:xfrm>
            <a:off x="1972800" y="1411500"/>
            <a:ext cx="5198400" cy="2031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grpSp>
        <p:nvGrpSpPr>
          <p:cNvPr id="286" name="Google Shape;286;p8"/>
          <p:cNvGrpSpPr/>
          <p:nvPr/>
        </p:nvGrpSpPr>
        <p:grpSpPr>
          <a:xfrm flipH="1" rot="10800000">
            <a:off x="-1622233" y="-1866409"/>
            <a:ext cx="2744275" cy="2727763"/>
            <a:chOff x="5985575" y="4420825"/>
            <a:chExt cx="2744275" cy="2727763"/>
          </a:xfrm>
        </p:grpSpPr>
        <p:sp>
          <p:nvSpPr>
            <p:cNvPr id="287" name="Google Shape;287;p8"/>
            <p:cNvSpPr/>
            <p:nvPr/>
          </p:nvSpPr>
          <p:spPr>
            <a:xfrm>
              <a:off x="6115050" y="4420825"/>
              <a:ext cx="2614800" cy="25998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288" name="Google Shape;288;p8"/>
            <p:cNvGrpSpPr/>
            <p:nvPr/>
          </p:nvGrpSpPr>
          <p:grpSpPr>
            <a:xfrm flipH="1" rot="5400000">
              <a:off x="5986247" y="4572099"/>
              <a:ext cx="2575817" cy="2577160"/>
              <a:chOff x="1550275" y="1493275"/>
              <a:chExt cx="1582100" cy="1582925"/>
            </a:xfrm>
          </p:grpSpPr>
          <p:sp>
            <p:nvSpPr>
              <p:cNvPr id="289" name="Google Shape;289;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0" name="Google Shape;290;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1" name="Google Shape;291;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2" name="Google Shape;292;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3" name="Google Shape;293;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4" name="Google Shape;294;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5" name="Google Shape;295;p8"/>
              <p:cNvSpPr/>
              <p:nvPr/>
            </p:nvSpPr>
            <p:spPr>
              <a:xfrm>
                <a:off x="1700256" y="1684326"/>
                <a:ext cx="1158221" cy="1117648"/>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6" name="Google Shape;296;p8"/>
              <p:cNvSpPr/>
              <p:nvPr/>
            </p:nvSpPr>
            <p:spPr>
              <a:xfrm>
                <a:off x="1791667" y="1767247"/>
                <a:ext cx="1150569" cy="1135280"/>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7" name="Google Shape;297;p8"/>
              <p:cNvSpPr/>
              <p:nvPr/>
            </p:nvSpPr>
            <p:spPr>
              <a:xfrm>
                <a:off x="1937927" y="1863201"/>
                <a:ext cx="1074156" cy="1085006"/>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8" name="Google Shape;298;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299" name="Google Shape;299;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0" name="Google Shape;300;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1" name="Google Shape;301;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2" name="Google Shape;302;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03" name="Google Shape;303;p8"/>
          <p:cNvGrpSpPr/>
          <p:nvPr/>
        </p:nvGrpSpPr>
        <p:grpSpPr>
          <a:xfrm>
            <a:off x="8006698" y="-2032508"/>
            <a:ext cx="2750618" cy="2741916"/>
            <a:chOff x="2724182" y="-1866850"/>
            <a:chExt cx="2750618" cy="2741916"/>
          </a:xfrm>
        </p:grpSpPr>
        <p:sp>
          <p:nvSpPr>
            <p:cNvPr id="304" name="Google Shape;304;p8"/>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05" name="Google Shape;305;p8"/>
            <p:cNvGrpSpPr/>
            <p:nvPr/>
          </p:nvGrpSpPr>
          <p:grpSpPr>
            <a:xfrm flipH="1" rot="-5400000">
              <a:off x="2724854" y="-1701422"/>
              <a:ext cx="2575817" cy="2577160"/>
              <a:chOff x="1550275" y="1493275"/>
              <a:chExt cx="1582100" cy="1582925"/>
            </a:xfrm>
          </p:grpSpPr>
          <p:sp>
            <p:nvSpPr>
              <p:cNvPr id="306" name="Google Shape;306;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7" name="Google Shape;307;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8" name="Google Shape;308;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09" name="Google Shape;309;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0" name="Google Shape;310;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1" name="Google Shape;311;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2" name="Google Shape;312;p8"/>
              <p:cNvSpPr/>
              <p:nvPr/>
            </p:nvSpPr>
            <p:spPr>
              <a:xfrm>
                <a:off x="1718544" y="1684326"/>
                <a:ext cx="1139830" cy="1125421"/>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3" name="Google Shape;313;p8"/>
              <p:cNvSpPr/>
              <p:nvPr/>
            </p:nvSpPr>
            <p:spPr>
              <a:xfrm>
                <a:off x="1800803" y="1767246"/>
                <a:ext cx="1141274" cy="1143053"/>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4" name="Google Shape;314;p8"/>
              <p:cNvSpPr/>
              <p:nvPr/>
            </p:nvSpPr>
            <p:spPr>
              <a:xfrm>
                <a:off x="1883078" y="1863201"/>
                <a:ext cx="1128967" cy="1138508"/>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5" name="Google Shape;315;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6" name="Google Shape;316;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7" name="Google Shape;317;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8" name="Google Shape;318;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19" name="Google Shape;319;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20" name="Google Shape;320;p8"/>
          <p:cNvGrpSpPr/>
          <p:nvPr/>
        </p:nvGrpSpPr>
        <p:grpSpPr>
          <a:xfrm flipH="1">
            <a:off x="7450711" y="4541394"/>
            <a:ext cx="2577160" cy="2638569"/>
            <a:chOff x="-1115775" y="4467744"/>
            <a:chExt cx="2577160" cy="2638569"/>
          </a:xfrm>
        </p:grpSpPr>
        <p:sp>
          <p:nvSpPr>
            <p:cNvPr id="321" name="Google Shape;321;p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22" name="Google Shape;322;p8"/>
            <p:cNvGrpSpPr/>
            <p:nvPr/>
          </p:nvGrpSpPr>
          <p:grpSpPr>
            <a:xfrm flipH="1" rot="5400000">
              <a:off x="-1115103" y="4529824"/>
              <a:ext cx="2575817" cy="2577160"/>
              <a:chOff x="1550275" y="1493275"/>
              <a:chExt cx="1582100" cy="1582925"/>
            </a:xfrm>
          </p:grpSpPr>
          <p:sp>
            <p:nvSpPr>
              <p:cNvPr id="323" name="Google Shape;323;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4" name="Google Shape;324;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5" name="Google Shape;325;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6" name="Google Shape;326;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7" name="Google Shape;327;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8" name="Google Shape;328;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29" name="Google Shape;329;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0" name="Google Shape;330;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1" name="Google Shape;331;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2" name="Google Shape;332;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3" name="Google Shape;333;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4" name="Google Shape;334;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5" name="Google Shape;335;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36" name="Google Shape;336;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37" name="Google Shape;337;p8"/>
          <p:cNvGrpSpPr/>
          <p:nvPr/>
        </p:nvGrpSpPr>
        <p:grpSpPr>
          <a:xfrm>
            <a:off x="-933564" y="4541394"/>
            <a:ext cx="2577160" cy="2638569"/>
            <a:chOff x="-1115775" y="4467744"/>
            <a:chExt cx="2577160" cy="2638569"/>
          </a:xfrm>
        </p:grpSpPr>
        <p:sp>
          <p:nvSpPr>
            <p:cNvPr id="338" name="Google Shape;338;p8"/>
            <p:cNvSpPr/>
            <p:nvPr/>
          </p:nvSpPr>
          <p:spPr>
            <a:xfrm>
              <a:off x="-961762" y="4467744"/>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39" name="Google Shape;339;p8"/>
            <p:cNvGrpSpPr/>
            <p:nvPr/>
          </p:nvGrpSpPr>
          <p:grpSpPr>
            <a:xfrm flipH="1" rot="5400000">
              <a:off x="-1115103" y="4529824"/>
              <a:ext cx="2575817" cy="2577160"/>
              <a:chOff x="1550275" y="1493275"/>
              <a:chExt cx="1582100" cy="1582925"/>
            </a:xfrm>
          </p:grpSpPr>
          <p:sp>
            <p:nvSpPr>
              <p:cNvPr id="340" name="Google Shape;340;p8"/>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1" name="Google Shape;341;p8"/>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2" name="Google Shape;342;p8"/>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3" name="Google Shape;343;p8"/>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4" name="Google Shape;344;p8"/>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5" name="Google Shape;345;p8"/>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6" name="Google Shape;346;p8"/>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7" name="Google Shape;347;p8"/>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8" name="Google Shape;348;p8"/>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49" name="Google Shape;349;p8"/>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0" name="Google Shape;350;p8"/>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1" name="Google Shape;351;p8"/>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2" name="Google Shape;352;p8"/>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53" name="Google Shape;353;p8"/>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4" name="Shape 354"/>
        <p:cNvGrpSpPr/>
        <p:nvPr/>
      </p:nvGrpSpPr>
      <p:grpSpPr>
        <a:xfrm>
          <a:off x="0" y="0"/>
          <a:ext cx="0" cy="0"/>
          <a:chOff x="0" y="0"/>
          <a:chExt cx="0" cy="0"/>
        </a:xfrm>
      </p:grpSpPr>
      <p:sp>
        <p:nvSpPr>
          <p:cNvPr id="355" name="Google Shape;355;p9"/>
          <p:cNvSpPr txBox="1"/>
          <p:nvPr>
            <p:ph type="title"/>
          </p:nvPr>
        </p:nvSpPr>
        <p:spPr>
          <a:xfrm>
            <a:off x="4276925" y="1364150"/>
            <a:ext cx="4153800" cy="8004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356" name="Google Shape;356;p9"/>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grpSp>
        <p:nvGrpSpPr>
          <p:cNvPr id="357" name="Google Shape;357;p9"/>
          <p:cNvGrpSpPr/>
          <p:nvPr/>
        </p:nvGrpSpPr>
        <p:grpSpPr>
          <a:xfrm flipH="1" rot="5400000">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59" name="Google Shape;359;p9"/>
            <p:cNvGrpSpPr/>
            <p:nvPr/>
          </p:nvGrpSpPr>
          <p:grpSpPr>
            <a:xfrm flipH="1" rot="5400000">
              <a:off x="-1115103" y="4529824"/>
              <a:ext cx="2575817" cy="2577160"/>
              <a:chOff x="1550275" y="1493275"/>
              <a:chExt cx="1582100" cy="1582925"/>
            </a:xfrm>
          </p:grpSpPr>
          <p:sp>
            <p:nvSpPr>
              <p:cNvPr id="360" name="Google Shape;360;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1" name="Google Shape;361;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2" name="Google Shape;362;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3" name="Google Shape;363;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4" name="Google Shape;364;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5" name="Google Shape;365;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6" name="Google Shape;366;p9"/>
              <p:cNvSpPr/>
              <p:nvPr/>
            </p:nvSpPr>
            <p:spPr>
              <a:xfrm>
                <a:off x="1710100" y="1684329"/>
                <a:ext cx="1148362" cy="1145328"/>
              </a:xfrm>
              <a:custGeom>
                <a:rect b="b" l="l" r="r" t="t"/>
                <a:pathLst>
                  <a:path extrusionOk="0" fill="none" h="75837" w="75837">
                    <a:moveTo>
                      <a:pt x="1" y="75836"/>
                    </a:moveTo>
                    <a:lnTo>
                      <a:pt x="75837"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7" name="Google Shape;367;p9"/>
              <p:cNvSpPr/>
              <p:nvPr/>
            </p:nvSpPr>
            <p:spPr>
              <a:xfrm>
                <a:off x="1828936" y="1767251"/>
                <a:ext cx="1113203" cy="1126369"/>
              </a:xfrm>
              <a:custGeom>
                <a:rect b="b" l="l" r="r" t="t"/>
                <a:pathLst>
                  <a:path extrusionOk="0" fill="none" h="75837" w="75870">
                    <a:moveTo>
                      <a:pt x="1" y="75836"/>
                    </a:moveTo>
                    <a:lnTo>
                      <a:pt x="75869" y="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8" name="Google Shape;368;p9"/>
              <p:cNvSpPr/>
              <p:nvPr/>
            </p:nvSpPr>
            <p:spPr>
              <a:xfrm>
                <a:off x="1929499" y="1863204"/>
                <a:ext cx="1082574" cy="1112692"/>
              </a:xfrm>
              <a:custGeom>
                <a:rect b="b" l="l" r="r" t="t"/>
                <a:pathLst>
                  <a:path extrusionOk="0" fill="none" h="74828" w="74828">
                    <a:moveTo>
                      <a:pt x="0" y="74828"/>
                    </a:moveTo>
                    <a:lnTo>
                      <a:pt x="74828" y="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69" name="Google Shape;369;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0" name="Google Shape;370;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1" name="Google Shape;371;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2" name="Google Shape;372;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3" name="Google Shape;373;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lt2"/>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76" name="Google Shape;376;p9"/>
            <p:cNvGrpSpPr/>
            <p:nvPr/>
          </p:nvGrpSpPr>
          <p:grpSpPr>
            <a:xfrm flipH="1" rot="-5400000">
              <a:off x="2724854" y="-1701422"/>
              <a:ext cx="2575817" cy="2577160"/>
              <a:chOff x="1550275" y="1493275"/>
              <a:chExt cx="1582100" cy="1582925"/>
            </a:xfrm>
          </p:grpSpPr>
          <p:sp>
            <p:nvSpPr>
              <p:cNvPr id="377" name="Google Shape;377;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8" name="Google Shape;378;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79" name="Google Shape;379;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0" name="Google Shape;380;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1" name="Google Shape;381;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2" name="Google Shape;382;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3" name="Google Shape;383;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4" name="Google Shape;384;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5" name="Google Shape;385;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6" name="Google Shape;386;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7" name="Google Shape;387;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8" name="Google Shape;388;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89" name="Google Shape;389;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0" name="Google Shape;390;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nvGrpSpPr>
            <p:cNvPr id="393" name="Google Shape;393;p9"/>
            <p:cNvGrpSpPr/>
            <p:nvPr/>
          </p:nvGrpSpPr>
          <p:grpSpPr>
            <a:xfrm flipH="1" rot="-5400000">
              <a:off x="2724854" y="-1701422"/>
              <a:ext cx="2575817" cy="2577160"/>
              <a:chOff x="1550275" y="1493275"/>
              <a:chExt cx="1582100" cy="1582925"/>
            </a:xfrm>
          </p:grpSpPr>
          <p:sp>
            <p:nvSpPr>
              <p:cNvPr id="394" name="Google Shape;394;p9"/>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5" name="Google Shape;395;p9"/>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6" name="Google Shape;396;p9"/>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7" name="Google Shape;397;p9"/>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8" name="Google Shape;398;p9"/>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399" name="Google Shape;399;p9"/>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0" name="Google Shape;400;p9"/>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1" name="Google Shape;401;p9"/>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2" name="Google Shape;402;p9"/>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3" name="Google Shape;403;p9"/>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4" name="Google Shape;404;p9"/>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5" name="Google Shape;405;p9"/>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6" name="Google Shape;406;p9"/>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407" name="Google Shape;407;p9"/>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p:nvPr>
            <p:ph idx="2" type="pic"/>
          </p:nvPr>
        </p:nvSpPr>
        <p:spPr>
          <a:xfrm>
            <a:off x="-100" y="0"/>
            <a:ext cx="9144000" cy="5143500"/>
          </a:xfrm>
          <a:prstGeom prst="rect">
            <a:avLst/>
          </a:prstGeom>
          <a:noFill/>
          <a:ln>
            <a:noFill/>
          </a:ln>
        </p:spPr>
      </p:sp>
      <p:sp>
        <p:nvSpPr>
          <p:cNvPr id="410" name="Google Shape;410;p10"/>
          <p:cNvSpPr txBox="1"/>
          <p:nvPr>
            <p:ph type="title"/>
          </p:nvPr>
        </p:nvSpPr>
        <p:spPr>
          <a:xfrm>
            <a:off x="3762775" y="3377075"/>
            <a:ext cx="4668000" cy="1231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2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0925"/>
            <a:ext cx="7717500" cy="7080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p:txBody>
      </p:sp>
      <p:sp>
        <p:nvSpPr>
          <p:cNvPr id="7" name="Google Shape;7;p1"/>
          <p:cNvSpPr txBox="1"/>
          <p:nvPr>
            <p:ph idx="1" type="body"/>
          </p:nvPr>
        </p:nvSpPr>
        <p:spPr>
          <a:xfrm>
            <a:off x="713225" y="1297400"/>
            <a:ext cx="7717500" cy="33111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35"/>
          <p:cNvSpPr txBox="1"/>
          <p:nvPr>
            <p:ph type="ctrTitle"/>
          </p:nvPr>
        </p:nvSpPr>
        <p:spPr>
          <a:xfrm>
            <a:off x="584000" y="1698875"/>
            <a:ext cx="5469300" cy="13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Netflix IMDb Ratings Analysis</a:t>
            </a:r>
            <a:endParaRPr>
              <a:solidFill>
                <a:schemeClr val="lt2"/>
              </a:solidFill>
            </a:endParaRPr>
          </a:p>
        </p:txBody>
      </p:sp>
      <p:sp>
        <p:nvSpPr>
          <p:cNvPr id="1618" name="Google Shape;1618;p35"/>
          <p:cNvSpPr txBox="1"/>
          <p:nvPr>
            <p:ph idx="1" type="subTitle"/>
          </p:nvPr>
        </p:nvSpPr>
        <p:spPr>
          <a:xfrm>
            <a:off x="646675" y="3233125"/>
            <a:ext cx="42111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depth analysis of Netflix’s Movies and TV shows ratings</a:t>
            </a:r>
            <a:endParaRPr/>
          </a:p>
        </p:txBody>
      </p:sp>
      <p:cxnSp>
        <p:nvCxnSpPr>
          <p:cNvPr id="1619" name="Google Shape;1619;p35"/>
          <p:cNvCxnSpPr/>
          <p:nvPr/>
        </p:nvCxnSpPr>
        <p:spPr>
          <a:xfrm>
            <a:off x="766825" y="3143247"/>
            <a:ext cx="3805200" cy="0"/>
          </a:xfrm>
          <a:prstGeom prst="straightConnector1">
            <a:avLst/>
          </a:prstGeom>
          <a:noFill/>
          <a:ln cap="flat" cmpd="sng" w="28575">
            <a:solidFill>
              <a:schemeClr val="dk1"/>
            </a:solidFill>
            <a:prstDash val="solid"/>
            <a:round/>
            <a:headEnd len="med" w="med" type="none"/>
            <a:tailEnd len="med" w="med" type="none"/>
          </a:ln>
        </p:spPr>
      </p:cxnSp>
      <p:grpSp>
        <p:nvGrpSpPr>
          <p:cNvPr id="1620" name="Google Shape;1620;p35"/>
          <p:cNvGrpSpPr/>
          <p:nvPr/>
        </p:nvGrpSpPr>
        <p:grpSpPr>
          <a:xfrm>
            <a:off x="5510367" y="1299624"/>
            <a:ext cx="3363014" cy="1933501"/>
            <a:chOff x="5067767" y="1625852"/>
            <a:chExt cx="3363014" cy="1933501"/>
          </a:xfrm>
        </p:grpSpPr>
        <p:sp>
          <p:nvSpPr>
            <p:cNvPr id="1621" name="Google Shape;1621;p35"/>
            <p:cNvSpPr/>
            <p:nvPr/>
          </p:nvSpPr>
          <p:spPr>
            <a:xfrm>
              <a:off x="8012284" y="2267957"/>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5"/>
            <p:cNvSpPr/>
            <p:nvPr/>
          </p:nvSpPr>
          <p:spPr>
            <a:xfrm>
              <a:off x="7831446" y="2267957"/>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a:off x="7860184" y="2274264"/>
              <a:ext cx="138145" cy="2867"/>
            </a:xfrm>
            <a:custGeom>
              <a:rect b="b" l="l" r="r" t="t"/>
              <a:pathLst>
                <a:path extrusionOk="0" h="45" w="2168">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a:off x="7831446" y="2448712"/>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7837754" y="2296692"/>
              <a:ext cx="2867" cy="138766"/>
            </a:xfrm>
            <a:custGeom>
              <a:rect b="b" l="l" r="r" t="t"/>
              <a:pathLst>
                <a:path extrusionOk="0" h="2178" w="45">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7650671" y="2448712"/>
              <a:ext cx="15484" cy="15482"/>
            </a:xfrm>
            <a:custGeom>
              <a:rect b="b" l="l" r="r" t="t"/>
              <a:pathLst>
                <a:path extrusionOk="0" h="243" w="243">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7680110" y="2455020"/>
              <a:ext cx="138081" cy="2867"/>
            </a:xfrm>
            <a:custGeom>
              <a:rect b="b" l="l" r="r" t="t"/>
              <a:pathLst>
                <a:path extrusionOk="0" h="45" w="2167">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7650671" y="2628830"/>
              <a:ext cx="15484" cy="15482"/>
            </a:xfrm>
            <a:custGeom>
              <a:rect b="b" l="l" r="r" t="t"/>
              <a:pathLst>
                <a:path extrusionOk="0" h="243" w="243">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7657681" y="2477447"/>
              <a:ext cx="2166" cy="138129"/>
            </a:xfrm>
            <a:custGeom>
              <a:rect b="b" l="l" r="r" t="t"/>
              <a:pathLst>
                <a:path extrusionOk="0" h="2168" w="34">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7470598" y="2628830"/>
              <a:ext cx="15484" cy="15482"/>
            </a:xfrm>
            <a:custGeom>
              <a:rect b="b" l="l" r="r" t="t"/>
              <a:pathLst>
                <a:path extrusionOk="0" h="243" w="243">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7499336" y="2635838"/>
              <a:ext cx="138081" cy="2166"/>
            </a:xfrm>
            <a:custGeom>
              <a:rect b="b" l="l" r="r" t="t"/>
              <a:pathLst>
                <a:path extrusionOk="0" h="34" w="2167">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7470598" y="2809585"/>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7476906" y="2658266"/>
              <a:ext cx="2867" cy="138065"/>
            </a:xfrm>
            <a:custGeom>
              <a:rect b="b" l="l" r="r" t="t"/>
              <a:pathLst>
                <a:path extrusionOk="0" h="2167" w="45">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7289823" y="2809585"/>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7318497" y="2815893"/>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7289823" y="2990340"/>
              <a:ext cx="15420" cy="15482"/>
            </a:xfrm>
            <a:custGeom>
              <a:rect b="b" l="l" r="r" t="t"/>
              <a:pathLst>
                <a:path extrusionOk="0" h="243" w="242">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7296131" y="2838320"/>
              <a:ext cx="2867" cy="138065"/>
            </a:xfrm>
            <a:custGeom>
              <a:rect b="b" l="l" r="r" t="t"/>
              <a:pathLst>
                <a:path extrusionOk="0" h="2167" w="45">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7289823" y="3170395"/>
              <a:ext cx="15420" cy="15482"/>
            </a:xfrm>
            <a:custGeom>
              <a:rect b="b" l="l" r="r" t="t"/>
              <a:pathLst>
                <a:path extrusionOk="0" h="243" w="242">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7296131" y="3019075"/>
              <a:ext cx="2867" cy="138065"/>
            </a:xfrm>
            <a:custGeom>
              <a:rect b="b" l="l" r="r" t="t"/>
              <a:pathLst>
                <a:path extrusionOk="0" h="2167" w="45">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7109686" y="3170395"/>
              <a:ext cx="15484" cy="15482"/>
            </a:xfrm>
            <a:custGeom>
              <a:rect b="b" l="l" r="r" t="t"/>
              <a:pathLst>
                <a:path extrusionOk="0" h="243" w="243">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7138424" y="3176702"/>
              <a:ext cx="138145" cy="2867"/>
            </a:xfrm>
            <a:custGeom>
              <a:rect b="b" l="l" r="r" t="t"/>
              <a:pathLst>
                <a:path extrusionOk="0" h="45" w="2168">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5"/>
            <p:cNvSpPr/>
            <p:nvPr/>
          </p:nvSpPr>
          <p:spPr>
            <a:xfrm>
              <a:off x="6928911" y="3170395"/>
              <a:ext cx="15484" cy="15482"/>
            </a:xfrm>
            <a:custGeom>
              <a:rect b="b" l="l" r="r" t="t"/>
              <a:pathLst>
                <a:path extrusionOk="0" h="243" w="243">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5"/>
            <p:cNvSpPr/>
            <p:nvPr/>
          </p:nvSpPr>
          <p:spPr>
            <a:xfrm>
              <a:off x="6957649" y="3176702"/>
              <a:ext cx="138081" cy="2867"/>
            </a:xfrm>
            <a:custGeom>
              <a:rect b="b" l="l" r="r" t="t"/>
              <a:pathLst>
                <a:path extrusionOk="0" h="45" w="2167">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5"/>
            <p:cNvSpPr/>
            <p:nvPr/>
          </p:nvSpPr>
          <p:spPr>
            <a:xfrm>
              <a:off x="6748136" y="3170395"/>
              <a:ext cx="15484" cy="15482"/>
            </a:xfrm>
            <a:custGeom>
              <a:rect b="b" l="l" r="r" t="t"/>
              <a:pathLst>
                <a:path extrusionOk="0" h="243" w="243">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5"/>
            <p:cNvSpPr/>
            <p:nvPr/>
          </p:nvSpPr>
          <p:spPr>
            <a:xfrm>
              <a:off x="6567999" y="3170395"/>
              <a:ext cx="15484" cy="15482"/>
            </a:xfrm>
            <a:custGeom>
              <a:rect b="b" l="l" r="r" t="t"/>
              <a:pathLst>
                <a:path extrusionOk="0" h="243" w="243">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5"/>
            <p:cNvSpPr/>
            <p:nvPr/>
          </p:nvSpPr>
          <p:spPr>
            <a:xfrm>
              <a:off x="6596737" y="3176702"/>
              <a:ext cx="138145" cy="2867"/>
            </a:xfrm>
            <a:custGeom>
              <a:rect b="b" l="l" r="r" t="t"/>
              <a:pathLst>
                <a:path extrusionOk="0" h="45" w="2168">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5"/>
            <p:cNvSpPr/>
            <p:nvPr/>
          </p:nvSpPr>
          <p:spPr>
            <a:xfrm>
              <a:off x="7650671" y="3351213"/>
              <a:ext cx="15484" cy="15482"/>
            </a:xfrm>
            <a:custGeom>
              <a:rect b="b" l="l" r="r" t="t"/>
              <a:pathLst>
                <a:path extrusionOk="0" h="243" w="243">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5"/>
            <p:cNvSpPr/>
            <p:nvPr/>
          </p:nvSpPr>
          <p:spPr>
            <a:xfrm>
              <a:off x="7470598"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5"/>
            <p:cNvSpPr/>
            <p:nvPr/>
          </p:nvSpPr>
          <p:spPr>
            <a:xfrm>
              <a:off x="7499336"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7289823" y="3351213"/>
              <a:ext cx="15420" cy="15482"/>
            </a:xfrm>
            <a:custGeom>
              <a:rect b="b" l="l" r="r" t="t"/>
              <a:pathLst>
                <a:path extrusionOk="0" h="243" w="242">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7318497" y="3357521"/>
              <a:ext cx="138846" cy="2867"/>
            </a:xfrm>
            <a:custGeom>
              <a:rect b="b" l="l" r="r" t="t"/>
              <a:pathLst>
                <a:path extrusionOk="0" h="45" w="2179">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7109686" y="3351213"/>
              <a:ext cx="15484" cy="15482"/>
            </a:xfrm>
            <a:custGeom>
              <a:rect b="b" l="l" r="r" t="t"/>
              <a:pathLst>
                <a:path extrusionOk="0" h="243" w="243">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7138424" y="3357521"/>
              <a:ext cx="138145" cy="2867"/>
            </a:xfrm>
            <a:custGeom>
              <a:rect b="b" l="l" r="r" t="t"/>
              <a:pathLst>
                <a:path extrusionOk="0" h="45" w="2168">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7115994" y="3199129"/>
              <a:ext cx="2166" cy="138129"/>
            </a:xfrm>
            <a:custGeom>
              <a:rect b="b" l="l" r="r" t="t"/>
              <a:pathLst>
                <a:path extrusionOk="0" h="2168" w="34">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5"/>
            <p:cNvSpPr/>
            <p:nvPr/>
          </p:nvSpPr>
          <p:spPr>
            <a:xfrm>
              <a:off x="6928911" y="3351213"/>
              <a:ext cx="15484" cy="15482"/>
            </a:xfrm>
            <a:custGeom>
              <a:rect b="b" l="l" r="r" t="t"/>
              <a:pathLst>
                <a:path extrusionOk="0" h="243" w="243">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5"/>
            <p:cNvSpPr/>
            <p:nvPr/>
          </p:nvSpPr>
          <p:spPr>
            <a:xfrm>
              <a:off x="6957649" y="3357521"/>
              <a:ext cx="138081" cy="2867"/>
            </a:xfrm>
            <a:custGeom>
              <a:rect b="b" l="l" r="r" t="t"/>
              <a:pathLst>
                <a:path extrusionOk="0" h="45" w="2167">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5"/>
            <p:cNvSpPr/>
            <p:nvPr/>
          </p:nvSpPr>
          <p:spPr>
            <a:xfrm>
              <a:off x="6935219"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5"/>
            <p:cNvSpPr/>
            <p:nvPr/>
          </p:nvSpPr>
          <p:spPr>
            <a:xfrm>
              <a:off x="6748136" y="3351213"/>
              <a:ext cx="15484" cy="15482"/>
            </a:xfrm>
            <a:custGeom>
              <a:rect b="b" l="l" r="r" t="t"/>
              <a:pathLst>
                <a:path extrusionOk="0" h="243" w="243">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6776874" y="3357521"/>
              <a:ext cx="138782" cy="2867"/>
            </a:xfrm>
            <a:custGeom>
              <a:rect b="b" l="l" r="r" t="t"/>
              <a:pathLst>
                <a:path extrusionOk="0" h="45" w="2178">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6754445" y="3199129"/>
              <a:ext cx="2867" cy="138129"/>
            </a:xfrm>
            <a:custGeom>
              <a:rect b="b" l="l" r="r" t="t"/>
              <a:pathLst>
                <a:path extrusionOk="0" h="2168" w="45">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5067767" y="1625852"/>
              <a:ext cx="3363014" cy="1880220"/>
            </a:xfrm>
            <a:custGeom>
              <a:rect b="b" l="l" r="r" t="t"/>
              <a:pathLst>
                <a:path extrusionOk="0" h="29511" w="52778">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5260457" y="2566582"/>
              <a:ext cx="641214" cy="775572"/>
            </a:xfrm>
            <a:custGeom>
              <a:rect b="b" l="l" r="r" t="t"/>
              <a:pathLst>
                <a:path extrusionOk="0" h="12173" w="10063">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5"/>
            <p:cNvSpPr/>
            <p:nvPr/>
          </p:nvSpPr>
          <p:spPr>
            <a:xfrm>
              <a:off x="7518261" y="1829098"/>
              <a:ext cx="641915" cy="775955"/>
            </a:xfrm>
            <a:custGeom>
              <a:rect b="b" l="l" r="r" t="t"/>
              <a:pathLst>
                <a:path extrusionOk="0" h="12179" w="10074">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5"/>
            <p:cNvSpPr/>
            <p:nvPr/>
          </p:nvSpPr>
          <p:spPr>
            <a:xfrm>
              <a:off x="6171874" y="3467495"/>
              <a:ext cx="2113997" cy="91859"/>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5"/>
            <p:cNvSpPr/>
            <p:nvPr/>
          </p:nvSpPr>
          <p:spPr>
            <a:xfrm>
              <a:off x="6511288" y="2098415"/>
              <a:ext cx="1392409" cy="1409766"/>
            </a:xfrm>
            <a:custGeom>
              <a:rect b="b" l="l" r="r" t="t"/>
              <a:pathLst>
                <a:path extrusionOk="0" h="22127" w="21852">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5"/>
            <p:cNvSpPr/>
            <p:nvPr/>
          </p:nvSpPr>
          <p:spPr>
            <a:xfrm>
              <a:off x="7006714" y="2543155"/>
              <a:ext cx="393152" cy="645408"/>
            </a:xfrm>
            <a:custGeom>
              <a:rect b="b" l="l" r="r" t="t"/>
              <a:pathLst>
                <a:path extrusionOk="0" h="10130" w="617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5"/>
            <p:cNvSpPr/>
            <p:nvPr/>
          </p:nvSpPr>
          <p:spPr>
            <a:xfrm>
              <a:off x="6554044" y="2208321"/>
              <a:ext cx="395255" cy="961422"/>
            </a:xfrm>
            <a:custGeom>
              <a:rect b="b" l="l" r="r" t="t"/>
              <a:pathLst>
                <a:path extrusionOk="0" h="15090" w="6203">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5"/>
            <p:cNvSpPr/>
            <p:nvPr/>
          </p:nvSpPr>
          <p:spPr>
            <a:xfrm>
              <a:off x="6858819" y="1644393"/>
              <a:ext cx="697288" cy="454079"/>
            </a:xfrm>
            <a:custGeom>
              <a:rect b="b" l="l" r="r" t="t"/>
              <a:pathLst>
                <a:path extrusionOk="0" h="7127" w="10943">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5"/>
            <p:cNvSpPr/>
            <p:nvPr/>
          </p:nvSpPr>
          <p:spPr>
            <a:xfrm>
              <a:off x="6678745" y="3408237"/>
              <a:ext cx="1057497" cy="99965"/>
            </a:xfrm>
            <a:custGeom>
              <a:rect b="b" l="l" r="r" t="t"/>
              <a:pathLst>
                <a:path extrusionOk="0" h="1569" w="16596">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5"/>
            <p:cNvSpPr/>
            <p:nvPr/>
          </p:nvSpPr>
          <p:spPr>
            <a:xfrm>
              <a:off x="7255478" y="1666119"/>
              <a:ext cx="96026" cy="327482"/>
            </a:xfrm>
            <a:custGeom>
              <a:rect b="b" l="l" r="r" t="t"/>
              <a:pathLst>
                <a:path extrusionOk="0" h="5140" w="1507">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5"/>
            <p:cNvSpPr/>
            <p:nvPr/>
          </p:nvSpPr>
          <p:spPr>
            <a:xfrm>
              <a:off x="7063425" y="1666119"/>
              <a:ext cx="96090" cy="327482"/>
            </a:xfrm>
            <a:custGeom>
              <a:rect b="b" l="l" r="r" t="t"/>
              <a:pathLst>
                <a:path extrusionOk="0" h="5140" w="1508">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5"/>
            <p:cNvSpPr/>
            <p:nvPr/>
          </p:nvSpPr>
          <p:spPr>
            <a:xfrm>
              <a:off x="6958350" y="1673128"/>
              <a:ext cx="497589" cy="59571"/>
            </a:xfrm>
            <a:custGeom>
              <a:rect b="b" l="l" r="r" t="t"/>
              <a:pathLst>
                <a:path extrusionOk="0" h="935" w="7809">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5"/>
            <p:cNvSpPr/>
            <p:nvPr/>
          </p:nvSpPr>
          <p:spPr>
            <a:xfrm>
              <a:off x="6909285" y="2098415"/>
              <a:ext cx="597120" cy="52627"/>
            </a:xfrm>
            <a:custGeom>
              <a:rect b="b" l="l" r="r" t="t"/>
              <a:pathLst>
                <a:path extrusionOk="0" h="826" w="9371">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5"/>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5"/>
            <p:cNvSpPr/>
            <p:nvPr/>
          </p:nvSpPr>
          <p:spPr>
            <a:xfrm>
              <a:off x="7099172" y="2051777"/>
              <a:ext cx="132538" cy="572903"/>
            </a:xfrm>
            <a:custGeom>
              <a:rect b="b" l="l" r="r" t="t"/>
              <a:pathLst>
                <a:path extrusionOk="0" h="8992" w="208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5"/>
            <p:cNvSpPr/>
            <p:nvPr/>
          </p:nvSpPr>
          <p:spPr>
            <a:xfrm>
              <a:off x="7160853" y="2052159"/>
              <a:ext cx="136042" cy="487719"/>
            </a:xfrm>
            <a:custGeom>
              <a:rect b="b" l="l" r="r" t="t"/>
              <a:pathLst>
                <a:path extrusionOk="0" h="7655" w="2135">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5"/>
            <p:cNvSpPr/>
            <p:nvPr/>
          </p:nvSpPr>
          <p:spPr>
            <a:xfrm>
              <a:off x="7099172" y="2037123"/>
              <a:ext cx="132538" cy="572839"/>
            </a:xfrm>
            <a:custGeom>
              <a:rect b="b" l="l" r="r" t="t"/>
              <a:pathLst>
                <a:path extrusionOk="0" h="8991" w="208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5"/>
            <p:cNvSpPr/>
            <p:nvPr/>
          </p:nvSpPr>
          <p:spPr>
            <a:xfrm>
              <a:off x="7160853" y="2037441"/>
              <a:ext cx="136042" cy="487719"/>
            </a:xfrm>
            <a:custGeom>
              <a:rect b="b" l="l" r="r" t="t"/>
              <a:pathLst>
                <a:path extrusionOk="0" h="7655" w="2135">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5"/>
            <p:cNvSpPr/>
            <p:nvPr/>
          </p:nvSpPr>
          <p:spPr>
            <a:xfrm>
              <a:off x="7096368" y="3391162"/>
              <a:ext cx="802426" cy="128954"/>
            </a:xfrm>
            <a:custGeom>
              <a:rect b="b" l="l" r="r" t="t"/>
              <a:pathLst>
                <a:path extrusionOk="0" h="2024" w="12593">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5"/>
            <p:cNvSpPr/>
            <p:nvPr/>
          </p:nvSpPr>
          <p:spPr>
            <a:xfrm>
              <a:off x="7511251" y="3391162"/>
              <a:ext cx="253733" cy="128954"/>
            </a:xfrm>
            <a:custGeom>
              <a:rect b="b" l="l" r="r" t="t"/>
              <a:pathLst>
                <a:path extrusionOk="0" h="2024" w="3982">
                  <a:moveTo>
                    <a:pt x="0" y="0"/>
                  </a:moveTo>
                  <a:lnTo>
                    <a:pt x="0" y="2023"/>
                  </a:lnTo>
                  <a:lnTo>
                    <a:pt x="3981" y="2023"/>
                  </a:lnTo>
                  <a:lnTo>
                    <a:pt x="3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5"/>
            <p:cNvSpPr/>
            <p:nvPr/>
          </p:nvSpPr>
          <p:spPr>
            <a:xfrm>
              <a:off x="7794998" y="3391162"/>
              <a:ext cx="52633" cy="128954"/>
            </a:xfrm>
            <a:custGeom>
              <a:rect b="b" l="l" r="r" t="t"/>
              <a:pathLst>
                <a:path extrusionOk="0" h="2024" w="826">
                  <a:moveTo>
                    <a:pt x="1" y="0"/>
                  </a:moveTo>
                  <a:lnTo>
                    <a:pt x="1" y="2023"/>
                  </a:lnTo>
                  <a:lnTo>
                    <a:pt x="826" y="2023"/>
                  </a:lnTo>
                  <a:lnTo>
                    <a:pt x="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5"/>
            <p:cNvSpPr/>
            <p:nvPr/>
          </p:nvSpPr>
          <p:spPr>
            <a:xfrm>
              <a:off x="7147536" y="3391162"/>
              <a:ext cx="52633" cy="128954"/>
            </a:xfrm>
            <a:custGeom>
              <a:rect b="b" l="l" r="r" t="t"/>
              <a:pathLst>
                <a:path extrusionOk="0" h="2024" w="826">
                  <a:moveTo>
                    <a:pt x="1" y="0"/>
                  </a:moveTo>
                  <a:lnTo>
                    <a:pt x="1" y="2023"/>
                  </a:lnTo>
                  <a:lnTo>
                    <a:pt x="825" y="2023"/>
                  </a:lnTo>
                  <a:lnTo>
                    <a:pt x="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5"/>
            <p:cNvSpPr/>
            <p:nvPr/>
          </p:nvSpPr>
          <p:spPr>
            <a:xfrm>
              <a:off x="7130012" y="3400910"/>
              <a:ext cx="735839" cy="25294"/>
            </a:xfrm>
            <a:custGeom>
              <a:rect b="b" l="l" r="r" t="t"/>
              <a:pathLst>
                <a:path extrusionOk="0" h="397" w="11548">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7125106" y="3506037"/>
              <a:ext cx="745651" cy="14080"/>
            </a:xfrm>
            <a:custGeom>
              <a:rect b="b" l="l" r="r" t="t"/>
              <a:pathLst>
                <a:path extrusionOk="0" h="221" w="11702">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5"/>
            <p:cNvSpPr/>
            <p:nvPr/>
          </p:nvSpPr>
          <p:spPr>
            <a:xfrm>
              <a:off x="6993396" y="3261505"/>
              <a:ext cx="801661" cy="129719"/>
            </a:xfrm>
            <a:custGeom>
              <a:rect b="b" l="l" r="r" t="t"/>
              <a:pathLst>
                <a:path extrusionOk="0" h="2036" w="12581">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5"/>
            <p:cNvSpPr/>
            <p:nvPr/>
          </p:nvSpPr>
          <p:spPr>
            <a:xfrm>
              <a:off x="7407515" y="3261505"/>
              <a:ext cx="253733" cy="129719"/>
            </a:xfrm>
            <a:custGeom>
              <a:rect b="b" l="l" r="r" t="t"/>
              <a:pathLst>
                <a:path extrusionOk="0" h="2036" w="3982">
                  <a:moveTo>
                    <a:pt x="1" y="1"/>
                  </a:moveTo>
                  <a:lnTo>
                    <a:pt x="1" y="2035"/>
                  </a:lnTo>
                  <a:lnTo>
                    <a:pt x="3982" y="2035"/>
                  </a:lnTo>
                  <a:lnTo>
                    <a:pt x="3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7691325" y="3261505"/>
              <a:ext cx="52633" cy="129719"/>
            </a:xfrm>
            <a:custGeom>
              <a:rect b="b" l="l" r="r" t="t"/>
              <a:pathLst>
                <a:path extrusionOk="0" h="2036" w="826">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7043863" y="3261505"/>
              <a:ext cx="52569" cy="129719"/>
            </a:xfrm>
            <a:custGeom>
              <a:rect b="b" l="l" r="r" t="t"/>
              <a:pathLst>
                <a:path extrusionOk="0" h="2036" w="825">
                  <a:moveTo>
                    <a:pt x="0" y="1"/>
                  </a:moveTo>
                  <a:lnTo>
                    <a:pt x="0" y="2035"/>
                  </a:lnTo>
                  <a:lnTo>
                    <a:pt x="825" y="2035"/>
                  </a:lnTo>
                  <a:lnTo>
                    <a:pt x="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7026339" y="3271317"/>
              <a:ext cx="735839" cy="25995"/>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5"/>
            <p:cNvSpPr/>
            <p:nvPr/>
          </p:nvSpPr>
          <p:spPr>
            <a:xfrm>
              <a:off x="7021433" y="3377145"/>
              <a:ext cx="745651" cy="14080"/>
            </a:xfrm>
            <a:custGeom>
              <a:rect b="b" l="l" r="r" t="t"/>
              <a:pathLst>
                <a:path extrusionOk="0" h="221" w="11702">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5"/>
            <p:cNvSpPr/>
            <p:nvPr/>
          </p:nvSpPr>
          <p:spPr>
            <a:xfrm>
              <a:off x="6538624" y="3008499"/>
              <a:ext cx="712708" cy="495046"/>
            </a:xfrm>
            <a:custGeom>
              <a:rect b="b" l="l" r="r" t="t"/>
              <a:pathLst>
                <a:path extrusionOk="0" h="7770" w="11185">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6870734" y="3056220"/>
              <a:ext cx="283172" cy="246695"/>
            </a:xfrm>
            <a:custGeom>
              <a:rect b="b" l="l" r="r" t="t"/>
              <a:pathLst>
                <a:path extrusionOk="0" h="3872" w="4444">
                  <a:moveTo>
                    <a:pt x="3344" y="0"/>
                  </a:moveTo>
                  <a:lnTo>
                    <a:pt x="1" y="2167"/>
                  </a:lnTo>
                  <a:lnTo>
                    <a:pt x="1100" y="3871"/>
                  </a:lnTo>
                  <a:lnTo>
                    <a:pt x="4444" y="1705"/>
                  </a:lnTo>
                  <a:lnTo>
                    <a:pt x="33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7109686" y="3011366"/>
              <a:ext cx="113613" cy="137428"/>
            </a:xfrm>
            <a:custGeom>
              <a:rect b="b" l="l" r="r" t="t"/>
              <a:pathLst>
                <a:path extrusionOk="0" h="2157" w="1783">
                  <a:moveTo>
                    <a:pt x="683" y="1"/>
                  </a:moveTo>
                  <a:lnTo>
                    <a:pt x="1" y="451"/>
                  </a:lnTo>
                  <a:lnTo>
                    <a:pt x="1100" y="2156"/>
                  </a:lnTo>
                  <a:lnTo>
                    <a:pt x="1782" y="1705"/>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6559652" y="3014743"/>
              <a:ext cx="625093" cy="412284"/>
            </a:xfrm>
            <a:custGeom>
              <a:rect b="b" l="l" r="r" t="t"/>
              <a:pathLst>
                <a:path extrusionOk="0" h="6471" w="981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5"/>
            <p:cNvSpPr/>
            <p:nvPr/>
          </p:nvSpPr>
          <p:spPr>
            <a:xfrm>
              <a:off x="6611456" y="3098653"/>
              <a:ext cx="630063" cy="411965"/>
            </a:xfrm>
            <a:custGeom>
              <a:rect b="b" l="l" r="r" t="t"/>
              <a:pathLst>
                <a:path extrusionOk="0" h="6466" w="9888">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6902276" y="2003610"/>
              <a:ext cx="611139" cy="132713"/>
            </a:xfrm>
            <a:custGeom>
              <a:rect b="b" l="l" r="r" t="t"/>
              <a:pathLst>
                <a:path extrusionOk="0" h="2083" w="9591">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6902276" y="2003610"/>
              <a:ext cx="611139" cy="132713"/>
            </a:xfrm>
            <a:custGeom>
              <a:rect b="b" l="l" r="r" t="t"/>
              <a:pathLst>
                <a:path extrusionOk="0" h="2083" w="9591">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5"/>
            <p:cNvSpPr/>
            <p:nvPr/>
          </p:nvSpPr>
          <p:spPr>
            <a:xfrm>
              <a:off x="7143330" y="2013740"/>
              <a:ext cx="55436" cy="100156"/>
            </a:xfrm>
            <a:custGeom>
              <a:rect b="b" l="l" r="r" t="t"/>
              <a:pathLst>
                <a:path extrusionOk="0" h="1572" w="87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5"/>
            <p:cNvSpPr/>
            <p:nvPr/>
          </p:nvSpPr>
          <p:spPr>
            <a:xfrm>
              <a:off x="7188189" y="2019092"/>
              <a:ext cx="54735" cy="99710"/>
            </a:xfrm>
            <a:custGeom>
              <a:rect b="b" l="l" r="r" t="t"/>
              <a:pathLst>
                <a:path extrusionOk="0" h="1565" w="859">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pic>
        <p:nvPicPr>
          <p:cNvPr id="2024" name="Google Shape;2024;p44"/>
          <p:cNvPicPr preferRelativeResize="0"/>
          <p:nvPr/>
        </p:nvPicPr>
        <p:blipFill>
          <a:blip r:embed="rId3">
            <a:alphaModFix/>
          </a:blip>
          <a:stretch>
            <a:fillRect/>
          </a:stretch>
        </p:blipFill>
        <p:spPr>
          <a:xfrm>
            <a:off x="2347913" y="763475"/>
            <a:ext cx="4448175" cy="3171825"/>
          </a:xfrm>
          <a:prstGeom prst="rect">
            <a:avLst/>
          </a:prstGeom>
          <a:noFill/>
          <a:ln>
            <a:noFill/>
          </a:ln>
        </p:spPr>
      </p:pic>
      <p:sp>
        <p:nvSpPr>
          <p:cNvPr id="2025" name="Google Shape;2025;p44"/>
          <p:cNvSpPr txBox="1"/>
          <p:nvPr/>
        </p:nvSpPr>
        <p:spPr>
          <a:xfrm>
            <a:off x="1570350" y="200125"/>
            <a:ext cx="60033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Manrope"/>
                <a:ea typeface="Manrope"/>
                <a:cs typeface="Manrope"/>
                <a:sym typeface="Manrope"/>
              </a:rPr>
              <a:t>Top Rated Genres based on IMdb Score</a:t>
            </a:r>
            <a:endParaRPr b="1" sz="2400">
              <a:solidFill>
                <a:schemeClr val="dk1"/>
              </a:solidFill>
              <a:latin typeface="Manrope"/>
              <a:ea typeface="Manrope"/>
              <a:cs typeface="Manrope"/>
              <a:sym typeface="Manrope"/>
            </a:endParaRPr>
          </a:p>
          <a:p>
            <a:pPr indent="0" lvl="0" marL="0" rtl="0" algn="l">
              <a:spcBef>
                <a:spcPts val="0"/>
              </a:spcBef>
              <a:spcAft>
                <a:spcPts val="0"/>
              </a:spcAft>
              <a:buNone/>
            </a:pPr>
            <a:r>
              <a:t/>
            </a:r>
            <a:endParaRPr sz="2400">
              <a:solidFill>
                <a:schemeClr val="dk1"/>
              </a:solidFill>
              <a:latin typeface="Manrope Light"/>
              <a:ea typeface="Manrope Light"/>
              <a:cs typeface="Manrope Light"/>
              <a:sym typeface="Manrope Light"/>
            </a:endParaRPr>
          </a:p>
        </p:txBody>
      </p:sp>
      <p:sp>
        <p:nvSpPr>
          <p:cNvPr id="2026" name="Google Shape;2026;p44"/>
          <p:cNvSpPr/>
          <p:nvPr/>
        </p:nvSpPr>
        <p:spPr>
          <a:xfrm>
            <a:off x="4199427" y="4194828"/>
            <a:ext cx="745130" cy="861960"/>
          </a:xfrm>
          <a:custGeom>
            <a:rect b="b" l="l" r="r" t="t"/>
            <a:pathLst>
              <a:path extrusionOk="0" h="8505" w="7012">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45"/>
          <p:cNvSpPr txBox="1"/>
          <p:nvPr>
            <p:ph idx="1" type="subTitle"/>
          </p:nvPr>
        </p:nvSpPr>
        <p:spPr>
          <a:xfrm>
            <a:off x="783150" y="655176"/>
            <a:ext cx="7577700" cy="150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50">
                <a:solidFill>
                  <a:schemeClr val="lt2"/>
                </a:solidFill>
                <a:latin typeface="Manrope"/>
                <a:ea typeface="Manrope"/>
                <a:cs typeface="Manrope"/>
                <a:sym typeface="Manrope"/>
              </a:rPr>
              <a:t>International movies </a:t>
            </a:r>
            <a:r>
              <a:rPr lang="en" sz="1550">
                <a:solidFill>
                  <a:schemeClr val="lt2"/>
                </a:solidFill>
                <a:latin typeface="Manrope Medium"/>
                <a:ea typeface="Manrope Medium"/>
                <a:cs typeface="Manrope Medium"/>
                <a:sym typeface="Manrope Medium"/>
              </a:rPr>
              <a:t>have the most titles, this is because there is a large number of titles that fall under this umbrella, automatically claiming the most number of titles. </a:t>
            </a:r>
            <a:endParaRPr sz="1550">
              <a:solidFill>
                <a:schemeClr val="lt2"/>
              </a:solidFill>
              <a:latin typeface="Manrope Medium"/>
              <a:ea typeface="Manrope Medium"/>
              <a:cs typeface="Manrope Medium"/>
              <a:sym typeface="Manrope Medium"/>
            </a:endParaRPr>
          </a:p>
          <a:p>
            <a:pPr indent="0" lvl="0" marL="0" rtl="0" algn="l">
              <a:lnSpc>
                <a:spcPct val="115000"/>
              </a:lnSpc>
              <a:spcBef>
                <a:spcPts val="0"/>
              </a:spcBef>
              <a:spcAft>
                <a:spcPts val="0"/>
              </a:spcAft>
              <a:buNone/>
            </a:pPr>
            <a:r>
              <a:t/>
            </a:r>
            <a:endParaRPr sz="1550">
              <a:solidFill>
                <a:schemeClr val="lt2"/>
              </a:solidFill>
              <a:latin typeface="Manrope Medium"/>
              <a:ea typeface="Manrope Medium"/>
              <a:cs typeface="Manrope Medium"/>
              <a:sym typeface="Manrope Medium"/>
            </a:endParaRPr>
          </a:p>
          <a:p>
            <a:pPr indent="0" lvl="0" marL="0" rtl="0" algn="l">
              <a:lnSpc>
                <a:spcPct val="115000"/>
              </a:lnSpc>
              <a:spcBef>
                <a:spcPts val="0"/>
              </a:spcBef>
              <a:spcAft>
                <a:spcPts val="0"/>
              </a:spcAft>
              <a:buNone/>
            </a:pPr>
            <a:r>
              <a:rPr lang="en" sz="1550">
                <a:solidFill>
                  <a:schemeClr val="lt2"/>
                </a:solidFill>
                <a:latin typeface="Manrope Medium"/>
                <a:ea typeface="Manrope Medium"/>
                <a:cs typeface="Manrope Medium"/>
                <a:sym typeface="Manrope Medium"/>
              </a:rPr>
              <a:t>However, it is </a:t>
            </a:r>
            <a:r>
              <a:rPr i="1" lang="en" sz="1550">
                <a:solidFill>
                  <a:schemeClr val="lt2"/>
                </a:solidFill>
                <a:latin typeface="Manrope Medium"/>
                <a:ea typeface="Manrope Medium"/>
                <a:cs typeface="Manrope Medium"/>
                <a:sym typeface="Manrope Medium"/>
              </a:rPr>
              <a:t>not</a:t>
            </a:r>
            <a:r>
              <a:rPr lang="en" sz="1550">
                <a:solidFill>
                  <a:schemeClr val="lt2"/>
                </a:solidFill>
                <a:latin typeface="Manrope Medium"/>
                <a:ea typeface="Manrope Medium"/>
                <a:cs typeface="Manrope Medium"/>
                <a:sym typeface="Manrope Medium"/>
              </a:rPr>
              <a:t> in the top 10 of best rated genres. Same goes for</a:t>
            </a:r>
            <a:r>
              <a:rPr b="1" lang="en" sz="1550">
                <a:solidFill>
                  <a:schemeClr val="lt2"/>
                </a:solidFill>
                <a:latin typeface="Manrope"/>
                <a:ea typeface="Manrope"/>
                <a:cs typeface="Manrope"/>
                <a:sym typeface="Manrope"/>
              </a:rPr>
              <a:t> Drama Movies. </a:t>
            </a:r>
            <a:endParaRPr b="1" sz="1550">
              <a:solidFill>
                <a:schemeClr val="lt2"/>
              </a:solidFill>
              <a:latin typeface="Manrope"/>
              <a:ea typeface="Manrope"/>
              <a:cs typeface="Manrope"/>
              <a:sym typeface="Manrope"/>
            </a:endParaRPr>
          </a:p>
          <a:p>
            <a:pPr indent="0" lvl="0" marL="0" rtl="0" algn="l">
              <a:lnSpc>
                <a:spcPct val="115000"/>
              </a:lnSpc>
              <a:spcBef>
                <a:spcPts val="0"/>
              </a:spcBef>
              <a:spcAft>
                <a:spcPts val="0"/>
              </a:spcAft>
              <a:buNone/>
            </a:pPr>
            <a:r>
              <a:t/>
            </a:r>
            <a:endParaRPr b="1" sz="1550">
              <a:solidFill>
                <a:schemeClr val="lt2"/>
              </a:solidFill>
              <a:latin typeface="Manrope"/>
              <a:ea typeface="Manrope"/>
              <a:cs typeface="Manrope"/>
              <a:sym typeface="Manrope"/>
            </a:endParaRPr>
          </a:p>
          <a:p>
            <a:pPr indent="0" lvl="0" marL="0" rtl="0" algn="l">
              <a:lnSpc>
                <a:spcPct val="115000"/>
              </a:lnSpc>
              <a:spcBef>
                <a:spcPts val="0"/>
              </a:spcBef>
              <a:spcAft>
                <a:spcPts val="0"/>
              </a:spcAft>
              <a:buNone/>
            </a:pPr>
            <a:r>
              <a:rPr b="1" lang="en" sz="1550">
                <a:solidFill>
                  <a:schemeClr val="lt2"/>
                </a:solidFill>
                <a:latin typeface="Manrope"/>
                <a:ea typeface="Manrope"/>
                <a:cs typeface="Manrope"/>
                <a:sym typeface="Manrope"/>
              </a:rPr>
              <a:t>Classic and Cult TV </a:t>
            </a:r>
            <a:r>
              <a:rPr lang="en" sz="1550">
                <a:solidFill>
                  <a:schemeClr val="lt2"/>
                </a:solidFill>
                <a:latin typeface="Manrope Medium"/>
                <a:ea typeface="Manrope Medium"/>
                <a:cs typeface="Manrope Medium"/>
                <a:sym typeface="Manrope Medium"/>
              </a:rPr>
              <a:t>takes top place in average best rated genre. Defined as having a strong fan base, these shows get higher ratings but not a popular genre, as number of titles are </a:t>
            </a:r>
            <a:r>
              <a:rPr i="1" lang="en" sz="1550">
                <a:solidFill>
                  <a:schemeClr val="lt2"/>
                </a:solidFill>
                <a:latin typeface="Manrope Medium"/>
                <a:ea typeface="Manrope Medium"/>
                <a:cs typeface="Manrope Medium"/>
                <a:sym typeface="Manrope Medium"/>
              </a:rPr>
              <a:t>not</a:t>
            </a:r>
            <a:r>
              <a:rPr lang="en" sz="1550">
                <a:solidFill>
                  <a:schemeClr val="lt2"/>
                </a:solidFill>
                <a:latin typeface="Manrope Medium"/>
                <a:ea typeface="Manrope Medium"/>
                <a:cs typeface="Manrope Medium"/>
                <a:sym typeface="Manrope Medium"/>
              </a:rPr>
              <a:t> in the top 10.</a:t>
            </a:r>
            <a:endParaRPr sz="1550">
              <a:solidFill>
                <a:schemeClr val="lt2"/>
              </a:solidFill>
              <a:latin typeface="Manrope Medium"/>
              <a:ea typeface="Manrope Medium"/>
              <a:cs typeface="Manrope Medium"/>
              <a:sym typeface="Manrope Medium"/>
            </a:endParaRPr>
          </a:p>
          <a:p>
            <a:pPr indent="0" lvl="0" marL="0" rtl="0" algn="l">
              <a:lnSpc>
                <a:spcPct val="115000"/>
              </a:lnSpc>
              <a:spcBef>
                <a:spcPts val="0"/>
              </a:spcBef>
              <a:spcAft>
                <a:spcPts val="0"/>
              </a:spcAft>
              <a:buNone/>
            </a:pPr>
            <a:r>
              <a:t/>
            </a:r>
            <a:endParaRPr sz="1550">
              <a:solidFill>
                <a:schemeClr val="lt2"/>
              </a:solidFill>
              <a:latin typeface="Manrope Medium"/>
              <a:ea typeface="Manrope Medium"/>
              <a:cs typeface="Manrope Medium"/>
              <a:sym typeface="Manrope Medium"/>
            </a:endParaRPr>
          </a:p>
          <a:p>
            <a:pPr indent="0" lvl="0" marL="0" rtl="0" algn="l">
              <a:lnSpc>
                <a:spcPct val="115000"/>
              </a:lnSpc>
              <a:spcBef>
                <a:spcPts val="0"/>
              </a:spcBef>
              <a:spcAft>
                <a:spcPts val="0"/>
              </a:spcAft>
              <a:buNone/>
            </a:pPr>
            <a:r>
              <a:rPr b="1" lang="en" sz="1550">
                <a:solidFill>
                  <a:schemeClr val="lt2"/>
                </a:solidFill>
                <a:latin typeface="Manrope"/>
                <a:ea typeface="Manrope"/>
                <a:cs typeface="Manrope"/>
                <a:sym typeface="Manrope"/>
              </a:rPr>
              <a:t>Korean TV Shows</a:t>
            </a:r>
            <a:r>
              <a:rPr lang="en" sz="1550">
                <a:solidFill>
                  <a:schemeClr val="lt2"/>
                </a:solidFill>
                <a:latin typeface="Manrope Medium"/>
                <a:ea typeface="Manrope Medium"/>
                <a:cs typeface="Manrope Medium"/>
                <a:sym typeface="Manrope Medium"/>
              </a:rPr>
              <a:t> can also fall under International TV Shows, which is a popular genre containing many titles, But now we see that Korean TV in specific get </a:t>
            </a:r>
            <a:r>
              <a:rPr i="1" lang="en" sz="1550">
                <a:solidFill>
                  <a:schemeClr val="lt2"/>
                </a:solidFill>
                <a:latin typeface="Manrope Medium"/>
                <a:ea typeface="Manrope Medium"/>
                <a:cs typeface="Manrope Medium"/>
                <a:sym typeface="Manrope Medium"/>
              </a:rPr>
              <a:t>more</a:t>
            </a:r>
            <a:r>
              <a:rPr lang="en" sz="1550">
                <a:solidFill>
                  <a:schemeClr val="lt2"/>
                </a:solidFill>
                <a:latin typeface="Manrope Medium"/>
                <a:ea typeface="Manrope Medium"/>
                <a:cs typeface="Manrope Medium"/>
                <a:sym typeface="Manrope Medium"/>
              </a:rPr>
              <a:t> </a:t>
            </a:r>
            <a:r>
              <a:rPr i="1" lang="en" sz="1550">
                <a:solidFill>
                  <a:schemeClr val="lt2"/>
                </a:solidFill>
                <a:latin typeface="Manrope Medium"/>
                <a:ea typeface="Manrope Medium"/>
                <a:cs typeface="Manrope Medium"/>
                <a:sym typeface="Manrope Medium"/>
              </a:rPr>
              <a:t>ratings</a:t>
            </a:r>
            <a:r>
              <a:rPr lang="en" sz="1550">
                <a:solidFill>
                  <a:schemeClr val="lt2"/>
                </a:solidFill>
                <a:latin typeface="Manrope Medium"/>
                <a:ea typeface="Manrope Medium"/>
                <a:cs typeface="Manrope Medium"/>
                <a:sym typeface="Manrope Medium"/>
              </a:rPr>
              <a:t> than others. </a:t>
            </a:r>
            <a:endParaRPr sz="1550">
              <a:solidFill>
                <a:schemeClr val="lt2"/>
              </a:solidFill>
              <a:latin typeface="Manrope Medium"/>
              <a:ea typeface="Manrope Medium"/>
              <a:cs typeface="Manrope Medium"/>
              <a:sym typeface="Manrope Medium"/>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46"/>
          <p:cNvSpPr txBox="1"/>
          <p:nvPr>
            <p:ph idx="2" type="title"/>
          </p:nvPr>
        </p:nvSpPr>
        <p:spPr>
          <a:xfrm>
            <a:off x="7354675" y="1055725"/>
            <a:ext cx="1076100" cy="100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cxnSp>
        <p:nvCxnSpPr>
          <p:cNvPr id="2037" name="Google Shape;2037;p46"/>
          <p:cNvCxnSpPr/>
          <p:nvPr/>
        </p:nvCxnSpPr>
        <p:spPr>
          <a:xfrm>
            <a:off x="7576150" y="2068150"/>
            <a:ext cx="729300" cy="0"/>
          </a:xfrm>
          <a:prstGeom prst="straightConnector1">
            <a:avLst/>
          </a:prstGeom>
          <a:noFill/>
          <a:ln cap="flat" cmpd="sng" w="28575">
            <a:solidFill>
              <a:schemeClr val="dk1"/>
            </a:solidFill>
            <a:prstDash val="solid"/>
            <a:round/>
            <a:headEnd len="med" w="med" type="none"/>
            <a:tailEnd len="med" w="med" type="none"/>
          </a:ln>
        </p:spPr>
      </p:cxnSp>
      <p:sp>
        <p:nvSpPr>
          <p:cNvPr id="2038" name="Google Shape;2038;p46"/>
          <p:cNvSpPr txBox="1"/>
          <p:nvPr>
            <p:ph type="title"/>
          </p:nvPr>
        </p:nvSpPr>
        <p:spPr>
          <a:xfrm>
            <a:off x="5456275" y="2122025"/>
            <a:ext cx="2974500" cy="1569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250">
                <a:solidFill>
                  <a:srgbClr val="000000"/>
                </a:solidFill>
                <a:latin typeface="Manrope Light"/>
                <a:ea typeface="Manrope Light"/>
                <a:cs typeface="Manrope Light"/>
                <a:sym typeface="Manrope Light"/>
              </a:rPr>
              <a:t>Average IMDb Rating by Year  &amp; Number of Titles Released per Year </a:t>
            </a:r>
            <a:r>
              <a:rPr b="1" lang="en" sz="1150">
                <a:solidFill>
                  <a:srgbClr val="000000"/>
                </a:solidFill>
                <a:latin typeface="Arial"/>
                <a:ea typeface="Arial"/>
                <a:cs typeface="Arial"/>
                <a:sym typeface="Arial"/>
              </a:rPr>
              <a:t>.</a:t>
            </a:r>
            <a:endParaRPr b="1" sz="1150">
              <a:solidFill>
                <a:srgbClr val="000000"/>
              </a:solidFill>
              <a:latin typeface="Arial"/>
              <a:ea typeface="Arial"/>
              <a:cs typeface="Arial"/>
              <a:sym typeface="Arial"/>
            </a:endParaRPr>
          </a:p>
          <a:p>
            <a:pPr indent="0" lvl="0" marL="0" rtl="0" algn="r">
              <a:spcBef>
                <a:spcPts val="0"/>
              </a:spcBef>
              <a:spcAft>
                <a:spcPts val="0"/>
              </a:spcAft>
              <a:buNone/>
            </a:pPr>
            <a:r>
              <a:t/>
            </a:r>
            <a:endParaRPr sz="2250">
              <a:solidFill>
                <a:srgbClr val="181A1C"/>
              </a:solidFill>
              <a:latin typeface="Manrope Light"/>
              <a:ea typeface="Manrope Light"/>
              <a:cs typeface="Manrope Light"/>
              <a:sym typeface="Manrope Light"/>
            </a:endParaRPr>
          </a:p>
        </p:txBody>
      </p:sp>
      <p:grpSp>
        <p:nvGrpSpPr>
          <p:cNvPr id="2039" name="Google Shape;2039;p46"/>
          <p:cNvGrpSpPr/>
          <p:nvPr/>
        </p:nvGrpSpPr>
        <p:grpSpPr>
          <a:xfrm>
            <a:off x="1151682" y="795846"/>
            <a:ext cx="3058078" cy="3261169"/>
            <a:chOff x="6060236" y="2500995"/>
            <a:chExt cx="1870728" cy="1994965"/>
          </a:xfrm>
        </p:grpSpPr>
        <p:grpSp>
          <p:nvGrpSpPr>
            <p:cNvPr id="2040" name="Google Shape;2040;p46"/>
            <p:cNvGrpSpPr/>
            <p:nvPr/>
          </p:nvGrpSpPr>
          <p:grpSpPr>
            <a:xfrm>
              <a:off x="6060236" y="2500995"/>
              <a:ext cx="1870728" cy="1994965"/>
              <a:chOff x="5566350" y="2465861"/>
              <a:chExt cx="1793259" cy="1909788"/>
            </a:xfrm>
          </p:grpSpPr>
          <p:sp>
            <p:nvSpPr>
              <p:cNvPr id="2041" name="Google Shape;2041;p46"/>
              <p:cNvSpPr/>
              <p:nvPr/>
            </p:nvSpPr>
            <p:spPr>
              <a:xfrm>
                <a:off x="5600638" y="4115750"/>
                <a:ext cx="1758971" cy="12897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2" name="Google Shape;2042;p46"/>
              <p:cNvSpPr/>
              <p:nvPr/>
            </p:nvSpPr>
            <p:spPr>
              <a:xfrm>
                <a:off x="5566350" y="4287600"/>
                <a:ext cx="630085" cy="88049"/>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3" name="Google Shape;2043;p46"/>
              <p:cNvSpPr/>
              <p:nvPr/>
            </p:nvSpPr>
            <p:spPr>
              <a:xfrm>
                <a:off x="5769054" y="3081174"/>
                <a:ext cx="1422138" cy="1099624"/>
              </a:xfrm>
              <a:custGeom>
                <a:rect b="b" l="l" r="r" t="t"/>
                <a:pathLst>
                  <a:path extrusionOk="0" h="11664" w="15085">
                    <a:moveTo>
                      <a:pt x="0" y="1"/>
                    </a:moveTo>
                    <a:lnTo>
                      <a:pt x="15084" y="1"/>
                    </a:lnTo>
                    <a:lnTo>
                      <a:pt x="15084" y="11663"/>
                    </a:lnTo>
                    <a:lnTo>
                      <a:pt x="0" y="11663"/>
                    </a:ln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4" name="Google Shape;2044;p46"/>
              <p:cNvSpPr/>
              <p:nvPr/>
            </p:nvSpPr>
            <p:spPr>
              <a:xfrm>
                <a:off x="5769054" y="3081174"/>
                <a:ext cx="1422138" cy="191850"/>
              </a:xfrm>
              <a:custGeom>
                <a:rect b="b" l="l" r="r" t="t"/>
                <a:pathLst>
                  <a:path extrusionOk="0" h="2035" w="15085">
                    <a:moveTo>
                      <a:pt x="0" y="1"/>
                    </a:moveTo>
                    <a:lnTo>
                      <a:pt x="0" y="2034"/>
                    </a:lnTo>
                    <a:lnTo>
                      <a:pt x="15084" y="2034"/>
                    </a:lnTo>
                    <a:lnTo>
                      <a:pt x="15084" y="1"/>
                    </a:lnTo>
                    <a:close/>
                  </a:path>
                </a:pathLst>
              </a:custGeom>
              <a:solidFill>
                <a:schemeClr val="accen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5" name="Google Shape;2045;p46"/>
              <p:cNvSpPr/>
              <p:nvPr/>
            </p:nvSpPr>
            <p:spPr>
              <a:xfrm>
                <a:off x="6843506" y="3152069"/>
                <a:ext cx="51097" cy="50060"/>
              </a:xfrm>
              <a:custGeom>
                <a:rect b="b" l="l" r="r" t="t"/>
                <a:pathLst>
                  <a:path extrusionOk="0" h="531" w="542">
                    <a:moveTo>
                      <a:pt x="266" y="1"/>
                    </a:moveTo>
                    <a:cubicBezTo>
                      <a:pt x="128" y="1"/>
                      <a:pt x="1" y="117"/>
                      <a:pt x="1" y="266"/>
                    </a:cubicBezTo>
                    <a:cubicBezTo>
                      <a:pt x="1" y="414"/>
                      <a:pt x="128" y="530"/>
                      <a:pt x="266" y="530"/>
                    </a:cubicBezTo>
                    <a:cubicBezTo>
                      <a:pt x="414" y="530"/>
                      <a:pt x="541" y="414"/>
                      <a:pt x="541" y="266"/>
                    </a:cubicBezTo>
                    <a:cubicBezTo>
                      <a:pt x="541" y="117"/>
                      <a:pt x="414" y="1"/>
                      <a:pt x="266" y="1"/>
                    </a:cubicBez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6" name="Google Shape;2046;p46"/>
              <p:cNvSpPr/>
              <p:nvPr/>
            </p:nvSpPr>
            <p:spPr>
              <a:xfrm>
                <a:off x="6942401" y="3152069"/>
                <a:ext cx="50060" cy="50060"/>
              </a:xfrm>
              <a:custGeom>
                <a:rect b="b" l="l" r="r" t="t"/>
                <a:pathLst>
                  <a:path extrusionOk="0" h="531" w="531">
                    <a:moveTo>
                      <a:pt x="265" y="1"/>
                    </a:moveTo>
                    <a:cubicBezTo>
                      <a:pt x="117" y="1"/>
                      <a:pt x="1" y="117"/>
                      <a:pt x="1" y="266"/>
                    </a:cubicBezTo>
                    <a:cubicBezTo>
                      <a:pt x="1" y="414"/>
                      <a:pt x="117" y="530"/>
                      <a:pt x="265" y="530"/>
                    </a:cubicBezTo>
                    <a:cubicBezTo>
                      <a:pt x="414" y="530"/>
                      <a:pt x="530" y="414"/>
                      <a:pt x="530" y="266"/>
                    </a:cubicBezTo>
                    <a:cubicBezTo>
                      <a:pt x="530" y="117"/>
                      <a:pt x="414" y="1"/>
                      <a:pt x="265" y="1"/>
                    </a:cubicBez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7" name="Google Shape;2047;p46"/>
              <p:cNvSpPr/>
              <p:nvPr/>
            </p:nvSpPr>
            <p:spPr>
              <a:xfrm>
                <a:off x="7040258" y="3152069"/>
                <a:ext cx="50060" cy="50060"/>
              </a:xfrm>
              <a:custGeom>
                <a:rect b="b" l="l" r="r" t="t"/>
                <a:pathLst>
                  <a:path extrusionOk="0" h="531" w="531">
                    <a:moveTo>
                      <a:pt x="265" y="1"/>
                    </a:moveTo>
                    <a:cubicBezTo>
                      <a:pt x="117" y="1"/>
                      <a:pt x="1" y="117"/>
                      <a:pt x="1" y="266"/>
                    </a:cubicBezTo>
                    <a:cubicBezTo>
                      <a:pt x="1" y="414"/>
                      <a:pt x="117" y="530"/>
                      <a:pt x="265" y="530"/>
                    </a:cubicBezTo>
                    <a:cubicBezTo>
                      <a:pt x="414" y="530"/>
                      <a:pt x="530" y="414"/>
                      <a:pt x="530" y="266"/>
                    </a:cubicBezTo>
                    <a:cubicBezTo>
                      <a:pt x="530" y="117"/>
                      <a:pt x="414" y="1"/>
                      <a:pt x="265" y="1"/>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8" name="Google Shape;2048;p46"/>
              <p:cNvSpPr/>
              <p:nvPr/>
            </p:nvSpPr>
            <p:spPr>
              <a:xfrm>
                <a:off x="5890858" y="3381817"/>
                <a:ext cx="147917" cy="147823"/>
              </a:xfrm>
              <a:custGeom>
                <a:rect b="b" l="l" r="r" t="t"/>
                <a:pathLst>
                  <a:path extrusionOk="0" h="1568" w="1569">
                    <a:moveTo>
                      <a:pt x="784" y="0"/>
                    </a:moveTo>
                    <a:cubicBezTo>
                      <a:pt x="350" y="0"/>
                      <a:pt x="0" y="350"/>
                      <a:pt x="0" y="784"/>
                    </a:cubicBezTo>
                    <a:cubicBezTo>
                      <a:pt x="0" y="1218"/>
                      <a:pt x="350" y="1568"/>
                      <a:pt x="784" y="1568"/>
                    </a:cubicBezTo>
                    <a:cubicBezTo>
                      <a:pt x="1219" y="1568"/>
                      <a:pt x="1568" y="1218"/>
                      <a:pt x="1568" y="784"/>
                    </a:cubicBezTo>
                    <a:cubicBezTo>
                      <a:pt x="1568" y="350"/>
                      <a:pt x="1219" y="0"/>
                      <a:pt x="784" y="0"/>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49" name="Google Shape;2049;p46"/>
              <p:cNvSpPr/>
              <p:nvPr/>
            </p:nvSpPr>
            <p:spPr>
              <a:xfrm>
                <a:off x="5933753" y="3407743"/>
                <a:ext cx="60996" cy="96915"/>
              </a:xfrm>
              <a:custGeom>
                <a:rect b="b" l="l" r="r" t="t"/>
                <a:pathLst>
                  <a:path extrusionOk="0" h="1028" w="647">
                    <a:moveTo>
                      <a:pt x="266" y="0"/>
                    </a:moveTo>
                    <a:lnTo>
                      <a:pt x="266" y="149"/>
                    </a:lnTo>
                    <a:cubicBezTo>
                      <a:pt x="128" y="181"/>
                      <a:pt x="54" y="255"/>
                      <a:pt x="54" y="371"/>
                    </a:cubicBezTo>
                    <a:cubicBezTo>
                      <a:pt x="54" y="625"/>
                      <a:pt x="425" y="551"/>
                      <a:pt x="425" y="657"/>
                    </a:cubicBezTo>
                    <a:cubicBezTo>
                      <a:pt x="425" y="689"/>
                      <a:pt x="393" y="710"/>
                      <a:pt x="350" y="710"/>
                    </a:cubicBezTo>
                    <a:cubicBezTo>
                      <a:pt x="276" y="710"/>
                      <a:pt x="160" y="657"/>
                      <a:pt x="86" y="604"/>
                    </a:cubicBezTo>
                    <a:lnTo>
                      <a:pt x="1" y="763"/>
                    </a:lnTo>
                    <a:cubicBezTo>
                      <a:pt x="75" y="816"/>
                      <a:pt x="170" y="848"/>
                      <a:pt x="266" y="869"/>
                    </a:cubicBezTo>
                    <a:lnTo>
                      <a:pt x="266" y="1028"/>
                    </a:lnTo>
                    <a:lnTo>
                      <a:pt x="414" y="1028"/>
                    </a:lnTo>
                    <a:lnTo>
                      <a:pt x="414" y="869"/>
                    </a:lnTo>
                    <a:cubicBezTo>
                      <a:pt x="541" y="848"/>
                      <a:pt x="647" y="784"/>
                      <a:pt x="647" y="647"/>
                    </a:cubicBezTo>
                    <a:cubicBezTo>
                      <a:pt x="636" y="392"/>
                      <a:pt x="266" y="456"/>
                      <a:pt x="266" y="350"/>
                    </a:cubicBezTo>
                    <a:cubicBezTo>
                      <a:pt x="266" y="329"/>
                      <a:pt x="297" y="308"/>
                      <a:pt x="329" y="308"/>
                    </a:cubicBezTo>
                    <a:cubicBezTo>
                      <a:pt x="393" y="308"/>
                      <a:pt x="488" y="350"/>
                      <a:pt x="562" y="392"/>
                    </a:cubicBezTo>
                    <a:lnTo>
                      <a:pt x="647" y="233"/>
                    </a:lnTo>
                    <a:cubicBezTo>
                      <a:pt x="583" y="191"/>
                      <a:pt x="499" y="159"/>
                      <a:pt x="414" y="149"/>
                    </a:cubicBezTo>
                    <a:lnTo>
                      <a:pt x="414" y="0"/>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0" name="Google Shape;2050;p46"/>
              <p:cNvSpPr/>
              <p:nvPr/>
            </p:nvSpPr>
            <p:spPr>
              <a:xfrm>
                <a:off x="6118532" y="3444698"/>
                <a:ext cx="971787" cy="27057"/>
              </a:xfrm>
              <a:custGeom>
                <a:rect b="b" l="l" r="r" t="t"/>
                <a:pathLst>
                  <a:path extrusionOk="0" h="287" w="10308">
                    <a:moveTo>
                      <a:pt x="1" y="0"/>
                    </a:moveTo>
                    <a:lnTo>
                      <a:pt x="1" y="286"/>
                    </a:lnTo>
                    <a:lnTo>
                      <a:pt x="10307" y="286"/>
                    </a:lnTo>
                    <a:lnTo>
                      <a:pt x="10307" y="0"/>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1" name="Google Shape;2051;p46"/>
              <p:cNvSpPr/>
              <p:nvPr/>
            </p:nvSpPr>
            <p:spPr>
              <a:xfrm>
                <a:off x="6118532" y="3444698"/>
                <a:ext cx="736099" cy="27057"/>
              </a:xfrm>
              <a:custGeom>
                <a:rect b="b" l="l" r="r" t="t"/>
                <a:pathLst>
                  <a:path extrusionOk="0" h="287" w="7808">
                    <a:moveTo>
                      <a:pt x="1" y="0"/>
                    </a:moveTo>
                    <a:lnTo>
                      <a:pt x="1" y="286"/>
                    </a:lnTo>
                    <a:lnTo>
                      <a:pt x="7807" y="286"/>
                    </a:lnTo>
                    <a:cubicBezTo>
                      <a:pt x="7797" y="244"/>
                      <a:pt x="7786" y="191"/>
                      <a:pt x="7786" y="138"/>
                    </a:cubicBezTo>
                    <a:cubicBezTo>
                      <a:pt x="7786" y="96"/>
                      <a:pt x="7797" y="43"/>
                      <a:pt x="7807" y="0"/>
                    </a:cubicBezTo>
                    <a:close/>
                  </a:path>
                </a:pathLst>
              </a:custGeom>
              <a:solidFill>
                <a:schemeClr val="dk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2" name="Google Shape;2052;p46"/>
              <p:cNvSpPr/>
              <p:nvPr/>
            </p:nvSpPr>
            <p:spPr>
              <a:xfrm>
                <a:off x="6852557" y="3424712"/>
                <a:ext cx="64955" cy="65993"/>
              </a:xfrm>
              <a:custGeom>
                <a:rect b="b" l="l" r="r" t="t"/>
                <a:pathLst>
                  <a:path extrusionOk="0" h="700" w="689">
                    <a:moveTo>
                      <a:pt x="339" y="1"/>
                    </a:moveTo>
                    <a:cubicBezTo>
                      <a:pt x="148" y="1"/>
                      <a:pt x="0" y="159"/>
                      <a:pt x="0" y="350"/>
                    </a:cubicBezTo>
                    <a:cubicBezTo>
                      <a:pt x="0" y="541"/>
                      <a:pt x="148" y="700"/>
                      <a:pt x="339" y="700"/>
                    </a:cubicBezTo>
                    <a:cubicBezTo>
                      <a:pt x="540" y="700"/>
                      <a:pt x="689" y="541"/>
                      <a:pt x="689" y="350"/>
                    </a:cubicBezTo>
                    <a:cubicBezTo>
                      <a:pt x="689" y="159"/>
                      <a:pt x="540" y="1"/>
                      <a:pt x="339" y="1"/>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3" name="Google Shape;2053;p46"/>
              <p:cNvSpPr/>
              <p:nvPr/>
            </p:nvSpPr>
            <p:spPr>
              <a:xfrm>
                <a:off x="5890858" y="3594501"/>
                <a:ext cx="147917" cy="147917"/>
              </a:xfrm>
              <a:custGeom>
                <a:rect b="b" l="l" r="r" t="t"/>
                <a:pathLst>
                  <a:path extrusionOk="0" h="1569" w="1569">
                    <a:moveTo>
                      <a:pt x="784" y="0"/>
                    </a:moveTo>
                    <a:cubicBezTo>
                      <a:pt x="350" y="0"/>
                      <a:pt x="0" y="350"/>
                      <a:pt x="0" y="784"/>
                    </a:cubicBezTo>
                    <a:cubicBezTo>
                      <a:pt x="0" y="1218"/>
                      <a:pt x="350" y="1568"/>
                      <a:pt x="784" y="1568"/>
                    </a:cubicBezTo>
                    <a:cubicBezTo>
                      <a:pt x="1219" y="1568"/>
                      <a:pt x="1568" y="1218"/>
                      <a:pt x="1568" y="784"/>
                    </a:cubicBezTo>
                    <a:cubicBezTo>
                      <a:pt x="1568" y="350"/>
                      <a:pt x="1219" y="0"/>
                      <a:pt x="784" y="0"/>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4" name="Google Shape;2054;p46"/>
              <p:cNvSpPr/>
              <p:nvPr/>
            </p:nvSpPr>
            <p:spPr>
              <a:xfrm>
                <a:off x="5938749" y="3634474"/>
                <a:ext cx="52040" cy="67972"/>
              </a:xfrm>
              <a:custGeom>
                <a:rect b="b" l="l" r="r" t="t"/>
                <a:pathLst>
                  <a:path extrusionOk="0" h="721" w="552">
                    <a:moveTo>
                      <a:pt x="319" y="0"/>
                    </a:moveTo>
                    <a:cubicBezTo>
                      <a:pt x="160" y="0"/>
                      <a:pt x="64" y="85"/>
                      <a:pt x="64" y="244"/>
                    </a:cubicBezTo>
                    <a:lnTo>
                      <a:pt x="64" y="307"/>
                    </a:lnTo>
                    <a:lnTo>
                      <a:pt x="1" y="307"/>
                    </a:lnTo>
                    <a:lnTo>
                      <a:pt x="1" y="445"/>
                    </a:lnTo>
                    <a:lnTo>
                      <a:pt x="64" y="445"/>
                    </a:lnTo>
                    <a:lnTo>
                      <a:pt x="64" y="561"/>
                    </a:lnTo>
                    <a:lnTo>
                      <a:pt x="1" y="561"/>
                    </a:lnTo>
                    <a:lnTo>
                      <a:pt x="1" y="720"/>
                    </a:lnTo>
                    <a:lnTo>
                      <a:pt x="530" y="720"/>
                    </a:lnTo>
                    <a:lnTo>
                      <a:pt x="530" y="561"/>
                    </a:lnTo>
                    <a:lnTo>
                      <a:pt x="287" y="561"/>
                    </a:lnTo>
                    <a:lnTo>
                      <a:pt x="287" y="445"/>
                    </a:lnTo>
                    <a:lnTo>
                      <a:pt x="446" y="445"/>
                    </a:lnTo>
                    <a:lnTo>
                      <a:pt x="446" y="307"/>
                    </a:lnTo>
                    <a:lnTo>
                      <a:pt x="287" y="307"/>
                    </a:lnTo>
                    <a:lnTo>
                      <a:pt x="287" y="244"/>
                    </a:lnTo>
                    <a:cubicBezTo>
                      <a:pt x="287" y="201"/>
                      <a:pt x="308" y="169"/>
                      <a:pt x="350" y="169"/>
                    </a:cubicBezTo>
                    <a:cubicBezTo>
                      <a:pt x="382" y="169"/>
                      <a:pt x="425" y="191"/>
                      <a:pt x="467" y="233"/>
                    </a:cubicBezTo>
                    <a:lnTo>
                      <a:pt x="552" y="85"/>
                    </a:lnTo>
                    <a:cubicBezTo>
                      <a:pt x="488" y="32"/>
                      <a:pt x="403" y="0"/>
                      <a:pt x="319" y="0"/>
                    </a:cubicBez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5" name="Google Shape;2055;p46"/>
              <p:cNvSpPr/>
              <p:nvPr/>
            </p:nvSpPr>
            <p:spPr>
              <a:xfrm>
                <a:off x="6118532" y="3657383"/>
                <a:ext cx="971787" cy="26114"/>
              </a:xfrm>
              <a:custGeom>
                <a:rect b="b" l="l" r="r" t="t"/>
                <a:pathLst>
                  <a:path extrusionOk="0" h="277" w="10308">
                    <a:moveTo>
                      <a:pt x="1" y="1"/>
                    </a:moveTo>
                    <a:lnTo>
                      <a:pt x="1" y="276"/>
                    </a:lnTo>
                    <a:lnTo>
                      <a:pt x="10307" y="276"/>
                    </a:lnTo>
                    <a:lnTo>
                      <a:pt x="10307" y="1"/>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6" name="Google Shape;2056;p46"/>
              <p:cNvSpPr/>
              <p:nvPr/>
            </p:nvSpPr>
            <p:spPr>
              <a:xfrm>
                <a:off x="6118532" y="3657383"/>
                <a:ext cx="396521" cy="26114"/>
              </a:xfrm>
              <a:custGeom>
                <a:rect b="b" l="l" r="r" t="t"/>
                <a:pathLst>
                  <a:path extrusionOk="0" h="277" w="4206">
                    <a:moveTo>
                      <a:pt x="1" y="1"/>
                    </a:moveTo>
                    <a:lnTo>
                      <a:pt x="1" y="276"/>
                    </a:lnTo>
                    <a:lnTo>
                      <a:pt x="4206" y="276"/>
                    </a:lnTo>
                    <a:lnTo>
                      <a:pt x="4206" y="1"/>
                    </a:lnTo>
                    <a:close/>
                  </a:path>
                </a:pathLst>
              </a:custGeom>
              <a:solidFill>
                <a:schemeClr val="dk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7" name="Google Shape;2057;p46"/>
              <p:cNvSpPr/>
              <p:nvPr/>
            </p:nvSpPr>
            <p:spPr>
              <a:xfrm>
                <a:off x="6478002" y="3637396"/>
                <a:ext cx="65050" cy="65993"/>
              </a:xfrm>
              <a:custGeom>
                <a:rect b="b" l="l" r="r" t="t"/>
                <a:pathLst>
                  <a:path extrusionOk="0" h="700" w="690">
                    <a:moveTo>
                      <a:pt x="340" y="1"/>
                    </a:moveTo>
                    <a:cubicBezTo>
                      <a:pt x="149" y="1"/>
                      <a:pt x="1" y="160"/>
                      <a:pt x="1" y="350"/>
                    </a:cubicBezTo>
                    <a:cubicBezTo>
                      <a:pt x="1" y="541"/>
                      <a:pt x="149" y="700"/>
                      <a:pt x="340" y="700"/>
                    </a:cubicBezTo>
                    <a:cubicBezTo>
                      <a:pt x="541" y="700"/>
                      <a:pt x="689" y="541"/>
                      <a:pt x="689" y="350"/>
                    </a:cubicBezTo>
                    <a:cubicBezTo>
                      <a:pt x="689" y="160"/>
                      <a:pt x="541" y="1"/>
                      <a:pt x="340" y="1"/>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8" name="Google Shape;2058;p46"/>
              <p:cNvSpPr/>
              <p:nvPr/>
            </p:nvSpPr>
            <p:spPr>
              <a:xfrm>
                <a:off x="6118532" y="3869124"/>
                <a:ext cx="971787" cy="27057"/>
              </a:xfrm>
              <a:custGeom>
                <a:rect b="b" l="l" r="r" t="t"/>
                <a:pathLst>
                  <a:path extrusionOk="0" h="287" w="10308">
                    <a:moveTo>
                      <a:pt x="1" y="0"/>
                    </a:moveTo>
                    <a:lnTo>
                      <a:pt x="1" y="286"/>
                    </a:lnTo>
                    <a:lnTo>
                      <a:pt x="10307" y="286"/>
                    </a:lnTo>
                    <a:lnTo>
                      <a:pt x="10307" y="0"/>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59" name="Google Shape;2059;p46"/>
              <p:cNvSpPr/>
              <p:nvPr/>
            </p:nvSpPr>
            <p:spPr>
              <a:xfrm>
                <a:off x="6118532" y="3869124"/>
                <a:ext cx="586296" cy="27057"/>
              </a:xfrm>
              <a:custGeom>
                <a:rect b="b" l="l" r="r" t="t"/>
                <a:pathLst>
                  <a:path extrusionOk="0" h="287" w="6219">
                    <a:moveTo>
                      <a:pt x="1" y="0"/>
                    </a:moveTo>
                    <a:lnTo>
                      <a:pt x="1" y="286"/>
                    </a:lnTo>
                    <a:lnTo>
                      <a:pt x="6218" y="286"/>
                    </a:lnTo>
                    <a:lnTo>
                      <a:pt x="6218" y="0"/>
                    </a:lnTo>
                    <a:close/>
                  </a:path>
                </a:pathLst>
              </a:custGeom>
              <a:solidFill>
                <a:schemeClr val="dk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0" name="Google Shape;2060;p46"/>
              <p:cNvSpPr/>
              <p:nvPr/>
            </p:nvSpPr>
            <p:spPr>
              <a:xfrm>
                <a:off x="6664761" y="3849138"/>
                <a:ext cx="65993" cy="65993"/>
              </a:xfrm>
              <a:custGeom>
                <a:rect b="b" l="l" r="r" t="t"/>
                <a:pathLst>
                  <a:path extrusionOk="0" h="700" w="700">
                    <a:moveTo>
                      <a:pt x="350" y="0"/>
                    </a:moveTo>
                    <a:cubicBezTo>
                      <a:pt x="160" y="0"/>
                      <a:pt x="1" y="159"/>
                      <a:pt x="1" y="350"/>
                    </a:cubicBezTo>
                    <a:cubicBezTo>
                      <a:pt x="1" y="541"/>
                      <a:pt x="160" y="700"/>
                      <a:pt x="350" y="700"/>
                    </a:cubicBezTo>
                    <a:cubicBezTo>
                      <a:pt x="541" y="700"/>
                      <a:pt x="700" y="541"/>
                      <a:pt x="700" y="350"/>
                    </a:cubicBezTo>
                    <a:cubicBezTo>
                      <a:pt x="700" y="159"/>
                      <a:pt x="541" y="0"/>
                      <a:pt x="350" y="0"/>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1" name="Google Shape;2061;p46"/>
              <p:cNvSpPr/>
              <p:nvPr/>
            </p:nvSpPr>
            <p:spPr>
              <a:xfrm>
                <a:off x="5890858" y="3806149"/>
                <a:ext cx="147917" cy="147917"/>
              </a:xfrm>
              <a:custGeom>
                <a:rect b="b" l="l" r="r" t="t"/>
                <a:pathLst>
                  <a:path extrusionOk="0" h="1569" w="1569">
                    <a:moveTo>
                      <a:pt x="784" y="1"/>
                    </a:moveTo>
                    <a:cubicBezTo>
                      <a:pt x="350" y="1"/>
                      <a:pt x="0" y="351"/>
                      <a:pt x="0" y="785"/>
                    </a:cubicBezTo>
                    <a:cubicBezTo>
                      <a:pt x="0" y="1219"/>
                      <a:pt x="350" y="1569"/>
                      <a:pt x="784" y="1569"/>
                    </a:cubicBezTo>
                    <a:cubicBezTo>
                      <a:pt x="1219" y="1569"/>
                      <a:pt x="1568" y="1219"/>
                      <a:pt x="1568" y="785"/>
                    </a:cubicBezTo>
                    <a:cubicBezTo>
                      <a:pt x="1568" y="351"/>
                      <a:pt x="1219" y="1"/>
                      <a:pt x="784" y="1"/>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2" name="Google Shape;2062;p46"/>
              <p:cNvSpPr/>
              <p:nvPr/>
            </p:nvSpPr>
            <p:spPr>
              <a:xfrm>
                <a:off x="5929793" y="3847158"/>
                <a:ext cx="69009" cy="66935"/>
              </a:xfrm>
              <a:custGeom>
                <a:rect b="b" l="l" r="r" t="t"/>
                <a:pathLst>
                  <a:path extrusionOk="0" h="710" w="732">
                    <a:moveTo>
                      <a:pt x="0" y="0"/>
                    </a:moveTo>
                    <a:lnTo>
                      <a:pt x="191" y="360"/>
                    </a:lnTo>
                    <a:lnTo>
                      <a:pt x="75" y="360"/>
                    </a:lnTo>
                    <a:lnTo>
                      <a:pt x="75" y="435"/>
                    </a:lnTo>
                    <a:lnTo>
                      <a:pt x="234" y="435"/>
                    </a:lnTo>
                    <a:lnTo>
                      <a:pt x="265" y="488"/>
                    </a:lnTo>
                    <a:lnTo>
                      <a:pt x="75" y="488"/>
                    </a:lnTo>
                    <a:lnTo>
                      <a:pt x="75" y="562"/>
                    </a:lnTo>
                    <a:lnTo>
                      <a:pt x="265" y="562"/>
                    </a:lnTo>
                    <a:lnTo>
                      <a:pt x="265" y="710"/>
                    </a:lnTo>
                    <a:lnTo>
                      <a:pt x="477" y="710"/>
                    </a:lnTo>
                    <a:lnTo>
                      <a:pt x="477" y="562"/>
                    </a:lnTo>
                    <a:lnTo>
                      <a:pt x="647" y="562"/>
                    </a:lnTo>
                    <a:lnTo>
                      <a:pt x="647" y="488"/>
                    </a:lnTo>
                    <a:lnTo>
                      <a:pt x="477" y="488"/>
                    </a:lnTo>
                    <a:lnTo>
                      <a:pt x="498" y="435"/>
                    </a:lnTo>
                    <a:lnTo>
                      <a:pt x="647" y="435"/>
                    </a:lnTo>
                    <a:lnTo>
                      <a:pt x="647" y="360"/>
                    </a:lnTo>
                    <a:lnTo>
                      <a:pt x="541" y="360"/>
                    </a:lnTo>
                    <a:lnTo>
                      <a:pt x="731" y="0"/>
                    </a:lnTo>
                    <a:lnTo>
                      <a:pt x="520" y="0"/>
                    </a:lnTo>
                    <a:lnTo>
                      <a:pt x="371" y="286"/>
                    </a:lnTo>
                    <a:lnTo>
                      <a:pt x="212" y="0"/>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3" name="Google Shape;2063;p46"/>
              <p:cNvSpPr/>
              <p:nvPr/>
            </p:nvSpPr>
            <p:spPr>
              <a:xfrm>
                <a:off x="5646214" y="4115748"/>
                <a:ext cx="246718" cy="212779"/>
              </a:xfrm>
              <a:custGeom>
                <a:rect b="b" l="l" r="r" t="t"/>
                <a:pathLst>
                  <a:path extrusionOk="0" h="2257" w="2617">
                    <a:moveTo>
                      <a:pt x="1303" y="1"/>
                    </a:moveTo>
                    <a:cubicBezTo>
                      <a:pt x="64" y="202"/>
                      <a:pt x="0" y="1388"/>
                      <a:pt x="32" y="1950"/>
                    </a:cubicBezTo>
                    <a:cubicBezTo>
                      <a:pt x="53" y="2119"/>
                      <a:pt x="170" y="2257"/>
                      <a:pt x="307" y="2257"/>
                    </a:cubicBezTo>
                    <a:lnTo>
                      <a:pt x="2299" y="2257"/>
                    </a:lnTo>
                    <a:cubicBezTo>
                      <a:pt x="2447" y="2257"/>
                      <a:pt x="2564" y="2119"/>
                      <a:pt x="2574" y="1950"/>
                    </a:cubicBezTo>
                    <a:cubicBezTo>
                      <a:pt x="2617" y="1378"/>
                      <a:pt x="2542" y="202"/>
                      <a:pt x="1303" y="1"/>
                    </a:cubicBezTo>
                    <a:close/>
                  </a:path>
                </a:pathLst>
              </a:custGeom>
              <a:solidFill>
                <a:schemeClr val="accen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4" name="Google Shape;2064;p46"/>
              <p:cNvSpPr/>
              <p:nvPr/>
            </p:nvSpPr>
            <p:spPr>
              <a:xfrm>
                <a:off x="5718051" y="4035803"/>
                <a:ext cx="93992" cy="88053"/>
              </a:xfrm>
              <a:custGeom>
                <a:rect b="b" l="l" r="r" t="t"/>
                <a:pathLst>
                  <a:path extrusionOk="0" h="934" w="997">
                    <a:moveTo>
                      <a:pt x="655" y="0"/>
                    </a:moveTo>
                    <a:cubicBezTo>
                      <a:pt x="416" y="0"/>
                      <a:pt x="105" y="39"/>
                      <a:pt x="64" y="86"/>
                    </a:cubicBezTo>
                    <a:cubicBezTo>
                      <a:pt x="1" y="160"/>
                      <a:pt x="276" y="933"/>
                      <a:pt x="276" y="933"/>
                    </a:cubicBezTo>
                    <a:lnTo>
                      <a:pt x="763" y="912"/>
                    </a:lnTo>
                    <a:cubicBezTo>
                      <a:pt x="763" y="912"/>
                      <a:pt x="997" y="128"/>
                      <a:pt x="933" y="44"/>
                    </a:cubicBezTo>
                    <a:cubicBezTo>
                      <a:pt x="906" y="13"/>
                      <a:pt x="792" y="0"/>
                      <a:pt x="655" y="0"/>
                    </a:cubicBezTo>
                    <a:close/>
                  </a:path>
                </a:pathLst>
              </a:custGeom>
              <a:solidFill>
                <a:schemeClr val="accen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5" name="Google Shape;2065;p46"/>
              <p:cNvSpPr/>
              <p:nvPr/>
            </p:nvSpPr>
            <p:spPr>
              <a:xfrm>
                <a:off x="5734078" y="4110751"/>
                <a:ext cx="62033" cy="13104"/>
              </a:xfrm>
              <a:custGeom>
                <a:rect b="b" l="l" r="r" t="t"/>
                <a:pathLst>
                  <a:path extrusionOk="0" h="139" w="658">
                    <a:moveTo>
                      <a:pt x="74" y="1"/>
                    </a:moveTo>
                    <a:cubicBezTo>
                      <a:pt x="32" y="1"/>
                      <a:pt x="0" y="33"/>
                      <a:pt x="0" y="64"/>
                    </a:cubicBezTo>
                    <a:cubicBezTo>
                      <a:pt x="0" y="107"/>
                      <a:pt x="32" y="138"/>
                      <a:pt x="74" y="138"/>
                    </a:cubicBezTo>
                    <a:lnTo>
                      <a:pt x="593" y="138"/>
                    </a:lnTo>
                    <a:cubicBezTo>
                      <a:pt x="625" y="138"/>
                      <a:pt x="657" y="107"/>
                      <a:pt x="657" y="64"/>
                    </a:cubicBezTo>
                    <a:cubicBezTo>
                      <a:pt x="657" y="33"/>
                      <a:pt x="625" y="1"/>
                      <a:pt x="593" y="1"/>
                    </a:cubicBez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6" name="Google Shape;2066;p46"/>
              <p:cNvSpPr/>
              <p:nvPr/>
            </p:nvSpPr>
            <p:spPr>
              <a:xfrm>
                <a:off x="5729082" y="4181646"/>
                <a:ext cx="80982" cy="105965"/>
              </a:xfrm>
              <a:custGeom>
                <a:rect b="b" l="l" r="r" t="t"/>
                <a:pathLst>
                  <a:path extrusionOk="0" h="1124" w="859">
                    <a:moveTo>
                      <a:pt x="509" y="1"/>
                    </a:moveTo>
                    <a:cubicBezTo>
                      <a:pt x="255" y="1"/>
                      <a:pt x="106" y="139"/>
                      <a:pt x="106" y="382"/>
                    </a:cubicBezTo>
                    <a:lnTo>
                      <a:pt x="106" y="478"/>
                    </a:lnTo>
                    <a:lnTo>
                      <a:pt x="0" y="478"/>
                    </a:lnTo>
                    <a:lnTo>
                      <a:pt x="0" y="689"/>
                    </a:lnTo>
                    <a:lnTo>
                      <a:pt x="106" y="689"/>
                    </a:lnTo>
                    <a:lnTo>
                      <a:pt x="106" y="880"/>
                    </a:lnTo>
                    <a:lnTo>
                      <a:pt x="0" y="880"/>
                    </a:lnTo>
                    <a:lnTo>
                      <a:pt x="0" y="1124"/>
                    </a:lnTo>
                    <a:lnTo>
                      <a:pt x="837" y="1124"/>
                    </a:lnTo>
                    <a:lnTo>
                      <a:pt x="837" y="880"/>
                    </a:lnTo>
                    <a:lnTo>
                      <a:pt x="435" y="880"/>
                    </a:lnTo>
                    <a:lnTo>
                      <a:pt x="435" y="689"/>
                    </a:lnTo>
                    <a:lnTo>
                      <a:pt x="699" y="689"/>
                    </a:lnTo>
                    <a:lnTo>
                      <a:pt x="699" y="478"/>
                    </a:lnTo>
                    <a:lnTo>
                      <a:pt x="435" y="478"/>
                    </a:lnTo>
                    <a:lnTo>
                      <a:pt x="435" y="382"/>
                    </a:lnTo>
                    <a:cubicBezTo>
                      <a:pt x="435" y="308"/>
                      <a:pt x="477" y="276"/>
                      <a:pt x="541" y="276"/>
                    </a:cubicBezTo>
                    <a:cubicBezTo>
                      <a:pt x="604" y="276"/>
                      <a:pt x="668" y="308"/>
                      <a:pt x="731" y="372"/>
                    </a:cubicBezTo>
                    <a:lnTo>
                      <a:pt x="858" y="128"/>
                    </a:lnTo>
                    <a:cubicBezTo>
                      <a:pt x="763" y="43"/>
                      <a:pt x="636" y="1"/>
                      <a:pt x="509" y="1"/>
                    </a:cubicBez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7" name="Google Shape;2067;p46"/>
              <p:cNvSpPr/>
              <p:nvPr/>
            </p:nvSpPr>
            <p:spPr>
              <a:xfrm>
                <a:off x="5874831" y="4115748"/>
                <a:ext cx="247755" cy="212779"/>
              </a:xfrm>
              <a:custGeom>
                <a:rect b="b" l="l" r="r" t="t"/>
                <a:pathLst>
                  <a:path extrusionOk="0" h="2257" w="2628">
                    <a:moveTo>
                      <a:pt x="1314" y="1"/>
                    </a:moveTo>
                    <a:cubicBezTo>
                      <a:pt x="75" y="202"/>
                      <a:pt x="1" y="1388"/>
                      <a:pt x="43" y="1950"/>
                    </a:cubicBezTo>
                    <a:cubicBezTo>
                      <a:pt x="54" y="2119"/>
                      <a:pt x="181" y="2257"/>
                      <a:pt x="319" y="2257"/>
                    </a:cubicBezTo>
                    <a:lnTo>
                      <a:pt x="2310" y="2257"/>
                    </a:lnTo>
                    <a:cubicBezTo>
                      <a:pt x="2448" y="2257"/>
                      <a:pt x="2575" y="2119"/>
                      <a:pt x="2586" y="1950"/>
                    </a:cubicBezTo>
                    <a:cubicBezTo>
                      <a:pt x="2628" y="1378"/>
                      <a:pt x="2554" y="202"/>
                      <a:pt x="1314" y="1"/>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8" name="Google Shape;2068;p46"/>
              <p:cNvSpPr/>
              <p:nvPr/>
            </p:nvSpPr>
            <p:spPr>
              <a:xfrm>
                <a:off x="5947800" y="4035803"/>
                <a:ext cx="93898" cy="88053"/>
              </a:xfrm>
              <a:custGeom>
                <a:rect b="b" l="l" r="r" t="t"/>
                <a:pathLst>
                  <a:path extrusionOk="0" h="934" w="996">
                    <a:moveTo>
                      <a:pt x="655" y="0"/>
                    </a:moveTo>
                    <a:cubicBezTo>
                      <a:pt x="415" y="0"/>
                      <a:pt x="104" y="39"/>
                      <a:pt x="64" y="86"/>
                    </a:cubicBezTo>
                    <a:cubicBezTo>
                      <a:pt x="0" y="160"/>
                      <a:pt x="265" y="933"/>
                      <a:pt x="265" y="933"/>
                    </a:cubicBezTo>
                    <a:lnTo>
                      <a:pt x="763" y="912"/>
                    </a:lnTo>
                    <a:cubicBezTo>
                      <a:pt x="763" y="912"/>
                      <a:pt x="996" y="128"/>
                      <a:pt x="932" y="44"/>
                    </a:cubicBezTo>
                    <a:cubicBezTo>
                      <a:pt x="905" y="13"/>
                      <a:pt x="792" y="0"/>
                      <a:pt x="655" y="0"/>
                    </a:cubicBezTo>
                    <a:close/>
                  </a:path>
                </a:pathLst>
              </a:custGeom>
              <a:solidFill>
                <a:schemeClr val="lt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69" name="Google Shape;2069;p46"/>
              <p:cNvSpPr/>
              <p:nvPr/>
            </p:nvSpPr>
            <p:spPr>
              <a:xfrm>
                <a:off x="5963732" y="4110751"/>
                <a:ext cx="62033" cy="13104"/>
              </a:xfrm>
              <a:custGeom>
                <a:rect b="b" l="l" r="r" t="t"/>
                <a:pathLst>
                  <a:path extrusionOk="0" h="139" w="658">
                    <a:moveTo>
                      <a:pt x="75" y="1"/>
                    </a:moveTo>
                    <a:cubicBezTo>
                      <a:pt x="32" y="1"/>
                      <a:pt x="1" y="33"/>
                      <a:pt x="1" y="64"/>
                    </a:cubicBezTo>
                    <a:cubicBezTo>
                      <a:pt x="1" y="107"/>
                      <a:pt x="32" y="138"/>
                      <a:pt x="75" y="138"/>
                    </a:cubicBezTo>
                    <a:lnTo>
                      <a:pt x="583" y="138"/>
                    </a:lnTo>
                    <a:cubicBezTo>
                      <a:pt x="626" y="138"/>
                      <a:pt x="657" y="107"/>
                      <a:pt x="657" y="64"/>
                    </a:cubicBezTo>
                    <a:cubicBezTo>
                      <a:pt x="657" y="33"/>
                      <a:pt x="626" y="1"/>
                      <a:pt x="583" y="1"/>
                    </a:cubicBez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0" name="Google Shape;2070;p46"/>
              <p:cNvSpPr/>
              <p:nvPr/>
            </p:nvSpPr>
            <p:spPr>
              <a:xfrm>
                <a:off x="5948742" y="4189659"/>
                <a:ext cx="100026" cy="98989"/>
              </a:xfrm>
              <a:custGeom>
                <a:rect b="b" l="l" r="r" t="t"/>
                <a:pathLst>
                  <a:path extrusionOk="0" h="1050" w="1061">
                    <a:moveTo>
                      <a:pt x="1" y="1"/>
                    </a:moveTo>
                    <a:lnTo>
                      <a:pt x="276" y="530"/>
                    </a:lnTo>
                    <a:lnTo>
                      <a:pt x="107" y="530"/>
                    </a:lnTo>
                    <a:lnTo>
                      <a:pt x="107" y="636"/>
                    </a:lnTo>
                    <a:lnTo>
                      <a:pt x="329" y="636"/>
                    </a:lnTo>
                    <a:lnTo>
                      <a:pt x="371" y="721"/>
                    </a:lnTo>
                    <a:lnTo>
                      <a:pt x="107" y="721"/>
                    </a:lnTo>
                    <a:lnTo>
                      <a:pt x="107" y="827"/>
                    </a:lnTo>
                    <a:lnTo>
                      <a:pt x="382" y="827"/>
                    </a:lnTo>
                    <a:lnTo>
                      <a:pt x="382" y="1049"/>
                    </a:lnTo>
                    <a:lnTo>
                      <a:pt x="689" y="1049"/>
                    </a:lnTo>
                    <a:lnTo>
                      <a:pt x="689" y="827"/>
                    </a:lnTo>
                    <a:lnTo>
                      <a:pt x="933" y="827"/>
                    </a:lnTo>
                    <a:lnTo>
                      <a:pt x="933" y="721"/>
                    </a:lnTo>
                    <a:lnTo>
                      <a:pt x="689" y="721"/>
                    </a:lnTo>
                    <a:lnTo>
                      <a:pt x="732" y="636"/>
                    </a:lnTo>
                    <a:lnTo>
                      <a:pt x="933" y="636"/>
                    </a:lnTo>
                    <a:lnTo>
                      <a:pt x="933" y="530"/>
                    </a:lnTo>
                    <a:lnTo>
                      <a:pt x="785" y="530"/>
                    </a:lnTo>
                    <a:lnTo>
                      <a:pt x="1060" y="1"/>
                    </a:lnTo>
                    <a:lnTo>
                      <a:pt x="753" y="1"/>
                    </a:lnTo>
                    <a:lnTo>
                      <a:pt x="530" y="435"/>
                    </a:lnTo>
                    <a:lnTo>
                      <a:pt x="308" y="1"/>
                    </a:ln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1" name="Google Shape;2071;p46"/>
              <p:cNvSpPr/>
              <p:nvPr/>
            </p:nvSpPr>
            <p:spPr>
              <a:xfrm>
                <a:off x="5734078" y="4110751"/>
                <a:ext cx="62033" cy="13104"/>
              </a:xfrm>
              <a:custGeom>
                <a:rect b="b" l="l" r="r" t="t"/>
                <a:pathLst>
                  <a:path extrusionOk="0" h="139" w="658">
                    <a:moveTo>
                      <a:pt x="74" y="1"/>
                    </a:moveTo>
                    <a:cubicBezTo>
                      <a:pt x="32" y="1"/>
                      <a:pt x="0" y="33"/>
                      <a:pt x="0" y="64"/>
                    </a:cubicBezTo>
                    <a:cubicBezTo>
                      <a:pt x="0" y="107"/>
                      <a:pt x="32" y="138"/>
                      <a:pt x="74" y="138"/>
                    </a:cubicBezTo>
                    <a:lnTo>
                      <a:pt x="593" y="138"/>
                    </a:lnTo>
                    <a:cubicBezTo>
                      <a:pt x="625" y="138"/>
                      <a:pt x="657" y="107"/>
                      <a:pt x="657" y="64"/>
                    </a:cubicBezTo>
                    <a:cubicBezTo>
                      <a:pt x="657" y="33"/>
                      <a:pt x="625" y="1"/>
                      <a:pt x="593" y="1"/>
                    </a:cubicBezTo>
                    <a:close/>
                  </a:path>
                </a:pathLst>
              </a:custGeom>
              <a:solidFill>
                <a:srgbClr val="000000">
                  <a:alpha val="2642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2" name="Google Shape;2072;p46"/>
              <p:cNvSpPr/>
              <p:nvPr/>
            </p:nvSpPr>
            <p:spPr>
              <a:xfrm>
                <a:off x="5963732" y="4110751"/>
                <a:ext cx="62033" cy="13104"/>
              </a:xfrm>
              <a:custGeom>
                <a:rect b="b" l="l" r="r" t="t"/>
                <a:pathLst>
                  <a:path extrusionOk="0" h="139" w="658">
                    <a:moveTo>
                      <a:pt x="75" y="1"/>
                    </a:moveTo>
                    <a:cubicBezTo>
                      <a:pt x="32" y="1"/>
                      <a:pt x="1" y="33"/>
                      <a:pt x="1" y="64"/>
                    </a:cubicBezTo>
                    <a:cubicBezTo>
                      <a:pt x="1" y="107"/>
                      <a:pt x="32" y="138"/>
                      <a:pt x="75" y="138"/>
                    </a:cubicBezTo>
                    <a:lnTo>
                      <a:pt x="583" y="138"/>
                    </a:lnTo>
                    <a:cubicBezTo>
                      <a:pt x="626" y="138"/>
                      <a:pt x="657" y="107"/>
                      <a:pt x="657" y="64"/>
                    </a:cubicBezTo>
                    <a:cubicBezTo>
                      <a:pt x="657" y="33"/>
                      <a:pt x="626" y="1"/>
                      <a:pt x="583" y="1"/>
                    </a:cubicBezTo>
                    <a:close/>
                  </a:path>
                </a:pathLst>
              </a:custGeom>
              <a:solidFill>
                <a:srgbClr val="000000">
                  <a:alpha val="1195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grpSp>
            <p:nvGrpSpPr>
              <p:cNvPr id="2073" name="Google Shape;2073;p46"/>
              <p:cNvGrpSpPr/>
              <p:nvPr/>
            </p:nvGrpSpPr>
            <p:grpSpPr>
              <a:xfrm rot="-858683">
                <a:off x="6279089" y="2692789"/>
                <a:ext cx="265175" cy="265152"/>
                <a:chOff x="2964656" y="1352909"/>
                <a:chExt cx="530331" cy="530286"/>
              </a:xfrm>
            </p:grpSpPr>
            <p:sp>
              <p:nvSpPr>
                <p:cNvPr id="2074" name="Google Shape;2074;p46"/>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5" name="Google Shape;2075;p46"/>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6" name="Google Shape;2076;p46"/>
                <p:cNvSpPr/>
                <p:nvPr/>
              </p:nvSpPr>
              <p:spPr>
                <a:xfrm>
                  <a:off x="2993976" y="1382229"/>
                  <a:ext cx="471688" cy="471648"/>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7" name="Google Shape;2077;p46"/>
                <p:cNvSpPr/>
                <p:nvPr/>
              </p:nvSpPr>
              <p:spPr>
                <a:xfrm>
                  <a:off x="3060435" y="1382229"/>
                  <a:ext cx="338765" cy="88430"/>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8" name="Google Shape;2078;p46"/>
                <p:cNvSpPr/>
                <p:nvPr/>
              </p:nvSpPr>
              <p:spPr>
                <a:xfrm>
                  <a:off x="3033069" y="1716417"/>
                  <a:ext cx="393498" cy="127048"/>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79" name="Google Shape;2079;p46"/>
                <p:cNvSpPr/>
                <p:nvPr/>
              </p:nvSpPr>
              <p:spPr>
                <a:xfrm>
                  <a:off x="3132699" y="1464976"/>
                  <a:ext cx="195535" cy="321145"/>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0" name="Google Shape;2080;p46"/>
                <p:cNvSpPr/>
                <p:nvPr/>
              </p:nvSpPr>
              <p:spPr>
                <a:xfrm>
                  <a:off x="3132699" y="1457158"/>
                  <a:ext cx="195535" cy="321797"/>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1" name="Google Shape;2081;p46"/>
                <p:cNvSpPr/>
                <p:nvPr/>
              </p:nvSpPr>
              <p:spPr>
                <a:xfrm>
                  <a:off x="3415416" y="1526341"/>
                  <a:ext cx="30684" cy="18296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2" name="Google Shape;2082;p46"/>
                <p:cNvSpPr/>
                <p:nvPr/>
              </p:nvSpPr>
              <p:spPr>
                <a:xfrm>
                  <a:off x="3013523" y="1526341"/>
                  <a:ext cx="30684" cy="18296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grpSp>
          <p:grpSp>
            <p:nvGrpSpPr>
              <p:cNvPr id="2083" name="Google Shape;2083;p46"/>
              <p:cNvGrpSpPr/>
              <p:nvPr/>
            </p:nvGrpSpPr>
            <p:grpSpPr>
              <a:xfrm rot="1890828">
                <a:off x="6592585" y="2505321"/>
                <a:ext cx="210325" cy="210307"/>
                <a:chOff x="2964656" y="1352909"/>
                <a:chExt cx="530331" cy="530286"/>
              </a:xfrm>
            </p:grpSpPr>
            <p:sp>
              <p:nvSpPr>
                <p:cNvPr id="2084" name="Google Shape;2084;p46"/>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5" name="Google Shape;2085;p46"/>
                <p:cNvSpPr/>
                <p:nvPr/>
              </p:nvSpPr>
              <p:spPr>
                <a:xfrm>
                  <a:off x="2964656" y="1352909"/>
                  <a:ext cx="530331" cy="530286"/>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6" name="Google Shape;2086;p46"/>
                <p:cNvSpPr/>
                <p:nvPr/>
              </p:nvSpPr>
              <p:spPr>
                <a:xfrm>
                  <a:off x="2993976" y="1382229"/>
                  <a:ext cx="471688" cy="471648"/>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7" name="Google Shape;2087;p46"/>
                <p:cNvSpPr/>
                <p:nvPr/>
              </p:nvSpPr>
              <p:spPr>
                <a:xfrm>
                  <a:off x="3060435" y="1382229"/>
                  <a:ext cx="338765" cy="88430"/>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8" name="Google Shape;2088;p46"/>
                <p:cNvSpPr/>
                <p:nvPr/>
              </p:nvSpPr>
              <p:spPr>
                <a:xfrm>
                  <a:off x="3033069" y="1716417"/>
                  <a:ext cx="393498" cy="127048"/>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89" name="Google Shape;2089;p46"/>
                <p:cNvSpPr/>
                <p:nvPr/>
              </p:nvSpPr>
              <p:spPr>
                <a:xfrm>
                  <a:off x="3132699" y="1464976"/>
                  <a:ext cx="195535" cy="321145"/>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90" name="Google Shape;2090;p46"/>
                <p:cNvSpPr/>
                <p:nvPr/>
              </p:nvSpPr>
              <p:spPr>
                <a:xfrm>
                  <a:off x="3132699" y="1457158"/>
                  <a:ext cx="195535" cy="321797"/>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91" name="Google Shape;2091;p46"/>
                <p:cNvSpPr/>
                <p:nvPr/>
              </p:nvSpPr>
              <p:spPr>
                <a:xfrm>
                  <a:off x="3415416" y="1526341"/>
                  <a:ext cx="30684" cy="182961"/>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92" name="Google Shape;2092;p46"/>
                <p:cNvSpPr/>
                <p:nvPr/>
              </p:nvSpPr>
              <p:spPr>
                <a:xfrm>
                  <a:off x="3013523" y="1526341"/>
                  <a:ext cx="30684" cy="182961"/>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grpSp>
        </p:grpSp>
        <p:sp>
          <p:nvSpPr>
            <p:cNvPr id="2093" name="Google Shape;2093;p46"/>
            <p:cNvSpPr/>
            <p:nvPr/>
          </p:nvSpPr>
          <p:spPr>
            <a:xfrm>
              <a:off x="6721575" y="4224175"/>
              <a:ext cx="958800" cy="27000"/>
            </a:xfrm>
            <a:prstGeom prst="roundRect">
              <a:avLst>
                <a:gd fmla="val 50000" name="adj"/>
              </a:avLst>
            </a:pr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sp>
          <p:nvSpPr>
            <p:cNvPr id="2094" name="Google Shape;2094;p46"/>
            <p:cNvSpPr/>
            <p:nvPr/>
          </p:nvSpPr>
          <p:spPr>
            <a:xfrm>
              <a:off x="6334975" y="3200525"/>
              <a:ext cx="939300" cy="27000"/>
            </a:xfrm>
            <a:prstGeom prst="roundRect">
              <a:avLst>
                <a:gd fmla="val 50000" name="adj"/>
              </a:avLst>
            </a:prstGeom>
            <a:solidFill>
              <a:srgbClr val="FFFFFF">
                <a:alpha val="28930"/>
              </a:srgbClr>
            </a:solidFill>
            <a:ln>
              <a:noFill/>
            </a:ln>
          </p:spPr>
          <p:txBody>
            <a:bodyPr anchorCtr="0" anchor="ctr" bIns="149450" lIns="149450" spcFirstLastPara="1" rIns="149450" wrap="square" tIns="149450">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pic>
        <p:nvPicPr>
          <p:cNvPr id="2099" name="Google Shape;2099;p47"/>
          <p:cNvPicPr preferRelativeResize="0"/>
          <p:nvPr/>
        </p:nvPicPr>
        <p:blipFill>
          <a:blip r:embed="rId3">
            <a:alphaModFix/>
          </a:blip>
          <a:stretch>
            <a:fillRect/>
          </a:stretch>
        </p:blipFill>
        <p:spPr>
          <a:xfrm>
            <a:off x="1685200" y="171950"/>
            <a:ext cx="5773611" cy="2703975"/>
          </a:xfrm>
          <a:prstGeom prst="rect">
            <a:avLst/>
          </a:prstGeom>
          <a:noFill/>
          <a:ln>
            <a:noFill/>
          </a:ln>
        </p:spPr>
      </p:pic>
      <p:sp>
        <p:nvSpPr>
          <p:cNvPr id="2100" name="Google Shape;2100;p47"/>
          <p:cNvSpPr txBox="1"/>
          <p:nvPr/>
        </p:nvSpPr>
        <p:spPr>
          <a:xfrm>
            <a:off x="234000" y="2875925"/>
            <a:ext cx="8676000" cy="169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solidFill>
                  <a:schemeClr val="dk1"/>
                </a:solidFill>
                <a:latin typeface="Manrope SemiBold"/>
                <a:ea typeface="Manrope SemiBold"/>
                <a:cs typeface="Manrope SemiBold"/>
                <a:sym typeface="Manrope SemiBold"/>
              </a:rPr>
              <a:t>There is a</a:t>
            </a:r>
            <a:r>
              <a:rPr i="1" lang="en" sz="1450">
                <a:solidFill>
                  <a:schemeClr val="dk1"/>
                </a:solidFill>
                <a:latin typeface="Manrope SemiBold"/>
                <a:ea typeface="Manrope SemiBold"/>
                <a:cs typeface="Manrope SemiBold"/>
                <a:sym typeface="Manrope SemiBold"/>
              </a:rPr>
              <a:t> </a:t>
            </a:r>
            <a:r>
              <a:rPr b="1" lang="en" sz="1450">
                <a:solidFill>
                  <a:schemeClr val="dk1"/>
                </a:solidFill>
                <a:latin typeface="Manrope"/>
                <a:ea typeface="Manrope"/>
                <a:cs typeface="Manrope"/>
                <a:sym typeface="Manrope"/>
              </a:rPr>
              <a:t>clear depiction </a:t>
            </a:r>
            <a:r>
              <a:rPr lang="en" sz="1450">
                <a:solidFill>
                  <a:schemeClr val="dk1"/>
                </a:solidFill>
                <a:latin typeface="Manrope SemiBold"/>
                <a:ea typeface="Manrope SemiBold"/>
                <a:cs typeface="Manrope SemiBold"/>
                <a:sym typeface="Manrope SemiBold"/>
              </a:rPr>
              <a:t>that the number of titles being released each year has </a:t>
            </a:r>
            <a:r>
              <a:rPr i="1" lang="en" sz="1450">
                <a:solidFill>
                  <a:schemeClr val="dk1"/>
                </a:solidFill>
                <a:latin typeface="Manrope SemiBold"/>
                <a:ea typeface="Manrope SemiBold"/>
                <a:cs typeface="Manrope SemiBold"/>
                <a:sym typeface="Manrope SemiBold"/>
              </a:rPr>
              <a:t>increased</a:t>
            </a:r>
            <a:r>
              <a:rPr lang="en" sz="1450">
                <a:solidFill>
                  <a:schemeClr val="dk1"/>
                </a:solidFill>
                <a:latin typeface="Manrope SemiBold"/>
                <a:ea typeface="Manrope SemiBold"/>
                <a:cs typeface="Manrope SemiBold"/>
                <a:sym typeface="Manrope SemiBold"/>
              </a:rPr>
              <a:t>. This is due to new technologies, accessible equipment, possibly social media and other external factors. We have also seen an expansion in the film and production industry in the past 30 years. 2018 and 2019 hold the top places for the no. of titles released per year, with around 600 titles released. We see a </a:t>
            </a:r>
            <a:r>
              <a:rPr i="1" lang="en" sz="1450">
                <a:solidFill>
                  <a:schemeClr val="dk1"/>
                </a:solidFill>
                <a:latin typeface="Manrope SemiBold"/>
                <a:ea typeface="Manrope SemiBold"/>
                <a:cs typeface="Manrope SemiBold"/>
                <a:sym typeface="Manrope SemiBold"/>
              </a:rPr>
              <a:t>decline</a:t>
            </a:r>
            <a:r>
              <a:rPr lang="en" sz="1450">
                <a:solidFill>
                  <a:schemeClr val="dk1"/>
                </a:solidFill>
                <a:latin typeface="Manrope SemiBold"/>
                <a:ea typeface="Manrope SemiBold"/>
                <a:cs typeface="Manrope SemiBold"/>
                <a:sym typeface="Manrope SemiBold"/>
              </a:rPr>
              <a:t> in 2021 and 2022, this maybe due to the covid-19 pandemic. Due to global lockdowns, filming and direction was stopped for most tv shows and movies. </a:t>
            </a:r>
            <a:endParaRPr sz="1450">
              <a:solidFill>
                <a:schemeClr val="dk1"/>
              </a:solidFill>
              <a:latin typeface="Manrope SemiBold"/>
              <a:ea typeface="Manrope SemiBold"/>
              <a:cs typeface="Manrope SemiBold"/>
              <a:sym typeface="Manrope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48"/>
          <p:cNvSpPr txBox="1"/>
          <p:nvPr>
            <p:ph idx="1" type="subTitle"/>
          </p:nvPr>
        </p:nvSpPr>
        <p:spPr>
          <a:xfrm>
            <a:off x="1437750" y="3394675"/>
            <a:ext cx="6268500" cy="150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chemeClr val="lt2"/>
                </a:solidFill>
                <a:latin typeface="Manrope SemiBold"/>
                <a:ea typeface="Manrope SemiBold"/>
                <a:cs typeface="Manrope SemiBold"/>
                <a:sym typeface="Manrope SemiBold"/>
              </a:rPr>
              <a:t>The </a:t>
            </a:r>
            <a:r>
              <a:rPr b="1" lang="en" sz="1500">
                <a:solidFill>
                  <a:schemeClr val="lt2"/>
                </a:solidFill>
                <a:latin typeface="Manrope"/>
                <a:ea typeface="Manrope"/>
                <a:cs typeface="Manrope"/>
                <a:sym typeface="Manrope"/>
              </a:rPr>
              <a:t>Average</a:t>
            </a:r>
            <a:r>
              <a:rPr lang="en" sz="1500">
                <a:solidFill>
                  <a:schemeClr val="lt2"/>
                </a:solidFill>
                <a:latin typeface="Manrope SemiBold"/>
                <a:ea typeface="Manrope SemiBold"/>
                <a:cs typeface="Manrope SemiBold"/>
                <a:sym typeface="Manrope SemiBold"/>
              </a:rPr>
              <a:t> IMDb rating per year shows an interesting analysis we can combine with the bar graph. The movies release in the earlier years have more intense high and lows when it comes to ratings, this is possibly due to the fact that there were not a large number of titles released during that year, which skews the the data if looking at overall average rating throughout.</a:t>
            </a:r>
            <a:endParaRPr sz="1500">
              <a:solidFill>
                <a:schemeClr val="lt2"/>
              </a:solidFill>
              <a:latin typeface="Manrope SemiBold"/>
              <a:ea typeface="Manrope SemiBold"/>
              <a:cs typeface="Manrope SemiBold"/>
              <a:sym typeface="Manrope SemiBold"/>
            </a:endParaRPr>
          </a:p>
          <a:p>
            <a:pPr indent="0" lvl="0" marL="0" rtl="0" algn="l">
              <a:lnSpc>
                <a:spcPct val="115000"/>
              </a:lnSpc>
              <a:spcBef>
                <a:spcPts val="0"/>
              </a:spcBef>
              <a:spcAft>
                <a:spcPts val="0"/>
              </a:spcAft>
              <a:buNone/>
            </a:pPr>
            <a:r>
              <a:t/>
            </a:r>
            <a:endParaRPr sz="1750">
              <a:latin typeface="Manrope SemiBold"/>
              <a:ea typeface="Manrope SemiBold"/>
              <a:cs typeface="Manrope SemiBold"/>
              <a:sym typeface="Manrope SemiBold"/>
            </a:endParaRPr>
          </a:p>
          <a:p>
            <a:pPr indent="0" lvl="0" marL="0" rtl="0" algn="l">
              <a:lnSpc>
                <a:spcPct val="115000"/>
              </a:lnSpc>
              <a:spcBef>
                <a:spcPts val="0"/>
              </a:spcBef>
              <a:spcAft>
                <a:spcPts val="0"/>
              </a:spcAft>
              <a:buNone/>
            </a:pPr>
            <a:r>
              <a:t/>
            </a:r>
            <a:endParaRPr b="1" sz="1550">
              <a:solidFill>
                <a:schemeClr val="lt2"/>
              </a:solidFill>
              <a:latin typeface="Manrope"/>
              <a:ea typeface="Manrope"/>
              <a:cs typeface="Manrope"/>
              <a:sym typeface="Manrope"/>
            </a:endParaRPr>
          </a:p>
          <a:p>
            <a:pPr indent="0" lvl="0" marL="0" rtl="0" algn="ctr">
              <a:spcBef>
                <a:spcPts val="0"/>
              </a:spcBef>
              <a:spcAft>
                <a:spcPts val="0"/>
              </a:spcAft>
              <a:buNone/>
            </a:pPr>
            <a:r>
              <a:t/>
            </a:r>
            <a:endParaRPr/>
          </a:p>
        </p:txBody>
      </p:sp>
      <p:pic>
        <p:nvPicPr>
          <p:cNvPr id="2106" name="Google Shape;2106;p48"/>
          <p:cNvPicPr preferRelativeResize="0"/>
          <p:nvPr/>
        </p:nvPicPr>
        <p:blipFill>
          <a:blip r:embed="rId3">
            <a:alphaModFix/>
          </a:blip>
          <a:stretch>
            <a:fillRect/>
          </a:stretch>
        </p:blipFill>
        <p:spPr>
          <a:xfrm>
            <a:off x="1239075" y="310400"/>
            <a:ext cx="6665850" cy="2882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49"/>
          <p:cNvSpPr txBox="1"/>
          <p:nvPr>
            <p:ph idx="1" type="subTitle"/>
          </p:nvPr>
        </p:nvSpPr>
        <p:spPr>
          <a:xfrm>
            <a:off x="1222800" y="1371550"/>
            <a:ext cx="6852000" cy="150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050">
                <a:solidFill>
                  <a:schemeClr val="accent1"/>
                </a:solidFill>
                <a:latin typeface="Manrope"/>
                <a:ea typeface="Manrope"/>
                <a:cs typeface="Manrope"/>
                <a:sym typeface="Manrope"/>
              </a:rPr>
              <a:t>This part of the analysis offers us more insight about the storytelling aspect instead of the trends. The reason being that volume of titles in the early years was low, while the recent releases volume have been higher, specifically after the 2010’s, this does not give us insight on trend of average rating over time. </a:t>
            </a:r>
            <a:endParaRPr b="1" sz="2050">
              <a:solidFill>
                <a:schemeClr val="accent1"/>
              </a:solidFill>
              <a:latin typeface="Manrope"/>
              <a:ea typeface="Manrope"/>
              <a:cs typeface="Manrope"/>
              <a:sym typeface="Manrope"/>
            </a:endParaRPr>
          </a:p>
          <a:p>
            <a:pPr indent="0" lvl="0" marL="0" rtl="0" algn="just">
              <a:lnSpc>
                <a:spcPct val="115000"/>
              </a:lnSpc>
              <a:spcBef>
                <a:spcPts val="0"/>
              </a:spcBef>
              <a:spcAft>
                <a:spcPts val="0"/>
              </a:spcAft>
              <a:buNone/>
            </a:pPr>
            <a:r>
              <a:t/>
            </a:r>
            <a:endParaRPr sz="1800">
              <a:solidFill>
                <a:schemeClr val="lt2"/>
              </a:solidFill>
              <a:latin typeface="Manrope SemiBold"/>
              <a:ea typeface="Manrope SemiBold"/>
              <a:cs typeface="Manrope SemiBold"/>
              <a:sym typeface="Manrope SemiBold"/>
            </a:endParaRPr>
          </a:p>
          <a:p>
            <a:pPr indent="0" lvl="0" marL="0" rtl="0" algn="l">
              <a:lnSpc>
                <a:spcPct val="115000"/>
              </a:lnSpc>
              <a:spcBef>
                <a:spcPts val="0"/>
              </a:spcBef>
              <a:spcAft>
                <a:spcPts val="0"/>
              </a:spcAft>
              <a:buNone/>
            </a:pPr>
            <a:r>
              <a:t/>
            </a:r>
            <a:endParaRPr sz="1750">
              <a:latin typeface="Manrope SemiBold"/>
              <a:ea typeface="Manrope SemiBold"/>
              <a:cs typeface="Manrope SemiBold"/>
              <a:sym typeface="Manrope SemiBold"/>
            </a:endParaRPr>
          </a:p>
          <a:p>
            <a:pPr indent="0" lvl="0" marL="0" rtl="0" algn="l">
              <a:lnSpc>
                <a:spcPct val="115000"/>
              </a:lnSpc>
              <a:spcBef>
                <a:spcPts val="0"/>
              </a:spcBef>
              <a:spcAft>
                <a:spcPts val="0"/>
              </a:spcAft>
              <a:buNone/>
            </a:pPr>
            <a:r>
              <a:t/>
            </a:r>
            <a:endParaRPr b="1" sz="1550">
              <a:solidFill>
                <a:schemeClr val="lt2"/>
              </a:solidFill>
              <a:latin typeface="Manrope"/>
              <a:ea typeface="Manrope"/>
              <a:cs typeface="Manrope"/>
              <a:sym typeface="Manrope"/>
            </a:endParaRPr>
          </a:p>
          <a:p>
            <a:pPr indent="0" lvl="0" marL="0" rtl="0" algn="ctr">
              <a:spcBef>
                <a:spcPts val="0"/>
              </a:spcBef>
              <a:spcAft>
                <a:spcPts val="0"/>
              </a:spcAft>
              <a:buNone/>
            </a:pPr>
            <a:r>
              <a:t/>
            </a:r>
            <a:endParaRPr/>
          </a:p>
        </p:txBody>
      </p:sp>
      <p:sp>
        <p:nvSpPr>
          <p:cNvPr id="2112" name="Google Shape;2112;p49"/>
          <p:cNvSpPr/>
          <p:nvPr/>
        </p:nvSpPr>
        <p:spPr>
          <a:xfrm>
            <a:off x="3980775" y="467000"/>
            <a:ext cx="970596" cy="904554"/>
          </a:xfrm>
          <a:prstGeom prst="irregularSeal2">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50"/>
          <p:cNvSpPr txBox="1"/>
          <p:nvPr>
            <p:ph type="title"/>
          </p:nvPr>
        </p:nvSpPr>
        <p:spPr>
          <a:xfrm>
            <a:off x="203200" y="2309900"/>
            <a:ext cx="3649800" cy="156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350">
                <a:solidFill>
                  <a:schemeClr val="accent1"/>
                </a:solidFill>
                <a:latin typeface="Manrope Light"/>
                <a:ea typeface="Manrope Light"/>
                <a:cs typeface="Manrope Light"/>
                <a:sym typeface="Manrope Light"/>
              </a:rPr>
              <a:t>Trend Overtime.</a:t>
            </a:r>
            <a:endParaRPr sz="3350">
              <a:solidFill>
                <a:schemeClr val="accent1"/>
              </a:solidFill>
              <a:latin typeface="Manrope ExtraLight"/>
              <a:ea typeface="Manrope ExtraLight"/>
              <a:cs typeface="Manrope ExtraLight"/>
              <a:sym typeface="Manrope ExtraLight"/>
            </a:endParaRPr>
          </a:p>
          <a:p>
            <a:pPr indent="0" lvl="0" marL="0" rtl="0" algn="l">
              <a:spcBef>
                <a:spcPts val="0"/>
              </a:spcBef>
              <a:spcAft>
                <a:spcPts val="0"/>
              </a:spcAft>
              <a:buNone/>
            </a:pPr>
            <a:r>
              <a:rPr lang="en"/>
              <a:t> </a:t>
            </a:r>
            <a:endParaRPr>
              <a:solidFill>
                <a:schemeClr val="lt2"/>
              </a:solidFill>
            </a:endParaRPr>
          </a:p>
        </p:txBody>
      </p:sp>
      <p:sp>
        <p:nvSpPr>
          <p:cNvPr id="2118" name="Google Shape;2118;p50"/>
          <p:cNvSpPr txBox="1"/>
          <p:nvPr>
            <p:ph idx="2" type="title"/>
          </p:nvPr>
        </p:nvSpPr>
        <p:spPr>
          <a:xfrm>
            <a:off x="1001225" y="1131925"/>
            <a:ext cx="1076100" cy="10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2119" name="Google Shape;2119;p50"/>
          <p:cNvCxnSpPr/>
          <p:nvPr/>
        </p:nvCxnSpPr>
        <p:spPr>
          <a:xfrm>
            <a:off x="1139425" y="2144350"/>
            <a:ext cx="645900" cy="0"/>
          </a:xfrm>
          <a:prstGeom prst="straightConnector1">
            <a:avLst/>
          </a:prstGeom>
          <a:noFill/>
          <a:ln cap="flat" cmpd="sng" w="28575">
            <a:solidFill>
              <a:schemeClr val="dk1"/>
            </a:solidFill>
            <a:prstDash val="solid"/>
            <a:round/>
            <a:headEnd len="med" w="med" type="none"/>
            <a:tailEnd len="med" w="med" type="none"/>
          </a:ln>
        </p:spPr>
      </p:cxnSp>
      <p:grpSp>
        <p:nvGrpSpPr>
          <p:cNvPr id="2120" name="Google Shape;2120;p50"/>
          <p:cNvGrpSpPr/>
          <p:nvPr/>
        </p:nvGrpSpPr>
        <p:grpSpPr>
          <a:xfrm>
            <a:off x="4621650" y="936850"/>
            <a:ext cx="3523200" cy="2752849"/>
            <a:chOff x="4621650" y="1244125"/>
            <a:chExt cx="3523200" cy="2752849"/>
          </a:xfrm>
        </p:grpSpPr>
        <p:sp>
          <p:nvSpPr>
            <p:cNvPr id="2121" name="Google Shape;2121;p50"/>
            <p:cNvSpPr/>
            <p:nvPr/>
          </p:nvSpPr>
          <p:spPr>
            <a:xfrm>
              <a:off x="4767693" y="3824175"/>
              <a:ext cx="3231125" cy="1727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0"/>
            <p:cNvSpPr/>
            <p:nvPr/>
          </p:nvSpPr>
          <p:spPr>
            <a:xfrm>
              <a:off x="4621650" y="1244125"/>
              <a:ext cx="3523200" cy="2307000"/>
            </a:xfrm>
            <a:prstGeom prst="roundRect">
              <a:avLst>
                <a:gd fmla="val 924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3" name="Google Shape;2123;p50"/>
            <p:cNvCxnSpPr/>
            <p:nvPr/>
          </p:nvCxnSpPr>
          <p:spPr>
            <a:xfrm>
              <a:off x="6065625" y="3551025"/>
              <a:ext cx="0" cy="173400"/>
            </a:xfrm>
            <a:prstGeom prst="straightConnector1">
              <a:avLst/>
            </a:prstGeom>
            <a:noFill/>
            <a:ln cap="flat" cmpd="sng" w="28575">
              <a:solidFill>
                <a:schemeClr val="dk1"/>
              </a:solidFill>
              <a:prstDash val="solid"/>
              <a:round/>
              <a:headEnd len="med" w="med" type="none"/>
              <a:tailEnd len="med" w="med" type="none"/>
            </a:ln>
          </p:spPr>
        </p:cxnSp>
        <p:cxnSp>
          <p:nvCxnSpPr>
            <p:cNvPr id="2124" name="Google Shape;2124;p50"/>
            <p:cNvCxnSpPr/>
            <p:nvPr/>
          </p:nvCxnSpPr>
          <p:spPr>
            <a:xfrm>
              <a:off x="6700875" y="3551025"/>
              <a:ext cx="0" cy="173400"/>
            </a:xfrm>
            <a:prstGeom prst="straightConnector1">
              <a:avLst/>
            </a:prstGeom>
            <a:noFill/>
            <a:ln cap="flat" cmpd="sng" w="28575">
              <a:solidFill>
                <a:schemeClr val="dk1"/>
              </a:solidFill>
              <a:prstDash val="solid"/>
              <a:round/>
              <a:headEnd len="med" w="med" type="none"/>
              <a:tailEnd len="med" w="med" type="none"/>
            </a:ln>
          </p:spPr>
        </p:cxnSp>
        <p:cxnSp>
          <p:nvCxnSpPr>
            <p:cNvPr id="2125" name="Google Shape;2125;p50"/>
            <p:cNvCxnSpPr/>
            <p:nvPr/>
          </p:nvCxnSpPr>
          <p:spPr>
            <a:xfrm>
              <a:off x="6113700" y="3382725"/>
              <a:ext cx="539100" cy="0"/>
            </a:xfrm>
            <a:prstGeom prst="straightConnector1">
              <a:avLst/>
            </a:prstGeom>
            <a:noFill/>
            <a:ln cap="flat" cmpd="sng" w="28575">
              <a:solidFill>
                <a:schemeClr val="dk1"/>
              </a:solidFill>
              <a:prstDash val="solid"/>
              <a:round/>
              <a:headEnd len="med" w="med" type="none"/>
              <a:tailEnd len="med" w="med" type="none"/>
            </a:ln>
          </p:spPr>
        </p:cxnSp>
        <p:sp>
          <p:nvSpPr>
            <p:cNvPr id="2126" name="Google Shape;2126;p50"/>
            <p:cNvSpPr/>
            <p:nvPr/>
          </p:nvSpPr>
          <p:spPr>
            <a:xfrm>
              <a:off x="5152200" y="3724475"/>
              <a:ext cx="2462100" cy="174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7" name="Google Shape;2127;p50"/>
          <p:cNvSpPr/>
          <p:nvPr/>
        </p:nvSpPr>
        <p:spPr>
          <a:xfrm>
            <a:off x="4831650" y="1198025"/>
            <a:ext cx="3103200" cy="1751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grpSp>
        <p:nvGrpSpPr>
          <p:cNvPr id="2128" name="Google Shape;2128;p50"/>
          <p:cNvGrpSpPr/>
          <p:nvPr/>
        </p:nvGrpSpPr>
        <p:grpSpPr>
          <a:xfrm>
            <a:off x="4888351" y="1288762"/>
            <a:ext cx="2989791" cy="1569922"/>
            <a:chOff x="5159450" y="1919950"/>
            <a:chExt cx="1541050" cy="862500"/>
          </a:xfrm>
        </p:grpSpPr>
        <p:sp>
          <p:nvSpPr>
            <p:cNvPr id="2129" name="Google Shape;2129;p50"/>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39825">
              <a:solidFill>
                <a:srgbClr val="0B5394"/>
              </a:solidFill>
              <a:prstDash val="solid"/>
              <a:round/>
              <a:headEnd len="med" w="med" type="oval"/>
              <a:tailEnd len="med" w="med" type="oval"/>
            </a:ln>
          </p:spPr>
        </p:sp>
        <p:grpSp>
          <p:nvGrpSpPr>
            <p:cNvPr id="2130" name="Google Shape;2130;p50"/>
            <p:cNvGrpSpPr/>
            <p:nvPr/>
          </p:nvGrpSpPr>
          <p:grpSpPr>
            <a:xfrm>
              <a:off x="5159450" y="1919950"/>
              <a:ext cx="1541050" cy="862500"/>
              <a:chOff x="5159450" y="1919950"/>
              <a:chExt cx="1541050" cy="862500"/>
            </a:xfrm>
          </p:grpSpPr>
          <p:cxnSp>
            <p:nvCxnSpPr>
              <p:cNvPr id="2131" name="Google Shape;2131;p50"/>
              <p:cNvCxnSpPr/>
              <p:nvPr/>
            </p:nvCxnSpPr>
            <p:spPr>
              <a:xfrm>
                <a:off x="5159450" y="1919950"/>
                <a:ext cx="0" cy="862500"/>
              </a:xfrm>
              <a:prstGeom prst="straightConnector1">
                <a:avLst/>
              </a:prstGeom>
              <a:noFill/>
              <a:ln cap="flat" cmpd="sng" w="19900">
                <a:solidFill>
                  <a:srgbClr val="0B5394"/>
                </a:solidFill>
                <a:prstDash val="solid"/>
                <a:round/>
                <a:headEnd len="med" w="med" type="none"/>
                <a:tailEnd len="med" w="med" type="none"/>
              </a:ln>
            </p:spPr>
          </p:cxnSp>
          <p:cxnSp>
            <p:nvCxnSpPr>
              <p:cNvPr id="2132" name="Google Shape;2132;p50"/>
              <p:cNvCxnSpPr/>
              <p:nvPr/>
            </p:nvCxnSpPr>
            <p:spPr>
              <a:xfrm>
                <a:off x="5161200" y="2778975"/>
                <a:ext cx="1539300" cy="0"/>
              </a:xfrm>
              <a:prstGeom prst="straightConnector1">
                <a:avLst/>
              </a:prstGeom>
              <a:noFill/>
              <a:ln cap="flat" cmpd="sng" w="19900">
                <a:solidFill>
                  <a:srgbClr val="0B5394"/>
                </a:solidFill>
                <a:prstDash val="solid"/>
                <a:round/>
                <a:headEnd len="med" w="med" type="none"/>
                <a:tailEnd len="med" w="med" type="none"/>
              </a:ln>
            </p:spPr>
          </p:cxn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pic>
        <p:nvPicPr>
          <p:cNvPr id="2137" name="Google Shape;2137;p51"/>
          <p:cNvPicPr preferRelativeResize="0"/>
          <p:nvPr/>
        </p:nvPicPr>
        <p:blipFill>
          <a:blip r:embed="rId3">
            <a:alphaModFix/>
          </a:blip>
          <a:stretch>
            <a:fillRect/>
          </a:stretch>
        </p:blipFill>
        <p:spPr>
          <a:xfrm>
            <a:off x="152400" y="475450"/>
            <a:ext cx="8839198" cy="419261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52"/>
          <p:cNvSpPr txBox="1"/>
          <p:nvPr>
            <p:ph type="title"/>
          </p:nvPr>
        </p:nvSpPr>
        <p:spPr>
          <a:xfrm>
            <a:off x="713250" y="321200"/>
            <a:ext cx="77175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Black"/>
                <a:ea typeface="Inter Black"/>
                <a:cs typeface="Inter Black"/>
                <a:sym typeface="Inter Black"/>
              </a:rPr>
              <a:t>KEY POINTS </a:t>
            </a:r>
            <a:endParaRPr>
              <a:latin typeface="Inter Black"/>
              <a:ea typeface="Inter Black"/>
              <a:cs typeface="Inter Black"/>
              <a:sym typeface="Inter Black"/>
            </a:endParaRPr>
          </a:p>
        </p:txBody>
      </p:sp>
      <p:sp>
        <p:nvSpPr>
          <p:cNvPr id="2143" name="Google Shape;2143;p52"/>
          <p:cNvSpPr txBox="1"/>
          <p:nvPr>
            <p:ph idx="1" type="subTitle"/>
          </p:nvPr>
        </p:nvSpPr>
        <p:spPr>
          <a:xfrm>
            <a:off x="695950" y="3218025"/>
            <a:ext cx="23379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1953 is the earliest release year, mapped to 0 on the X-axis.</a:t>
            </a:r>
            <a:endParaRPr sz="1300"/>
          </a:p>
        </p:txBody>
      </p:sp>
      <p:sp>
        <p:nvSpPr>
          <p:cNvPr id="2144" name="Google Shape;2144;p52"/>
          <p:cNvSpPr txBox="1"/>
          <p:nvPr>
            <p:ph idx="2" type="title"/>
          </p:nvPr>
        </p:nvSpPr>
        <p:spPr>
          <a:xfrm>
            <a:off x="792850"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45" name="Google Shape;2145;p52"/>
          <p:cNvSpPr txBox="1"/>
          <p:nvPr>
            <p:ph idx="3" type="subTitle"/>
          </p:nvPr>
        </p:nvSpPr>
        <p:spPr>
          <a:xfrm>
            <a:off x="695950" y="2796675"/>
            <a:ext cx="2434800" cy="43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Earliest Year Index</a:t>
            </a:r>
            <a:endParaRPr sz="1900"/>
          </a:p>
        </p:txBody>
      </p:sp>
      <p:sp>
        <p:nvSpPr>
          <p:cNvPr id="2146" name="Google Shape;2146;p52"/>
          <p:cNvSpPr txBox="1"/>
          <p:nvPr>
            <p:ph idx="4" type="subTitle"/>
          </p:nvPr>
        </p:nvSpPr>
        <p:spPr>
          <a:xfrm>
            <a:off x="6110125" y="3218025"/>
            <a:ext cx="2662200" cy="708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Using 100 titles per point reduces skew from release volume and shows true rating trends.</a:t>
            </a:r>
            <a:endParaRPr sz="1300"/>
          </a:p>
          <a:p>
            <a:pPr indent="0" lvl="0" marL="0" rtl="0" algn="ctr">
              <a:spcBef>
                <a:spcPts val="1200"/>
              </a:spcBef>
              <a:spcAft>
                <a:spcPts val="0"/>
              </a:spcAft>
              <a:buNone/>
            </a:pPr>
            <a:r>
              <a:t/>
            </a:r>
            <a:endParaRPr/>
          </a:p>
        </p:txBody>
      </p:sp>
      <p:sp>
        <p:nvSpPr>
          <p:cNvPr id="2147" name="Google Shape;2147;p52"/>
          <p:cNvSpPr txBox="1"/>
          <p:nvPr>
            <p:ph idx="5" type="title"/>
          </p:nvPr>
        </p:nvSpPr>
        <p:spPr>
          <a:xfrm>
            <a:off x="6110125"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2148" name="Google Shape;2148;p52"/>
          <p:cNvSpPr txBox="1"/>
          <p:nvPr>
            <p:ph idx="6" type="subTitle"/>
          </p:nvPr>
        </p:nvSpPr>
        <p:spPr>
          <a:xfrm>
            <a:off x="6110125" y="2672762"/>
            <a:ext cx="224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Title Sample Size</a:t>
            </a:r>
            <a:endParaRPr sz="1900"/>
          </a:p>
        </p:txBody>
      </p:sp>
      <p:sp>
        <p:nvSpPr>
          <p:cNvPr id="2149" name="Google Shape;2149;p52"/>
          <p:cNvSpPr txBox="1"/>
          <p:nvPr>
            <p:ph idx="7" type="subTitle"/>
          </p:nvPr>
        </p:nvSpPr>
        <p:spPr>
          <a:xfrm>
            <a:off x="3451500" y="3218025"/>
            <a:ext cx="2434800" cy="708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2022 is the most recent release year in the dataset, mapped to 8000 on the X-axis.</a:t>
            </a:r>
            <a:endParaRPr sz="1300"/>
          </a:p>
          <a:p>
            <a:pPr indent="0" lvl="0" marL="0" rtl="0" algn="ctr">
              <a:spcBef>
                <a:spcPts val="1200"/>
              </a:spcBef>
              <a:spcAft>
                <a:spcPts val="0"/>
              </a:spcAft>
              <a:buNone/>
            </a:pPr>
            <a:r>
              <a:t/>
            </a:r>
            <a:endParaRPr/>
          </a:p>
        </p:txBody>
      </p:sp>
      <p:sp>
        <p:nvSpPr>
          <p:cNvPr id="2150" name="Google Shape;2150;p52"/>
          <p:cNvSpPr txBox="1"/>
          <p:nvPr>
            <p:ph idx="8" type="title"/>
          </p:nvPr>
        </p:nvSpPr>
        <p:spPr>
          <a:xfrm>
            <a:off x="3451500" y="1754925"/>
            <a:ext cx="22410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8000</a:t>
            </a:r>
            <a:endParaRPr/>
          </a:p>
        </p:txBody>
      </p:sp>
      <p:sp>
        <p:nvSpPr>
          <p:cNvPr id="2151" name="Google Shape;2151;p52"/>
          <p:cNvSpPr txBox="1"/>
          <p:nvPr>
            <p:ph idx="9" type="subTitle"/>
          </p:nvPr>
        </p:nvSpPr>
        <p:spPr>
          <a:xfrm>
            <a:off x="3451488" y="2674562"/>
            <a:ext cx="2241000" cy="5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Latest Year Index </a:t>
            </a:r>
            <a:endParaRPr sz="1900"/>
          </a:p>
        </p:txBody>
      </p:sp>
      <p:cxnSp>
        <p:nvCxnSpPr>
          <p:cNvPr id="2152" name="Google Shape;2152;p52"/>
          <p:cNvCxnSpPr/>
          <p:nvPr/>
        </p:nvCxnSpPr>
        <p:spPr>
          <a:xfrm>
            <a:off x="1026575" y="2674550"/>
            <a:ext cx="1773600" cy="0"/>
          </a:xfrm>
          <a:prstGeom prst="straightConnector1">
            <a:avLst/>
          </a:prstGeom>
          <a:noFill/>
          <a:ln cap="flat" cmpd="sng" w="28575">
            <a:solidFill>
              <a:schemeClr val="dk1"/>
            </a:solidFill>
            <a:prstDash val="solid"/>
            <a:round/>
            <a:headEnd len="med" w="med" type="none"/>
            <a:tailEnd len="med" w="med" type="none"/>
          </a:ln>
        </p:spPr>
      </p:cxnSp>
      <p:cxnSp>
        <p:nvCxnSpPr>
          <p:cNvPr id="2153" name="Google Shape;2153;p52"/>
          <p:cNvCxnSpPr/>
          <p:nvPr/>
        </p:nvCxnSpPr>
        <p:spPr>
          <a:xfrm>
            <a:off x="3685200" y="2674550"/>
            <a:ext cx="1773600" cy="0"/>
          </a:xfrm>
          <a:prstGeom prst="straightConnector1">
            <a:avLst/>
          </a:prstGeom>
          <a:noFill/>
          <a:ln cap="flat" cmpd="sng" w="28575">
            <a:solidFill>
              <a:schemeClr val="dk1"/>
            </a:solidFill>
            <a:prstDash val="solid"/>
            <a:round/>
            <a:headEnd len="med" w="med" type="none"/>
            <a:tailEnd len="med" w="med" type="none"/>
          </a:ln>
        </p:spPr>
      </p:cxnSp>
      <p:cxnSp>
        <p:nvCxnSpPr>
          <p:cNvPr id="2154" name="Google Shape;2154;p52"/>
          <p:cNvCxnSpPr/>
          <p:nvPr/>
        </p:nvCxnSpPr>
        <p:spPr>
          <a:xfrm>
            <a:off x="6343825" y="2674550"/>
            <a:ext cx="17736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53"/>
          <p:cNvSpPr txBox="1"/>
          <p:nvPr>
            <p:ph type="title"/>
          </p:nvPr>
        </p:nvSpPr>
        <p:spPr>
          <a:xfrm>
            <a:off x="862200" y="1438475"/>
            <a:ext cx="7419600" cy="80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Manrope"/>
                <a:ea typeface="Manrope"/>
                <a:cs typeface="Manrope"/>
                <a:sym typeface="Manrope"/>
              </a:rPr>
              <a:t>Thats all for the analysis part!</a:t>
            </a:r>
            <a:endParaRPr>
              <a:solidFill>
                <a:schemeClr val="lt2"/>
              </a:solidFill>
              <a:latin typeface="Manrope"/>
              <a:ea typeface="Manrope"/>
              <a:cs typeface="Manrope"/>
              <a:sym typeface="Manrope"/>
            </a:endParaRPr>
          </a:p>
        </p:txBody>
      </p:sp>
      <p:sp>
        <p:nvSpPr>
          <p:cNvPr id="2160" name="Google Shape;2160;p53"/>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Check out the business </a:t>
            </a:r>
            <a:r>
              <a:rPr lang="en"/>
              <a:t>recommendations</a:t>
            </a:r>
            <a:r>
              <a:rPr lang="en"/>
              <a:t> in the github read me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36"/>
          <p:cNvSpPr txBox="1"/>
          <p:nvPr>
            <p:ph type="title"/>
          </p:nvPr>
        </p:nvSpPr>
        <p:spPr>
          <a:xfrm>
            <a:off x="4276925" y="1364150"/>
            <a:ext cx="4153800" cy="80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707" name="Google Shape;1707;p36"/>
          <p:cNvSpPr txBox="1"/>
          <p:nvPr>
            <p:ph idx="1" type="subTitle"/>
          </p:nvPr>
        </p:nvSpPr>
        <p:spPr>
          <a:xfrm>
            <a:off x="4276925" y="2305368"/>
            <a:ext cx="4153800" cy="1416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These slides will </a:t>
            </a:r>
            <a:r>
              <a:rPr lang="en"/>
              <a:t>take</a:t>
            </a:r>
            <a:r>
              <a:rPr lang="en"/>
              <a:t> you through a journey of different analysis gathered from the datasets “Netflix TV Shows and Movies” and “Netflix Titles”. One of the </a:t>
            </a:r>
            <a:r>
              <a:rPr lang="en"/>
              <a:t>datasets</a:t>
            </a:r>
            <a:r>
              <a:rPr lang="en"/>
              <a:t> give us information on their imdb ratings and the other gives us more info on the genre.</a:t>
            </a:r>
            <a:endParaRPr/>
          </a:p>
        </p:txBody>
      </p:sp>
      <p:cxnSp>
        <p:nvCxnSpPr>
          <p:cNvPr id="1708" name="Google Shape;1708;p36"/>
          <p:cNvCxnSpPr/>
          <p:nvPr/>
        </p:nvCxnSpPr>
        <p:spPr>
          <a:xfrm>
            <a:off x="4670150" y="2215800"/>
            <a:ext cx="3641100" cy="0"/>
          </a:xfrm>
          <a:prstGeom prst="straightConnector1">
            <a:avLst/>
          </a:prstGeom>
          <a:noFill/>
          <a:ln cap="flat" cmpd="sng" w="28575">
            <a:solidFill>
              <a:schemeClr val="dk1"/>
            </a:solidFill>
            <a:prstDash val="solid"/>
            <a:round/>
            <a:headEnd len="med" w="med" type="none"/>
            <a:tailEnd len="med" w="med" type="none"/>
          </a:ln>
        </p:spPr>
      </p:cxnSp>
      <p:grpSp>
        <p:nvGrpSpPr>
          <p:cNvPr id="1709" name="Google Shape;1709;p36"/>
          <p:cNvGrpSpPr/>
          <p:nvPr/>
        </p:nvGrpSpPr>
        <p:grpSpPr>
          <a:xfrm>
            <a:off x="726562" y="1255007"/>
            <a:ext cx="2833748" cy="2745069"/>
            <a:chOff x="726562" y="1255007"/>
            <a:chExt cx="2833748" cy="2745069"/>
          </a:xfrm>
        </p:grpSpPr>
        <p:sp>
          <p:nvSpPr>
            <p:cNvPr id="1710" name="Google Shape;1710;p36"/>
            <p:cNvSpPr/>
            <p:nvPr/>
          </p:nvSpPr>
          <p:spPr>
            <a:xfrm>
              <a:off x="1218500" y="3577625"/>
              <a:ext cx="2341810" cy="18687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1548324" y="1255007"/>
              <a:ext cx="1682159" cy="2413884"/>
            </a:xfrm>
            <a:custGeom>
              <a:rect b="b" l="l" r="r" t="t"/>
              <a:pathLst>
                <a:path extrusionOk="0" h="78898" w="54789">
                  <a:moveTo>
                    <a:pt x="1" y="0"/>
                  </a:moveTo>
                  <a:lnTo>
                    <a:pt x="1" y="78897"/>
                  </a:lnTo>
                  <a:lnTo>
                    <a:pt x="54789" y="78897"/>
                  </a:lnTo>
                  <a:lnTo>
                    <a:pt x="54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rot="-5400000">
              <a:off x="1103685" y="1810334"/>
              <a:ext cx="1033979" cy="26000"/>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726562" y="3813200"/>
              <a:ext cx="1612413" cy="186876"/>
            </a:xfrm>
            <a:custGeom>
              <a:rect b="b" l="l" r="r" t="t"/>
              <a:pathLst>
                <a:path extrusionOk="0" h="1442" w="27153">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1752716" y="2110374"/>
              <a:ext cx="1306269" cy="31"/>
            </a:xfrm>
            <a:custGeom>
              <a:rect b="b" l="l" r="r" t="t"/>
              <a:pathLst>
                <a:path extrusionOk="0" fill="none" h="1" w="42546">
                  <a:moveTo>
                    <a:pt x="0" y="1"/>
                  </a:moveTo>
                  <a:lnTo>
                    <a:pt x="4254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1752716" y="1394886"/>
              <a:ext cx="1133014" cy="558787"/>
            </a:xfrm>
            <a:custGeom>
              <a:rect b="b" l="l" r="r" t="t"/>
              <a:pathLst>
                <a:path extrusionOk="0" fill="none" h="18264" w="36903">
                  <a:moveTo>
                    <a:pt x="0" y="18264"/>
                  </a:moveTo>
                  <a:lnTo>
                    <a:pt x="5644" y="12649"/>
                  </a:lnTo>
                  <a:lnTo>
                    <a:pt x="10883" y="17280"/>
                  </a:lnTo>
                  <a:lnTo>
                    <a:pt x="22344" y="4719"/>
                  </a:lnTo>
                  <a:lnTo>
                    <a:pt x="25209" y="7295"/>
                  </a:lnTo>
                  <a:lnTo>
                    <a:pt x="30564" y="1940"/>
                  </a:lnTo>
                  <a:lnTo>
                    <a:pt x="36902"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2885730" y="1394886"/>
              <a:ext cx="31" cy="715525"/>
            </a:xfrm>
            <a:custGeom>
              <a:rect b="b" l="l" r="r" t="t"/>
              <a:pathLst>
                <a:path extrusionOk="0" fill="none" h="23387" w="1">
                  <a:moveTo>
                    <a:pt x="0" y="1"/>
                  </a:moveTo>
                  <a:lnTo>
                    <a:pt x="0" y="23387"/>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2786190" y="1424134"/>
              <a:ext cx="31" cy="689825"/>
            </a:xfrm>
            <a:custGeom>
              <a:rect b="b" l="l" r="r" t="t"/>
              <a:pathLst>
                <a:path extrusionOk="0" fill="none" h="22547" w="1">
                  <a:moveTo>
                    <a:pt x="1" y="0"/>
                  </a:moveTo>
                  <a:lnTo>
                    <a:pt x="1" y="2254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2691101" y="1454239"/>
              <a:ext cx="31" cy="656171"/>
            </a:xfrm>
            <a:custGeom>
              <a:rect b="b" l="l" r="r" t="t"/>
              <a:pathLst>
                <a:path extrusionOk="0" fill="none" h="21447" w="1">
                  <a:moveTo>
                    <a:pt x="1" y="0"/>
                  </a:moveTo>
                  <a:lnTo>
                    <a:pt x="1" y="21447"/>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2604917" y="1540119"/>
              <a:ext cx="31" cy="570291"/>
            </a:xfrm>
            <a:custGeom>
              <a:rect b="b" l="l" r="r" t="t"/>
              <a:pathLst>
                <a:path extrusionOk="0" fill="none" h="18640" w="1">
                  <a:moveTo>
                    <a:pt x="0" y="1"/>
                  </a:moveTo>
                  <a:lnTo>
                    <a:pt x="0" y="1864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2526716" y="1618044"/>
              <a:ext cx="31" cy="492365"/>
            </a:xfrm>
            <a:custGeom>
              <a:rect b="b" l="l" r="r" t="t"/>
              <a:pathLst>
                <a:path extrusionOk="0" fill="none" h="16093" w="1">
                  <a:moveTo>
                    <a:pt x="0" y="1"/>
                  </a:moveTo>
                  <a:lnTo>
                    <a:pt x="0" y="16093"/>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2438720" y="1539232"/>
              <a:ext cx="31" cy="571178"/>
            </a:xfrm>
            <a:custGeom>
              <a:rect b="b" l="l" r="r" t="t"/>
              <a:pathLst>
                <a:path extrusionOk="0" fill="none" h="18669" w="1">
                  <a:moveTo>
                    <a:pt x="1" y="1"/>
                  </a:moveTo>
                  <a:lnTo>
                    <a:pt x="1" y="18669"/>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2360550" y="1625142"/>
              <a:ext cx="31" cy="485267"/>
            </a:xfrm>
            <a:custGeom>
              <a:rect b="b" l="l" r="r" t="t"/>
              <a:pathLst>
                <a:path extrusionOk="0" fill="none" h="15861" w="1">
                  <a:moveTo>
                    <a:pt x="0" y="0"/>
                  </a:moveTo>
                  <a:lnTo>
                    <a:pt x="0" y="1586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2273444" y="1720750"/>
              <a:ext cx="31" cy="389658"/>
            </a:xfrm>
            <a:custGeom>
              <a:rect b="b" l="l" r="r" t="t"/>
              <a:pathLst>
                <a:path extrusionOk="0" fill="none" h="12736" w="1">
                  <a:moveTo>
                    <a:pt x="1" y="1"/>
                  </a:moveTo>
                  <a:lnTo>
                    <a:pt x="1" y="1273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6"/>
            <p:cNvSpPr/>
            <p:nvPr/>
          </p:nvSpPr>
          <p:spPr>
            <a:xfrm>
              <a:off x="2182808" y="1818164"/>
              <a:ext cx="31" cy="292243"/>
            </a:xfrm>
            <a:custGeom>
              <a:rect b="b" l="l" r="r" t="t"/>
              <a:pathLst>
                <a:path extrusionOk="0" fill="none" h="9552" w="1">
                  <a:moveTo>
                    <a:pt x="1" y="1"/>
                  </a:moveTo>
                  <a:lnTo>
                    <a:pt x="1" y="9552"/>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2086830" y="1923532"/>
              <a:ext cx="31" cy="186874"/>
            </a:xfrm>
            <a:custGeom>
              <a:rect b="b" l="l" r="r" t="t"/>
              <a:pathLst>
                <a:path extrusionOk="0" fill="none" h="6108" w="1">
                  <a:moveTo>
                    <a:pt x="1" y="1"/>
                  </a:moveTo>
                  <a:lnTo>
                    <a:pt x="1" y="6108"/>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6"/>
            <p:cNvSpPr/>
            <p:nvPr/>
          </p:nvSpPr>
          <p:spPr>
            <a:xfrm>
              <a:off x="2004207" y="1851818"/>
              <a:ext cx="31" cy="256814"/>
            </a:xfrm>
            <a:custGeom>
              <a:rect b="b" l="l" r="r" t="t"/>
              <a:pathLst>
                <a:path extrusionOk="0" fill="none" h="8394" w="1">
                  <a:moveTo>
                    <a:pt x="0" y="8394"/>
                  </a:moveTo>
                  <a:lnTo>
                    <a:pt x="0"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a:off x="1926006" y="1781848"/>
              <a:ext cx="31" cy="328560"/>
            </a:xfrm>
            <a:custGeom>
              <a:rect b="b" l="l" r="r" t="t"/>
              <a:pathLst>
                <a:path extrusionOk="0" fill="none" h="10739" w="1">
                  <a:moveTo>
                    <a:pt x="0" y="1"/>
                  </a:moveTo>
                  <a:lnTo>
                    <a:pt x="0" y="10739"/>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a:off x="1847804" y="1858885"/>
              <a:ext cx="31" cy="249747"/>
            </a:xfrm>
            <a:custGeom>
              <a:rect b="b" l="l" r="r" t="t"/>
              <a:pathLst>
                <a:path extrusionOk="0" fill="none" h="8163" w="1">
                  <a:moveTo>
                    <a:pt x="0" y="1"/>
                  </a:moveTo>
                  <a:lnTo>
                    <a:pt x="0" y="8163"/>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a:off x="1752716" y="1953637"/>
              <a:ext cx="31" cy="154994"/>
            </a:xfrm>
            <a:custGeom>
              <a:rect b="b" l="l" r="r" t="t"/>
              <a:pathLst>
                <a:path extrusionOk="0" fill="none" h="5066" w="1">
                  <a:moveTo>
                    <a:pt x="0" y="1"/>
                  </a:moveTo>
                  <a:lnTo>
                    <a:pt x="0" y="5066"/>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6"/>
            <p:cNvSpPr/>
            <p:nvPr/>
          </p:nvSpPr>
          <p:spPr>
            <a:xfrm>
              <a:off x="2413851" y="1514450"/>
              <a:ext cx="49799" cy="50482"/>
            </a:xfrm>
            <a:custGeom>
              <a:rect b="b" l="l" r="r" t="t"/>
              <a:pathLst>
                <a:path extrusionOk="0" h="1650" w="1622">
                  <a:moveTo>
                    <a:pt x="811" y="0"/>
                  </a:moveTo>
                  <a:cubicBezTo>
                    <a:pt x="348" y="0"/>
                    <a:pt x="1" y="376"/>
                    <a:pt x="1" y="811"/>
                  </a:cubicBezTo>
                  <a:cubicBezTo>
                    <a:pt x="1" y="1274"/>
                    <a:pt x="348" y="1650"/>
                    <a:pt x="811" y="1650"/>
                  </a:cubicBezTo>
                  <a:cubicBezTo>
                    <a:pt x="1245" y="1650"/>
                    <a:pt x="1621" y="1274"/>
                    <a:pt x="1621" y="811"/>
                  </a:cubicBezTo>
                  <a:cubicBezTo>
                    <a:pt x="1621" y="376"/>
                    <a:pt x="124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2501816" y="1593262"/>
              <a:ext cx="49799" cy="49594"/>
            </a:xfrm>
            <a:custGeom>
              <a:rect b="b" l="l" r="r" t="t"/>
              <a:pathLst>
                <a:path extrusionOk="0" h="1621" w="1622">
                  <a:moveTo>
                    <a:pt x="811" y="0"/>
                  </a:moveTo>
                  <a:cubicBezTo>
                    <a:pt x="377" y="0"/>
                    <a:pt x="1" y="347"/>
                    <a:pt x="1" y="811"/>
                  </a:cubicBezTo>
                  <a:cubicBezTo>
                    <a:pt x="1" y="1245"/>
                    <a:pt x="377" y="1621"/>
                    <a:pt x="811" y="1621"/>
                  </a:cubicBezTo>
                  <a:cubicBezTo>
                    <a:pt x="1274" y="1621"/>
                    <a:pt x="1622" y="1245"/>
                    <a:pt x="1622" y="811"/>
                  </a:cubicBezTo>
                  <a:cubicBezTo>
                    <a:pt x="1622" y="347"/>
                    <a:pt x="1274"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2335507" y="1429427"/>
              <a:ext cx="49799" cy="49625"/>
            </a:xfrm>
            <a:custGeom>
              <a:rect b="b" l="l" r="r" t="t"/>
              <a:pathLst>
                <a:path extrusionOk="0" h="1622" w="1622">
                  <a:moveTo>
                    <a:pt x="811" y="1"/>
                  </a:moveTo>
                  <a:cubicBezTo>
                    <a:pt x="348" y="1"/>
                    <a:pt x="0" y="377"/>
                    <a:pt x="0" y="811"/>
                  </a:cubicBezTo>
                  <a:cubicBezTo>
                    <a:pt x="0" y="1274"/>
                    <a:pt x="348" y="1622"/>
                    <a:pt x="811" y="1622"/>
                  </a:cubicBezTo>
                  <a:cubicBezTo>
                    <a:pt x="1245" y="1622"/>
                    <a:pt x="1621" y="1274"/>
                    <a:pt x="1621" y="811"/>
                  </a:cubicBezTo>
                  <a:cubicBezTo>
                    <a:pt x="1621" y="377"/>
                    <a:pt x="1245" y="1"/>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2530104" y="1370104"/>
              <a:ext cx="49799" cy="50512"/>
            </a:xfrm>
            <a:custGeom>
              <a:rect b="b" l="l" r="r" t="t"/>
              <a:pathLst>
                <a:path extrusionOk="0" h="1651" w="1622">
                  <a:moveTo>
                    <a:pt x="811" y="1"/>
                  </a:moveTo>
                  <a:cubicBezTo>
                    <a:pt x="348" y="1"/>
                    <a:pt x="1" y="377"/>
                    <a:pt x="1" y="811"/>
                  </a:cubicBezTo>
                  <a:cubicBezTo>
                    <a:pt x="1" y="1274"/>
                    <a:pt x="348" y="1650"/>
                    <a:pt x="811" y="1650"/>
                  </a:cubicBezTo>
                  <a:cubicBezTo>
                    <a:pt x="1245" y="1650"/>
                    <a:pt x="1621" y="1274"/>
                    <a:pt x="1621" y="811"/>
                  </a:cubicBezTo>
                  <a:cubicBezTo>
                    <a:pt x="1621" y="377"/>
                    <a:pt x="1245" y="1"/>
                    <a:pt x="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2061960" y="1898750"/>
              <a:ext cx="49799" cy="49625"/>
            </a:xfrm>
            <a:custGeom>
              <a:rect b="b" l="l" r="r" t="t"/>
              <a:pathLst>
                <a:path extrusionOk="0" h="1622" w="1622">
                  <a:moveTo>
                    <a:pt x="811" y="0"/>
                  </a:moveTo>
                  <a:cubicBezTo>
                    <a:pt x="377" y="0"/>
                    <a:pt x="0" y="377"/>
                    <a:pt x="0" y="811"/>
                  </a:cubicBezTo>
                  <a:cubicBezTo>
                    <a:pt x="0" y="1274"/>
                    <a:pt x="377" y="1621"/>
                    <a:pt x="811" y="1621"/>
                  </a:cubicBezTo>
                  <a:cubicBezTo>
                    <a:pt x="1274" y="1621"/>
                    <a:pt x="1621" y="1274"/>
                    <a:pt x="1621" y="811"/>
                  </a:cubicBezTo>
                  <a:cubicBezTo>
                    <a:pt x="1621" y="377"/>
                    <a:pt x="1274"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6"/>
            <p:cNvSpPr/>
            <p:nvPr/>
          </p:nvSpPr>
          <p:spPr>
            <a:xfrm>
              <a:off x="1900215" y="1757066"/>
              <a:ext cx="50690" cy="49625"/>
            </a:xfrm>
            <a:custGeom>
              <a:rect b="b" l="l" r="r" t="t"/>
              <a:pathLst>
                <a:path extrusionOk="0" h="1622" w="1651">
                  <a:moveTo>
                    <a:pt x="840" y="0"/>
                  </a:moveTo>
                  <a:cubicBezTo>
                    <a:pt x="377" y="0"/>
                    <a:pt x="1" y="348"/>
                    <a:pt x="1" y="811"/>
                  </a:cubicBezTo>
                  <a:cubicBezTo>
                    <a:pt x="1" y="1245"/>
                    <a:pt x="377" y="1621"/>
                    <a:pt x="840" y="1621"/>
                  </a:cubicBezTo>
                  <a:cubicBezTo>
                    <a:pt x="1274" y="1621"/>
                    <a:pt x="1650" y="1245"/>
                    <a:pt x="1650" y="811"/>
                  </a:cubicBezTo>
                  <a:cubicBezTo>
                    <a:pt x="1650" y="348"/>
                    <a:pt x="1274" y="0"/>
                    <a:pt x="8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6"/>
            <p:cNvSpPr/>
            <p:nvPr/>
          </p:nvSpPr>
          <p:spPr>
            <a:xfrm>
              <a:off x="1727816" y="1928855"/>
              <a:ext cx="49799" cy="49625"/>
            </a:xfrm>
            <a:custGeom>
              <a:rect b="b" l="l" r="r" t="t"/>
              <a:pathLst>
                <a:path extrusionOk="0" h="1622" w="1622">
                  <a:moveTo>
                    <a:pt x="811" y="0"/>
                  </a:moveTo>
                  <a:cubicBezTo>
                    <a:pt x="348" y="0"/>
                    <a:pt x="1" y="377"/>
                    <a:pt x="1" y="811"/>
                  </a:cubicBezTo>
                  <a:cubicBezTo>
                    <a:pt x="1" y="1274"/>
                    <a:pt x="348" y="1621"/>
                    <a:pt x="811" y="1621"/>
                  </a:cubicBezTo>
                  <a:cubicBezTo>
                    <a:pt x="1245" y="1621"/>
                    <a:pt x="1622" y="1274"/>
                    <a:pt x="1622" y="811"/>
                  </a:cubicBezTo>
                  <a:cubicBezTo>
                    <a:pt x="1622" y="377"/>
                    <a:pt x="124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2273444" y="2276840"/>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6"/>
            <p:cNvSpPr/>
            <p:nvPr/>
          </p:nvSpPr>
          <p:spPr>
            <a:xfrm>
              <a:off x="2273444" y="2335276"/>
              <a:ext cx="792677" cy="31"/>
            </a:xfrm>
            <a:custGeom>
              <a:rect b="b" l="l" r="r" t="t"/>
              <a:pathLst>
                <a:path extrusionOk="0" fill="none" h="1" w="25818">
                  <a:moveTo>
                    <a:pt x="1" y="1"/>
                  </a:moveTo>
                  <a:lnTo>
                    <a:pt x="25817"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2273444" y="2461907"/>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6"/>
            <p:cNvSpPr/>
            <p:nvPr/>
          </p:nvSpPr>
          <p:spPr>
            <a:xfrm>
              <a:off x="2273444" y="2517712"/>
              <a:ext cx="785554" cy="31"/>
            </a:xfrm>
            <a:custGeom>
              <a:rect b="b" l="l" r="r" t="t"/>
              <a:pathLst>
                <a:path extrusionOk="0" fill="none" h="1" w="25586">
                  <a:moveTo>
                    <a:pt x="1" y="0"/>
                  </a:moveTo>
                  <a:lnTo>
                    <a:pt x="25586"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a:off x="2273444" y="2572599"/>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6"/>
            <p:cNvSpPr/>
            <p:nvPr/>
          </p:nvSpPr>
          <p:spPr>
            <a:xfrm>
              <a:off x="2273444" y="2628373"/>
              <a:ext cx="785554" cy="31"/>
            </a:xfrm>
            <a:custGeom>
              <a:rect b="b" l="l" r="r" t="t"/>
              <a:pathLst>
                <a:path extrusionOk="0" fill="none" h="1" w="25586">
                  <a:moveTo>
                    <a:pt x="1" y="1"/>
                  </a:moveTo>
                  <a:lnTo>
                    <a:pt x="25586" y="1"/>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6"/>
            <p:cNvSpPr/>
            <p:nvPr/>
          </p:nvSpPr>
          <p:spPr>
            <a:xfrm>
              <a:off x="2330090" y="2907306"/>
              <a:ext cx="61344" cy="156769"/>
            </a:xfrm>
            <a:custGeom>
              <a:rect b="b" l="l" r="r" t="t"/>
              <a:pathLst>
                <a:path extrusionOk="0" h="5124" w="1998">
                  <a:moveTo>
                    <a:pt x="0" y="1"/>
                  </a:moveTo>
                  <a:lnTo>
                    <a:pt x="0" y="5124"/>
                  </a:lnTo>
                  <a:lnTo>
                    <a:pt x="1997" y="5124"/>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6"/>
            <p:cNvSpPr/>
            <p:nvPr/>
          </p:nvSpPr>
          <p:spPr>
            <a:xfrm>
              <a:off x="2443874" y="2818764"/>
              <a:ext cx="60453" cy="245311"/>
            </a:xfrm>
            <a:custGeom>
              <a:rect b="b" l="l" r="r" t="t"/>
              <a:pathLst>
                <a:path extrusionOk="0" h="8018" w="1969">
                  <a:moveTo>
                    <a:pt x="1" y="1"/>
                  </a:moveTo>
                  <a:lnTo>
                    <a:pt x="1" y="8018"/>
                  </a:lnTo>
                  <a:lnTo>
                    <a:pt x="1969" y="8018"/>
                  </a:lnTo>
                  <a:lnTo>
                    <a:pt x="19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a:off x="2556767" y="2768283"/>
              <a:ext cx="61344" cy="295792"/>
            </a:xfrm>
            <a:custGeom>
              <a:rect b="b" l="l" r="r" t="t"/>
              <a:pathLst>
                <a:path extrusionOk="0" h="9668" w="1998">
                  <a:moveTo>
                    <a:pt x="0" y="1"/>
                  </a:moveTo>
                  <a:lnTo>
                    <a:pt x="0" y="9668"/>
                  </a:lnTo>
                  <a:lnTo>
                    <a:pt x="1997" y="9668"/>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p:nvPr/>
          </p:nvSpPr>
          <p:spPr>
            <a:xfrm>
              <a:off x="2784335" y="2768283"/>
              <a:ext cx="61344" cy="295792"/>
            </a:xfrm>
            <a:custGeom>
              <a:rect b="b" l="l" r="r" t="t"/>
              <a:pathLst>
                <a:path extrusionOk="0" h="9668" w="1998">
                  <a:moveTo>
                    <a:pt x="0" y="1"/>
                  </a:moveTo>
                  <a:lnTo>
                    <a:pt x="0" y="9668"/>
                  </a:lnTo>
                  <a:lnTo>
                    <a:pt x="1997" y="9668"/>
                  </a:lnTo>
                  <a:lnTo>
                    <a:pt x="1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6"/>
            <p:cNvSpPr/>
            <p:nvPr/>
          </p:nvSpPr>
          <p:spPr>
            <a:xfrm>
              <a:off x="2898118" y="2706298"/>
              <a:ext cx="60453" cy="357778"/>
            </a:xfrm>
            <a:custGeom>
              <a:rect b="b" l="l" r="r" t="t"/>
              <a:pathLst>
                <a:path extrusionOk="0" h="11694" w="1969">
                  <a:moveTo>
                    <a:pt x="1" y="1"/>
                  </a:moveTo>
                  <a:lnTo>
                    <a:pt x="1" y="11694"/>
                  </a:lnTo>
                  <a:lnTo>
                    <a:pt x="1969" y="11694"/>
                  </a:lnTo>
                  <a:lnTo>
                    <a:pt x="19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6"/>
            <p:cNvSpPr/>
            <p:nvPr/>
          </p:nvSpPr>
          <p:spPr>
            <a:xfrm>
              <a:off x="2670551" y="2677080"/>
              <a:ext cx="61344" cy="386996"/>
            </a:xfrm>
            <a:custGeom>
              <a:rect b="b" l="l" r="r" t="t"/>
              <a:pathLst>
                <a:path extrusionOk="0" h="12649" w="1998">
                  <a:moveTo>
                    <a:pt x="0" y="1"/>
                  </a:moveTo>
                  <a:lnTo>
                    <a:pt x="0" y="12649"/>
                  </a:lnTo>
                  <a:lnTo>
                    <a:pt x="1997" y="12649"/>
                  </a:lnTo>
                  <a:lnTo>
                    <a:pt x="1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6"/>
            <p:cNvSpPr/>
            <p:nvPr/>
          </p:nvSpPr>
          <p:spPr>
            <a:xfrm>
              <a:off x="2287660" y="3198629"/>
              <a:ext cx="598085" cy="162092"/>
            </a:xfrm>
            <a:custGeom>
              <a:rect b="b" l="l" r="r" t="t"/>
              <a:pathLst>
                <a:path extrusionOk="0" h="5298" w="19480">
                  <a:moveTo>
                    <a:pt x="1" y="1"/>
                  </a:moveTo>
                  <a:lnTo>
                    <a:pt x="1" y="5297"/>
                  </a:lnTo>
                  <a:lnTo>
                    <a:pt x="19479" y="5297"/>
                  </a:lnTo>
                  <a:lnTo>
                    <a:pt x="194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6"/>
            <p:cNvSpPr/>
            <p:nvPr/>
          </p:nvSpPr>
          <p:spPr>
            <a:xfrm>
              <a:off x="2287660" y="3131351"/>
              <a:ext cx="821108" cy="31"/>
            </a:xfrm>
            <a:custGeom>
              <a:rect b="b" l="l" r="r" t="t"/>
              <a:pathLst>
                <a:path extrusionOk="0" fill="none" h="1" w="26744">
                  <a:moveTo>
                    <a:pt x="1" y="0"/>
                  </a:moveTo>
                  <a:lnTo>
                    <a:pt x="26744"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6"/>
            <p:cNvSpPr/>
            <p:nvPr/>
          </p:nvSpPr>
          <p:spPr>
            <a:xfrm>
              <a:off x="2273444" y="3438614"/>
              <a:ext cx="835323" cy="31"/>
            </a:xfrm>
            <a:custGeom>
              <a:rect b="b" l="l" r="r" t="t"/>
              <a:pathLst>
                <a:path extrusionOk="0" fill="none" h="1" w="27207">
                  <a:moveTo>
                    <a:pt x="1" y="0"/>
                  </a:moveTo>
                  <a:lnTo>
                    <a:pt x="27207" y="0"/>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6"/>
            <p:cNvSpPr/>
            <p:nvPr/>
          </p:nvSpPr>
          <p:spPr>
            <a:xfrm>
              <a:off x="2273444" y="3515651"/>
              <a:ext cx="835323" cy="918"/>
            </a:xfrm>
            <a:custGeom>
              <a:rect b="b" l="l" r="r" t="t"/>
              <a:pathLst>
                <a:path extrusionOk="0" fill="none" h="30" w="27207">
                  <a:moveTo>
                    <a:pt x="1" y="0"/>
                  </a:moveTo>
                  <a:cubicBezTo>
                    <a:pt x="406" y="29"/>
                    <a:pt x="27207" y="0"/>
                    <a:pt x="27207" y="0"/>
                  </a:cubicBez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6"/>
            <p:cNvSpPr/>
            <p:nvPr/>
          </p:nvSpPr>
          <p:spPr>
            <a:xfrm>
              <a:off x="899625" y="2194510"/>
              <a:ext cx="1279619" cy="1693984"/>
            </a:xfrm>
            <a:custGeom>
              <a:rect b="b" l="l" r="r" t="t"/>
              <a:pathLst>
                <a:path extrusionOk="0" h="55368" w="41678">
                  <a:moveTo>
                    <a:pt x="0" y="0"/>
                  </a:moveTo>
                  <a:lnTo>
                    <a:pt x="0" y="55367"/>
                  </a:lnTo>
                  <a:lnTo>
                    <a:pt x="41678" y="55367"/>
                  </a:lnTo>
                  <a:lnTo>
                    <a:pt x="416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6"/>
            <p:cNvSpPr/>
            <p:nvPr/>
          </p:nvSpPr>
          <p:spPr>
            <a:xfrm>
              <a:off x="977826" y="2276840"/>
              <a:ext cx="1140997" cy="370169"/>
            </a:xfrm>
            <a:custGeom>
              <a:rect b="b" l="l" r="r" t="t"/>
              <a:pathLst>
                <a:path extrusionOk="0" h="12099" w="37163">
                  <a:moveTo>
                    <a:pt x="0" y="1"/>
                  </a:moveTo>
                  <a:lnTo>
                    <a:pt x="0" y="12099"/>
                  </a:lnTo>
                  <a:lnTo>
                    <a:pt x="37163" y="12099"/>
                  </a:lnTo>
                  <a:lnTo>
                    <a:pt x="371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6"/>
            <p:cNvSpPr/>
            <p:nvPr/>
          </p:nvSpPr>
          <p:spPr>
            <a:xfrm>
              <a:off x="978717" y="2747050"/>
              <a:ext cx="1108115" cy="215205"/>
            </a:xfrm>
            <a:custGeom>
              <a:rect b="b" l="l" r="r" t="t"/>
              <a:pathLst>
                <a:path extrusionOk="0" h="7034" w="36092">
                  <a:moveTo>
                    <a:pt x="0" y="0"/>
                  </a:moveTo>
                  <a:lnTo>
                    <a:pt x="0" y="7033"/>
                  </a:lnTo>
                  <a:lnTo>
                    <a:pt x="36092" y="7033"/>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978717" y="3024208"/>
              <a:ext cx="1108115" cy="214318"/>
            </a:xfrm>
            <a:custGeom>
              <a:rect b="b" l="l" r="r" t="t"/>
              <a:pathLst>
                <a:path extrusionOk="0" h="7005" w="36092">
                  <a:moveTo>
                    <a:pt x="0" y="0"/>
                  </a:moveTo>
                  <a:lnTo>
                    <a:pt x="0" y="7004"/>
                  </a:lnTo>
                  <a:lnTo>
                    <a:pt x="36092" y="7004"/>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p:nvPr/>
          </p:nvSpPr>
          <p:spPr>
            <a:xfrm>
              <a:off x="978717" y="3300478"/>
              <a:ext cx="1108115" cy="215205"/>
            </a:xfrm>
            <a:custGeom>
              <a:rect b="b" l="l" r="r" t="t"/>
              <a:pathLst>
                <a:path extrusionOk="0" h="7034" w="36092">
                  <a:moveTo>
                    <a:pt x="0" y="0"/>
                  </a:moveTo>
                  <a:lnTo>
                    <a:pt x="0" y="7033"/>
                  </a:lnTo>
                  <a:lnTo>
                    <a:pt x="36092" y="7033"/>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6"/>
            <p:cNvSpPr/>
            <p:nvPr/>
          </p:nvSpPr>
          <p:spPr>
            <a:xfrm>
              <a:off x="978717" y="3577636"/>
              <a:ext cx="1108115" cy="214318"/>
            </a:xfrm>
            <a:custGeom>
              <a:rect b="b" l="l" r="r" t="t"/>
              <a:pathLst>
                <a:path extrusionOk="0" h="7005" w="36092">
                  <a:moveTo>
                    <a:pt x="0" y="0"/>
                  </a:moveTo>
                  <a:lnTo>
                    <a:pt x="0" y="7004"/>
                  </a:lnTo>
                  <a:lnTo>
                    <a:pt x="36092" y="7004"/>
                  </a:lnTo>
                  <a:lnTo>
                    <a:pt x="360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6"/>
            <p:cNvSpPr/>
            <p:nvPr/>
          </p:nvSpPr>
          <p:spPr>
            <a:xfrm>
              <a:off x="1208869" y="2706298"/>
              <a:ext cx="68467" cy="1130822"/>
            </a:xfrm>
            <a:custGeom>
              <a:rect b="b" l="l" r="r" t="t"/>
              <a:pathLst>
                <a:path extrusionOk="0" h="36961" w="2230">
                  <a:moveTo>
                    <a:pt x="0" y="1"/>
                  </a:moveTo>
                  <a:lnTo>
                    <a:pt x="0" y="36961"/>
                  </a:lnTo>
                  <a:lnTo>
                    <a:pt x="2229" y="36961"/>
                  </a:lnTo>
                  <a:lnTo>
                    <a:pt x="22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6"/>
            <p:cNvSpPr/>
            <p:nvPr/>
          </p:nvSpPr>
          <p:spPr>
            <a:xfrm>
              <a:off x="1509239" y="2706298"/>
              <a:ext cx="67545" cy="1130822"/>
            </a:xfrm>
            <a:custGeom>
              <a:rect b="b" l="l" r="r" t="t"/>
              <a:pathLst>
                <a:path extrusionOk="0" h="36961" w="2200">
                  <a:moveTo>
                    <a:pt x="0" y="1"/>
                  </a:moveTo>
                  <a:lnTo>
                    <a:pt x="0" y="36961"/>
                  </a:lnTo>
                  <a:lnTo>
                    <a:pt x="2200" y="36961"/>
                  </a:lnTo>
                  <a:lnTo>
                    <a:pt x="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6"/>
            <p:cNvSpPr/>
            <p:nvPr/>
          </p:nvSpPr>
          <p:spPr>
            <a:xfrm>
              <a:off x="1798034" y="2706298"/>
              <a:ext cx="67546" cy="1130822"/>
            </a:xfrm>
            <a:custGeom>
              <a:rect b="b" l="l" r="r" t="t"/>
              <a:pathLst>
                <a:path extrusionOk="0" h="36961" w="2200">
                  <a:moveTo>
                    <a:pt x="0" y="1"/>
                  </a:moveTo>
                  <a:lnTo>
                    <a:pt x="0" y="36961"/>
                  </a:lnTo>
                  <a:lnTo>
                    <a:pt x="2200" y="36961"/>
                  </a:lnTo>
                  <a:lnTo>
                    <a:pt x="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6"/>
            <p:cNvSpPr/>
            <p:nvPr/>
          </p:nvSpPr>
          <p:spPr>
            <a:xfrm>
              <a:off x="1327936" y="2854193"/>
              <a:ext cx="141324" cy="31"/>
            </a:xfrm>
            <a:custGeom>
              <a:rect b="b" l="l" r="r" t="t"/>
              <a:pathLst>
                <a:path extrusionOk="0" fill="none" h="1" w="4603">
                  <a:moveTo>
                    <a:pt x="1" y="0"/>
                  </a:moveTo>
                  <a:lnTo>
                    <a:pt x="4603" y="0"/>
                  </a:lnTo>
                </a:path>
              </a:pathLst>
            </a:custGeom>
            <a:noFill/>
            <a:ln cap="flat" cmpd="sng" w="36175">
              <a:solidFill>
                <a:schemeClr val="lt2"/>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6"/>
            <p:cNvSpPr/>
            <p:nvPr/>
          </p:nvSpPr>
          <p:spPr>
            <a:xfrm>
              <a:off x="1327936" y="3131351"/>
              <a:ext cx="141324" cy="31"/>
            </a:xfrm>
            <a:custGeom>
              <a:rect b="b" l="l" r="r" t="t"/>
              <a:pathLst>
                <a:path extrusionOk="0" fill="none" h="1" w="4603">
                  <a:moveTo>
                    <a:pt x="1" y="0"/>
                  </a:moveTo>
                  <a:lnTo>
                    <a:pt x="4603" y="0"/>
                  </a:lnTo>
                </a:path>
              </a:pathLst>
            </a:custGeom>
            <a:noFill/>
            <a:ln cap="flat" cmpd="sng" w="36175">
              <a:solidFill>
                <a:schemeClr val="lt2"/>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6"/>
            <p:cNvSpPr/>
            <p:nvPr/>
          </p:nvSpPr>
          <p:spPr>
            <a:xfrm>
              <a:off x="1361710" y="3043697"/>
              <a:ext cx="71997" cy="54918"/>
            </a:xfrm>
            <a:custGeom>
              <a:rect b="b" l="l" r="r" t="t"/>
              <a:pathLst>
                <a:path extrusionOk="0" h="1795" w="2345">
                  <a:moveTo>
                    <a:pt x="1187" y="0"/>
                  </a:moveTo>
                  <a:cubicBezTo>
                    <a:pt x="1" y="0"/>
                    <a:pt x="1" y="1794"/>
                    <a:pt x="1187" y="1794"/>
                  </a:cubicBezTo>
                  <a:cubicBezTo>
                    <a:pt x="2345" y="1794"/>
                    <a:pt x="2345" y="0"/>
                    <a:pt x="1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6"/>
            <p:cNvSpPr/>
            <p:nvPr/>
          </p:nvSpPr>
          <p:spPr>
            <a:xfrm>
              <a:off x="1361710" y="3165005"/>
              <a:ext cx="71997" cy="55805"/>
            </a:xfrm>
            <a:custGeom>
              <a:rect b="b" l="l" r="r" t="t"/>
              <a:pathLst>
                <a:path extrusionOk="0" h="1824" w="2345">
                  <a:moveTo>
                    <a:pt x="1187" y="0"/>
                  </a:moveTo>
                  <a:cubicBezTo>
                    <a:pt x="1" y="0"/>
                    <a:pt x="1" y="1824"/>
                    <a:pt x="1187" y="1824"/>
                  </a:cubicBezTo>
                  <a:cubicBezTo>
                    <a:pt x="2345" y="1824"/>
                    <a:pt x="2345" y="0"/>
                    <a:pt x="11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6"/>
            <p:cNvSpPr/>
            <p:nvPr/>
          </p:nvSpPr>
          <p:spPr>
            <a:xfrm>
              <a:off x="1865582" y="2747050"/>
              <a:ext cx="221273" cy="215205"/>
            </a:xfrm>
            <a:custGeom>
              <a:rect b="b" l="l" r="r" t="t"/>
              <a:pathLst>
                <a:path extrusionOk="0" h="7034" w="7207">
                  <a:moveTo>
                    <a:pt x="0" y="0"/>
                  </a:moveTo>
                  <a:lnTo>
                    <a:pt x="0" y="7033"/>
                  </a:lnTo>
                  <a:lnTo>
                    <a:pt x="7207" y="7033"/>
                  </a:lnTo>
                  <a:lnTo>
                    <a:pt x="72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6"/>
            <p:cNvSpPr/>
            <p:nvPr/>
          </p:nvSpPr>
          <p:spPr>
            <a:xfrm>
              <a:off x="1865582" y="3024208"/>
              <a:ext cx="221273" cy="214318"/>
            </a:xfrm>
            <a:custGeom>
              <a:rect b="b" l="l" r="r" t="t"/>
              <a:pathLst>
                <a:path extrusionOk="0" h="7005" w="7207">
                  <a:moveTo>
                    <a:pt x="0" y="0"/>
                  </a:moveTo>
                  <a:lnTo>
                    <a:pt x="0" y="7004"/>
                  </a:lnTo>
                  <a:lnTo>
                    <a:pt x="7207" y="7004"/>
                  </a:lnTo>
                  <a:lnTo>
                    <a:pt x="7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6"/>
            <p:cNvSpPr/>
            <p:nvPr/>
          </p:nvSpPr>
          <p:spPr>
            <a:xfrm>
              <a:off x="1865582" y="3300478"/>
              <a:ext cx="221273" cy="215205"/>
            </a:xfrm>
            <a:custGeom>
              <a:rect b="b" l="l" r="r" t="t"/>
              <a:pathLst>
                <a:path extrusionOk="0" h="7034" w="7207">
                  <a:moveTo>
                    <a:pt x="0" y="0"/>
                  </a:moveTo>
                  <a:lnTo>
                    <a:pt x="0" y="7033"/>
                  </a:lnTo>
                  <a:lnTo>
                    <a:pt x="7207" y="7033"/>
                  </a:lnTo>
                  <a:lnTo>
                    <a:pt x="7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6"/>
            <p:cNvSpPr/>
            <p:nvPr/>
          </p:nvSpPr>
          <p:spPr>
            <a:xfrm>
              <a:off x="2273444" y="2706298"/>
              <a:ext cx="737566" cy="357778"/>
            </a:xfrm>
            <a:custGeom>
              <a:rect b="b" l="l" r="r" t="t"/>
              <a:pathLst>
                <a:path extrusionOk="0" fill="none" h="11694" w="24023">
                  <a:moveTo>
                    <a:pt x="1" y="1"/>
                  </a:moveTo>
                  <a:lnTo>
                    <a:pt x="1" y="11694"/>
                  </a:lnTo>
                  <a:lnTo>
                    <a:pt x="24023" y="11694"/>
                  </a:lnTo>
                </a:path>
              </a:pathLst>
            </a:custGeom>
            <a:noFill/>
            <a:ln cap="flat" cmpd="sng" w="9400">
              <a:solidFill>
                <a:schemeClr val="l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6"/>
            <p:cNvSpPr/>
            <p:nvPr/>
          </p:nvSpPr>
          <p:spPr>
            <a:xfrm>
              <a:off x="1031335" y="2329396"/>
              <a:ext cx="1033979" cy="26000"/>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37"/>
          <p:cNvSpPr txBox="1"/>
          <p:nvPr>
            <p:ph type="title"/>
          </p:nvPr>
        </p:nvSpPr>
        <p:spPr>
          <a:xfrm>
            <a:off x="2857500" y="1310875"/>
            <a:ext cx="5990400" cy="129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Reem Anwar</a:t>
            </a:r>
            <a:r>
              <a:rPr lang="en"/>
              <a:t>!</a:t>
            </a:r>
            <a:endParaRPr/>
          </a:p>
        </p:txBody>
      </p:sp>
      <p:sp>
        <p:nvSpPr>
          <p:cNvPr id="1776" name="Google Shape;1776;p37"/>
          <p:cNvSpPr txBox="1"/>
          <p:nvPr>
            <p:ph idx="1" type="subTitle"/>
          </p:nvPr>
        </p:nvSpPr>
        <p:spPr>
          <a:xfrm>
            <a:off x="4709575" y="2645425"/>
            <a:ext cx="3474000" cy="1038900"/>
          </a:xfrm>
          <a:prstGeom prst="rect">
            <a:avLst/>
          </a:prstGeom>
        </p:spPr>
        <p:txBody>
          <a:bodyPr anchorCtr="0" anchor="t" bIns="91425" lIns="91425" spcFirstLastPara="1" rIns="182875" wrap="square" tIns="91425">
            <a:noAutofit/>
          </a:bodyPr>
          <a:lstStyle/>
          <a:p>
            <a:pPr indent="0" lvl="0" marL="0" rtl="0" algn="r">
              <a:spcBef>
                <a:spcPts val="0"/>
              </a:spcBef>
              <a:spcAft>
                <a:spcPts val="0"/>
              </a:spcAft>
              <a:buNone/>
            </a:pPr>
            <a:r>
              <a:rPr lang="en"/>
              <a:t>Bachelors of Science in Business Analytics.  Passionate about using data to collect insights and make predictions in the entertainment, food, and real estate industry!  </a:t>
            </a:r>
            <a:endParaRPr/>
          </a:p>
        </p:txBody>
      </p:sp>
      <p:cxnSp>
        <p:nvCxnSpPr>
          <p:cNvPr id="1777" name="Google Shape;1777;p37"/>
          <p:cNvCxnSpPr/>
          <p:nvPr/>
        </p:nvCxnSpPr>
        <p:spPr>
          <a:xfrm>
            <a:off x="5077275" y="2556950"/>
            <a:ext cx="2908200" cy="0"/>
          </a:xfrm>
          <a:prstGeom prst="straightConnector1">
            <a:avLst/>
          </a:prstGeom>
          <a:noFill/>
          <a:ln cap="flat" cmpd="sng" w="28575">
            <a:solidFill>
              <a:schemeClr val="dk1"/>
            </a:solidFill>
            <a:prstDash val="solid"/>
            <a:round/>
            <a:headEnd len="med" w="med" type="none"/>
            <a:tailEnd len="med" w="med" type="none"/>
          </a:ln>
        </p:spPr>
      </p:cxnSp>
      <p:grpSp>
        <p:nvGrpSpPr>
          <p:cNvPr id="1778" name="Google Shape;1778;p37"/>
          <p:cNvGrpSpPr/>
          <p:nvPr/>
        </p:nvGrpSpPr>
        <p:grpSpPr>
          <a:xfrm>
            <a:off x="1158598" y="1211184"/>
            <a:ext cx="2031390" cy="2721374"/>
            <a:chOff x="1589101" y="1254275"/>
            <a:chExt cx="1966876" cy="2634948"/>
          </a:xfrm>
        </p:grpSpPr>
        <p:sp>
          <p:nvSpPr>
            <p:cNvPr id="1779" name="Google Shape;1779;p37"/>
            <p:cNvSpPr/>
            <p:nvPr/>
          </p:nvSpPr>
          <p:spPr>
            <a:xfrm>
              <a:off x="1589101" y="3759753"/>
              <a:ext cx="1966876" cy="129470"/>
            </a:xfrm>
            <a:custGeom>
              <a:rect b="b" l="l" r="r" t="t"/>
              <a:pathLst>
                <a:path extrusionOk="0" h="2014" w="30595">
                  <a:moveTo>
                    <a:pt x="15297" y="1"/>
                  </a:moveTo>
                  <a:cubicBezTo>
                    <a:pt x="6852" y="1"/>
                    <a:pt x="0" y="452"/>
                    <a:pt x="0" y="1001"/>
                  </a:cubicBezTo>
                  <a:cubicBezTo>
                    <a:pt x="0" y="1562"/>
                    <a:pt x="6852" y="2013"/>
                    <a:pt x="15297" y="2013"/>
                  </a:cubicBezTo>
                  <a:cubicBezTo>
                    <a:pt x="23743" y="2013"/>
                    <a:pt x="30595" y="1562"/>
                    <a:pt x="30595" y="1001"/>
                  </a:cubicBezTo>
                  <a:cubicBezTo>
                    <a:pt x="30595" y="452"/>
                    <a:pt x="23743" y="1"/>
                    <a:pt x="15297"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1886040" y="1254275"/>
              <a:ext cx="1351773" cy="2562079"/>
            </a:xfrm>
            <a:custGeom>
              <a:rect b="b" l="l" r="r" t="t"/>
              <a:pathLst>
                <a:path extrusionOk="0" h="39855" w="21027">
                  <a:moveTo>
                    <a:pt x="2211" y="1"/>
                  </a:moveTo>
                  <a:cubicBezTo>
                    <a:pt x="990" y="1"/>
                    <a:pt x="0" y="980"/>
                    <a:pt x="0" y="2200"/>
                  </a:cubicBezTo>
                  <a:lnTo>
                    <a:pt x="0" y="37644"/>
                  </a:lnTo>
                  <a:cubicBezTo>
                    <a:pt x="0" y="38876"/>
                    <a:pt x="990" y="39854"/>
                    <a:pt x="2211" y="39854"/>
                  </a:cubicBezTo>
                  <a:lnTo>
                    <a:pt x="18816" y="39854"/>
                  </a:lnTo>
                  <a:cubicBezTo>
                    <a:pt x="20037" y="39854"/>
                    <a:pt x="21027" y="38876"/>
                    <a:pt x="21027" y="37644"/>
                  </a:cubicBezTo>
                  <a:lnTo>
                    <a:pt x="21027" y="2200"/>
                  </a:lnTo>
                  <a:cubicBezTo>
                    <a:pt x="21027" y="980"/>
                    <a:pt x="20037" y="1"/>
                    <a:pt x="18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1917155" y="1366004"/>
              <a:ext cx="1289543" cy="2346403"/>
            </a:xfrm>
            <a:custGeom>
              <a:rect b="b" l="l" r="r" t="t"/>
              <a:pathLst>
                <a:path extrusionOk="0" h="36500" w="20059">
                  <a:moveTo>
                    <a:pt x="1474" y="1"/>
                  </a:moveTo>
                  <a:cubicBezTo>
                    <a:pt x="660" y="1"/>
                    <a:pt x="0" y="649"/>
                    <a:pt x="0" y="1463"/>
                  </a:cubicBezTo>
                  <a:lnTo>
                    <a:pt x="0" y="35037"/>
                  </a:lnTo>
                  <a:cubicBezTo>
                    <a:pt x="0" y="35851"/>
                    <a:pt x="660" y="36500"/>
                    <a:pt x="1474" y="36500"/>
                  </a:cubicBezTo>
                  <a:lnTo>
                    <a:pt x="18596" y="36500"/>
                  </a:lnTo>
                  <a:cubicBezTo>
                    <a:pt x="19399" y="36500"/>
                    <a:pt x="20059" y="35851"/>
                    <a:pt x="20059" y="35037"/>
                  </a:cubicBezTo>
                  <a:lnTo>
                    <a:pt x="20059" y="1463"/>
                  </a:lnTo>
                  <a:cubicBezTo>
                    <a:pt x="20059" y="649"/>
                    <a:pt x="19399" y="1"/>
                    <a:pt x="185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2327881" y="3302359"/>
              <a:ext cx="470906" cy="70071"/>
            </a:xfrm>
            <a:custGeom>
              <a:rect b="b" l="l" r="r" t="t"/>
              <a:pathLst>
                <a:path extrusionOk="0" h="1090" w="7325">
                  <a:moveTo>
                    <a:pt x="550" y="1"/>
                  </a:moveTo>
                  <a:cubicBezTo>
                    <a:pt x="242" y="1"/>
                    <a:pt x="0" y="243"/>
                    <a:pt x="0" y="550"/>
                  </a:cubicBezTo>
                  <a:cubicBezTo>
                    <a:pt x="0" y="847"/>
                    <a:pt x="242" y="1089"/>
                    <a:pt x="550" y="1089"/>
                  </a:cubicBezTo>
                  <a:lnTo>
                    <a:pt x="6775" y="1089"/>
                  </a:lnTo>
                  <a:cubicBezTo>
                    <a:pt x="7083" y="1089"/>
                    <a:pt x="7325" y="847"/>
                    <a:pt x="7325" y="550"/>
                  </a:cubicBezTo>
                  <a:cubicBezTo>
                    <a:pt x="7325" y="243"/>
                    <a:pt x="7083" y="1"/>
                    <a:pt x="6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1917155" y="1366004"/>
              <a:ext cx="1289543" cy="2347110"/>
            </a:xfrm>
            <a:custGeom>
              <a:rect b="b" l="l" r="r" t="t"/>
              <a:pathLst>
                <a:path extrusionOk="0" h="36511" w="20059">
                  <a:moveTo>
                    <a:pt x="18596" y="45"/>
                  </a:moveTo>
                  <a:cubicBezTo>
                    <a:pt x="19377" y="45"/>
                    <a:pt x="20015" y="682"/>
                    <a:pt x="20015" y="1463"/>
                  </a:cubicBezTo>
                  <a:lnTo>
                    <a:pt x="20015" y="35037"/>
                  </a:lnTo>
                  <a:cubicBezTo>
                    <a:pt x="20015" y="35829"/>
                    <a:pt x="19377" y="36467"/>
                    <a:pt x="18596" y="36467"/>
                  </a:cubicBezTo>
                  <a:lnTo>
                    <a:pt x="1474" y="36467"/>
                  </a:lnTo>
                  <a:cubicBezTo>
                    <a:pt x="682" y="36467"/>
                    <a:pt x="44" y="35829"/>
                    <a:pt x="44" y="35037"/>
                  </a:cubicBezTo>
                  <a:lnTo>
                    <a:pt x="44" y="1463"/>
                  </a:lnTo>
                  <a:cubicBezTo>
                    <a:pt x="44" y="682"/>
                    <a:pt x="682" y="45"/>
                    <a:pt x="1474" y="45"/>
                  </a:cubicBezTo>
                  <a:lnTo>
                    <a:pt x="18596" y="45"/>
                  </a:lnTo>
                  <a:moveTo>
                    <a:pt x="18596" y="1"/>
                  </a:moveTo>
                  <a:lnTo>
                    <a:pt x="1474" y="1"/>
                  </a:lnTo>
                  <a:cubicBezTo>
                    <a:pt x="660" y="1"/>
                    <a:pt x="0" y="649"/>
                    <a:pt x="0" y="1463"/>
                  </a:cubicBezTo>
                  <a:lnTo>
                    <a:pt x="0" y="35037"/>
                  </a:lnTo>
                  <a:cubicBezTo>
                    <a:pt x="0" y="35851"/>
                    <a:pt x="660" y="36511"/>
                    <a:pt x="1474" y="36511"/>
                  </a:cubicBezTo>
                  <a:lnTo>
                    <a:pt x="18596" y="36511"/>
                  </a:lnTo>
                  <a:cubicBezTo>
                    <a:pt x="19399" y="36511"/>
                    <a:pt x="20059" y="35851"/>
                    <a:pt x="20059" y="35037"/>
                  </a:cubicBezTo>
                  <a:lnTo>
                    <a:pt x="20059" y="1463"/>
                  </a:lnTo>
                  <a:cubicBezTo>
                    <a:pt x="20059" y="649"/>
                    <a:pt x="19399" y="1"/>
                    <a:pt x="18596" y="1"/>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2167422" y="2267292"/>
              <a:ext cx="777686" cy="596115"/>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2167422" y="2267292"/>
              <a:ext cx="777686" cy="596115"/>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2274138" y="1788041"/>
              <a:ext cx="575566" cy="575544"/>
            </a:xfrm>
            <a:custGeom>
              <a:rect b="b" l="l" r="r" t="t"/>
              <a:pathLst>
                <a:path extrusionOk="0" h="8953" w="8953">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2305959" y="1819862"/>
              <a:ext cx="511921" cy="511901"/>
            </a:xfrm>
            <a:custGeom>
              <a:rect b="b" l="l" r="r" t="t"/>
              <a:pathLst>
                <a:path extrusionOk="0" h="7963" w="7963">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2378089" y="1819862"/>
              <a:ext cx="367660" cy="95978"/>
            </a:xfrm>
            <a:custGeom>
              <a:rect b="b" l="l" r="r" t="t"/>
              <a:pathLst>
                <a:path extrusionOk="0" h="1493" w="5719">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2348388" y="2182563"/>
              <a:ext cx="427062" cy="137891"/>
            </a:xfrm>
            <a:custGeom>
              <a:rect b="b" l="l" r="r" t="t"/>
              <a:pathLst>
                <a:path extrusionOk="0" h="2145" w="6643">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2456518" y="1909670"/>
              <a:ext cx="212213" cy="348553"/>
            </a:xfrm>
            <a:custGeom>
              <a:rect b="b" l="l" r="r" t="t"/>
              <a:pathLst>
                <a:path extrusionOk="0" h="5422" w="3301">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2456518" y="1901184"/>
              <a:ext cx="212213" cy="349260"/>
            </a:xfrm>
            <a:custGeom>
              <a:rect b="b" l="l" r="r" t="t"/>
              <a:pathLst>
                <a:path extrusionOk="0" h="5433" w="3301">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2763357" y="1976270"/>
              <a:ext cx="33301" cy="198576"/>
            </a:xfrm>
            <a:custGeom>
              <a:rect b="b" l="l" r="r" t="t"/>
              <a:pathLst>
                <a:path extrusionOk="0" h="3089" w="518">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2327174" y="1976270"/>
              <a:ext cx="33301" cy="198576"/>
            </a:xfrm>
            <a:custGeom>
              <a:rect b="b" l="l" r="r" t="t"/>
              <a:pathLst>
                <a:path extrusionOk="0" h="3089" w="518">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2421225" y="1303068"/>
              <a:ext cx="281386" cy="21985"/>
            </a:xfrm>
            <a:custGeom>
              <a:rect b="b" l="l" r="r" t="t"/>
              <a:pathLst>
                <a:path extrusionOk="0" h="342" w="4377">
                  <a:moveTo>
                    <a:pt x="4212" y="1"/>
                  </a:moveTo>
                  <a:lnTo>
                    <a:pt x="165" y="1"/>
                  </a:lnTo>
                  <a:cubicBezTo>
                    <a:pt x="77" y="1"/>
                    <a:pt x="0" y="78"/>
                    <a:pt x="0" y="166"/>
                  </a:cubicBezTo>
                  <a:lnTo>
                    <a:pt x="0" y="166"/>
                  </a:lnTo>
                  <a:cubicBezTo>
                    <a:pt x="0" y="265"/>
                    <a:pt x="77" y="342"/>
                    <a:pt x="165" y="342"/>
                  </a:cubicBezTo>
                  <a:lnTo>
                    <a:pt x="4212" y="342"/>
                  </a:lnTo>
                  <a:cubicBezTo>
                    <a:pt x="4300" y="342"/>
                    <a:pt x="4377" y="265"/>
                    <a:pt x="4377" y="166"/>
                  </a:cubicBezTo>
                  <a:lnTo>
                    <a:pt x="4377" y="166"/>
                  </a:lnTo>
                  <a:cubicBezTo>
                    <a:pt x="4377" y="78"/>
                    <a:pt x="4300" y="1"/>
                    <a:pt x="4212" y="1"/>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2017506" y="3793696"/>
              <a:ext cx="1089545" cy="22693"/>
            </a:xfrm>
            <a:custGeom>
              <a:rect b="b" l="l" r="r" t="t"/>
              <a:pathLst>
                <a:path extrusionOk="0" h="353" w="16948">
                  <a:moveTo>
                    <a:pt x="177" y="1"/>
                  </a:moveTo>
                  <a:cubicBezTo>
                    <a:pt x="78" y="1"/>
                    <a:pt x="1" y="78"/>
                    <a:pt x="1" y="177"/>
                  </a:cubicBezTo>
                  <a:cubicBezTo>
                    <a:pt x="1" y="276"/>
                    <a:pt x="78" y="352"/>
                    <a:pt x="177" y="352"/>
                  </a:cubicBezTo>
                  <a:lnTo>
                    <a:pt x="16771" y="352"/>
                  </a:lnTo>
                  <a:cubicBezTo>
                    <a:pt x="16870" y="352"/>
                    <a:pt x="16947" y="276"/>
                    <a:pt x="16947" y="177"/>
                  </a:cubicBezTo>
                  <a:cubicBezTo>
                    <a:pt x="16947" y="78"/>
                    <a:pt x="16859" y="1"/>
                    <a:pt x="16771"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2017506" y="1264175"/>
              <a:ext cx="1089545" cy="22693"/>
            </a:xfrm>
            <a:custGeom>
              <a:rect b="b" l="l" r="r" t="t"/>
              <a:pathLst>
                <a:path extrusionOk="0" h="353" w="16948">
                  <a:moveTo>
                    <a:pt x="177" y="1"/>
                  </a:moveTo>
                  <a:cubicBezTo>
                    <a:pt x="78" y="1"/>
                    <a:pt x="1" y="78"/>
                    <a:pt x="1" y="177"/>
                  </a:cubicBezTo>
                  <a:cubicBezTo>
                    <a:pt x="1" y="276"/>
                    <a:pt x="78" y="353"/>
                    <a:pt x="177" y="353"/>
                  </a:cubicBezTo>
                  <a:lnTo>
                    <a:pt x="16771" y="353"/>
                  </a:lnTo>
                  <a:cubicBezTo>
                    <a:pt x="16870" y="353"/>
                    <a:pt x="16947" y="276"/>
                    <a:pt x="16947" y="177"/>
                  </a:cubicBezTo>
                  <a:cubicBezTo>
                    <a:pt x="16947" y="78"/>
                    <a:pt x="16859" y="1"/>
                    <a:pt x="1677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2112971" y="2850622"/>
              <a:ext cx="901439" cy="72899"/>
            </a:xfrm>
            <a:custGeom>
              <a:rect b="b" l="l" r="r" t="t"/>
              <a:pathLst>
                <a:path extrusionOk="0" h="1134" w="14022">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2169544" y="2322513"/>
              <a:ext cx="20572" cy="2893"/>
            </a:xfrm>
            <a:custGeom>
              <a:rect b="b" l="l" r="r" t="t"/>
              <a:pathLst>
                <a:path extrusionOk="0" h="45" w="32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2169544" y="2861936"/>
              <a:ext cx="20572" cy="3600"/>
            </a:xfrm>
            <a:custGeom>
              <a:rect b="b" l="l" r="r" t="t"/>
              <a:pathLst>
                <a:path extrusionOk="0" h="56" w="320">
                  <a:moveTo>
                    <a:pt x="297" y="55"/>
                  </a:moveTo>
                  <a:lnTo>
                    <a:pt x="22" y="55"/>
                  </a:lnTo>
                  <a:cubicBezTo>
                    <a:pt x="11" y="55"/>
                    <a:pt x="0" y="44"/>
                    <a:pt x="0" y="22"/>
                  </a:cubicBezTo>
                  <a:cubicBezTo>
                    <a:pt x="0" y="11"/>
                    <a:pt x="11" y="0"/>
                    <a:pt x="22" y="0"/>
                  </a:cubicBezTo>
                  <a:lnTo>
                    <a:pt x="297" y="0"/>
                  </a:lnTo>
                  <a:cubicBezTo>
                    <a:pt x="308" y="0"/>
                    <a:pt x="319" y="11"/>
                    <a:pt x="319" y="22"/>
                  </a:cubicBezTo>
                  <a:cubicBezTo>
                    <a:pt x="319" y="44"/>
                    <a:pt x="308" y="55"/>
                    <a:pt x="297" y="55"/>
                  </a:cubicBezTo>
                  <a:close/>
                </a:path>
              </a:pathLst>
            </a:custGeom>
            <a:solidFill>
              <a:srgbClr val="0022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2636134" y="2538128"/>
              <a:ext cx="111025" cy="111792"/>
            </a:xfrm>
            <a:custGeom>
              <a:rect b="b" l="l" r="r" t="t"/>
              <a:pathLst>
                <a:path extrusionOk="0" h="1739" w="1727">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2206251" y="2876786"/>
              <a:ext cx="668204" cy="10671"/>
            </a:xfrm>
            <a:custGeom>
              <a:rect b="b" l="l" r="r" t="t"/>
              <a:pathLst>
                <a:path extrusionOk="0" h="166" w="10394">
                  <a:moveTo>
                    <a:pt x="78" y="0"/>
                  </a:moveTo>
                  <a:cubicBezTo>
                    <a:pt x="34" y="0"/>
                    <a:pt x="1" y="33"/>
                    <a:pt x="1" y="77"/>
                  </a:cubicBezTo>
                  <a:cubicBezTo>
                    <a:pt x="1" y="121"/>
                    <a:pt x="34" y="165"/>
                    <a:pt x="78" y="165"/>
                  </a:cubicBezTo>
                  <a:lnTo>
                    <a:pt x="10316" y="165"/>
                  </a:lnTo>
                  <a:cubicBezTo>
                    <a:pt x="10360" y="165"/>
                    <a:pt x="10393" y="121"/>
                    <a:pt x="10393" y="77"/>
                  </a:cubicBezTo>
                  <a:cubicBezTo>
                    <a:pt x="10393" y="33"/>
                    <a:pt x="10360" y="0"/>
                    <a:pt x="1031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2182272" y="2308371"/>
              <a:ext cx="524586" cy="31885"/>
            </a:xfrm>
            <a:custGeom>
              <a:rect b="b" l="l" r="r" t="t"/>
              <a:pathLst>
                <a:path extrusionOk="0" h="496" w="816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1917155" y="1366004"/>
              <a:ext cx="600960" cy="740949"/>
            </a:xfrm>
            <a:custGeom>
              <a:rect b="b" l="l" r="r" t="t"/>
              <a:pathLst>
                <a:path extrusionOk="0" h="11526" w="9348">
                  <a:moveTo>
                    <a:pt x="7676" y="1"/>
                  </a:moveTo>
                  <a:lnTo>
                    <a:pt x="0" y="9458"/>
                  </a:lnTo>
                  <a:lnTo>
                    <a:pt x="0" y="11525"/>
                  </a:lnTo>
                  <a:lnTo>
                    <a:pt x="9348" y="1"/>
                  </a:ln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1805425" y="3720860"/>
              <a:ext cx="733906" cy="118863"/>
            </a:xfrm>
            <a:custGeom>
              <a:rect b="b" l="l" r="r" t="t"/>
              <a:pathLst>
                <a:path extrusionOk="0" h="1849" w="11416">
                  <a:moveTo>
                    <a:pt x="924" y="1"/>
                  </a:moveTo>
                  <a:cubicBezTo>
                    <a:pt x="407" y="1"/>
                    <a:pt x="1" y="408"/>
                    <a:pt x="1" y="925"/>
                  </a:cubicBezTo>
                  <a:cubicBezTo>
                    <a:pt x="1" y="1431"/>
                    <a:pt x="407" y="1848"/>
                    <a:pt x="924" y="1848"/>
                  </a:cubicBezTo>
                  <a:lnTo>
                    <a:pt x="10503" y="1848"/>
                  </a:lnTo>
                  <a:cubicBezTo>
                    <a:pt x="11009" y="1848"/>
                    <a:pt x="11416" y="1431"/>
                    <a:pt x="11416" y="925"/>
                  </a:cubicBezTo>
                  <a:cubicBezTo>
                    <a:pt x="11416" y="408"/>
                    <a:pt x="11009" y="1"/>
                    <a:pt x="105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2184394" y="3720860"/>
              <a:ext cx="232656" cy="118863"/>
            </a:xfrm>
            <a:custGeom>
              <a:rect b="b" l="l" r="r" t="t"/>
              <a:pathLst>
                <a:path extrusionOk="0" h="1849" w="3619">
                  <a:moveTo>
                    <a:pt x="0" y="1"/>
                  </a:moveTo>
                  <a:lnTo>
                    <a:pt x="0" y="1848"/>
                  </a:lnTo>
                  <a:lnTo>
                    <a:pt x="3618" y="1848"/>
                  </a:lnTo>
                  <a:lnTo>
                    <a:pt x="36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2444561" y="3720860"/>
              <a:ext cx="48087" cy="118863"/>
            </a:xfrm>
            <a:custGeom>
              <a:rect b="b" l="l" r="r" t="t"/>
              <a:pathLst>
                <a:path extrusionOk="0" h="1849" w="748">
                  <a:moveTo>
                    <a:pt x="0" y="1"/>
                  </a:moveTo>
                  <a:lnTo>
                    <a:pt x="0" y="1848"/>
                  </a:lnTo>
                  <a:lnTo>
                    <a:pt x="748" y="1848"/>
                  </a:lnTo>
                  <a:lnTo>
                    <a:pt x="7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1852097" y="3720860"/>
              <a:ext cx="47444" cy="118863"/>
            </a:xfrm>
            <a:custGeom>
              <a:rect b="b" l="l" r="r" t="t"/>
              <a:pathLst>
                <a:path extrusionOk="0" h="1849" w="738">
                  <a:moveTo>
                    <a:pt x="0" y="1"/>
                  </a:moveTo>
                  <a:lnTo>
                    <a:pt x="0" y="1848"/>
                  </a:lnTo>
                  <a:lnTo>
                    <a:pt x="737" y="1848"/>
                  </a:lnTo>
                  <a:lnTo>
                    <a:pt x="7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1835833" y="3730053"/>
              <a:ext cx="673797" cy="23400"/>
            </a:xfrm>
            <a:custGeom>
              <a:rect b="b" l="l" r="r" t="t"/>
              <a:pathLst>
                <a:path extrusionOk="0" h="364" w="10481">
                  <a:moveTo>
                    <a:pt x="187" y="1"/>
                  </a:moveTo>
                  <a:cubicBezTo>
                    <a:pt x="77" y="1"/>
                    <a:pt x="0" y="78"/>
                    <a:pt x="0" y="177"/>
                  </a:cubicBezTo>
                  <a:cubicBezTo>
                    <a:pt x="0" y="287"/>
                    <a:pt x="77" y="364"/>
                    <a:pt x="187" y="364"/>
                  </a:cubicBezTo>
                  <a:lnTo>
                    <a:pt x="10294" y="364"/>
                  </a:lnTo>
                  <a:cubicBezTo>
                    <a:pt x="10393" y="364"/>
                    <a:pt x="10481" y="276"/>
                    <a:pt x="10481" y="177"/>
                  </a:cubicBezTo>
                  <a:cubicBezTo>
                    <a:pt x="10481" y="78"/>
                    <a:pt x="10393" y="1"/>
                    <a:pt x="10294"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1831590" y="3826932"/>
              <a:ext cx="682283" cy="12793"/>
            </a:xfrm>
            <a:custGeom>
              <a:rect b="b" l="l" r="r" t="t"/>
              <a:pathLst>
                <a:path extrusionOk="0" h="199" w="10613">
                  <a:moveTo>
                    <a:pt x="99" y="0"/>
                  </a:moveTo>
                  <a:cubicBezTo>
                    <a:pt x="44" y="0"/>
                    <a:pt x="0" y="44"/>
                    <a:pt x="0" y="99"/>
                  </a:cubicBezTo>
                  <a:cubicBezTo>
                    <a:pt x="0" y="154"/>
                    <a:pt x="44" y="198"/>
                    <a:pt x="99" y="198"/>
                  </a:cubicBezTo>
                  <a:lnTo>
                    <a:pt x="10514" y="198"/>
                  </a:lnTo>
                  <a:cubicBezTo>
                    <a:pt x="10569" y="198"/>
                    <a:pt x="10613" y="154"/>
                    <a:pt x="10613" y="99"/>
                  </a:cubicBezTo>
                  <a:cubicBezTo>
                    <a:pt x="10613" y="44"/>
                    <a:pt x="10569" y="0"/>
                    <a:pt x="10514"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1736124" y="3602831"/>
              <a:ext cx="733906" cy="118092"/>
            </a:xfrm>
            <a:custGeom>
              <a:rect b="b" l="l" r="r" t="t"/>
              <a:pathLst>
                <a:path extrusionOk="0" h="1837" w="11416">
                  <a:moveTo>
                    <a:pt x="925" y="0"/>
                  </a:moveTo>
                  <a:cubicBezTo>
                    <a:pt x="408" y="0"/>
                    <a:pt x="1" y="407"/>
                    <a:pt x="1" y="913"/>
                  </a:cubicBezTo>
                  <a:cubicBezTo>
                    <a:pt x="1" y="1430"/>
                    <a:pt x="408" y="1837"/>
                    <a:pt x="925" y="1837"/>
                  </a:cubicBezTo>
                  <a:lnTo>
                    <a:pt x="10492" y="1837"/>
                  </a:lnTo>
                  <a:cubicBezTo>
                    <a:pt x="11009" y="1837"/>
                    <a:pt x="11416" y="1430"/>
                    <a:pt x="11416" y="913"/>
                  </a:cubicBezTo>
                  <a:cubicBezTo>
                    <a:pt x="11416" y="407"/>
                    <a:pt x="11009" y="0"/>
                    <a:pt x="10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2115093" y="3602831"/>
              <a:ext cx="232656" cy="118092"/>
            </a:xfrm>
            <a:custGeom>
              <a:rect b="b" l="l" r="r" t="t"/>
              <a:pathLst>
                <a:path extrusionOk="0" h="1837" w="3619">
                  <a:moveTo>
                    <a:pt x="0" y="0"/>
                  </a:moveTo>
                  <a:lnTo>
                    <a:pt x="0" y="1837"/>
                  </a:lnTo>
                  <a:lnTo>
                    <a:pt x="3618" y="1837"/>
                  </a:lnTo>
                  <a:lnTo>
                    <a:pt x="36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2375260" y="3602831"/>
              <a:ext cx="48151" cy="118092"/>
            </a:xfrm>
            <a:custGeom>
              <a:rect b="b" l="l" r="r" t="t"/>
              <a:pathLst>
                <a:path extrusionOk="0" h="1837" w="749">
                  <a:moveTo>
                    <a:pt x="0" y="0"/>
                  </a:moveTo>
                  <a:lnTo>
                    <a:pt x="0" y="1837"/>
                  </a:lnTo>
                  <a:lnTo>
                    <a:pt x="748" y="1837"/>
                  </a:lnTo>
                  <a:lnTo>
                    <a:pt x="7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1782796" y="3602831"/>
              <a:ext cx="47444" cy="118092"/>
            </a:xfrm>
            <a:custGeom>
              <a:rect b="b" l="l" r="r" t="t"/>
              <a:pathLst>
                <a:path extrusionOk="0" h="1837" w="738">
                  <a:moveTo>
                    <a:pt x="1" y="0"/>
                  </a:moveTo>
                  <a:lnTo>
                    <a:pt x="1" y="1837"/>
                  </a:lnTo>
                  <a:lnTo>
                    <a:pt x="737" y="1837"/>
                  </a:lnTo>
                  <a:lnTo>
                    <a:pt x="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1766532" y="3611317"/>
              <a:ext cx="673154" cy="23400"/>
            </a:xfrm>
            <a:custGeom>
              <a:rect b="b" l="l" r="r" t="t"/>
              <a:pathLst>
                <a:path extrusionOk="0" h="364" w="10471">
                  <a:moveTo>
                    <a:pt x="177" y="0"/>
                  </a:moveTo>
                  <a:cubicBezTo>
                    <a:pt x="78" y="0"/>
                    <a:pt x="1" y="88"/>
                    <a:pt x="1" y="187"/>
                  </a:cubicBezTo>
                  <a:cubicBezTo>
                    <a:pt x="1" y="286"/>
                    <a:pt x="78" y="363"/>
                    <a:pt x="177" y="363"/>
                  </a:cubicBezTo>
                  <a:lnTo>
                    <a:pt x="10294" y="363"/>
                  </a:lnTo>
                  <a:cubicBezTo>
                    <a:pt x="10393" y="363"/>
                    <a:pt x="10470" y="286"/>
                    <a:pt x="10470" y="187"/>
                  </a:cubicBezTo>
                  <a:cubicBezTo>
                    <a:pt x="10470" y="88"/>
                    <a:pt x="10393" y="0"/>
                    <a:pt x="10294"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7"/>
            <p:cNvSpPr/>
            <p:nvPr/>
          </p:nvSpPr>
          <p:spPr>
            <a:xfrm>
              <a:off x="1761582" y="3708131"/>
              <a:ext cx="682990" cy="12793"/>
            </a:xfrm>
            <a:custGeom>
              <a:rect b="b" l="l" r="r" t="t"/>
              <a:pathLst>
                <a:path extrusionOk="0" h="199" w="10624">
                  <a:moveTo>
                    <a:pt x="100" y="1"/>
                  </a:moveTo>
                  <a:cubicBezTo>
                    <a:pt x="45" y="1"/>
                    <a:pt x="1" y="45"/>
                    <a:pt x="1" y="100"/>
                  </a:cubicBezTo>
                  <a:cubicBezTo>
                    <a:pt x="1" y="155"/>
                    <a:pt x="45" y="199"/>
                    <a:pt x="100" y="199"/>
                  </a:cubicBezTo>
                  <a:lnTo>
                    <a:pt x="10514" y="199"/>
                  </a:lnTo>
                  <a:cubicBezTo>
                    <a:pt x="10569" y="199"/>
                    <a:pt x="10624" y="155"/>
                    <a:pt x="10624" y="100"/>
                  </a:cubicBezTo>
                  <a:cubicBezTo>
                    <a:pt x="10624" y="45"/>
                    <a:pt x="10580" y="1"/>
                    <a:pt x="10514"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7"/>
            <p:cNvSpPr/>
            <p:nvPr/>
          </p:nvSpPr>
          <p:spPr>
            <a:xfrm rot="194616">
              <a:off x="2156631" y="2288183"/>
              <a:ext cx="777692" cy="596119"/>
            </a:xfrm>
            <a:custGeom>
              <a:rect b="b" l="l" r="r" t="t"/>
              <a:pathLst>
                <a:path extrusionOk="0" h="9273" w="12097">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2199887" y="2322513"/>
              <a:ext cx="731142" cy="543015"/>
            </a:xfrm>
            <a:custGeom>
              <a:rect b="b" l="l" r="r" t="t"/>
              <a:pathLst>
                <a:path extrusionOk="0" h="8447" w="11373">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7"/>
            <p:cNvSpPr/>
            <p:nvPr/>
          </p:nvSpPr>
          <p:spPr>
            <a:xfrm>
              <a:off x="2604313" y="2506307"/>
              <a:ext cx="347860" cy="175434"/>
            </a:xfrm>
            <a:custGeom>
              <a:rect b="b" l="l" r="r" t="t"/>
              <a:pathLst>
                <a:path extrusionOk="0" h="2729" w="5411">
                  <a:moveTo>
                    <a:pt x="1364" y="1"/>
                  </a:moveTo>
                  <a:cubicBezTo>
                    <a:pt x="605" y="1"/>
                    <a:pt x="0" y="606"/>
                    <a:pt x="0" y="1364"/>
                  </a:cubicBezTo>
                  <a:cubicBezTo>
                    <a:pt x="0" y="2112"/>
                    <a:pt x="605" y="2728"/>
                    <a:pt x="1364" y="2728"/>
                  </a:cubicBezTo>
                  <a:lnTo>
                    <a:pt x="5411" y="2728"/>
                  </a:lnTo>
                  <a:lnTo>
                    <a:pt x="5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7"/>
            <p:cNvSpPr/>
            <p:nvPr/>
          </p:nvSpPr>
          <p:spPr>
            <a:xfrm>
              <a:off x="2643206" y="2628257"/>
              <a:ext cx="96174" cy="27321"/>
            </a:xfrm>
            <a:custGeom>
              <a:rect b="b" l="l" r="r" t="t"/>
              <a:pathLst>
                <a:path extrusionOk="0" h="425" w="1496">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7"/>
            <p:cNvSpPr/>
            <p:nvPr/>
          </p:nvSpPr>
          <p:spPr>
            <a:xfrm>
              <a:off x="2639670" y="2546293"/>
              <a:ext cx="104660" cy="95335"/>
            </a:xfrm>
            <a:custGeom>
              <a:rect b="b" l="l" r="r" t="t"/>
              <a:pathLst>
                <a:path extrusionOk="0" h="1483" w="1628">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7"/>
            <p:cNvSpPr/>
            <p:nvPr/>
          </p:nvSpPr>
          <p:spPr>
            <a:xfrm>
              <a:off x="2612799" y="2514793"/>
              <a:ext cx="195884" cy="87749"/>
            </a:xfrm>
            <a:custGeom>
              <a:rect b="b" l="l" r="r" t="t"/>
              <a:pathLst>
                <a:path extrusionOk="0" h="1365" w="3047">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p:nvPr/>
          </p:nvSpPr>
          <p:spPr>
            <a:xfrm>
              <a:off x="2694764" y="2681679"/>
              <a:ext cx="247507" cy="10671"/>
            </a:xfrm>
            <a:custGeom>
              <a:rect b="b" l="l" r="r" t="t"/>
              <a:pathLst>
                <a:path extrusionOk="0" h="166" w="385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2655935" y="2552271"/>
              <a:ext cx="72131" cy="25585"/>
            </a:xfrm>
            <a:custGeom>
              <a:rect b="b" l="l" r="r" t="t"/>
              <a:pathLst>
                <a:path extrusionOk="0" h="398" w="1122">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2184376" y="3030275"/>
              <a:ext cx="755100" cy="18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2395060" y="3069772"/>
              <a:ext cx="78495" cy="99770"/>
            </a:xfrm>
            <a:custGeom>
              <a:rect b="b" l="l" r="r" t="t"/>
              <a:pathLst>
                <a:path extrusionOk="0" h="1552" w="1221">
                  <a:moveTo>
                    <a:pt x="616" y="1"/>
                  </a:moveTo>
                  <a:cubicBezTo>
                    <a:pt x="506" y="1"/>
                    <a:pt x="418" y="12"/>
                    <a:pt x="330" y="45"/>
                  </a:cubicBezTo>
                  <a:cubicBezTo>
                    <a:pt x="253" y="78"/>
                    <a:pt x="187" y="133"/>
                    <a:pt x="132" y="198"/>
                  </a:cubicBezTo>
                  <a:cubicBezTo>
                    <a:pt x="77" y="264"/>
                    <a:pt x="55" y="341"/>
                    <a:pt x="55" y="440"/>
                  </a:cubicBezTo>
                  <a:cubicBezTo>
                    <a:pt x="55" y="517"/>
                    <a:pt x="66" y="572"/>
                    <a:pt x="88" y="616"/>
                  </a:cubicBezTo>
                  <a:cubicBezTo>
                    <a:pt x="110" y="660"/>
                    <a:pt x="143" y="704"/>
                    <a:pt x="176" y="726"/>
                  </a:cubicBezTo>
                  <a:cubicBezTo>
                    <a:pt x="220" y="759"/>
                    <a:pt x="253" y="781"/>
                    <a:pt x="297" y="792"/>
                  </a:cubicBezTo>
                  <a:cubicBezTo>
                    <a:pt x="330" y="814"/>
                    <a:pt x="363" y="825"/>
                    <a:pt x="396" y="836"/>
                  </a:cubicBezTo>
                  <a:lnTo>
                    <a:pt x="781" y="946"/>
                  </a:lnTo>
                  <a:cubicBezTo>
                    <a:pt x="814" y="957"/>
                    <a:pt x="836" y="968"/>
                    <a:pt x="858" y="979"/>
                  </a:cubicBezTo>
                  <a:cubicBezTo>
                    <a:pt x="869" y="990"/>
                    <a:pt x="891" y="1001"/>
                    <a:pt x="902" y="1012"/>
                  </a:cubicBezTo>
                  <a:cubicBezTo>
                    <a:pt x="902" y="1023"/>
                    <a:pt x="913" y="1034"/>
                    <a:pt x="924" y="1056"/>
                  </a:cubicBezTo>
                  <a:cubicBezTo>
                    <a:pt x="924" y="1067"/>
                    <a:pt x="924" y="1078"/>
                    <a:pt x="924" y="1100"/>
                  </a:cubicBezTo>
                  <a:cubicBezTo>
                    <a:pt x="924" y="1133"/>
                    <a:pt x="913" y="1166"/>
                    <a:pt x="880" y="1199"/>
                  </a:cubicBezTo>
                  <a:cubicBezTo>
                    <a:pt x="858" y="1232"/>
                    <a:pt x="825" y="1254"/>
                    <a:pt x="781" y="1265"/>
                  </a:cubicBezTo>
                  <a:cubicBezTo>
                    <a:pt x="737" y="1276"/>
                    <a:pt x="693" y="1287"/>
                    <a:pt x="638" y="1287"/>
                  </a:cubicBezTo>
                  <a:cubicBezTo>
                    <a:pt x="561" y="1287"/>
                    <a:pt x="484" y="1265"/>
                    <a:pt x="418" y="1221"/>
                  </a:cubicBezTo>
                  <a:cubicBezTo>
                    <a:pt x="352" y="1177"/>
                    <a:pt x="308" y="1111"/>
                    <a:pt x="286" y="1023"/>
                  </a:cubicBezTo>
                  <a:lnTo>
                    <a:pt x="0" y="1067"/>
                  </a:lnTo>
                  <a:cubicBezTo>
                    <a:pt x="11" y="1166"/>
                    <a:pt x="44" y="1254"/>
                    <a:pt x="110" y="1320"/>
                  </a:cubicBezTo>
                  <a:cubicBezTo>
                    <a:pt x="165" y="1397"/>
                    <a:pt x="231" y="1452"/>
                    <a:pt x="319" y="1496"/>
                  </a:cubicBezTo>
                  <a:cubicBezTo>
                    <a:pt x="418" y="1529"/>
                    <a:pt x="517" y="1551"/>
                    <a:pt x="627" y="1551"/>
                  </a:cubicBezTo>
                  <a:cubicBezTo>
                    <a:pt x="704" y="1551"/>
                    <a:pt x="770" y="1540"/>
                    <a:pt x="847" y="1518"/>
                  </a:cubicBezTo>
                  <a:cubicBezTo>
                    <a:pt x="913" y="1496"/>
                    <a:pt x="979" y="1474"/>
                    <a:pt x="1034" y="1430"/>
                  </a:cubicBezTo>
                  <a:cubicBezTo>
                    <a:pt x="1100" y="1397"/>
                    <a:pt x="1144" y="1342"/>
                    <a:pt x="1177" y="1287"/>
                  </a:cubicBezTo>
                  <a:cubicBezTo>
                    <a:pt x="1210" y="1221"/>
                    <a:pt x="1221" y="1155"/>
                    <a:pt x="1221" y="1078"/>
                  </a:cubicBezTo>
                  <a:cubicBezTo>
                    <a:pt x="1221" y="1001"/>
                    <a:pt x="1210" y="946"/>
                    <a:pt x="1177" y="891"/>
                  </a:cubicBezTo>
                  <a:cubicBezTo>
                    <a:pt x="1155" y="847"/>
                    <a:pt x="1122" y="803"/>
                    <a:pt x="1078" y="770"/>
                  </a:cubicBezTo>
                  <a:cubicBezTo>
                    <a:pt x="1034" y="748"/>
                    <a:pt x="990" y="715"/>
                    <a:pt x="935" y="704"/>
                  </a:cubicBezTo>
                  <a:cubicBezTo>
                    <a:pt x="891" y="682"/>
                    <a:pt x="847" y="671"/>
                    <a:pt x="814" y="660"/>
                  </a:cubicBezTo>
                  <a:lnTo>
                    <a:pt x="550" y="594"/>
                  </a:lnTo>
                  <a:cubicBezTo>
                    <a:pt x="517" y="583"/>
                    <a:pt x="484" y="572"/>
                    <a:pt x="462" y="561"/>
                  </a:cubicBezTo>
                  <a:cubicBezTo>
                    <a:pt x="429" y="550"/>
                    <a:pt x="407" y="528"/>
                    <a:pt x="385" y="506"/>
                  </a:cubicBezTo>
                  <a:cubicBezTo>
                    <a:pt x="363" y="484"/>
                    <a:pt x="352" y="462"/>
                    <a:pt x="352" y="429"/>
                  </a:cubicBezTo>
                  <a:cubicBezTo>
                    <a:pt x="352" y="396"/>
                    <a:pt x="363" y="363"/>
                    <a:pt x="385" y="341"/>
                  </a:cubicBezTo>
                  <a:cubicBezTo>
                    <a:pt x="418" y="308"/>
                    <a:pt x="451" y="297"/>
                    <a:pt x="484" y="275"/>
                  </a:cubicBezTo>
                  <a:cubicBezTo>
                    <a:pt x="528" y="264"/>
                    <a:pt x="561" y="264"/>
                    <a:pt x="605" y="264"/>
                  </a:cubicBezTo>
                  <a:cubicBezTo>
                    <a:pt x="660" y="264"/>
                    <a:pt x="693" y="275"/>
                    <a:pt x="737" y="286"/>
                  </a:cubicBezTo>
                  <a:cubicBezTo>
                    <a:pt x="781" y="308"/>
                    <a:pt x="814" y="330"/>
                    <a:pt x="847" y="363"/>
                  </a:cubicBezTo>
                  <a:cubicBezTo>
                    <a:pt x="880" y="396"/>
                    <a:pt x="891" y="440"/>
                    <a:pt x="902" y="484"/>
                  </a:cubicBezTo>
                  <a:lnTo>
                    <a:pt x="1210" y="440"/>
                  </a:lnTo>
                  <a:cubicBezTo>
                    <a:pt x="1188" y="341"/>
                    <a:pt x="1144" y="264"/>
                    <a:pt x="1089" y="198"/>
                  </a:cubicBezTo>
                  <a:cubicBezTo>
                    <a:pt x="1034" y="133"/>
                    <a:pt x="968" y="89"/>
                    <a:pt x="891" y="56"/>
                  </a:cubicBezTo>
                  <a:cubicBezTo>
                    <a:pt x="814" y="23"/>
                    <a:pt x="715" y="1"/>
                    <a:pt x="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2521576" y="3071894"/>
              <a:ext cx="85631" cy="95528"/>
            </a:xfrm>
            <a:custGeom>
              <a:rect b="b" l="l" r="r" t="t"/>
              <a:pathLst>
                <a:path extrusionOk="0" h="1486" w="1332">
                  <a:moveTo>
                    <a:pt x="666" y="266"/>
                  </a:moveTo>
                  <a:lnTo>
                    <a:pt x="868" y="913"/>
                  </a:lnTo>
                  <a:lnTo>
                    <a:pt x="471" y="913"/>
                  </a:lnTo>
                  <a:lnTo>
                    <a:pt x="666" y="266"/>
                  </a:lnTo>
                  <a:close/>
                  <a:moveTo>
                    <a:pt x="463" y="1"/>
                  </a:moveTo>
                  <a:lnTo>
                    <a:pt x="1" y="1485"/>
                  </a:lnTo>
                  <a:lnTo>
                    <a:pt x="298" y="1485"/>
                  </a:lnTo>
                  <a:lnTo>
                    <a:pt x="391" y="1177"/>
                  </a:lnTo>
                  <a:lnTo>
                    <a:pt x="950" y="1177"/>
                  </a:lnTo>
                  <a:lnTo>
                    <a:pt x="1045" y="1485"/>
                  </a:lnTo>
                  <a:lnTo>
                    <a:pt x="1331" y="1485"/>
                  </a:lnTo>
                  <a:lnTo>
                    <a:pt x="8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2641792" y="3071894"/>
              <a:ext cx="85567" cy="95528"/>
            </a:xfrm>
            <a:custGeom>
              <a:rect b="b" l="l" r="r" t="t"/>
              <a:pathLst>
                <a:path extrusionOk="0" h="1486" w="1331">
                  <a:moveTo>
                    <a:pt x="0" y="1"/>
                  </a:moveTo>
                  <a:lnTo>
                    <a:pt x="451" y="1485"/>
                  </a:lnTo>
                  <a:lnTo>
                    <a:pt x="869" y="1485"/>
                  </a:lnTo>
                  <a:lnTo>
                    <a:pt x="1331" y="1"/>
                  </a:lnTo>
                  <a:lnTo>
                    <a:pt x="1034" y="1"/>
                  </a:lnTo>
                  <a:lnTo>
                    <a:pt x="660" y="1221"/>
                  </a:lnTo>
                  <a:lnTo>
                    <a:pt x="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2777500" y="3071894"/>
              <a:ext cx="62295" cy="95528"/>
            </a:xfrm>
            <a:custGeom>
              <a:rect b="b" l="l" r="r" t="t"/>
              <a:pathLst>
                <a:path extrusionOk="0" h="1486" w="969">
                  <a:moveTo>
                    <a:pt x="1" y="1"/>
                  </a:moveTo>
                  <a:lnTo>
                    <a:pt x="1" y="1485"/>
                  </a:lnTo>
                  <a:lnTo>
                    <a:pt x="968" y="1485"/>
                  </a:lnTo>
                  <a:lnTo>
                    <a:pt x="968" y="1221"/>
                  </a:lnTo>
                  <a:lnTo>
                    <a:pt x="276" y="1221"/>
                  </a:lnTo>
                  <a:lnTo>
                    <a:pt x="276" y="847"/>
                  </a:lnTo>
                  <a:lnTo>
                    <a:pt x="847" y="847"/>
                  </a:lnTo>
                  <a:lnTo>
                    <a:pt x="847" y="583"/>
                  </a:lnTo>
                  <a:lnTo>
                    <a:pt x="276" y="583"/>
                  </a:lnTo>
                  <a:lnTo>
                    <a:pt x="276" y="264"/>
                  </a:lnTo>
                  <a:lnTo>
                    <a:pt x="968" y="264"/>
                  </a:lnTo>
                  <a:lnTo>
                    <a:pt x="9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2264237" y="3065530"/>
              <a:ext cx="41080" cy="83506"/>
            </a:xfrm>
            <a:custGeom>
              <a:rect b="b" l="l" r="r" t="t"/>
              <a:pathLst>
                <a:path extrusionOk="0" h="1299" w="639">
                  <a:moveTo>
                    <a:pt x="320" y="100"/>
                  </a:moveTo>
                  <a:cubicBezTo>
                    <a:pt x="441" y="100"/>
                    <a:pt x="551" y="199"/>
                    <a:pt x="551" y="319"/>
                  </a:cubicBezTo>
                  <a:lnTo>
                    <a:pt x="551" y="979"/>
                  </a:lnTo>
                  <a:cubicBezTo>
                    <a:pt x="551" y="1100"/>
                    <a:pt x="441" y="1199"/>
                    <a:pt x="320" y="1199"/>
                  </a:cubicBezTo>
                  <a:cubicBezTo>
                    <a:pt x="199" y="1199"/>
                    <a:pt x="100" y="1100"/>
                    <a:pt x="100" y="979"/>
                  </a:cubicBezTo>
                  <a:lnTo>
                    <a:pt x="100" y="319"/>
                  </a:lnTo>
                  <a:cubicBezTo>
                    <a:pt x="100" y="199"/>
                    <a:pt x="199" y="100"/>
                    <a:pt x="320" y="100"/>
                  </a:cubicBezTo>
                  <a:close/>
                  <a:moveTo>
                    <a:pt x="320" y="1"/>
                  </a:moveTo>
                  <a:cubicBezTo>
                    <a:pt x="144" y="1"/>
                    <a:pt x="1" y="144"/>
                    <a:pt x="1" y="319"/>
                  </a:cubicBezTo>
                  <a:lnTo>
                    <a:pt x="1" y="979"/>
                  </a:lnTo>
                  <a:cubicBezTo>
                    <a:pt x="1" y="1155"/>
                    <a:pt x="144" y="1298"/>
                    <a:pt x="320" y="1298"/>
                  </a:cubicBezTo>
                  <a:cubicBezTo>
                    <a:pt x="496" y="1298"/>
                    <a:pt x="639" y="1155"/>
                    <a:pt x="639" y="979"/>
                  </a:cubicBezTo>
                  <a:lnTo>
                    <a:pt x="639" y="319"/>
                  </a:lnTo>
                  <a:cubicBezTo>
                    <a:pt x="639" y="144"/>
                    <a:pt x="496" y="1"/>
                    <a:pt x="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2249387" y="3100180"/>
              <a:ext cx="70781" cy="75021"/>
            </a:xfrm>
            <a:custGeom>
              <a:rect b="b" l="l" r="r" t="t"/>
              <a:pathLst>
                <a:path extrusionOk="0" h="1167" w="1101">
                  <a:moveTo>
                    <a:pt x="320" y="0"/>
                  </a:moveTo>
                  <a:cubicBezTo>
                    <a:pt x="144" y="0"/>
                    <a:pt x="1" y="132"/>
                    <a:pt x="1" y="319"/>
                  </a:cubicBezTo>
                  <a:lnTo>
                    <a:pt x="1" y="847"/>
                  </a:lnTo>
                  <a:cubicBezTo>
                    <a:pt x="1" y="1023"/>
                    <a:pt x="144" y="1166"/>
                    <a:pt x="320" y="1166"/>
                  </a:cubicBezTo>
                  <a:lnTo>
                    <a:pt x="782" y="1166"/>
                  </a:lnTo>
                  <a:cubicBezTo>
                    <a:pt x="958" y="1166"/>
                    <a:pt x="1101" y="1023"/>
                    <a:pt x="1101" y="847"/>
                  </a:cubicBezTo>
                  <a:lnTo>
                    <a:pt x="1101" y="319"/>
                  </a:lnTo>
                  <a:cubicBezTo>
                    <a:pt x="1101" y="132"/>
                    <a:pt x="958" y="0"/>
                    <a:pt x="7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2276259" y="3119980"/>
              <a:ext cx="17036" cy="37542"/>
            </a:xfrm>
            <a:custGeom>
              <a:rect b="b" l="l" r="r" t="t"/>
              <a:pathLst>
                <a:path extrusionOk="0" h="584" w="265">
                  <a:moveTo>
                    <a:pt x="133" y="0"/>
                  </a:moveTo>
                  <a:cubicBezTo>
                    <a:pt x="67" y="0"/>
                    <a:pt x="1" y="55"/>
                    <a:pt x="1" y="132"/>
                  </a:cubicBezTo>
                  <a:cubicBezTo>
                    <a:pt x="1" y="176"/>
                    <a:pt x="34" y="220"/>
                    <a:pt x="67" y="242"/>
                  </a:cubicBezTo>
                  <a:lnTo>
                    <a:pt x="1" y="583"/>
                  </a:lnTo>
                  <a:lnTo>
                    <a:pt x="265" y="583"/>
                  </a:lnTo>
                  <a:lnTo>
                    <a:pt x="199" y="242"/>
                  </a:lnTo>
                  <a:cubicBezTo>
                    <a:pt x="243" y="220"/>
                    <a:pt x="265" y="176"/>
                    <a:pt x="265" y="132"/>
                  </a:cubicBezTo>
                  <a:cubicBezTo>
                    <a:pt x="265" y="55"/>
                    <a:pt x="210" y="0"/>
                    <a:pt x="133"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2402839" y="2956308"/>
              <a:ext cx="680162" cy="756120"/>
            </a:xfrm>
            <a:custGeom>
              <a:rect b="b" l="l" r="r" t="t"/>
              <a:pathLst>
                <a:path extrusionOk="0" h="11762" w="10580">
                  <a:moveTo>
                    <a:pt x="9853" y="1"/>
                  </a:moveTo>
                  <a:cubicBezTo>
                    <a:pt x="9662" y="1"/>
                    <a:pt x="9473" y="85"/>
                    <a:pt x="9348" y="248"/>
                  </a:cubicBezTo>
                  <a:lnTo>
                    <a:pt x="0" y="11762"/>
                  </a:lnTo>
                  <a:lnTo>
                    <a:pt x="1683" y="11762"/>
                  </a:lnTo>
                  <a:lnTo>
                    <a:pt x="10359" y="1062"/>
                  </a:lnTo>
                  <a:cubicBezTo>
                    <a:pt x="10579" y="787"/>
                    <a:pt x="10535" y="380"/>
                    <a:pt x="10261" y="149"/>
                  </a:cubicBezTo>
                  <a:cubicBezTo>
                    <a:pt x="10142" y="49"/>
                    <a:pt x="9997" y="1"/>
                    <a:pt x="9853"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3" name="Google Shape;1833;p37"/>
          <p:cNvGrpSpPr/>
          <p:nvPr/>
        </p:nvGrpSpPr>
        <p:grpSpPr>
          <a:xfrm rot="-5400000">
            <a:off x="3259416" y="-2023375"/>
            <a:ext cx="2750618" cy="2741916"/>
            <a:chOff x="2724182" y="-1866850"/>
            <a:chExt cx="2750618" cy="2741916"/>
          </a:xfrm>
        </p:grpSpPr>
        <p:sp>
          <p:nvSpPr>
            <p:cNvPr id="1834" name="Google Shape;1834;p37"/>
            <p:cNvSpPr/>
            <p:nvPr/>
          </p:nvSpPr>
          <p:spPr>
            <a:xfrm>
              <a:off x="2822200" y="-1866850"/>
              <a:ext cx="2652600" cy="2637300"/>
            </a:xfrm>
            <a:prstGeom prst="ellipse">
              <a:avLst/>
            </a:prstGeom>
            <a:solidFill>
              <a:srgbClr val="FFFFFF">
                <a:alpha val="35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5" name="Google Shape;1835;p37"/>
            <p:cNvGrpSpPr/>
            <p:nvPr/>
          </p:nvGrpSpPr>
          <p:grpSpPr>
            <a:xfrm flipH="1" rot="-5400000">
              <a:off x="2724854" y="-1701422"/>
              <a:ext cx="2575817" cy="2577160"/>
              <a:chOff x="1550275" y="1493275"/>
              <a:chExt cx="1582100" cy="1582925"/>
            </a:xfrm>
          </p:grpSpPr>
          <p:sp>
            <p:nvSpPr>
              <p:cNvPr id="1836" name="Google Shape;1836;p37"/>
              <p:cNvSpPr/>
              <p:nvPr/>
            </p:nvSpPr>
            <p:spPr>
              <a:xfrm>
                <a:off x="1650275" y="1594100"/>
                <a:ext cx="301650" cy="300825"/>
              </a:xfrm>
              <a:custGeom>
                <a:rect b="b" l="l" r="r" t="t"/>
                <a:pathLst>
                  <a:path extrusionOk="0" fill="none" h="12033" w="12066">
                    <a:moveTo>
                      <a:pt x="1" y="12032"/>
                    </a:moveTo>
                    <a:lnTo>
                      <a:pt x="12065"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7"/>
              <p:cNvSpPr/>
              <p:nvPr/>
            </p:nvSpPr>
            <p:spPr>
              <a:xfrm>
                <a:off x="1560025" y="1503850"/>
                <a:ext cx="648800" cy="647975"/>
              </a:xfrm>
              <a:custGeom>
                <a:rect b="b" l="l" r="r" t="t"/>
                <a:pathLst>
                  <a:path extrusionOk="0" fill="none" h="25919" w="25952">
                    <a:moveTo>
                      <a:pt x="1" y="25919"/>
                    </a:moveTo>
                    <a:lnTo>
                      <a:pt x="25952"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1550275" y="1493275"/>
                <a:ext cx="834150" cy="834975"/>
              </a:xfrm>
              <a:custGeom>
                <a:rect b="b" l="l" r="r" t="t"/>
                <a:pathLst>
                  <a:path extrusionOk="0" fill="none" h="33399" w="33366">
                    <a:moveTo>
                      <a:pt x="1" y="33398"/>
                    </a:moveTo>
                    <a:lnTo>
                      <a:pt x="33366"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1571425" y="1514425"/>
                <a:ext cx="957725" cy="958525"/>
              </a:xfrm>
              <a:custGeom>
                <a:rect b="b" l="l" r="r" t="t"/>
                <a:pathLst>
                  <a:path extrusionOk="0" fill="none" h="38341" w="38309">
                    <a:moveTo>
                      <a:pt x="0" y="38341"/>
                    </a:moveTo>
                    <a:lnTo>
                      <a:pt x="3830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1612875" y="1555875"/>
                <a:ext cx="1041475" cy="1042275"/>
              </a:xfrm>
              <a:custGeom>
                <a:rect b="b" l="l" r="r" t="t"/>
                <a:pathLst>
                  <a:path extrusionOk="0" fill="none" h="41691" w="41659">
                    <a:moveTo>
                      <a:pt x="1" y="41691"/>
                    </a:moveTo>
                    <a:lnTo>
                      <a:pt x="41658"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1669800" y="1613600"/>
                <a:ext cx="1093475" cy="1092675"/>
              </a:xfrm>
              <a:custGeom>
                <a:rect b="b" l="l" r="r" t="t"/>
                <a:pathLst>
                  <a:path extrusionOk="0" fill="none" h="43707" w="43739">
                    <a:moveTo>
                      <a:pt x="0" y="43707"/>
                    </a:moveTo>
                    <a:lnTo>
                      <a:pt x="4373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1735631" y="1684323"/>
                <a:ext cx="1122767" cy="1115752"/>
              </a:xfrm>
              <a:custGeom>
                <a:rect b="b" l="l" r="r" t="t"/>
                <a:pathLst>
                  <a:path extrusionOk="0" fill="none" h="75837" w="75837">
                    <a:moveTo>
                      <a:pt x="1" y="75836"/>
                    </a:moveTo>
                    <a:lnTo>
                      <a:pt x="75837"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7"/>
              <p:cNvSpPr/>
              <p:nvPr/>
            </p:nvSpPr>
            <p:spPr>
              <a:xfrm>
                <a:off x="1781330" y="1767253"/>
                <a:ext cx="1160811" cy="1151585"/>
              </a:xfrm>
              <a:custGeom>
                <a:rect b="b" l="l" r="r" t="t"/>
                <a:pathLst>
                  <a:path extrusionOk="0" fill="none" h="75837" w="75870">
                    <a:moveTo>
                      <a:pt x="1" y="75836"/>
                    </a:moveTo>
                    <a:lnTo>
                      <a:pt x="75869" y="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7"/>
              <p:cNvSpPr/>
              <p:nvPr/>
            </p:nvSpPr>
            <p:spPr>
              <a:xfrm>
                <a:off x="1891023" y="1863197"/>
                <a:ext cx="1121111" cy="1119801"/>
              </a:xfrm>
              <a:custGeom>
                <a:rect b="b" l="l" r="r" t="t"/>
                <a:pathLst>
                  <a:path extrusionOk="0" fill="none" h="74828" w="74828">
                    <a:moveTo>
                      <a:pt x="0" y="74828"/>
                    </a:moveTo>
                    <a:lnTo>
                      <a:pt x="74828" y="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7"/>
              <p:cNvSpPr/>
              <p:nvPr/>
            </p:nvSpPr>
            <p:spPr>
              <a:xfrm>
                <a:off x="2027500" y="1971325"/>
                <a:ext cx="1042275" cy="1042275"/>
              </a:xfrm>
              <a:custGeom>
                <a:rect b="b" l="l" r="r" t="t"/>
                <a:pathLst>
                  <a:path extrusionOk="0" fill="none" h="41691" w="41691">
                    <a:moveTo>
                      <a:pt x="41691" y="0"/>
                    </a:moveTo>
                    <a:lnTo>
                      <a:pt x="1" y="41690"/>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7"/>
              <p:cNvSpPr/>
              <p:nvPr/>
            </p:nvSpPr>
            <p:spPr>
              <a:xfrm>
                <a:off x="2152700" y="2096525"/>
                <a:ext cx="958550" cy="958525"/>
              </a:xfrm>
              <a:custGeom>
                <a:rect b="b" l="l" r="r" t="t"/>
                <a:pathLst>
                  <a:path extrusionOk="0" fill="none" h="38341" w="38342">
                    <a:moveTo>
                      <a:pt x="38341" y="0"/>
                    </a:moveTo>
                    <a:lnTo>
                      <a:pt x="1" y="3834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p:nvPr/>
            </p:nvSpPr>
            <p:spPr>
              <a:xfrm>
                <a:off x="2298225" y="2241225"/>
                <a:ext cx="834150" cy="834975"/>
              </a:xfrm>
              <a:custGeom>
                <a:rect b="b" l="l" r="r" t="t"/>
                <a:pathLst>
                  <a:path extrusionOk="0" fill="none" h="33399" w="33366">
                    <a:moveTo>
                      <a:pt x="33366" y="1"/>
                    </a:moveTo>
                    <a:lnTo>
                      <a:pt x="1" y="33398"/>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7"/>
              <p:cNvSpPr/>
              <p:nvPr/>
            </p:nvSpPr>
            <p:spPr>
              <a:xfrm>
                <a:off x="2473825" y="2417650"/>
                <a:ext cx="648800" cy="648800"/>
              </a:xfrm>
              <a:custGeom>
                <a:rect b="b" l="l" r="r" t="t"/>
                <a:pathLst>
                  <a:path extrusionOk="0" fill="none" h="25952" w="25952">
                    <a:moveTo>
                      <a:pt x="25952" y="0"/>
                    </a:moveTo>
                    <a:lnTo>
                      <a:pt x="1" y="25951"/>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7"/>
              <p:cNvSpPr/>
              <p:nvPr/>
            </p:nvSpPr>
            <p:spPr>
              <a:xfrm>
                <a:off x="2730750" y="2674550"/>
                <a:ext cx="300825" cy="300825"/>
              </a:xfrm>
              <a:custGeom>
                <a:rect b="b" l="l" r="r" t="t"/>
                <a:pathLst>
                  <a:path extrusionOk="0" fill="none" h="12033" w="12033">
                    <a:moveTo>
                      <a:pt x="12032" y="1"/>
                    </a:moveTo>
                    <a:lnTo>
                      <a:pt x="0" y="12033"/>
                    </a:lnTo>
                  </a:path>
                </a:pathLst>
              </a:custGeom>
              <a:noFill/>
              <a:ln cap="rnd" cmpd="sng" w="19050">
                <a:solidFill>
                  <a:schemeClr val="accent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0" name="Google Shape;1850;p37"/>
          <p:cNvGrpSpPr/>
          <p:nvPr/>
        </p:nvGrpSpPr>
        <p:grpSpPr>
          <a:xfrm>
            <a:off x="1980457" y="4062537"/>
            <a:ext cx="387661" cy="387661"/>
            <a:chOff x="1379798" y="1723250"/>
            <a:chExt cx="397887" cy="397887"/>
          </a:xfrm>
        </p:grpSpPr>
        <p:sp>
          <p:nvSpPr>
            <p:cNvPr id="1851" name="Google Shape;1851;p37"/>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7"/>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7"/>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7"/>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38"/>
          <p:cNvSpPr txBox="1"/>
          <p:nvPr>
            <p:ph type="title"/>
          </p:nvPr>
        </p:nvSpPr>
        <p:spPr>
          <a:xfrm>
            <a:off x="1078450" y="1291608"/>
            <a:ext cx="6986400" cy="166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000">
                <a:solidFill>
                  <a:schemeClr val="lt2"/>
                </a:solidFill>
              </a:rPr>
              <a:t>301,600,000</a:t>
            </a:r>
            <a:endParaRPr sz="8900">
              <a:solidFill>
                <a:schemeClr val="lt2"/>
              </a:solidFill>
            </a:endParaRPr>
          </a:p>
        </p:txBody>
      </p:sp>
      <p:sp>
        <p:nvSpPr>
          <p:cNvPr id="1860" name="Google Shape;1860;p38"/>
          <p:cNvSpPr txBox="1"/>
          <p:nvPr>
            <p:ph idx="1" type="subTitle"/>
          </p:nvPr>
        </p:nvSpPr>
        <p:spPr>
          <a:xfrm>
            <a:off x="1078800" y="3130400"/>
            <a:ext cx="6986400" cy="4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Paid </a:t>
            </a:r>
            <a:r>
              <a:rPr b="1" lang="en">
                <a:solidFill>
                  <a:schemeClr val="lt2"/>
                </a:solidFill>
              </a:rPr>
              <a:t>Netflix</a:t>
            </a:r>
            <a:r>
              <a:rPr lang="en"/>
              <a:t> Subscriptions.</a:t>
            </a:r>
            <a:endParaRPr/>
          </a:p>
          <a:p>
            <a:pPr indent="0" lvl="0" marL="0" rtl="0" algn="ctr">
              <a:spcBef>
                <a:spcPts val="0"/>
              </a:spcBef>
              <a:spcAft>
                <a:spcPts val="0"/>
              </a:spcAft>
              <a:buNone/>
            </a:pPr>
            <a:r>
              <a:t/>
            </a:r>
            <a:endParaRPr/>
          </a:p>
        </p:txBody>
      </p:sp>
      <p:cxnSp>
        <p:nvCxnSpPr>
          <p:cNvPr id="1861" name="Google Shape;1861;p38"/>
          <p:cNvCxnSpPr/>
          <p:nvPr/>
        </p:nvCxnSpPr>
        <p:spPr>
          <a:xfrm>
            <a:off x="1804000" y="2953909"/>
            <a:ext cx="55353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39"/>
          <p:cNvSpPr txBox="1"/>
          <p:nvPr>
            <p:ph type="title"/>
          </p:nvPr>
        </p:nvSpPr>
        <p:spPr>
          <a:xfrm>
            <a:off x="326100" y="2198225"/>
            <a:ext cx="3649800" cy="156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50">
                <a:solidFill>
                  <a:schemeClr val="accent1"/>
                </a:solidFill>
                <a:latin typeface="Manrope Light"/>
                <a:ea typeface="Manrope Light"/>
                <a:cs typeface="Manrope Light"/>
                <a:sym typeface="Manrope Light"/>
              </a:rPr>
              <a:t>Which genres perform the best, having the highest average in IMDb ratings?</a:t>
            </a:r>
            <a:r>
              <a:rPr lang="en" sz="2250">
                <a:solidFill>
                  <a:schemeClr val="accent1"/>
                </a:solidFill>
                <a:latin typeface="Manrope ExtraLight"/>
                <a:ea typeface="Manrope ExtraLight"/>
                <a:cs typeface="Manrope ExtraLight"/>
                <a:sym typeface="Manrope ExtraLight"/>
              </a:rPr>
              <a:t> </a:t>
            </a:r>
            <a:endParaRPr sz="2250">
              <a:solidFill>
                <a:schemeClr val="accent1"/>
              </a:solidFill>
              <a:latin typeface="Manrope ExtraLight"/>
              <a:ea typeface="Manrope ExtraLight"/>
              <a:cs typeface="Manrope ExtraLight"/>
              <a:sym typeface="Manrope ExtraLight"/>
            </a:endParaRPr>
          </a:p>
          <a:p>
            <a:pPr indent="0" lvl="0" marL="0" rtl="0" algn="l">
              <a:spcBef>
                <a:spcPts val="0"/>
              </a:spcBef>
              <a:spcAft>
                <a:spcPts val="0"/>
              </a:spcAft>
              <a:buNone/>
            </a:pPr>
            <a:r>
              <a:rPr lang="en"/>
              <a:t> </a:t>
            </a:r>
            <a:endParaRPr>
              <a:solidFill>
                <a:schemeClr val="lt2"/>
              </a:solidFill>
            </a:endParaRPr>
          </a:p>
        </p:txBody>
      </p:sp>
      <p:sp>
        <p:nvSpPr>
          <p:cNvPr id="1867" name="Google Shape;1867;p39"/>
          <p:cNvSpPr txBox="1"/>
          <p:nvPr>
            <p:ph idx="2" type="title"/>
          </p:nvPr>
        </p:nvSpPr>
        <p:spPr>
          <a:xfrm>
            <a:off x="1001225" y="1131925"/>
            <a:ext cx="1076100" cy="10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868" name="Google Shape;1868;p39"/>
          <p:cNvCxnSpPr/>
          <p:nvPr/>
        </p:nvCxnSpPr>
        <p:spPr>
          <a:xfrm>
            <a:off x="1139425" y="2144350"/>
            <a:ext cx="645900" cy="0"/>
          </a:xfrm>
          <a:prstGeom prst="straightConnector1">
            <a:avLst/>
          </a:prstGeom>
          <a:noFill/>
          <a:ln cap="flat" cmpd="sng" w="28575">
            <a:solidFill>
              <a:schemeClr val="dk1"/>
            </a:solidFill>
            <a:prstDash val="solid"/>
            <a:round/>
            <a:headEnd len="med" w="med" type="none"/>
            <a:tailEnd len="med" w="med" type="none"/>
          </a:ln>
        </p:spPr>
      </p:cxnSp>
      <p:grpSp>
        <p:nvGrpSpPr>
          <p:cNvPr id="1869" name="Google Shape;1869;p39"/>
          <p:cNvGrpSpPr/>
          <p:nvPr/>
        </p:nvGrpSpPr>
        <p:grpSpPr>
          <a:xfrm>
            <a:off x="5030088" y="1255015"/>
            <a:ext cx="2974500" cy="2633470"/>
            <a:chOff x="4960675" y="1255015"/>
            <a:chExt cx="2974500" cy="2633470"/>
          </a:xfrm>
        </p:grpSpPr>
        <p:sp>
          <p:nvSpPr>
            <p:cNvPr id="1870" name="Google Shape;1870;p39"/>
            <p:cNvSpPr/>
            <p:nvPr/>
          </p:nvSpPr>
          <p:spPr>
            <a:xfrm>
              <a:off x="4960675" y="1323275"/>
              <a:ext cx="2974500" cy="2027700"/>
            </a:xfrm>
            <a:prstGeom prst="roundRect">
              <a:avLst>
                <a:gd fmla="val 693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9"/>
            <p:cNvSpPr/>
            <p:nvPr/>
          </p:nvSpPr>
          <p:spPr>
            <a:xfrm>
              <a:off x="5059893" y="1538761"/>
              <a:ext cx="2786421" cy="1723894"/>
            </a:xfrm>
            <a:custGeom>
              <a:rect b="b" l="l" r="r" t="t"/>
              <a:pathLst>
                <a:path extrusionOk="0" h="25657" w="41383">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5059893" y="1538761"/>
              <a:ext cx="2786421" cy="1723894"/>
            </a:xfrm>
            <a:custGeom>
              <a:rect b="b" l="l" r="r" t="t"/>
              <a:pathLst>
                <a:path extrusionOk="0" h="25657" w="41383">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5053227" y="1399811"/>
              <a:ext cx="65178" cy="65846"/>
            </a:xfrm>
            <a:custGeom>
              <a:rect b="b" l="l" r="r" t="t"/>
              <a:pathLst>
                <a:path extrusionOk="0" h="980" w="968">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5193141" y="1399811"/>
              <a:ext cx="65245" cy="65846"/>
            </a:xfrm>
            <a:custGeom>
              <a:rect b="b" l="l" r="r" t="t"/>
              <a:pathLst>
                <a:path extrusionOk="0" h="980" w="969">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5333122" y="1404313"/>
              <a:ext cx="65178" cy="57515"/>
            </a:xfrm>
            <a:custGeom>
              <a:rect b="b" l="l" r="r" t="t"/>
              <a:pathLst>
                <a:path extrusionOk="0" h="856" w="968">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5111670" y="3764318"/>
              <a:ext cx="2685759" cy="124167"/>
            </a:xfrm>
            <a:custGeom>
              <a:rect b="b" l="l" r="r" t="t"/>
              <a:pathLst>
                <a:path extrusionOk="0" h="1848" w="39888">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5291646" y="3513092"/>
              <a:ext cx="2325126" cy="301549"/>
            </a:xfrm>
            <a:custGeom>
              <a:rect b="b" l="l" r="r" t="t"/>
              <a:pathLst>
                <a:path extrusionOk="0" h="4488" w="34532">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5291646" y="3681539"/>
              <a:ext cx="85916" cy="3024"/>
            </a:xfrm>
            <a:custGeom>
              <a:rect b="b" l="l" r="r" t="t"/>
              <a:pathLst>
                <a:path extrusionOk="0" h="45" w="1276">
                  <a:moveTo>
                    <a:pt x="0" y="1"/>
                  </a:moveTo>
                  <a:lnTo>
                    <a:pt x="0" y="45"/>
                  </a:lnTo>
                  <a:lnTo>
                    <a:pt x="1276" y="45"/>
                  </a:lnTo>
                  <a:lnTo>
                    <a:pt x="12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5291646" y="3597349"/>
              <a:ext cx="242195" cy="3024"/>
            </a:xfrm>
            <a:custGeom>
              <a:rect b="b" l="l" r="r" t="t"/>
              <a:pathLst>
                <a:path extrusionOk="0" h="45" w="3597">
                  <a:moveTo>
                    <a:pt x="0" y="0"/>
                  </a:moveTo>
                  <a:lnTo>
                    <a:pt x="0" y="44"/>
                  </a:lnTo>
                  <a:lnTo>
                    <a:pt x="3596" y="44"/>
                  </a:lnTo>
                  <a:lnTo>
                    <a:pt x="35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5291646" y="3727363"/>
              <a:ext cx="205903" cy="3024"/>
            </a:xfrm>
            <a:custGeom>
              <a:rect b="b" l="l" r="r" t="t"/>
              <a:pathLst>
                <a:path extrusionOk="0" h="45" w="3058">
                  <a:moveTo>
                    <a:pt x="0" y="1"/>
                  </a:moveTo>
                  <a:lnTo>
                    <a:pt x="0" y="45"/>
                  </a:lnTo>
                  <a:lnTo>
                    <a:pt x="3057" y="45"/>
                  </a:lnTo>
                  <a:lnTo>
                    <a:pt x="3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7373053" y="3770231"/>
              <a:ext cx="243676" cy="3024"/>
            </a:xfrm>
            <a:custGeom>
              <a:rect b="b" l="l" r="r" t="t"/>
              <a:pathLst>
                <a:path extrusionOk="0" h="45" w="3619">
                  <a:moveTo>
                    <a:pt x="0" y="0"/>
                  </a:moveTo>
                  <a:lnTo>
                    <a:pt x="0" y="44"/>
                  </a:lnTo>
                  <a:lnTo>
                    <a:pt x="3618" y="44"/>
                  </a:lnTo>
                  <a:lnTo>
                    <a:pt x="36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7504079" y="3683756"/>
              <a:ext cx="112647" cy="3024"/>
            </a:xfrm>
            <a:custGeom>
              <a:rect b="b" l="l" r="r" t="t"/>
              <a:pathLst>
                <a:path extrusionOk="0" h="45" w="1673">
                  <a:moveTo>
                    <a:pt x="1" y="1"/>
                  </a:moveTo>
                  <a:lnTo>
                    <a:pt x="1" y="45"/>
                  </a:lnTo>
                  <a:lnTo>
                    <a:pt x="1672" y="45"/>
                  </a:lnTo>
                  <a:lnTo>
                    <a:pt x="1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7131671" y="3640150"/>
              <a:ext cx="391000" cy="3763"/>
            </a:xfrm>
            <a:custGeom>
              <a:rect b="b" l="l" r="r" t="t"/>
              <a:pathLst>
                <a:path extrusionOk="0" h="56" w="5807">
                  <a:moveTo>
                    <a:pt x="0" y="1"/>
                  </a:moveTo>
                  <a:lnTo>
                    <a:pt x="0" y="56"/>
                  </a:lnTo>
                  <a:lnTo>
                    <a:pt x="5807" y="56"/>
                  </a:lnTo>
                  <a:lnTo>
                    <a:pt x="58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5291646" y="3770231"/>
              <a:ext cx="2014858" cy="3024"/>
            </a:xfrm>
            <a:custGeom>
              <a:rect b="b" l="l" r="r" t="t"/>
              <a:pathLst>
                <a:path extrusionOk="0" h="45" w="29924">
                  <a:moveTo>
                    <a:pt x="0" y="0"/>
                  </a:moveTo>
                  <a:lnTo>
                    <a:pt x="0" y="44"/>
                  </a:lnTo>
                  <a:lnTo>
                    <a:pt x="29923" y="44"/>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5573764" y="3727363"/>
              <a:ext cx="2043003" cy="3024"/>
            </a:xfrm>
            <a:custGeom>
              <a:rect b="b" l="l" r="r" t="t"/>
              <a:pathLst>
                <a:path extrusionOk="0" h="45" w="30342">
                  <a:moveTo>
                    <a:pt x="0" y="1"/>
                  </a:moveTo>
                  <a:lnTo>
                    <a:pt x="0" y="45"/>
                  </a:lnTo>
                  <a:lnTo>
                    <a:pt x="30341" y="45"/>
                  </a:lnTo>
                  <a:lnTo>
                    <a:pt x="303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5441929" y="3683756"/>
              <a:ext cx="2014858" cy="3024"/>
            </a:xfrm>
            <a:custGeom>
              <a:rect b="b" l="l" r="r" t="t"/>
              <a:pathLst>
                <a:path extrusionOk="0" h="45" w="29924">
                  <a:moveTo>
                    <a:pt x="1" y="1"/>
                  </a:moveTo>
                  <a:lnTo>
                    <a:pt x="1" y="45"/>
                  </a:lnTo>
                  <a:lnTo>
                    <a:pt x="29924" y="45"/>
                  </a:lnTo>
                  <a:lnTo>
                    <a:pt x="29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5333122" y="3640150"/>
              <a:ext cx="1660150" cy="3763"/>
            </a:xfrm>
            <a:custGeom>
              <a:rect b="b" l="l" r="r" t="t"/>
              <a:pathLst>
                <a:path extrusionOk="0" h="56" w="24656">
                  <a:moveTo>
                    <a:pt x="0" y="1"/>
                  </a:moveTo>
                  <a:lnTo>
                    <a:pt x="0" y="56"/>
                  </a:lnTo>
                  <a:lnTo>
                    <a:pt x="24656" y="56"/>
                  </a:lnTo>
                  <a:lnTo>
                    <a:pt x="24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5601908" y="3597349"/>
              <a:ext cx="2014858" cy="3024"/>
            </a:xfrm>
            <a:custGeom>
              <a:rect b="b" l="l" r="r" t="t"/>
              <a:pathLst>
                <a:path extrusionOk="0" h="45" w="29924">
                  <a:moveTo>
                    <a:pt x="0" y="0"/>
                  </a:moveTo>
                  <a:lnTo>
                    <a:pt x="0" y="44"/>
                  </a:lnTo>
                  <a:lnTo>
                    <a:pt x="29923" y="44"/>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5291646" y="3553742"/>
              <a:ext cx="2014858" cy="3763"/>
            </a:xfrm>
            <a:custGeom>
              <a:rect b="b" l="l" r="r" t="t"/>
              <a:pathLst>
                <a:path extrusionOk="0" h="56" w="29924">
                  <a:moveTo>
                    <a:pt x="0" y="0"/>
                  </a:moveTo>
                  <a:lnTo>
                    <a:pt x="0" y="55"/>
                  </a:lnTo>
                  <a:lnTo>
                    <a:pt x="29923" y="55"/>
                  </a:lnTo>
                  <a:lnTo>
                    <a:pt x="299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7366387" y="3553742"/>
              <a:ext cx="250342" cy="3763"/>
            </a:xfrm>
            <a:custGeom>
              <a:rect b="b" l="l" r="r" t="t"/>
              <a:pathLst>
                <a:path extrusionOk="0" h="56" w="3718">
                  <a:moveTo>
                    <a:pt x="0" y="0"/>
                  </a:moveTo>
                  <a:lnTo>
                    <a:pt x="0" y="55"/>
                  </a:lnTo>
                  <a:lnTo>
                    <a:pt x="3717" y="55"/>
                  </a:lnTo>
                  <a:lnTo>
                    <a:pt x="37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6023199" y="3513092"/>
              <a:ext cx="861991" cy="301549"/>
            </a:xfrm>
            <a:custGeom>
              <a:rect b="b" l="l" r="r" t="t"/>
              <a:pathLst>
                <a:path extrusionOk="0" h="4488" w="12802">
                  <a:moveTo>
                    <a:pt x="0" y="0"/>
                  </a:moveTo>
                  <a:lnTo>
                    <a:pt x="0" y="4487"/>
                  </a:lnTo>
                  <a:lnTo>
                    <a:pt x="12801" y="4487"/>
                  </a:lnTo>
                  <a:lnTo>
                    <a:pt x="128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6170519" y="3586263"/>
              <a:ext cx="567276" cy="154470"/>
            </a:xfrm>
            <a:custGeom>
              <a:rect b="b" l="l" r="r" t="t"/>
              <a:pathLst>
                <a:path extrusionOk="0" h="2299" w="8425">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6234214" y="3610653"/>
              <a:ext cx="65245" cy="106429"/>
            </a:xfrm>
            <a:custGeom>
              <a:rect b="b" l="l" r="r" t="t"/>
              <a:pathLst>
                <a:path extrusionOk="0" h="1584" w="969">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6043196" y="3513092"/>
              <a:ext cx="29694" cy="301549"/>
            </a:xfrm>
            <a:custGeom>
              <a:rect b="b" l="l" r="r" t="t"/>
              <a:pathLst>
                <a:path extrusionOk="0" h="4488" w="441">
                  <a:moveTo>
                    <a:pt x="0" y="0"/>
                  </a:moveTo>
                  <a:lnTo>
                    <a:pt x="0" y="4487"/>
                  </a:lnTo>
                  <a:lnTo>
                    <a:pt x="440" y="4487"/>
                  </a:lnTo>
                  <a:lnTo>
                    <a:pt x="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6831037" y="3513092"/>
              <a:ext cx="29694" cy="301549"/>
            </a:xfrm>
            <a:custGeom>
              <a:rect b="b" l="l" r="r" t="t"/>
              <a:pathLst>
                <a:path extrusionOk="0" h="4488" w="441">
                  <a:moveTo>
                    <a:pt x="0" y="0"/>
                  </a:moveTo>
                  <a:lnTo>
                    <a:pt x="0" y="4487"/>
                  </a:lnTo>
                  <a:lnTo>
                    <a:pt x="440" y="4487"/>
                  </a:lnTo>
                  <a:lnTo>
                    <a:pt x="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5387122" y="3786491"/>
              <a:ext cx="2134104" cy="28153"/>
            </a:xfrm>
            <a:custGeom>
              <a:rect b="b" l="l" r="r" t="t"/>
              <a:pathLst>
                <a:path extrusionOk="0" h="419" w="31695">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5340529" y="3534526"/>
              <a:ext cx="1262552" cy="42934"/>
            </a:xfrm>
            <a:custGeom>
              <a:rect b="b" l="l" r="r" t="t"/>
              <a:pathLst>
                <a:path extrusionOk="0" h="639" w="18751">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6331239" y="3615087"/>
              <a:ext cx="350264" cy="32520"/>
            </a:xfrm>
            <a:custGeom>
              <a:rect b="b" l="l" r="r" t="t"/>
              <a:pathLst>
                <a:path extrusionOk="0" h="484" w="5202">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6331239" y="3665279"/>
              <a:ext cx="107395" cy="14849"/>
            </a:xfrm>
            <a:custGeom>
              <a:rect b="b" l="l" r="r" t="t"/>
              <a:pathLst>
                <a:path extrusionOk="0" h="221" w="1595">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6454118" y="3665279"/>
              <a:ext cx="188935" cy="14849"/>
            </a:xfrm>
            <a:custGeom>
              <a:rect b="b" l="l" r="r" t="t"/>
              <a:pathLst>
                <a:path extrusionOk="0" h="221" w="2806">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6331239" y="3690408"/>
              <a:ext cx="235529" cy="14110"/>
            </a:xfrm>
            <a:custGeom>
              <a:rect b="b" l="l" r="r" t="t"/>
              <a:pathLst>
                <a:path extrusionOk="0" h="210" w="3498">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5438967" y="1648080"/>
              <a:ext cx="419212" cy="1865060"/>
            </a:xfrm>
            <a:custGeom>
              <a:rect b="b" l="l" r="r" t="t"/>
              <a:pathLst>
                <a:path extrusionOk="0" h="27758" w="6226">
                  <a:moveTo>
                    <a:pt x="1" y="1"/>
                  </a:moveTo>
                  <a:lnTo>
                    <a:pt x="1" y="27757"/>
                  </a:lnTo>
                  <a:lnTo>
                    <a:pt x="6225" y="27757"/>
                  </a:lnTo>
                  <a:lnTo>
                    <a:pt x="6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5462667" y="3485745"/>
              <a:ext cx="371810" cy="27414"/>
            </a:xfrm>
            <a:custGeom>
              <a:rect b="b" l="l" r="r" t="t"/>
              <a:pathLst>
                <a:path extrusionOk="0" h="408" w="5522">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5484887" y="1696122"/>
              <a:ext cx="74133" cy="852036"/>
            </a:xfrm>
            <a:custGeom>
              <a:rect b="b" l="l" r="r" t="t"/>
              <a:pathLst>
                <a:path extrusionOk="0" h="12681" w="1101">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5975798" y="1255015"/>
              <a:ext cx="419145" cy="2258122"/>
            </a:xfrm>
            <a:custGeom>
              <a:rect b="b" l="l" r="r" t="t"/>
              <a:pathLst>
                <a:path extrusionOk="0" h="33608" w="6225">
                  <a:moveTo>
                    <a:pt x="1" y="0"/>
                  </a:moveTo>
                  <a:lnTo>
                    <a:pt x="1" y="33607"/>
                  </a:lnTo>
                  <a:lnTo>
                    <a:pt x="6225" y="33607"/>
                  </a:lnTo>
                  <a:lnTo>
                    <a:pt x="6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5999498" y="3485745"/>
              <a:ext cx="372551" cy="27414"/>
            </a:xfrm>
            <a:custGeom>
              <a:rect b="b" l="l" r="r" t="t"/>
              <a:pathLst>
                <a:path extrusionOk="0" h="408" w="5533">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6021717" y="1314143"/>
              <a:ext cx="74133" cy="759650"/>
            </a:xfrm>
            <a:custGeom>
              <a:rect b="b" l="l" r="r" t="t"/>
              <a:pathLst>
                <a:path extrusionOk="0" h="11306" w="1101">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6513369" y="2341959"/>
              <a:ext cx="419145" cy="1171189"/>
            </a:xfrm>
            <a:custGeom>
              <a:rect b="b" l="l" r="r" t="t"/>
              <a:pathLst>
                <a:path extrusionOk="0" h="17431" w="6225">
                  <a:moveTo>
                    <a:pt x="1" y="0"/>
                  </a:moveTo>
                  <a:lnTo>
                    <a:pt x="1" y="17430"/>
                  </a:lnTo>
                  <a:lnTo>
                    <a:pt x="6225" y="17430"/>
                  </a:lnTo>
                  <a:lnTo>
                    <a:pt x="62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6537070" y="3485745"/>
              <a:ext cx="371743" cy="27414"/>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6555586" y="2389194"/>
              <a:ext cx="74133" cy="789214"/>
            </a:xfrm>
            <a:custGeom>
              <a:rect b="b" l="l" r="r" t="t"/>
              <a:pathLst>
                <a:path extrusionOk="0" h="11746" w="1101">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7050200" y="1897089"/>
              <a:ext cx="419145" cy="1616054"/>
            </a:xfrm>
            <a:custGeom>
              <a:rect b="b" l="l" r="r" t="t"/>
              <a:pathLst>
                <a:path extrusionOk="0" h="24052" w="6225">
                  <a:moveTo>
                    <a:pt x="0" y="1"/>
                  </a:moveTo>
                  <a:lnTo>
                    <a:pt x="0" y="24051"/>
                  </a:lnTo>
                  <a:lnTo>
                    <a:pt x="6225" y="24051"/>
                  </a:lnTo>
                  <a:lnTo>
                    <a:pt x="6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7081307" y="3485745"/>
              <a:ext cx="371743" cy="27414"/>
            </a:xfrm>
            <a:custGeom>
              <a:rect b="b" l="l" r="r" t="t"/>
              <a:pathLst>
                <a:path extrusionOk="0" h="408" w="5521">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7096861" y="1942174"/>
              <a:ext cx="74806" cy="800300"/>
            </a:xfrm>
            <a:custGeom>
              <a:rect b="b" l="l" r="r" t="t"/>
              <a:pathLst>
                <a:path extrusionOk="0" h="11911" w="1111">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cxnSp>
        <p:nvCxnSpPr>
          <p:cNvPr id="1918" name="Google Shape;1918;p40"/>
          <p:cNvCxnSpPr/>
          <p:nvPr/>
        </p:nvCxnSpPr>
        <p:spPr>
          <a:xfrm>
            <a:off x="1312175" y="2701275"/>
            <a:ext cx="1202400" cy="0"/>
          </a:xfrm>
          <a:prstGeom prst="straightConnector1">
            <a:avLst/>
          </a:prstGeom>
          <a:noFill/>
          <a:ln cap="flat" cmpd="sng" w="28575">
            <a:solidFill>
              <a:schemeClr val="dk1"/>
            </a:solidFill>
            <a:prstDash val="solid"/>
            <a:round/>
            <a:headEnd len="med" w="med" type="none"/>
            <a:tailEnd len="med" w="med" type="none"/>
          </a:ln>
        </p:spPr>
      </p:cxnSp>
      <p:pic>
        <p:nvPicPr>
          <p:cNvPr id="1919" name="Google Shape;1919;p40"/>
          <p:cNvPicPr preferRelativeResize="0"/>
          <p:nvPr/>
        </p:nvPicPr>
        <p:blipFill rotWithShape="1">
          <a:blip r:embed="rId3">
            <a:alphaModFix/>
          </a:blip>
          <a:srcRect b="10625" l="19229" r="13276" t="32185"/>
          <a:stretch/>
        </p:blipFill>
        <p:spPr>
          <a:xfrm>
            <a:off x="809475" y="429851"/>
            <a:ext cx="7734252" cy="40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41"/>
          <p:cNvSpPr txBox="1"/>
          <p:nvPr>
            <p:ph idx="1" type="subTitle"/>
          </p:nvPr>
        </p:nvSpPr>
        <p:spPr>
          <a:xfrm>
            <a:off x="1663725" y="903375"/>
            <a:ext cx="25362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Manrope"/>
                <a:ea typeface="Manrope"/>
                <a:cs typeface="Manrope"/>
                <a:sym typeface="Manrope"/>
              </a:rPr>
              <a:t>International TV Shows and Movies have high medians but wide variability, with many low-rated titles showing inconsistent quality.</a:t>
            </a:r>
            <a:endParaRPr sz="1100">
              <a:latin typeface="Manrope"/>
              <a:ea typeface="Manrope"/>
              <a:cs typeface="Manrope"/>
              <a:sym typeface="Manrope"/>
            </a:endParaRPr>
          </a:p>
        </p:txBody>
      </p:sp>
      <p:sp>
        <p:nvSpPr>
          <p:cNvPr id="1925" name="Google Shape;1925;p41"/>
          <p:cNvSpPr txBox="1"/>
          <p:nvPr>
            <p:ph idx="2" type="subTitle"/>
          </p:nvPr>
        </p:nvSpPr>
        <p:spPr>
          <a:xfrm>
            <a:off x="1663725" y="425475"/>
            <a:ext cx="25362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Manrope ExtraLight"/>
                <a:ea typeface="Manrope ExtraLight"/>
                <a:cs typeface="Manrope ExtraLight"/>
                <a:sym typeface="Manrope ExtraLight"/>
              </a:rPr>
              <a:t>INTERNATIONAL GENRES</a:t>
            </a:r>
            <a:endParaRPr sz="1600">
              <a:latin typeface="Manrope ExtraLight"/>
              <a:ea typeface="Manrope ExtraLight"/>
              <a:cs typeface="Manrope ExtraLight"/>
              <a:sym typeface="Manrope ExtraLight"/>
            </a:endParaRPr>
          </a:p>
        </p:txBody>
      </p:sp>
      <p:sp>
        <p:nvSpPr>
          <p:cNvPr id="1926" name="Google Shape;1926;p41"/>
          <p:cNvSpPr txBox="1"/>
          <p:nvPr>
            <p:ph idx="3" type="subTitle"/>
          </p:nvPr>
        </p:nvSpPr>
        <p:spPr>
          <a:xfrm>
            <a:off x="1663725" y="3992975"/>
            <a:ext cx="2536200" cy="6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rgbClr val="000000"/>
                </a:solidFill>
                <a:latin typeface="Manrope"/>
                <a:ea typeface="Manrope"/>
                <a:cs typeface="Manrope"/>
                <a:sym typeface="Manrope"/>
              </a:rPr>
              <a:t>TV Dramas</a:t>
            </a:r>
            <a:r>
              <a:rPr lang="en" sz="1100">
                <a:solidFill>
                  <a:srgbClr val="000000"/>
                </a:solidFill>
                <a:latin typeface="Manrope"/>
                <a:ea typeface="Manrope"/>
                <a:cs typeface="Manrope"/>
                <a:sym typeface="Manrope"/>
              </a:rPr>
              <a:t> stand out with strong medians and tight distributions, signaling quality and consistency.</a:t>
            </a:r>
            <a:endParaRPr sz="1100">
              <a:solidFill>
                <a:srgbClr val="000000"/>
              </a:solidFill>
              <a:latin typeface="Manrope"/>
              <a:ea typeface="Manrope"/>
              <a:cs typeface="Manrope"/>
              <a:sym typeface="Manrope"/>
            </a:endParaRPr>
          </a:p>
          <a:p>
            <a:pPr indent="0" lvl="0" marL="0" rtl="0" algn="l">
              <a:spcBef>
                <a:spcPts val="1200"/>
              </a:spcBef>
              <a:spcAft>
                <a:spcPts val="0"/>
              </a:spcAft>
              <a:buNone/>
            </a:pPr>
            <a:r>
              <a:t/>
            </a:r>
            <a:endParaRPr/>
          </a:p>
        </p:txBody>
      </p:sp>
      <p:sp>
        <p:nvSpPr>
          <p:cNvPr id="1927" name="Google Shape;1927;p41"/>
          <p:cNvSpPr txBox="1"/>
          <p:nvPr>
            <p:ph idx="4" type="subTitle"/>
          </p:nvPr>
        </p:nvSpPr>
        <p:spPr>
          <a:xfrm>
            <a:off x="1663725" y="3544475"/>
            <a:ext cx="25362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latin typeface="Manrope ExtraLight"/>
                <a:ea typeface="Manrope ExtraLight"/>
                <a:cs typeface="Manrope ExtraLight"/>
                <a:sym typeface="Manrope ExtraLight"/>
              </a:rPr>
              <a:t>TV DRAMAS STRENGTH </a:t>
            </a:r>
            <a:endParaRPr sz="1700">
              <a:latin typeface="Manrope ExtraLight"/>
              <a:ea typeface="Manrope ExtraLight"/>
              <a:cs typeface="Manrope ExtraLight"/>
              <a:sym typeface="Manrope ExtraLight"/>
            </a:endParaRPr>
          </a:p>
        </p:txBody>
      </p:sp>
      <p:sp>
        <p:nvSpPr>
          <p:cNvPr id="1928" name="Google Shape;1928;p41"/>
          <p:cNvSpPr txBox="1"/>
          <p:nvPr>
            <p:ph idx="5" type="subTitle"/>
          </p:nvPr>
        </p:nvSpPr>
        <p:spPr>
          <a:xfrm>
            <a:off x="1663725" y="2625225"/>
            <a:ext cx="3112200" cy="6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rgbClr val="000000"/>
                </a:solidFill>
                <a:latin typeface="Manrope"/>
                <a:ea typeface="Manrope"/>
                <a:cs typeface="Manrope"/>
                <a:sym typeface="Manrope"/>
              </a:rPr>
              <a:t>Comedies</a:t>
            </a:r>
            <a:r>
              <a:rPr lang="en" sz="1100">
                <a:solidFill>
                  <a:srgbClr val="000000"/>
                </a:solidFill>
                <a:latin typeface="Manrope"/>
                <a:ea typeface="Manrope"/>
                <a:cs typeface="Manrope"/>
                <a:sym typeface="Manrope"/>
              </a:rPr>
              <a:t> and </a:t>
            </a:r>
            <a:r>
              <a:rPr i="1" lang="en" sz="1100">
                <a:solidFill>
                  <a:srgbClr val="000000"/>
                </a:solidFill>
                <a:latin typeface="Manrope"/>
                <a:ea typeface="Manrope"/>
                <a:cs typeface="Manrope"/>
                <a:sym typeface="Manrope"/>
              </a:rPr>
              <a:t>Dramas</a:t>
            </a:r>
            <a:r>
              <a:rPr lang="en" sz="1100">
                <a:solidFill>
                  <a:srgbClr val="000000"/>
                </a:solidFill>
                <a:latin typeface="Manrope"/>
                <a:ea typeface="Manrope"/>
                <a:cs typeface="Manrope"/>
                <a:sym typeface="Manrope"/>
              </a:rPr>
              <a:t> are popular but show many low outliers, suggesting mixed viewer satisfaction.</a:t>
            </a:r>
            <a:endParaRPr sz="1100">
              <a:solidFill>
                <a:srgbClr val="000000"/>
              </a:solidFill>
              <a:latin typeface="Manrope"/>
              <a:ea typeface="Manrope"/>
              <a:cs typeface="Manrope"/>
              <a:sym typeface="Manrope"/>
            </a:endParaRPr>
          </a:p>
          <a:p>
            <a:pPr indent="0" lvl="0" marL="0" rtl="0" algn="l">
              <a:spcBef>
                <a:spcPts val="1200"/>
              </a:spcBef>
              <a:spcAft>
                <a:spcPts val="0"/>
              </a:spcAft>
              <a:buNone/>
            </a:pPr>
            <a:r>
              <a:t/>
            </a:r>
            <a:endParaRPr/>
          </a:p>
        </p:txBody>
      </p:sp>
      <p:sp>
        <p:nvSpPr>
          <p:cNvPr id="1929" name="Google Shape;1929;p41"/>
          <p:cNvSpPr txBox="1"/>
          <p:nvPr>
            <p:ph idx="6" type="subTitle"/>
          </p:nvPr>
        </p:nvSpPr>
        <p:spPr>
          <a:xfrm>
            <a:off x="1663725" y="2171125"/>
            <a:ext cx="25362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latin typeface="Manrope ExtraLight"/>
                <a:ea typeface="Manrope ExtraLight"/>
                <a:cs typeface="Manrope ExtraLight"/>
                <a:sym typeface="Manrope ExtraLight"/>
              </a:rPr>
              <a:t>MAINSTREAM VOLITALITY</a:t>
            </a:r>
            <a:endParaRPr sz="1700">
              <a:latin typeface="Manrope ExtraLight"/>
              <a:ea typeface="Manrope ExtraLight"/>
              <a:cs typeface="Manrope ExtraLight"/>
              <a:sym typeface="Manrope ExtraLight"/>
            </a:endParaRPr>
          </a:p>
        </p:txBody>
      </p:sp>
      <p:sp>
        <p:nvSpPr>
          <p:cNvPr id="1930" name="Google Shape;1930;p41"/>
          <p:cNvSpPr txBox="1"/>
          <p:nvPr>
            <p:ph idx="7" type="subTitle"/>
          </p:nvPr>
        </p:nvSpPr>
        <p:spPr>
          <a:xfrm>
            <a:off x="5836925" y="977875"/>
            <a:ext cx="2725800" cy="6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rgbClr val="000000"/>
                </a:solidFill>
                <a:latin typeface="Manrope"/>
                <a:ea typeface="Manrope"/>
                <a:cs typeface="Manrope"/>
                <a:sym typeface="Manrope"/>
              </a:rPr>
              <a:t>TV Comedies</a:t>
            </a:r>
            <a:r>
              <a:rPr lang="en" sz="1100">
                <a:solidFill>
                  <a:srgbClr val="000000"/>
                </a:solidFill>
                <a:latin typeface="Manrope"/>
                <a:ea typeface="Manrope"/>
                <a:cs typeface="Manrope"/>
                <a:sym typeface="Manrope"/>
              </a:rPr>
              <a:t> share a decent median but suffer from many low-rated titles, indicating uneven performance.</a:t>
            </a:r>
            <a:endParaRPr sz="1100">
              <a:solidFill>
                <a:srgbClr val="000000"/>
              </a:solidFill>
              <a:latin typeface="Manrope"/>
              <a:ea typeface="Manrope"/>
              <a:cs typeface="Manrope"/>
              <a:sym typeface="Manrope"/>
            </a:endParaRPr>
          </a:p>
          <a:p>
            <a:pPr indent="0" lvl="0" marL="0" rtl="0" algn="l">
              <a:spcBef>
                <a:spcPts val="1200"/>
              </a:spcBef>
              <a:spcAft>
                <a:spcPts val="0"/>
              </a:spcAft>
              <a:buNone/>
            </a:pPr>
            <a:r>
              <a:t/>
            </a:r>
            <a:endParaRPr/>
          </a:p>
        </p:txBody>
      </p:sp>
      <p:sp>
        <p:nvSpPr>
          <p:cNvPr id="1931" name="Google Shape;1931;p41"/>
          <p:cNvSpPr txBox="1"/>
          <p:nvPr>
            <p:ph idx="8" type="subTitle"/>
          </p:nvPr>
        </p:nvSpPr>
        <p:spPr>
          <a:xfrm>
            <a:off x="5836925" y="492975"/>
            <a:ext cx="25362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latin typeface="Manrope ExtraLight"/>
                <a:ea typeface="Manrope ExtraLight"/>
                <a:cs typeface="Manrope ExtraLight"/>
                <a:sym typeface="Manrope ExtraLight"/>
              </a:rPr>
              <a:t>TV COMEDY WEAKNESS</a:t>
            </a:r>
            <a:endParaRPr sz="1700">
              <a:latin typeface="Manrope ExtraLight"/>
              <a:ea typeface="Manrope ExtraLight"/>
              <a:cs typeface="Manrope ExtraLight"/>
              <a:sym typeface="Manrope ExtraLight"/>
            </a:endParaRPr>
          </a:p>
        </p:txBody>
      </p:sp>
      <p:sp>
        <p:nvSpPr>
          <p:cNvPr id="1932" name="Google Shape;1932;p41"/>
          <p:cNvSpPr txBox="1"/>
          <p:nvPr>
            <p:ph idx="9" type="subTitle"/>
          </p:nvPr>
        </p:nvSpPr>
        <p:spPr>
          <a:xfrm>
            <a:off x="5836925" y="3916775"/>
            <a:ext cx="2536200" cy="6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rgbClr val="000000"/>
                </a:solidFill>
                <a:latin typeface="Manrope"/>
                <a:ea typeface="Manrope"/>
                <a:cs typeface="Manrope"/>
                <a:sym typeface="Manrope"/>
              </a:rPr>
              <a:t>Romantic Movies</a:t>
            </a:r>
            <a:r>
              <a:rPr lang="en" sz="1100">
                <a:solidFill>
                  <a:srgbClr val="000000"/>
                </a:solidFill>
                <a:latin typeface="Manrope"/>
                <a:ea typeface="Manrope"/>
                <a:cs typeface="Manrope"/>
                <a:sym typeface="Manrope"/>
              </a:rPr>
              <a:t> show tightly clustered low ratings with rare standouts, suggesting poor reception overall.</a:t>
            </a:r>
            <a:endParaRPr sz="1100">
              <a:solidFill>
                <a:srgbClr val="000000"/>
              </a:solidFill>
              <a:latin typeface="Manrope"/>
              <a:ea typeface="Manrope"/>
              <a:cs typeface="Manrope"/>
              <a:sym typeface="Manrope"/>
            </a:endParaRPr>
          </a:p>
          <a:p>
            <a:pPr indent="0" lvl="0" marL="0" rtl="0" algn="l">
              <a:spcBef>
                <a:spcPts val="1200"/>
              </a:spcBef>
              <a:spcAft>
                <a:spcPts val="0"/>
              </a:spcAft>
              <a:buNone/>
            </a:pPr>
            <a:r>
              <a:t/>
            </a:r>
            <a:endParaRPr/>
          </a:p>
        </p:txBody>
      </p:sp>
      <p:sp>
        <p:nvSpPr>
          <p:cNvPr id="1933" name="Google Shape;1933;p41"/>
          <p:cNvSpPr txBox="1"/>
          <p:nvPr>
            <p:ph idx="13" type="subTitle"/>
          </p:nvPr>
        </p:nvSpPr>
        <p:spPr>
          <a:xfrm>
            <a:off x="5836925" y="3468275"/>
            <a:ext cx="37959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latin typeface="Manrope ExtraLight"/>
                <a:ea typeface="Manrope ExtraLight"/>
                <a:cs typeface="Manrope ExtraLight"/>
                <a:sym typeface="Manrope ExtraLight"/>
              </a:rPr>
              <a:t>ROMANCE UNDERPERFORMS</a:t>
            </a:r>
            <a:endParaRPr sz="1700">
              <a:latin typeface="Manrope ExtraLight"/>
              <a:ea typeface="Manrope ExtraLight"/>
              <a:cs typeface="Manrope ExtraLight"/>
              <a:sym typeface="Manrope ExtraLight"/>
            </a:endParaRPr>
          </a:p>
        </p:txBody>
      </p:sp>
      <p:sp>
        <p:nvSpPr>
          <p:cNvPr id="1934" name="Google Shape;1934;p41"/>
          <p:cNvSpPr txBox="1"/>
          <p:nvPr>
            <p:ph idx="14" type="subTitle"/>
          </p:nvPr>
        </p:nvSpPr>
        <p:spPr>
          <a:xfrm>
            <a:off x="5836925" y="2402775"/>
            <a:ext cx="2993400" cy="61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latin typeface="Manrope"/>
                <a:ea typeface="Manrope"/>
                <a:cs typeface="Manrope"/>
                <a:sym typeface="Manrope"/>
              </a:rPr>
              <a:t>These titles span a wide rating range, with a median around 6 — a genre with hit-or-miss audience appeal.</a:t>
            </a:r>
            <a:endParaRPr sz="1100">
              <a:latin typeface="Manrope"/>
              <a:ea typeface="Manrope"/>
              <a:cs typeface="Manrope"/>
              <a:sym typeface="Manrope"/>
            </a:endParaRPr>
          </a:p>
          <a:p>
            <a:pPr indent="0" lvl="0" marL="0" rtl="0" algn="l">
              <a:spcBef>
                <a:spcPts val="1200"/>
              </a:spcBef>
              <a:spcAft>
                <a:spcPts val="0"/>
              </a:spcAft>
              <a:buNone/>
            </a:pPr>
            <a:r>
              <a:t/>
            </a:r>
            <a:endParaRPr/>
          </a:p>
        </p:txBody>
      </p:sp>
      <p:sp>
        <p:nvSpPr>
          <p:cNvPr id="1935" name="Google Shape;1935;p41"/>
          <p:cNvSpPr txBox="1"/>
          <p:nvPr>
            <p:ph idx="15" type="subTitle"/>
          </p:nvPr>
        </p:nvSpPr>
        <p:spPr>
          <a:xfrm>
            <a:off x="5836925" y="1980625"/>
            <a:ext cx="3112200" cy="5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latin typeface="Manrope ExtraLight"/>
                <a:ea typeface="Manrope ExtraLight"/>
                <a:cs typeface="Manrope ExtraLight"/>
                <a:sym typeface="Manrope ExtraLight"/>
              </a:rPr>
              <a:t>ACTION AND ADVENTURE</a:t>
            </a:r>
            <a:endParaRPr sz="1700">
              <a:latin typeface="Manrope ExtraLight"/>
              <a:ea typeface="Manrope ExtraLight"/>
              <a:cs typeface="Manrope ExtraLight"/>
              <a:sym typeface="Manrope ExtraLight"/>
            </a:endParaRPr>
          </a:p>
        </p:txBody>
      </p:sp>
      <p:cxnSp>
        <p:nvCxnSpPr>
          <p:cNvPr id="1936" name="Google Shape;1936;p41"/>
          <p:cNvCxnSpPr/>
          <p:nvPr/>
        </p:nvCxnSpPr>
        <p:spPr>
          <a:xfrm>
            <a:off x="887225" y="1418563"/>
            <a:ext cx="699600" cy="0"/>
          </a:xfrm>
          <a:prstGeom prst="straightConnector1">
            <a:avLst/>
          </a:prstGeom>
          <a:noFill/>
          <a:ln cap="flat" cmpd="sng" w="28575">
            <a:solidFill>
              <a:schemeClr val="dk1"/>
            </a:solidFill>
            <a:prstDash val="solid"/>
            <a:round/>
            <a:headEnd len="med" w="med" type="none"/>
            <a:tailEnd len="med" w="med" type="none"/>
          </a:ln>
        </p:spPr>
      </p:cxnSp>
      <p:cxnSp>
        <p:nvCxnSpPr>
          <p:cNvPr id="1937" name="Google Shape;1937;p41"/>
          <p:cNvCxnSpPr/>
          <p:nvPr/>
        </p:nvCxnSpPr>
        <p:spPr>
          <a:xfrm>
            <a:off x="5060450" y="1418563"/>
            <a:ext cx="699600" cy="0"/>
          </a:xfrm>
          <a:prstGeom prst="straightConnector1">
            <a:avLst/>
          </a:prstGeom>
          <a:noFill/>
          <a:ln cap="flat" cmpd="sng" w="28575">
            <a:solidFill>
              <a:schemeClr val="dk1"/>
            </a:solidFill>
            <a:prstDash val="solid"/>
            <a:round/>
            <a:headEnd len="med" w="med" type="none"/>
            <a:tailEnd len="med" w="med" type="none"/>
          </a:ln>
        </p:spPr>
      </p:cxnSp>
      <p:cxnSp>
        <p:nvCxnSpPr>
          <p:cNvPr id="1938" name="Google Shape;1938;p41"/>
          <p:cNvCxnSpPr/>
          <p:nvPr/>
        </p:nvCxnSpPr>
        <p:spPr>
          <a:xfrm>
            <a:off x="887250" y="4465788"/>
            <a:ext cx="699600" cy="0"/>
          </a:xfrm>
          <a:prstGeom prst="straightConnector1">
            <a:avLst/>
          </a:prstGeom>
          <a:noFill/>
          <a:ln cap="flat" cmpd="sng" w="28575">
            <a:solidFill>
              <a:schemeClr val="dk1"/>
            </a:solidFill>
            <a:prstDash val="solid"/>
            <a:round/>
            <a:headEnd len="med" w="med" type="none"/>
            <a:tailEnd len="med" w="med" type="none"/>
          </a:ln>
        </p:spPr>
      </p:cxnSp>
      <p:cxnSp>
        <p:nvCxnSpPr>
          <p:cNvPr id="1939" name="Google Shape;1939;p41"/>
          <p:cNvCxnSpPr/>
          <p:nvPr/>
        </p:nvCxnSpPr>
        <p:spPr>
          <a:xfrm>
            <a:off x="5060450" y="4389588"/>
            <a:ext cx="699600" cy="0"/>
          </a:xfrm>
          <a:prstGeom prst="straightConnector1">
            <a:avLst/>
          </a:prstGeom>
          <a:noFill/>
          <a:ln cap="flat" cmpd="sng" w="28575">
            <a:solidFill>
              <a:schemeClr val="dk1"/>
            </a:solidFill>
            <a:prstDash val="solid"/>
            <a:round/>
            <a:headEnd len="med" w="med" type="none"/>
            <a:tailEnd len="med" w="med" type="none"/>
          </a:ln>
        </p:spPr>
      </p:cxnSp>
      <p:cxnSp>
        <p:nvCxnSpPr>
          <p:cNvPr id="1940" name="Google Shape;1940;p41"/>
          <p:cNvCxnSpPr/>
          <p:nvPr/>
        </p:nvCxnSpPr>
        <p:spPr>
          <a:xfrm>
            <a:off x="887238" y="3018375"/>
            <a:ext cx="699600" cy="0"/>
          </a:xfrm>
          <a:prstGeom prst="straightConnector1">
            <a:avLst/>
          </a:prstGeom>
          <a:noFill/>
          <a:ln cap="flat" cmpd="sng" w="28575">
            <a:solidFill>
              <a:schemeClr val="dk1"/>
            </a:solidFill>
            <a:prstDash val="solid"/>
            <a:round/>
            <a:headEnd len="med" w="med" type="none"/>
            <a:tailEnd len="med" w="med" type="none"/>
          </a:ln>
        </p:spPr>
      </p:cxnSp>
      <p:cxnSp>
        <p:nvCxnSpPr>
          <p:cNvPr id="1941" name="Google Shape;1941;p41"/>
          <p:cNvCxnSpPr/>
          <p:nvPr/>
        </p:nvCxnSpPr>
        <p:spPr>
          <a:xfrm>
            <a:off x="5060450" y="3018375"/>
            <a:ext cx="699600" cy="0"/>
          </a:xfrm>
          <a:prstGeom prst="straightConnector1">
            <a:avLst/>
          </a:prstGeom>
          <a:noFill/>
          <a:ln cap="flat" cmpd="sng" w="28575">
            <a:solidFill>
              <a:schemeClr val="dk1"/>
            </a:solidFill>
            <a:prstDash val="solid"/>
            <a:round/>
            <a:headEnd len="med" w="med" type="none"/>
            <a:tailEnd len="med" w="med" type="none"/>
          </a:ln>
        </p:spPr>
      </p:cxnSp>
      <p:grpSp>
        <p:nvGrpSpPr>
          <p:cNvPr id="1942" name="Google Shape;1942;p41"/>
          <p:cNvGrpSpPr/>
          <p:nvPr/>
        </p:nvGrpSpPr>
        <p:grpSpPr>
          <a:xfrm>
            <a:off x="951135" y="661987"/>
            <a:ext cx="571788" cy="612654"/>
            <a:chOff x="-3587632" y="1249394"/>
            <a:chExt cx="388126" cy="413425"/>
          </a:xfrm>
        </p:grpSpPr>
        <p:sp>
          <p:nvSpPr>
            <p:cNvPr id="1943" name="Google Shape;1943;p41"/>
            <p:cNvSpPr/>
            <p:nvPr/>
          </p:nvSpPr>
          <p:spPr>
            <a:xfrm>
              <a:off x="-3393959" y="1249394"/>
              <a:ext cx="24518" cy="23737"/>
            </a:xfrm>
            <a:custGeom>
              <a:rect b="b" l="l" r="r" t="t"/>
              <a:pathLst>
                <a:path extrusionOk="0" h="760" w="785">
                  <a:moveTo>
                    <a:pt x="0" y="0"/>
                  </a:moveTo>
                  <a:lnTo>
                    <a:pt x="0" y="760"/>
                  </a:lnTo>
                  <a:lnTo>
                    <a:pt x="785" y="760"/>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1"/>
            <p:cNvSpPr/>
            <p:nvPr/>
          </p:nvSpPr>
          <p:spPr>
            <a:xfrm>
              <a:off x="-3417696" y="1639082"/>
              <a:ext cx="23768" cy="23737"/>
            </a:xfrm>
            <a:custGeom>
              <a:rect b="b" l="l" r="r" t="t"/>
              <a:pathLst>
                <a:path extrusionOk="0" h="760" w="761">
                  <a:moveTo>
                    <a:pt x="1" y="0"/>
                  </a:moveTo>
                  <a:lnTo>
                    <a:pt x="1" y="759"/>
                  </a:lnTo>
                  <a:lnTo>
                    <a:pt x="760" y="759"/>
                  </a:ln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1"/>
            <p:cNvSpPr/>
            <p:nvPr/>
          </p:nvSpPr>
          <p:spPr>
            <a:xfrm>
              <a:off x="-3466700" y="1639082"/>
              <a:ext cx="24549" cy="23737"/>
            </a:xfrm>
            <a:custGeom>
              <a:rect b="b" l="l" r="r" t="t"/>
              <a:pathLst>
                <a:path extrusionOk="0" h="760" w="786">
                  <a:moveTo>
                    <a:pt x="1" y="0"/>
                  </a:moveTo>
                  <a:lnTo>
                    <a:pt x="1" y="759"/>
                  </a:lnTo>
                  <a:lnTo>
                    <a:pt x="785" y="759"/>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1"/>
            <p:cNvSpPr/>
            <p:nvPr/>
          </p:nvSpPr>
          <p:spPr>
            <a:xfrm>
              <a:off x="-3514891" y="1639082"/>
              <a:ext cx="24518" cy="23737"/>
            </a:xfrm>
            <a:custGeom>
              <a:rect b="b" l="l" r="r" t="t"/>
              <a:pathLst>
                <a:path extrusionOk="0" h="760" w="785">
                  <a:moveTo>
                    <a:pt x="0" y="0"/>
                  </a:moveTo>
                  <a:lnTo>
                    <a:pt x="0" y="759"/>
                  </a:lnTo>
                  <a:lnTo>
                    <a:pt x="785" y="759"/>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1"/>
            <p:cNvSpPr/>
            <p:nvPr/>
          </p:nvSpPr>
          <p:spPr>
            <a:xfrm>
              <a:off x="-3514891" y="1590047"/>
              <a:ext cx="24518" cy="24549"/>
            </a:xfrm>
            <a:custGeom>
              <a:rect b="b" l="l" r="r" t="t"/>
              <a:pathLst>
                <a:path extrusionOk="0" h="786" w="785">
                  <a:moveTo>
                    <a:pt x="0" y="1"/>
                  </a:moveTo>
                  <a:lnTo>
                    <a:pt x="0" y="786"/>
                  </a:lnTo>
                  <a:lnTo>
                    <a:pt x="785" y="786"/>
                  </a:lnTo>
                  <a:lnTo>
                    <a:pt x="7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1"/>
            <p:cNvSpPr/>
            <p:nvPr/>
          </p:nvSpPr>
          <p:spPr>
            <a:xfrm>
              <a:off x="-3344955" y="1249394"/>
              <a:ext cx="23737" cy="23737"/>
            </a:xfrm>
            <a:custGeom>
              <a:rect b="b" l="l" r="r" t="t"/>
              <a:pathLst>
                <a:path extrusionOk="0" h="760" w="760">
                  <a:moveTo>
                    <a:pt x="0" y="0"/>
                  </a:moveTo>
                  <a:lnTo>
                    <a:pt x="0" y="760"/>
                  </a:lnTo>
                  <a:lnTo>
                    <a:pt x="760" y="760"/>
                  </a:ln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1"/>
            <p:cNvSpPr/>
            <p:nvPr/>
          </p:nvSpPr>
          <p:spPr>
            <a:xfrm>
              <a:off x="-3296732" y="1249394"/>
              <a:ext cx="24518" cy="23737"/>
            </a:xfrm>
            <a:custGeom>
              <a:rect b="b" l="l" r="r" t="t"/>
              <a:pathLst>
                <a:path extrusionOk="0" h="760" w="785">
                  <a:moveTo>
                    <a:pt x="0" y="0"/>
                  </a:moveTo>
                  <a:lnTo>
                    <a:pt x="0" y="760"/>
                  </a:lnTo>
                  <a:lnTo>
                    <a:pt x="785" y="760"/>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1"/>
            <p:cNvSpPr/>
            <p:nvPr/>
          </p:nvSpPr>
          <p:spPr>
            <a:xfrm>
              <a:off x="-3296732" y="1297617"/>
              <a:ext cx="24518" cy="24518"/>
            </a:xfrm>
            <a:custGeom>
              <a:rect b="b" l="l" r="r" t="t"/>
              <a:pathLst>
                <a:path extrusionOk="0" h="785" w="785">
                  <a:moveTo>
                    <a:pt x="0" y="0"/>
                  </a:moveTo>
                  <a:lnTo>
                    <a:pt x="0" y="785"/>
                  </a:lnTo>
                  <a:lnTo>
                    <a:pt x="785" y="785"/>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1"/>
            <p:cNvSpPr/>
            <p:nvPr/>
          </p:nvSpPr>
          <p:spPr>
            <a:xfrm>
              <a:off x="-3369473" y="1614565"/>
              <a:ext cx="169967" cy="48254"/>
            </a:xfrm>
            <a:custGeom>
              <a:rect b="b" l="l" r="r" t="t"/>
              <a:pathLst>
                <a:path extrusionOk="0" h="1545" w="5442">
                  <a:moveTo>
                    <a:pt x="1" y="1"/>
                  </a:moveTo>
                  <a:lnTo>
                    <a:pt x="1" y="1544"/>
                  </a:lnTo>
                  <a:lnTo>
                    <a:pt x="5442" y="1544"/>
                  </a:lnTo>
                  <a:lnTo>
                    <a:pt x="5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1"/>
            <p:cNvSpPr/>
            <p:nvPr/>
          </p:nvSpPr>
          <p:spPr>
            <a:xfrm>
              <a:off x="-3288831" y="1507062"/>
              <a:ext cx="8714" cy="9526"/>
            </a:xfrm>
            <a:custGeom>
              <a:rect b="b" l="l" r="r" t="t"/>
              <a:pathLst>
                <a:path extrusionOk="0" h="305" w="279">
                  <a:moveTo>
                    <a:pt x="152" y="1"/>
                  </a:moveTo>
                  <a:lnTo>
                    <a:pt x="0" y="304"/>
                  </a:lnTo>
                  <a:lnTo>
                    <a:pt x="279" y="304"/>
                  </a:lnTo>
                  <a:lnTo>
                    <a:pt x="1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1"/>
            <p:cNvSpPr/>
            <p:nvPr/>
          </p:nvSpPr>
          <p:spPr>
            <a:xfrm>
              <a:off x="-3369473" y="1419330"/>
              <a:ext cx="169967" cy="170748"/>
            </a:xfrm>
            <a:custGeom>
              <a:rect b="b" l="l" r="r" t="t"/>
              <a:pathLst>
                <a:path extrusionOk="0" h="5467" w="5442">
                  <a:moveTo>
                    <a:pt x="2734" y="1089"/>
                  </a:moveTo>
                  <a:lnTo>
                    <a:pt x="4126" y="3898"/>
                  </a:lnTo>
                  <a:lnTo>
                    <a:pt x="1317" y="3898"/>
                  </a:lnTo>
                  <a:lnTo>
                    <a:pt x="2734" y="1089"/>
                  </a:lnTo>
                  <a:close/>
                  <a:moveTo>
                    <a:pt x="1" y="1"/>
                  </a:moveTo>
                  <a:lnTo>
                    <a:pt x="1" y="5467"/>
                  </a:lnTo>
                  <a:lnTo>
                    <a:pt x="5442" y="5467"/>
                  </a:lnTo>
                  <a:lnTo>
                    <a:pt x="5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1"/>
            <p:cNvSpPr/>
            <p:nvPr/>
          </p:nvSpPr>
          <p:spPr>
            <a:xfrm>
              <a:off x="-3369473" y="1345809"/>
              <a:ext cx="169967" cy="49847"/>
            </a:xfrm>
            <a:custGeom>
              <a:rect b="b" l="l" r="r" t="t"/>
              <a:pathLst>
                <a:path extrusionOk="0" h="1596" w="5442">
                  <a:moveTo>
                    <a:pt x="1" y="1"/>
                  </a:moveTo>
                  <a:lnTo>
                    <a:pt x="1" y="1595"/>
                  </a:lnTo>
                  <a:lnTo>
                    <a:pt x="5442" y="1595"/>
                  </a:lnTo>
                  <a:lnTo>
                    <a:pt x="5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1"/>
            <p:cNvSpPr/>
            <p:nvPr/>
          </p:nvSpPr>
          <p:spPr>
            <a:xfrm>
              <a:off x="-3587632" y="1516557"/>
              <a:ext cx="169967" cy="49816"/>
            </a:xfrm>
            <a:custGeom>
              <a:rect b="b" l="l" r="r" t="t"/>
              <a:pathLst>
                <a:path extrusionOk="0" h="1595" w="5442">
                  <a:moveTo>
                    <a:pt x="1" y="0"/>
                  </a:moveTo>
                  <a:lnTo>
                    <a:pt x="1" y="1595"/>
                  </a:lnTo>
                  <a:lnTo>
                    <a:pt x="5442" y="1595"/>
                  </a:lnTo>
                  <a:lnTo>
                    <a:pt x="54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1"/>
            <p:cNvSpPr/>
            <p:nvPr/>
          </p:nvSpPr>
          <p:spPr>
            <a:xfrm>
              <a:off x="-3514891" y="1395625"/>
              <a:ext cx="24518" cy="23737"/>
            </a:xfrm>
            <a:custGeom>
              <a:rect b="b" l="l" r="r" t="t"/>
              <a:pathLst>
                <a:path extrusionOk="0" h="760" w="785">
                  <a:moveTo>
                    <a:pt x="380" y="0"/>
                  </a:moveTo>
                  <a:cubicBezTo>
                    <a:pt x="177" y="0"/>
                    <a:pt x="0" y="177"/>
                    <a:pt x="0" y="380"/>
                  </a:cubicBezTo>
                  <a:cubicBezTo>
                    <a:pt x="0" y="608"/>
                    <a:pt x="177" y="760"/>
                    <a:pt x="380" y="760"/>
                  </a:cubicBezTo>
                  <a:cubicBezTo>
                    <a:pt x="607" y="760"/>
                    <a:pt x="785" y="608"/>
                    <a:pt x="785" y="380"/>
                  </a:cubicBezTo>
                  <a:cubicBezTo>
                    <a:pt x="785" y="177"/>
                    <a:pt x="607" y="0"/>
                    <a:pt x="3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1"/>
            <p:cNvSpPr/>
            <p:nvPr/>
          </p:nvSpPr>
          <p:spPr>
            <a:xfrm>
              <a:off x="-3587632" y="1322103"/>
              <a:ext cx="169967" cy="170779"/>
            </a:xfrm>
            <a:custGeom>
              <a:rect b="b" l="l" r="r" t="t"/>
              <a:pathLst>
                <a:path extrusionOk="0" h="5468" w="5442">
                  <a:moveTo>
                    <a:pt x="2709" y="1570"/>
                  </a:moveTo>
                  <a:cubicBezTo>
                    <a:pt x="3367" y="1570"/>
                    <a:pt x="3873" y="2101"/>
                    <a:pt x="3873" y="2734"/>
                  </a:cubicBezTo>
                  <a:cubicBezTo>
                    <a:pt x="3873" y="3367"/>
                    <a:pt x="3367" y="3898"/>
                    <a:pt x="2709" y="3898"/>
                  </a:cubicBezTo>
                  <a:cubicBezTo>
                    <a:pt x="2076" y="3898"/>
                    <a:pt x="1545" y="3367"/>
                    <a:pt x="1545" y="2734"/>
                  </a:cubicBezTo>
                  <a:cubicBezTo>
                    <a:pt x="1545" y="2101"/>
                    <a:pt x="2076" y="1570"/>
                    <a:pt x="2709" y="1570"/>
                  </a:cubicBezTo>
                  <a:close/>
                  <a:moveTo>
                    <a:pt x="1" y="1"/>
                  </a:moveTo>
                  <a:lnTo>
                    <a:pt x="1" y="5467"/>
                  </a:lnTo>
                  <a:lnTo>
                    <a:pt x="5442" y="5467"/>
                  </a:lnTo>
                  <a:lnTo>
                    <a:pt x="5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1"/>
            <p:cNvSpPr/>
            <p:nvPr/>
          </p:nvSpPr>
          <p:spPr>
            <a:xfrm>
              <a:off x="-3587632" y="1249394"/>
              <a:ext cx="169967" cy="48254"/>
            </a:xfrm>
            <a:custGeom>
              <a:rect b="b" l="l" r="r" t="t"/>
              <a:pathLst>
                <a:path extrusionOk="0" h="1545" w="5442">
                  <a:moveTo>
                    <a:pt x="1" y="0"/>
                  </a:moveTo>
                  <a:lnTo>
                    <a:pt x="1" y="1544"/>
                  </a:lnTo>
                  <a:lnTo>
                    <a:pt x="5442" y="1544"/>
                  </a:lnTo>
                  <a:lnTo>
                    <a:pt x="54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9" name="Google Shape;1959;p41"/>
          <p:cNvGrpSpPr/>
          <p:nvPr/>
        </p:nvGrpSpPr>
        <p:grpSpPr>
          <a:xfrm>
            <a:off x="930703" y="2299899"/>
            <a:ext cx="612651" cy="612651"/>
            <a:chOff x="-2107149" y="1267572"/>
            <a:chExt cx="414205" cy="414205"/>
          </a:xfrm>
        </p:grpSpPr>
        <p:sp>
          <p:nvSpPr>
            <p:cNvPr id="1960" name="Google Shape;1960;p41"/>
            <p:cNvSpPr/>
            <p:nvPr/>
          </p:nvSpPr>
          <p:spPr>
            <a:xfrm>
              <a:off x="-2107149" y="1267572"/>
              <a:ext cx="413425" cy="414205"/>
            </a:xfrm>
            <a:custGeom>
              <a:rect b="b" l="l" r="r" t="t"/>
              <a:pathLst>
                <a:path extrusionOk="0" h="13262" w="13237">
                  <a:moveTo>
                    <a:pt x="0" y="0"/>
                  </a:moveTo>
                  <a:lnTo>
                    <a:pt x="0" y="13262"/>
                  </a:lnTo>
                  <a:lnTo>
                    <a:pt x="13236" y="13262"/>
                  </a:lnTo>
                  <a:lnTo>
                    <a:pt x="13236" y="12477"/>
                  </a:lnTo>
                  <a:lnTo>
                    <a:pt x="759" y="12477"/>
                  </a:lnTo>
                  <a:lnTo>
                    <a:pt x="7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1"/>
            <p:cNvSpPr/>
            <p:nvPr/>
          </p:nvSpPr>
          <p:spPr>
            <a:xfrm>
              <a:off x="-2058926" y="1486511"/>
              <a:ext cx="73521" cy="146262"/>
            </a:xfrm>
            <a:custGeom>
              <a:rect b="b" l="l" r="r" t="t"/>
              <a:pathLst>
                <a:path extrusionOk="0" h="4683" w="2354">
                  <a:moveTo>
                    <a:pt x="0" y="1"/>
                  </a:moveTo>
                  <a:lnTo>
                    <a:pt x="0" y="4683"/>
                  </a:lnTo>
                  <a:lnTo>
                    <a:pt x="2354" y="4683"/>
                  </a:lnTo>
                  <a:lnTo>
                    <a:pt x="2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1960918" y="1438288"/>
              <a:ext cx="72740" cy="194485"/>
            </a:xfrm>
            <a:custGeom>
              <a:rect b="b" l="l" r="r" t="t"/>
              <a:pathLst>
                <a:path extrusionOk="0" h="6227" w="2329">
                  <a:moveTo>
                    <a:pt x="0" y="1"/>
                  </a:moveTo>
                  <a:lnTo>
                    <a:pt x="0" y="6227"/>
                  </a:lnTo>
                  <a:lnTo>
                    <a:pt x="2328" y="6227"/>
                  </a:lnTo>
                  <a:lnTo>
                    <a:pt x="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1"/>
            <p:cNvSpPr/>
            <p:nvPr/>
          </p:nvSpPr>
          <p:spPr>
            <a:xfrm>
              <a:off x="-1864504" y="1438288"/>
              <a:ext cx="72772" cy="194485"/>
            </a:xfrm>
            <a:custGeom>
              <a:rect b="b" l="l" r="r" t="t"/>
              <a:pathLst>
                <a:path extrusionOk="0" h="6227" w="2330">
                  <a:moveTo>
                    <a:pt x="1" y="1"/>
                  </a:moveTo>
                  <a:lnTo>
                    <a:pt x="1" y="6227"/>
                  </a:lnTo>
                  <a:lnTo>
                    <a:pt x="2329" y="6227"/>
                  </a:lnTo>
                  <a:lnTo>
                    <a:pt x="2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1"/>
            <p:cNvSpPr/>
            <p:nvPr/>
          </p:nvSpPr>
          <p:spPr>
            <a:xfrm>
              <a:off x="-1767277" y="1486511"/>
              <a:ext cx="73553" cy="146262"/>
            </a:xfrm>
            <a:custGeom>
              <a:rect b="b" l="l" r="r" t="t"/>
              <a:pathLst>
                <a:path extrusionOk="0" h="4683" w="2355">
                  <a:moveTo>
                    <a:pt x="1" y="1"/>
                  </a:moveTo>
                  <a:lnTo>
                    <a:pt x="1" y="4683"/>
                  </a:lnTo>
                  <a:lnTo>
                    <a:pt x="2354" y="4683"/>
                  </a:lnTo>
                  <a:lnTo>
                    <a:pt x="2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1"/>
            <p:cNvSpPr/>
            <p:nvPr/>
          </p:nvSpPr>
          <p:spPr>
            <a:xfrm>
              <a:off x="-2058926" y="1292870"/>
              <a:ext cx="365982" cy="169186"/>
            </a:xfrm>
            <a:custGeom>
              <a:rect b="b" l="l" r="r" t="t"/>
              <a:pathLst>
                <a:path extrusionOk="0" h="5417" w="11718">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41"/>
          <p:cNvGrpSpPr/>
          <p:nvPr/>
        </p:nvGrpSpPr>
        <p:grpSpPr>
          <a:xfrm>
            <a:off x="930715" y="3709212"/>
            <a:ext cx="612651" cy="612651"/>
            <a:chOff x="-5147914" y="2585989"/>
            <a:chExt cx="414205" cy="414205"/>
          </a:xfrm>
        </p:grpSpPr>
        <p:sp>
          <p:nvSpPr>
            <p:cNvPr id="1967" name="Google Shape;1967;p41"/>
            <p:cNvSpPr/>
            <p:nvPr/>
          </p:nvSpPr>
          <p:spPr>
            <a:xfrm>
              <a:off x="-5147914" y="2585989"/>
              <a:ext cx="414205" cy="414205"/>
            </a:xfrm>
            <a:custGeom>
              <a:rect b="b" l="l" r="r" t="t"/>
              <a:pathLst>
                <a:path extrusionOk="0" h="13262" w="13262">
                  <a:moveTo>
                    <a:pt x="7036" y="1595"/>
                  </a:moveTo>
                  <a:cubicBezTo>
                    <a:pt x="9491" y="1797"/>
                    <a:pt x="11465" y="3771"/>
                    <a:pt x="11667" y="6252"/>
                  </a:cubicBezTo>
                  <a:lnTo>
                    <a:pt x="10908" y="6252"/>
                  </a:lnTo>
                  <a:lnTo>
                    <a:pt x="10908" y="7011"/>
                  </a:lnTo>
                  <a:lnTo>
                    <a:pt x="11667" y="7011"/>
                  </a:lnTo>
                  <a:cubicBezTo>
                    <a:pt x="11465" y="9491"/>
                    <a:pt x="9491" y="11465"/>
                    <a:pt x="7036" y="11667"/>
                  </a:cubicBezTo>
                  <a:lnTo>
                    <a:pt x="7036" y="10908"/>
                  </a:lnTo>
                  <a:lnTo>
                    <a:pt x="6251" y="10908"/>
                  </a:lnTo>
                  <a:lnTo>
                    <a:pt x="6251" y="11667"/>
                  </a:lnTo>
                  <a:cubicBezTo>
                    <a:pt x="3771" y="11465"/>
                    <a:pt x="1797" y="9491"/>
                    <a:pt x="1620" y="7011"/>
                  </a:cubicBezTo>
                  <a:lnTo>
                    <a:pt x="2354" y="7011"/>
                  </a:lnTo>
                  <a:lnTo>
                    <a:pt x="2354" y="6252"/>
                  </a:lnTo>
                  <a:lnTo>
                    <a:pt x="1620" y="6252"/>
                  </a:lnTo>
                  <a:cubicBezTo>
                    <a:pt x="1797" y="3771"/>
                    <a:pt x="3771" y="1797"/>
                    <a:pt x="6251" y="1595"/>
                  </a:cubicBezTo>
                  <a:lnTo>
                    <a:pt x="6251" y="2354"/>
                  </a:lnTo>
                  <a:lnTo>
                    <a:pt x="7036" y="2354"/>
                  </a:lnTo>
                  <a:lnTo>
                    <a:pt x="7036" y="1595"/>
                  </a:lnTo>
                  <a:close/>
                  <a:moveTo>
                    <a:pt x="6251" y="1"/>
                  </a:moveTo>
                  <a:lnTo>
                    <a:pt x="6251" y="836"/>
                  </a:lnTo>
                  <a:cubicBezTo>
                    <a:pt x="3341" y="1013"/>
                    <a:pt x="1013" y="3341"/>
                    <a:pt x="835" y="6252"/>
                  </a:cubicBezTo>
                  <a:lnTo>
                    <a:pt x="0" y="6252"/>
                  </a:lnTo>
                  <a:lnTo>
                    <a:pt x="0" y="7011"/>
                  </a:lnTo>
                  <a:lnTo>
                    <a:pt x="835" y="7011"/>
                  </a:lnTo>
                  <a:cubicBezTo>
                    <a:pt x="1013" y="9921"/>
                    <a:pt x="3341" y="12250"/>
                    <a:pt x="6251" y="12427"/>
                  </a:cubicBezTo>
                  <a:lnTo>
                    <a:pt x="6251" y="13262"/>
                  </a:lnTo>
                  <a:lnTo>
                    <a:pt x="7036" y="13262"/>
                  </a:lnTo>
                  <a:lnTo>
                    <a:pt x="7036" y="12427"/>
                  </a:lnTo>
                  <a:cubicBezTo>
                    <a:pt x="9921" y="12250"/>
                    <a:pt x="12249" y="9921"/>
                    <a:pt x="12426" y="7011"/>
                  </a:cubicBezTo>
                  <a:lnTo>
                    <a:pt x="13262" y="7011"/>
                  </a:lnTo>
                  <a:lnTo>
                    <a:pt x="13262" y="6252"/>
                  </a:lnTo>
                  <a:lnTo>
                    <a:pt x="12426" y="6252"/>
                  </a:lnTo>
                  <a:cubicBezTo>
                    <a:pt x="12249" y="3341"/>
                    <a:pt x="9921" y="1013"/>
                    <a:pt x="7011" y="836"/>
                  </a:cubicBezTo>
                  <a:lnTo>
                    <a:pt x="7036" y="836"/>
                  </a:lnTo>
                  <a:lnTo>
                    <a:pt x="7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1"/>
            <p:cNvSpPr/>
            <p:nvPr/>
          </p:nvSpPr>
          <p:spPr>
            <a:xfrm>
              <a:off x="-4977197" y="2732220"/>
              <a:ext cx="72772" cy="72740"/>
            </a:xfrm>
            <a:custGeom>
              <a:rect b="b" l="l" r="r" t="t"/>
              <a:pathLst>
                <a:path extrusionOk="0" h="2329" w="2330">
                  <a:moveTo>
                    <a:pt x="1165" y="1"/>
                  </a:moveTo>
                  <a:cubicBezTo>
                    <a:pt x="532" y="1"/>
                    <a:pt x="1" y="532"/>
                    <a:pt x="1" y="1165"/>
                  </a:cubicBezTo>
                  <a:cubicBezTo>
                    <a:pt x="1" y="1823"/>
                    <a:pt x="532" y="2329"/>
                    <a:pt x="1165" y="2329"/>
                  </a:cubicBezTo>
                  <a:cubicBezTo>
                    <a:pt x="1823" y="2329"/>
                    <a:pt x="2329" y="1823"/>
                    <a:pt x="2329" y="1165"/>
                  </a:cubicBezTo>
                  <a:cubicBezTo>
                    <a:pt x="2329" y="532"/>
                    <a:pt x="1823" y="1"/>
                    <a:pt x="11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1"/>
            <p:cNvSpPr/>
            <p:nvPr/>
          </p:nvSpPr>
          <p:spPr>
            <a:xfrm>
              <a:off x="-4989034" y="2829446"/>
              <a:ext cx="96446" cy="72740"/>
            </a:xfrm>
            <a:custGeom>
              <a:rect b="b" l="l" r="r" t="t"/>
              <a:pathLst>
                <a:path extrusionOk="0" h="2329" w="3088">
                  <a:moveTo>
                    <a:pt x="1544" y="0"/>
                  </a:moveTo>
                  <a:cubicBezTo>
                    <a:pt x="683" y="0"/>
                    <a:pt x="0" y="709"/>
                    <a:pt x="0" y="1544"/>
                  </a:cubicBezTo>
                  <a:lnTo>
                    <a:pt x="0" y="2329"/>
                  </a:lnTo>
                  <a:lnTo>
                    <a:pt x="3088" y="2329"/>
                  </a:lnTo>
                  <a:lnTo>
                    <a:pt x="3088" y="1544"/>
                  </a:lnTo>
                  <a:cubicBezTo>
                    <a:pt x="3088" y="709"/>
                    <a:pt x="2404" y="0"/>
                    <a:pt x="15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a:off x="-4902895" y="2781223"/>
              <a:ext cx="71179" cy="72740"/>
            </a:xfrm>
            <a:custGeom>
              <a:rect b="b" l="l" r="r" t="t"/>
              <a:pathLst>
                <a:path extrusionOk="0" h="2329" w="2279">
                  <a:moveTo>
                    <a:pt x="684" y="1"/>
                  </a:moveTo>
                  <a:cubicBezTo>
                    <a:pt x="608" y="456"/>
                    <a:pt x="355" y="836"/>
                    <a:pt x="1" y="1114"/>
                  </a:cubicBezTo>
                  <a:cubicBezTo>
                    <a:pt x="456" y="1393"/>
                    <a:pt x="785" y="1823"/>
                    <a:pt x="988" y="2329"/>
                  </a:cubicBezTo>
                  <a:lnTo>
                    <a:pt x="2278" y="2329"/>
                  </a:lnTo>
                  <a:lnTo>
                    <a:pt x="2278" y="1544"/>
                  </a:lnTo>
                  <a:cubicBezTo>
                    <a:pt x="2278" y="684"/>
                    <a:pt x="1595" y="1"/>
                    <a:pt x="7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1"/>
            <p:cNvSpPr/>
            <p:nvPr/>
          </p:nvSpPr>
          <p:spPr>
            <a:xfrm>
              <a:off x="-5049906" y="2781223"/>
              <a:ext cx="71960" cy="72740"/>
            </a:xfrm>
            <a:custGeom>
              <a:rect b="b" l="l" r="r" t="t"/>
              <a:pathLst>
                <a:path extrusionOk="0" h="2329" w="2304">
                  <a:moveTo>
                    <a:pt x="1544" y="1"/>
                  </a:moveTo>
                  <a:cubicBezTo>
                    <a:pt x="709" y="1"/>
                    <a:pt x="0" y="684"/>
                    <a:pt x="0" y="1544"/>
                  </a:cubicBezTo>
                  <a:lnTo>
                    <a:pt x="0" y="2329"/>
                  </a:lnTo>
                  <a:lnTo>
                    <a:pt x="1316" y="2329"/>
                  </a:lnTo>
                  <a:cubicBezTo>
                    <a:pt x="1494" y="1823"/>
                    <a:pt x="1848" y="1393"/>
                    <a:pt x="2278" y="1114"/>
                  </a:cubicBezTo>
                  <a:lnTo>
                    <a:pt x="2303" y="1114"/>
                  </a:lnTo>
                  <a:cubicBezTo>
                    <a:pt x="1949" y="836"/>
                    <a:pt x="1696" y="456"/>
                    <a:pt x="1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1"/>
            <p:cNvSpPr/>
            <p:nvPr/>
          </p:nvSpPr>
          <p:spPr>
            <a:xfrm>
              <a:off x="-4915544" y="2683997"/>
              <a:ext cx="71960" cy="72772"/>
            </a:xfrm>
            <a:custGeom>
              <a:rect b="b" l="l" r="r" t="t"/>
              <a:pathLst>
                <a:path extrusionOk="0" h="2330" w="2304">
                  <a:moveTo>
                    <a:pt x="1140" y="1"/>
                  </a:moveTo>
                  <a:cubicBezTo>
                    <a:pt x="558" y="1"/>
                    <a:pt x="102" y="406"/>
                    <a:pt x="1" y="962"/>
                  </a:cubicBezTo>
                  <a:cubicBezTo>
                    <a:pt x="558" y="1216"/>
                    <a:pt x="962" y="1722"/>
                    <a:pt x="1089" y="2329"/>
                  </a:cubicBezTo>
                  <a:lnTo>
                    <a:pt x="1140" y="2329"/>
                  </a:lnTo>
                  <a:cubicBezTo>
                    <a:pt x="1772" y="2329"/>
                    <a:pt x="2304" y="1798"/>
                    <a:pt x="2304" y="1165"/>
                  </a:cubicBezTo>
                  <a:cubicBezTo>
                    <a:pt x="2304" y="532"/>
                    <a:pt x="1772" y="1"/>
                    <a:pt x="11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a:off x="-5037257" y="2683997"/>
              <a:ext cx="71960" cy="72772"/>
            </a:xfrm>
            <a:custGeom>
              <a:rect b="b" l="l" r="r" t="t"/>
              <a:pathLst>
                <a:path extrusionOk="0" h="2330" w="2304">
                  <a:moveTo>
                    <a:pt x="1164" y="1"/>
                  </a:moveTo>
                  <a:cubicBezTo>
                    <a:pt x="506" y="1"/>
                    <a:pt x="0" y="532"/>
                    <a:pt x="0" y="1165"/>
                  </a:cubicBezTo>
                  <a:cubicBezTo>
                    <a:pt x="0" y="1798"/>
                    <a:pt x="506" y="2329"/>
                    <a:pt x="1164" y="2329"/>
                  </a:cubicBezTo>
                  <a:lnTo>
                    <a:pt x="1190" y="2329"/>
                  </a:lnTo>
                  <a:cubicBezTo>
                    <a:pt x="1316" y="1722"/>
                    <a:pt x="1747" y="1216"/>
                    <a:pt x="2303" y="962"/>
                  </a:cubicBezTo>
                  <a:cubicBezTo>
                    <a:pt x="2202" y="406"/>
                    <a:pt x="1721" y="1"/>
                    <a:pt x="11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41"/>
          <p:cNvGrpSpPr/>
          <p:nvPr/>
        </p:nvGrpSpPr>
        <p:grpSpPr>
          <a:xfrm>
            <a:off x="5103930" y="3633012"/>
            <a:ext cx="612654" cy="612651"/>
            <a:chOff x="-3993904" y="3876766"/>
            <a:chExt cx="413425" cy="414205"/>
          </a:xfrm>
        </p:grpSpPr>
        <p:sp>
          <p:nvSpPr>
            <p:cNvPr id="1975" name="Google Shape;1975;p41"/>
            <p:cNvSpPr/>
            <p:nvPr/>
          </p:nvSpPr>
          <p:spPr>
            <a:xfrm>
              <a:off x="-3993904" y="3951037"/>
              <a:ext cx="413425" cy="339935"/>
            </a:xfrm>
            <a:custGeom>
              <a:rect b="b" l="l" r="r" t="t"/>
              <a:pathLst>
                <a:path extrusionOk="0" h="10884" w="13237">
                  <a:moveTo>
                    <a:pt x="12098" y="3088"/>
                  </a:moveTo>
                  <a:lnTo>
                    <a:pt x="12072" y="3114"/>
                  </a:lnTo>
                  <a:cubicBezTo>
                    <a:pt x="12081" y="3114"/>
                    <a:pt x="12089" y="3114"/>
                    <a:pt x="12098" y="3114"/>
                  </a:cubicBezTo>
                  <a:lnTo>
                    <a:pt x="12098" y="3114"/>
                  </a:lnTo>
                  <a:lnTo>
                    <a:pt x="12098" y="3088"/>
                  </a:lnTo>
                  <a:close/>
                  <a:moveTo>
                    <a:pt x="7795" y="3088"/>
                  </a:moveTo>
                  <a:lnTo>
                    <a:pt x="7795" y="3873"/>
                  </a:lnTo>
                  <a:lnTo>
                    <a:pt x="4683" y="3873"/>
                  </a:lnTo>
                  <a:lnTo>
                    <a:pt x="4683" y="3088"/>
                  </a:lnTo>
                  <a:close/>
                  <a:moveTo>
                    <a:pt x="3898" y="3873"/>
                  </a:moveTo>
                  <a:lnTo>
                    <a:pt x="3898" y="4658"/>
                  </a:lnTo>
                  <a:lnTo>
                    <a:pt x="3139" y="4658"/>
                  </a:lnTo>
                  <a:lnTo>
                    <a:pt x="3139" y="3873"/>
                  </a:lnTo>
                  <a:close/>
                  <a:moveTo>
                    <a:pt x="1570" y="1"/>
                  </a:moveTo>
                  <a:lnTo>
                    <a:pt x="1570" y="3215"/>
                  </a:lnTo>
                  <a:cubicBezTo>
                    <a:pt x="1393" y="3443"/>
                    <a:pt x="1241" y="3645"/>
                    <a:pt x="1139" y="3873"/>
                  </a:cubicBezTo>
                  <a:lnTo>
                    <a:pt x="1" y="3873"/>
                  </a:lnTo>
                  <a:lnTo>
                    <a:pt x="1" y="6986"/>
                  </a:lnTo>
                  <a:lnTo>
                    <a:pt x="1114" y="6986"/>
                  </a:lnTo>
                  <a:cubicBezTo>
                    <a:pt x="1393" y="7593"/>
                    <a:pt x="1823" y="8125"/>
                    <a:pt x="2354" y="8530"/>
                  </a:cubicBezTo>
                  <a:lnTo>
                    <a:pt x="2354" y="10883"/>
                  </a:lnTo>
                  <a:lnTo>
                    <a:pt x="4683" y="10883"/>
                  </a:lnTo>
                  <a:lnTo>
                    <a:pt x="4683" y="9314"/>
                  </a:lnTo>
                  <a:lnTo>
                    <a:pt x="7795" y="9314"/>
                  </a:lnTo>
                  <a:lnTo>
                    <a:pt x="7795" y="10883"/>
                  </a:lnTo>
                  <a:lnTo>
                    <a:pt x="10124" y="10883"/>
                  </a:lnTo>
                  <a:lnTo>
                    <a:pt x="10124" y="8530"/>
                  </a:lnTo>
                  <a:cubicBezTo>
                    <a:pt x="11085" y="7796"/>
                    <a:pt x="11693" y="6657"/>
                    <a:pt x="11693" y="5442"/>
                  </a:cubicBezTo>
                  <a:lnTo>
                    <a:pt x="12072" y="5442"/>
                  </a:lnTo>
                  <a:cubicBezTo>
                    <a:pt x="12730" y="5442"/>
                    <a:pt x="13237" y="4885"/>
                    <a:pt x="13237" y="4253"/>
                  </a:cubicBezTo>
                  <a:cubicBezTo>
                    <a:pt x="13237" y="3603"/>
                    <a:pt x="12743" y="3126"/>
                    <a:pt x="12098" y="3114"/>
                  </a:cubicBezTo>
                  <a:lnTo>
                    <a:pt x="12098" y="3114"/>
                  </a:lnTo>
                  <a:lnTo>
                    <a:pt x="12098" y="3873"/>
                  </a:lnTo>
                  <a:cubicBezTo>
                    <a:pt x="12300" y="3873"/>
                    <a:pt x="12477" y="4050"/>
                    <a:pt x="12477" y="4253"/>
                  </a:cubicBezTo>
                  <a:cubicBezTo>
                    <a:pt x="12477" y="4480"/>
                    <a:pt x="12300" y="4658"/>
                    <a:pt x="12098" y="4658"/>
                  </a:cubicBezTo>
                  <a:lnTo>
                    <a:pt x="11617" y="4658"/>
                  </a:lnTo>
                  <a:cubicBezTo>
                    <a:pt x="11263" y="2886"/>
                    <a:pt x="9668" y="1545"/>
                    <a:pt x="7795" y="1545"/>
                  </a:cubicBezTo>
                  <a:lnTo>
                    <a:pt x="5467" y="1545"/>
                  </a:lnTo>
                  <a:cubicBezTo>
                    <a:pt x="5138" y="1545"/>
                    <a:pt x="4809" y="1570"/>
                    <a:pt x="4480" y="1646"/>
                  </a:cubicBezTo>
                  <a:cubicBezTo>
                    <a:pt x="4050" y="659"/>
                    <a:pt x="3063" y="1"/>
                    <a:pt x="19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a:off x="-3847674" y="3876766"/>
              <a:ext cx="97258" cy="98039"/>
            </a:xfrm>
            <a:custGeom>
              <a:rect b="b" l="l" r="r" t="t"/>
              <a:pathLst>
                <a:path extrusionOk="0" h="3139" w="3114">
                  <a:moveTo>
                    <a:pt x="1544" y="0"/>
                  </a:moveTo>
                  <a:cubicBezTo>
                    <a:pt x="684" y="0"/>
                    <a:pt x="1" y="734"/>
                    <a:pt x="1" y="1594"/>
                  </a:cubicBezTo>
                  <a:cubicBezTo>
                    <a:pt x="1" y="2455"/>
                    <a:pt x="684" y="3138"/>
                    <a:pt x="1544" y="3138"/>
                  </a:cubicBezTo>
                  <a:cubicBezTo>
                    <a:pt x="2405" y="3138"/>
                    <a:pt x="3113" y="2455"/>
                    <a:pt x="3113" y="1594"/>
                  </a:cubicBezTo>
                  <a:cubicBezTo>
                    <a:pt x="3113" y="734"/>
                    <a:pt x="2405" y="0"/>
                    <a:pt x="15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41"/>
          <p:cNvGrpSpPr/>
          <p:nvPr/>
        </p:nvGrpSpPr>
        <p:grpSpPr>
          <a:xfrm>
            <a:off x="5137962" y="2261799"/>
            <a:ext cx="544590" cy="612656"/>
            <a:chOff x="-1672424" y="3858557"/>
            <a:chExt cx="364421" cy="414237"/>
          </a:xfrm>
        </p:grpSpPr>
        <p:sp>
          <p:nvSpPr>
            <p:cNvPr id="1978" name="Google Shape;1978;p41"/>
            <p:cNvSpPr/>
            <p:nvPr/>
          </p:nvSpPr>
          <p:spPr>
            <a:xfrm>
              <a:off x="-1672424" y="3858557"/>
              <a:ext cx="363640" cy="414237"/>
            </a:xfrm>
            <a:custGeom>
              <a:rect b="b" l="l" r="r" t="t"/>
              <a:pathLst>
                <a:path extrusionOk="0" h="13263" w="11643">
                  <a:moveTo>
                    <a:pt x="6985" y="5467"/>
                  </a:moveTo>
                  <a:lnTo>
                    <a:pt x="6985" y="6252"/>
                  </a:lnTo>
                  <a:lnTo>
                    <a:pt x="4657" y="6252"/>
                  </a:lnTo>
                  <a:lnTo>
                    <a:pt x="4657" y="5467"/>
                  </a:lnTo>
                  <a:close/>
                  <a:moveTo>
                    <a:pt x="1949" y="1"/>
                  </a:moveTo>
                  <a:lnTo>
                    <a:pt x="1949" y="786"/>
                  </a:lnTo>
                  <a:lnTo>
                    <a:pt x="3113" y="786"/>
                  </a:lnTo>
                  <a:lnTo>
                    <a:pt x="3113" y="5467"/>
                  </a:lnTo>
                  <a:lnTo>
                    <a:pt x="3873" y="5467"/>
                  </a:lnTo>
                  <a:lnTo>
                    <a:pt x="3873" y="6252"/>
                  </a:lnTo>
                  <a:lnTo>
                    <a:pt x="1" y="6252"/>
                  </a:lnTo>
                  <a:lnTo>
                    <a:pt x="1" y="7796"/>
                  </a:lnTo>
                  <a:lnTo>
                    <a:pt x="2329" y="7796"/>
                  </a:lnTo>
                  <a:lnTo>
                    <a:pt x="2329" y="11668"/>
                  </a:lnTo>
                  <a:lnTo>
                    <a:pt x="1" y="11668"/>
                  </a:lnTo>
                  <a:lnTo>
                    <a:pt x="1" y="13262"/>
                  </a:lnTo>
                  <a:lnTo>
                    <a:pt x="3873" y="13262"/>
                  </a:lnTo>
                  <a:lnTo>
                    <a:pt x="3873" y="7796"/>
                  </a:lnTo>
                  <a:lnTo>
                    <a:pt x="7770" y="7796"/>
                  </a:lnTo>
                  <a:lnTo>
                    <a:pt x="7770" y="13262"/>
                  </a:lnTo>
                  <a:lnTo>
                    <a:pt x="11642" y="13262"/>
                  </a:lnTo>
                  <a:lnTo>
                    <a:pt x="11642" y="11668"/>
                  </a:lnTo>
                  <a:lnTo>
                    <a:pt x="9314" y="11668"/>
                  </a:lnTo>
                  <a:lnTo>
                    <a:pt x="9314" y="7796"/>
                  </a:lnTo>
                  <a:lnTo>
                    <a:pt x="11642" y="7796"/>
                  </a:lnTo>
                  <a:lnTo>
                    <a:pt x="11642" y="6252"/>
                  </a:lnTo>
                  <a:lnTo>
                    <a:pt x="7770" y="6252"/>
                  </a:lnTo>
                  <a:lnTo>
                    <a:pt x="7770" y="5467"/>
                  </a:lnTo>
                  <a:lnTo>
                    <a:pt x="8555" y="5467"/>
                  </a:lnTo>
                  <a:lnTo>
                    <a:pt x="8555" y="4683"/>
                  </a:lnTo>
                  <a:lnTo>
                    <a:pt x="3898" y="4683"/>
                  </a:lnTo>
                  <a:lnTo>
                    <a:pt x="3898" y="3924"/>
                  </a:lnTo>
                  <a:lnTo>
                    <a:pt x="8555" y="3924"/>
                  </a:lnTo>
                  <a:lnTo>
                    <a:pt x="8555" y="786"/>
                  </a:lnTo>
                  <a:lnTo>
                    <a:pt x="3898" y="786"/>
                  </a:lnTo>
                  <a:lnTo>
                    <a:pt x="38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p:nvPr/>
          </p:nvSpPr>
          <p:spPr>
            <a:xfrm>
              <a:off x="-1672424" y="4126532"/>
              <a:ext cx="49035" cy="72740"/>
            </a:xfrm>
            <a:custGeom>
              <a:rect b="b" l="l" r="r" t="t"/>
              <a:pathLst>
                <a:path extrusionOk="0" h="2329" w="1570">
                  <a:moveTo>
                    <a:pt x="1" y="0"/>
                  </a:moveTo>
                  <a:lnTo>
                    <a:pt x="1" y="2329"/>
                  </a:lnTo>
                  <a:lnTo>
                    <a:pt x="1570" y="2329"/>
                  </a:lnTo>
                  <a:lnTo>
                    <a:pt x="15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1"/>
            <p:cNvSpPr/>
            <p:nvPr/>
          </p:nvSpPr>
          <p:spPr>
            <a:xfrm>
              <a:off x="-1526974" y="4126532"/>
              <a:ext cx="24518" cy="146262"/>
            </a:xfrm>
            <a:custGeom>
              <a:rect b="b" l="l" r="r" t="t"/>
              <a:pathLst>
                <a:path extrusionOk="0" h="4683" w="785">
                  <a:moveTo>
                    <a:pt x="0" y="0"/>
                  </a:moveTo>
                  <a:lnTo>
                    <a:pt x="0" y="4682"/>
                  </a:lnTo>
                  <a:lnTo>
                    <a:pt x="785" y="4682"/>
                  </a:lnTo>
                  <a:lnTo>
                    <a:pt x="7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a:off x="-1477970" y="4126532"/>
              <a:ext cx="23737" cy="146262"/>
            </a:xfrm>
            <a:custGeom>
              <a:rect b="b" l="l" r="r" t="t"/>
              <a:pathLst>
                <a:path extrusionOk="0" h="4683" w="760">
                  <a:moveTo>
                    <a:pt x="0" y="0"/>
                  </a:moveTo>
                  <a:lnTo>
                    <a:pt x="0" y="4682"/>
                  </a:lnTo>
                  <a:lnTo>
                    <a:pt x="759" y="4682"/>
                  </a:lnTo>
                  <a:lnTo>
                    <a:pt x="7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1357038" y="4126532"/>
              <a:ext cx="49035" cy="72740"/>
            </a:xfrm>
            <a:custGeom>
              <a:rect b="b" l="l" r="r" t="t"/>
              <a:pathLst>
                <a:path extrusionOk="0" h="2329" w="1570">
                  <a:moveTo>
                    <a:pt x="0" y="0"/>
                  </a:moveTo>
                  <a:lnTo>
                    <a:pt x="0" y="2329"/>
                  </a:lnTo>
                  <a:lnTo>
                    <a:pt x="1569" y="2329"/>
                  </a:lnTo>
                  <a:lnTo>
                    <a:pt x="15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3" name="Google Shape;1983;p41"/>
          <p:cNvSpPr/>
          <p:nvPr/>
        </p:nvSpPr>
        <p:spPr>
          <a:xfrm>
            <a:off x="5137950" y="695125"/>
            <a:ext cx="481259" cy="615589"/>
          </a:xfrm>
          <a:custGeom>
            <a:rect b="b" l="l" r="r" t="t"/>
            <a:pathLst>
              <a:path extrusionOk="0" h="13262" w="9315">
                <a:moveTo>
                  <a:pt x="3088" y="2354"/>
                </a:moveTo>
                <a:cubicBezTo>
                  <a:pt x="3746" y="2354"/>
                  <a:pt x="4253" y="2886"/>
                  <a:pt x="4253" y="3518"/>
                </a:cubicBezTo>
                <a:cubicBezTo>
                  <a:pt x="4253" y="4151"/>
                  <a:pt x="3746" y="4682"/>
                  <a:pt x="3088" y="4682"/>
                </a:cubicBezTo>
                <a:cubicBezTo>
                  <a:pt x="2456" y="4682"/>
                  <a:pt x="1924" y="4151"/>
                  <a:pt x="1924" y="3518"/>
                </a:cubicBezTo>
                <a:cubicBezTo>
                  <a:pt x="1924" y="2886"/>
                  <a:pt x="2456" y="2354"/>
                  <a:pt x="3088" y="2354"/>
                </a:cubicBezTo>
                <a:close/>
                <a:moveTo>
                  <a:pt x="6707" y="2455"/>
                </a:moveTo>
                <a:lnTo>
                  <a:pt x="7264" y="3012"/>
                </a:lnTo>
                <a:lnTo>
                  <a:pt x="2608" y="7669"/>
                </a:lnTo>
                <a:lnTo>
                  <a:pt x="2051" y="7112"/>
                </a:lnTo>
                <a:lnTo>
                  <a:pt x="6707" y="2455"/>
                </a:lnTo>
                <a:close/>
                <a:moveTo>
                  <a:pt x="6201" y="5467"/>
                </a:moveTo>
                <a:cubicBezTo>
                  <a:pt x="6859" y="5467"/>
                  <a:pt x="7365" y="5973"/>
                  <a:pt x="7365" y="6631"/>
                </a:cubicBezTo>
                <a:cubicBezTo>
                  <a:pt x="7365" y="7264"/>
                  <a:pt x="6859" y="7795"/>
                  <a:pt x="6201" y="7795"/>
                </a:cubicBezTo>
                <a:cubicBezTo>
                  <a:pt x="5569" y="7795"/>
                  <a:pt x="5037" y="7264"/>
                  <a:pt x="5037" y="6631"/>
                </a:cubicBezTo>
                <a:cubicBezTo>
                  <a:pt x="5037" y="5973"/>
                  <a:pt x="5569" y="5467"/>
                  <a:pt x="6201" y="5467"/>
                </a:cubicBezTo>
                <a:close/>
                <a:moveTo>
                  <a:pt x="4658" y="1"/>
                </a:moveTo>
                <a:cubicBezTo>
                  <a:pt x="2076" y="1"/>
                  <a:pt x="1" y="2126"/>
                  <a:pt x="1" y="4682"/>
                </a:cubicBezTo>
                <a:cubicBezTo>
                  <a:pt x="1" y="7897"/>
                  <a:pt x="4177" y="12730"/>
                  <a:pt x="4354" y="12933"/>
                </a:cubicBezTo>
                <a:lnTo>
                  <a:pt x="4658" y="13262"/>
                </a:lnTo>
                <a:lnTo>
                  <a:pt x="4936" y="12933"/>
                </a:lnTo>
                <a:cubicBezTo>
                  <a:pt x="5113" y="12730"/>
                  <a:pt x="9314" y="7897"/>
                  <a:pt x="9314" y="4682"/>
                </a:cubicBezTo>
                <a:cubicBezTo>
                  <a:pt x="9314" y="2126"/>
                  <a:pt x="7214"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42"/>
          <p:cNvSpPr txBox="1"/>
          <p:nvPr>
            <p:ph type="title"/>
          </p:nvPr>
        </p:nvSpPr>
        <p:spPr>
          <a:xfrm>
            <a:off x="5456275" y="2122025"/>
            <a:ext cx="2974500" cy="1569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250">
                <a:solidFill>
                  <a:srgbClr val="181A1C"/>
                </a:solidFill>
                <a:latin typeface="Manrope Light"/>
                <a:ea typeface="Manrope Light"/>
                <a:cs typeface="Manrope Light"/>
                <a:sym typeface="Manrope Light"/>
              </a:rPr>
              <a:t>Which Genre has the most title? Is that genre top rated or not? </a:t>
            </a:r>
            <a:endParaRPr sz="2250">
              <a:solidFill>
                <a:srgbClr val="181A1C"/>
              </a:solidFill>
              <a:latin typeface="Manrope Light"/>
              <a:ea typeface="Manrope Light"/>
              <a:cs typeface="Manrope Light"/>
              <a:sym typeface="Manrope Light"/>
            </a:endParaRPr>
          </a:p>
          <a:p>
            <a:pPr indent="0" lvl="0" marL="0" rtl="0" algn="r">
              <a:spcBef>
                <a:spcPts val="0"/>
              </a:spcBef>
              <a:spcAft>
                <a:spcPts val="0"/>
              </a:spcAft>
              <a:buNone/>
            </a:pPr>
            <a:r>
              <a:t/>
            </a:r>
            <a:endParaRPr/>
          </a:p>
        </p:txBody>
      </p:sp>
      <p:sp>
        <p:nvSpPr>
          <p:cNvPr id="1989" name="Google Shape;1989;p42"/>
          <p:cNvSpPr txBox="1"/>
          <p:nvPr>
            <p:ph idx="2" type="title"/>
          </p:nvPr>
        </p:nvSpPr>
        <p:spPr>
          <a:xfrm>
            <a:off x="7354675" y="1055725"/>
            <a:ext cx="1076100" cy="100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1990" name="Google Shape;1990;p42"/>
          <p:cNvCxnSpPr/>
          <p:nvPr/>
        </p:nvCxnSpPr>
        <p:spPr>
          <a:xfrm>
            <a:off x="7576150" y="2068150"/>
            <a:ext cx="729300" cy="0"/>
          </a:xfrm>
          <a:prstGeom prst="straightConnector1">
            <a:avLst/>
          </a:prstGeom>
          <a:noFill/>
          <a:ln cap="flat" cmpd="sng" w="28575">
            <a:solidFill>
              <a:schemeClr val="dk1"/>
            </a:solidFill>
            <a:prstDash val="solid"/>
            <a:round/>
            <a:headEnd len="med" w="med" type="none"/>
            <a:tailEnd len="med" w="med" type="none"/>
          </a:ln>
        </p:spPr>
      </p:cxnSp>
      <p:grpSp>
        <p:nvGrpSpPr>
          <p:cNvPr id="1991" name="Google Shape;1991;p42"/>
          <p:cNvGrpSpPr/>
          <p:nvPr/>
        </p:nvGrpSpPr>
        <p:grpSpPr>
          <a:xfrm>
            <a:off x="713225" y="1255012"/>
            <a:ext cx="3310636" cy="2633475"/>
            <a:chOff x="713225" y="1255012"/>
            <a:chExt cx="3310636" cy="2633475"/>
          </a:xfrm>
        </p:grpSpPr>
        <p:sp>
          <p:nvSpPr>
            <p:cNvPr id="1992" name="Google Shape;1992;p42"/>
            <p:cNvSpPr/>
            <p:nvPr/>
          </p:nvSpPr>
          <p:spPr>
            <a:xfrm>
              <a:off x="2026849" y="3738888"/>
              <a:ext cx="1063811" cy="149599"/>
            </a:xfrm>
            <a:custGeom>
              <a:rect b="b" l="l" r="r" t="t"/>
              <a:pathLst>
                <a:path extrusionOk="0" h="4980" w="35369">
                  <a:moveTo>
                    <a:pt x="35368" y="2490"/>
                  </a:moveTo>
                  <a:cubicBezTo>
                    <a:pt x="35368" y="3850"/>
                    <a:pt x="27438" y="4979"/>
                    <a:pt x="17685" y="4979"/>
                  </a:cubicBezTo>
                  <a:cubicBezTo>
                    <a:pt x="7902" y="4979"/>
                    <a:pt x="1" y="3850"/>
                    <a:pt x="1" y="2490"/>
                  </a:cubicBezTo>
                  <a:cubicBezTo>
                    <a:pt x="1" y="1101"/>
                    <a:pt x="7902" y="1"/>
                    <a:pt x="17685" y="1"/>
                  </a:cubicBezTo>
                  <a:cubicBezTo>
                    <a:pt x="27438" y="1"/>
                    <a:pt x="35368" y="1101"/>
                    <a:pt x="35368" y="2490"/>
                  </a:cubicBezTo>
                  <a:close/>
                </a:path>
              </a:pathLst>
            </a:custGeom>
            <a:solidFill>
              <a:srgbClr val="000000">
                <a:alpha val="11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2"/>
            <p:cNvSpPr/>
            <p:nvPr/>
          </p:nvSpPr>
          <p:spPr>
            <a:xfrm>
              <a:off x="1321732" y="1576672"/>
              <a:ext cx="2515832" cy="1902373"/>
            </a:xfrm>
            <a:custGeom>
              <a:rect b="b" l="l" r="r" t="t"/>
              <a:pathLst>
                <a:path extrusionOk="0" h="63328" w="83645">
                  <a:moveTo>
                    <a:pt x="1997" y="1"/>
                  </a:moveTo>
                  <a:lnTo>
                    <a:pt x="81647" y="1"/>
                  </a:lnTo>
                  <a:cubicBezTo>
                    <a:pt x="82747" y="1"/>
                    <a:pt x="83644" y="869"/>
                    <a:pt x="83644" y="1969"/>
                  </a:cubicBezTo>
                  <a:lnTo>
                    <a:pt x="83644" y="61359"/>
                  </a:lnTo>
                  <a:cubicBezTo>
                    <a:pt x="83644" y="62459"/>
                    <a:pt x="82747" y="63327"/>
                    <a:pt x="81647" y="63327"/>
                  </a:cubicBezTo>
                  <a:lnTo>
                    <a:pt x="1997" y="63327"/>
                  </a:lnTo>
                  <a:cubicBezTo>
                    <a:pt x="897" y="63327"/>
                    <a:pt x="0" y="62459"/>
                    <a:pt x="0" y="61359"/>
                  </a:cubicBezTo>
                  <a:lnTo>
                    <a:pt x="0" y="1969"/>
                  </a:lnTo>
                  <a:cubicBezTo>
                    <a:pt x="0" y="869"/>
                    <a:pt x="897" y="1"/>
                    <a:pt x="19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2"/>
            <p:cNvSpPr/>
            <p:nvPr/>
          </p:nvSpPr>
          <p:spPr>
            <a:xfrm>
              <a:off x="1321732" y="3212032"/>
              <a:ext cx="2515832" cy="266965"/>
            </a:xfrm>
            <a:custGeom>
              <a:rect b="b" l="l" r="r" t="t"/>
              <a:pathLst>
                <a:path extrusionOk="0" h="8887" w="83645">
                  <a:moveTo>
                    <a:pt x="81647" y="8886"/>
                  </a:moveTo>
                  <a:lnTo>
                    <a:pt x="1997" y="8886"/>
                  </a:lnTo>
                  <a:cubicBezTo>
                    <a:pt x="897" y="8886"/>
                    <a:pt x="0" y="8018"/>
                    <a:pt x="0" y="6918"/>
                  </a:cubicBezTo>
                  <a:lnTo>
                    <a:pt x="0" y="1"/>
                  </a:lnTo>
                  <a:lnTo>
                    <a:pt x="83644" y="1"/>
                  </a:lnTo>
                  <a:lnTo>
                    <a:pt x="83644" y="6918"/>
                  </a:lnTo>
                  <a:cubicBezTo>
                    <a:pt x="83644" y="8018"/>
                    <a:pt x="82747" y="8886"/>
                    <a:pt x="81647" y="88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2"/>
            <p:cNvSpPr/>
            <p:nvPr/>
          </p:nvSpPr>
          <p:spPr>
            <a:xfrm>
              <a:off x="2208790" y="3478960"/>
              <a:ext cx="733891" cy="319085"/>
            </a:xfrm>
            <a:custGeom>
              <a:rect b="b" l="l" r="r" t="t"/>
              <a:pathLst>
                <a:path extrusionOk="0" h="10622" w="24400">
                  <a:moveTo>
                    <a:pt x="3590" y="4399"/>
                  </a:moveTo>
                  <a:lnTo>
                    <a:pt x="3590" y="0"/>
                  </a:lnTo>
                  <a:lnTo>
                    <a:pt x="20781" y="0"/>
                  </a:lnTo>
                  <a:lnTo>
                    <a:pt x="20781" y="4399"/>
                  </a:lnTo>
                  <a:cubicBezTo>
                    <a:pt x="20781" y="6454"/>
                    <a:pt x="21910" y="8336"/>
                    <a:pt x="23734" y="9291"/>
                  </a:cubicBezTo>
                  <a:lnTo>
                    <a:pt x="23734" y="9291"/>
                  </a:lnTo>
                  <a:cubicBezTo>
                    <a:pt x="24399" y="9638"/>
                    <a:pt x="24139" y="10622"/>
                    <a:pt x="23386" y="10622"/>
                  </a:cubicBezTo>
                  <a:lnTo>
                    <a:pt x="985" y="10622"/>
                  </a:lnTo>
                  <a:cubicBezTo>
                    <a:pt x="232" y="10622"/>
                    <a:pt x="1" y="9638"/>
                    <a:pt x="637" y="9291"/>
                  </a:cubicBezTo>
                  <a:lnTo>
                    <a:pt x="637" y="9291"/>
                  </a:lnTo>
                  <a:cubicBezTo>
                    <a:pt x="2461" y="8336"/>
                    <a:pt x="3590" y="6454"/>
                    <a:pt x="3590" y="43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2"/>
            <p:cNvSpPr/>
            <p:nvPr/>
          </p:nvSpPr>
          <p:spPr>
            <a:xfrm>
              <a:off x="1419214" y="1666218"/>
              <a:ext cx="2321712" cy="1444173"/>
            </a:xfrm>
            <a:custGeom>
              <a:rect b="b" l="l" r="r" t="t"/>
              <a:pathLst>
                <a:path extrusionOk="0" h="48075" w="77191">
                  <a:moveTo>
                    <a:pt x="1622" y="1"/>
                  </a:moveTo>
                  <a:lnTo>
                    <a:pt x="75541" y="1"/>
                  </a:lnTo>
                  <a:cubicBezTo>
                    <a:pt x="76467" y="1"/>
                    <a:pt x="77191" y="724"/>
                    <a:pt x="77191" y="1651"/>
                  </a:cubicBezTo>
                  <a:lnTo>
                    <a:pt x="77191" y="46425"/>
                  </a:lnTo>
                  <a:cubicBezTo>
                    <a:pt x="77191" y="47322"/>
                    <a:pt x="76467" y="48074"/>
                    <a:pt x="75541" y="48074"/>
                  </a:cubicBezTo>
                  <a:lnTo>
                    <a:pt x="1622" y="48074"/>
                  </a:lnTo>
                  <a:cubicBezTo>
                    <a:pt x="724" y="48074"/>
                    <a:pt x="1" y="47322"/>
                    <a:pt x="1" y="46425"/>
                  </a:cubicBezTo>
                  <a:lnTo>
                    <a:pt x="1" y="1651"/>
                  </a:lnTo>
                  <a:cubicBezTo>
                    <a:pt x="1" y="724"/>
                    <a:pt x="724" y="1"/>
                    <a:pt x="1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2"/>
            <p:cNvSpPr/>
            <p:nvPr/>
          </p:nvSpPr>
          <p:spPr>
            <a:xfrm>
              <a:off x="1743064" y="2108755"/>
              <a:ext cx="310791" cy="76542"/>
            </a:xfrm>
            <a:custGeom>
              <a:rect b="b" l="l" r="r" t="t"/>
              <a:pathLst>
                <a:path extrusionOk="0" h="2548" w="10333">
                  <a:moveTo>
                    <a:pt x="9059" y="2548"/>
                  </a:moveTo>
                  <a:lnTo>
                    <a:pt x="1274" y="2548"/>
                  </a:lnTo>
                  <a:cubicBezTo>
                    <a:pt x="579" y="2548"/>
                    <a:pt x="0" y="1969"/>
                    <a:pt x="0" y="1274"/>
                  </a:cubicBezTo>
                  <a:lnTo>
                    <a:pt x="0" y="1274"/>
                  </a:lnTo>
                  <a:cubicBezTo>
                    <a:pt x="0" y="551"/>
                    <a:pt x="579" y="1"/>
                    <a:pt x="1274" y="1"/>
                  </a:cubicBezTo>
                  <a:lnTo>
                    <a:pt x="9059" y="1"/>
                  </a:lnTo>
                  <a:cubicBezTo>
                    <a:pt x="9754" y="1"/>
                    <a:pt x="10333" y="551"/>
                    <a:pt x="10333" y="1274"/>
                  </a:cubicBezTo>
                  <a:lnTo>
                    <a:pt x="10333" y="1274"/>
                  </a:lnTo>
                  <a:cubicBezTo>
                    <a:pt x="10333" y="1969"/>
                    <a:pt x="9754" y="2548"/>
                    <a:pt x="9059" y="25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2"/>
            <p:cNvSpPr/>
            <p:nvPr/>
          </p:nvSpPr>
          <p:spPr>
            <a:xfrm>
              <a:off x="1743064" y="2244381"/>
              <a:ext cx="620709" cy="76542"/>
            </a:xfrm>
            <a:custGeom>
              <a:rect b="b" l="l" r="r" t="t"/>
              <a:pathLst>
                <a:path extrusionOk="0" h="2548" w="20637">
                  <a:moveTo>
                    <a:pt x="19363" y="2548"/>
                  </a:moveTo>
                  <a:lnTo>
                    <a:pt x="1274" y="2548"/>
                  </a:lnTo>
                  <a:cubicBezTo>
                    <a:pt x="579" y="2548"/>
                    <a:pt x="0" y="1969"/>
                    <a:pt x="0" y="1274"/>
                  </a:cubicBezTo>
                  <a:lnTo>
                    <a:pt x="0" y="1274"/>
                  </a:lnTo>
                  <a:cubicBezTo>
                    <a:pt x="0" y="580"/>
                    <a:pt x="579" y="1"/>
                    <a:pt x="1274" y="1"/>
                  </a:cubicBezTo>
                  <a:lnTo>
                    <a:pt x="19363" y="1"/>
                  </a:lnTo>
                  <a:cubicBezTo>
                    <a:pt x="20058" y="1"/>
                    <a:pt x="20636" y="580"/>
                    <a:pt x="20636" y="1274"/>
                  </a:cubicBezTo>
                  <a:lnTo>
                    <a:pt x="20636" y="1274"/>
                  </a:lnTo>
                  <a:cubicBezTo>
                    <a:pt x="20636" y="1969"/>
                    <a:pt x="20058" y="2548"/>
                    <a:pt x="19363" y="25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2"/>
            <p:cNvSpPr/>
            <p:nvPr/>
          </p:nvSpPr>
          <p:spPr>
            <a:xfrm>
              <a:off x="1743064" y="2380008"/>
              <a:ext cx="403069" cy="76542"/>
            </a:xfrm>
            <a:custGeom>
              <a:rect b="b" l="l" r="r" t="t"/>
              <a:pathLst>
                <a:path extrusionOk="0" h="2548" w="13401">
                  <a:moveTo>
                    <a:pt x="12127" y="2548"/>
                  </a:moveTo>
                  <a:lnTo>
                    <a:pt x="1274" y="2548"/>
                  </a:lnTo>
                  <a:cubicBezTo>
                    <a:pt x="579" y="2548"/>
                    <a:pt x="0" y="1969"/>
                    <a:pt x="0" y="1274"/>
                  </a:cubicBezTo>
                  <a:lnTo>
                    <a:pt x="0" y="1274"/>
                  </a:lnTo>
                  <a:cubicBezTo>
                    <a:pt x="0" y="580"/>
                    <a:pt x="579" y="1"/>
                    <a:pt x="1274" y="1"/>
                  </a:cubicBezTo>
                  <a:lnTo>
                    <a:pt x="12127" y="1"/>
                  </a:lnTo>
                  <a:cubicBezTo>
                    <a:pt x="12822" y="1"/>
                    <a:pt x="13401" y="580"/>
                    <a:pt x="13401" y="1274"/>
                  </a:cubicBezTo>
                  <a:lnTo>
                    <a:pt x="13401" y="1274"/>
                  </a:lnTo>
                  <a:cubicBezTo>
                    <a:pt x="13401" y="1969"/>
                    <a:pt x="12822" y="2548"/>
                    <a:pt x="12127" y="25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2"/>
            <p:cNvSpPr/>
            <p:nvPr/>
          </p:nvSpPr>
          <p:spPr>
            <a:xfrm>
              <a:off x="1743064" y="2507825"/>
              <a:ext cx="256832" cy="75671"/>
            </a:xfrm>
            <a:custGeom>
              <a:rect b="b" l="l" r="r" t="t"/>
              <a:pathLst>
                <a:path extrusionOk="0" h="2519" w="8539">
                  <a:moveTo>
                    <a:pt x="7265" y="2518"/>
                  </a:moveTo>
                  <a:lnTo>
                    <a:pt x="1274" y="2518"/>
                  </a:lnTo>
                  <a:cubicBezTo>
                    <a:pt x="579" y="2518"/>
                    <a:pt x="0" y="1968"/>
                    <a:pt x="0" y="1274"/>
                  </a:cubicBezTo>
                  <a:lnTo>
                    <a:pt x="0" y="1274"/>
                  </a:lnTo>
                  <a:cubicBezTo>
                    <a:pt x="0" y="550"/>
                    <a:pt x="579" y="0"/>
                    <a:pt x="1274" y="0"/>
                  </a:cubicBezTo>
                  <a:lnTo>
                    <a:pt x="7265" y="0"/>
                  </a:lnTo>
                  <a:cubicBezTo>
                    <a:pt x="7960" y="0"/>
                    <a:pt x="8538" y="550"/>
                    <a:pt x="8538" y="1274"/>
                  </a:cubicBezTo>
                  <a:lnTo>
                    <a:pt x="8538" y="1274"/>
                  </a:lnTo>
                  <a:cubicBezTo>
                    <a:pt x="8538" y="1968"/>
                    <a:pt x="7960" y="2518"/>
                    <a:pt x="7265" y="25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2"/>
            <p:cNvSpPr/>
            <p:nvPr/>
          </p:nvSpPr>
          <p:spPr>
            <a:xfrm>
              <a:off x="1743064" y="2633869"/>
              <a:ext cx="493602" cy="76542"/>
            </a:xfrm>
            <a:custGeom>
              <a:rect b="b" l="l" r="r" t="t"/>
              <a:pathLst>
                <a:path extrusionOk="0" h="2548" w="16411">
                  <a:moveTo>
                    <a:pt x="15137" y="2548"/>
                  </a:moveTo>
                  <a:lnTo>
                    <a:pt x="1274" y="2548"/>
                  </a:lnTo>
                  <a:cubicBezTo>
                    <a:pt x="579" y="2548"/>
                    <a:pt x="0" y="1969"/>
                    <a:pt x="0" y="1274"/>
                  </a:cubicBezTo>
                  <a:lnTo>
                    <a:pt x="0" y="1274"/>
                  </a:lnTo>
                  <a:cubicBezTo>
                    <a:pt x="0" y="580"/>
                    <a:pt x="579" y="1"/>
                    <a:pt x="1274" y="1"/>
                  </a:cubicBezTo>
                  <a:lnTo>
                    <a:pt x="15137" y="1"/>
                  </a:lnTo>
                  <a:cubicBezTo>
                    <a:pt x="15832" y="1"/>
                    <a:pt x="16411" y="580"/>
                    <a:pt x="16411" y="1274"/>
                  </a:cubicBezTo>
                  <a:lnTo>
                    <a:pt x="16411" y="1274"/>
                  </a:lnTo>
                  <a:cubicBezTo>
                    <a:pt x="16411" y="1969"/>
                    <a:pt x="15832" y="2548"/>
                    <a:pt x="15137" y="25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2"/>
            <p:cNvSpPr/>
            <p:nvPr/>
          </p:nvSpPr>
          <p:spPr>
            <a:xfrm>
              <a:off x="2693677" y="2238313"/>
              <a:ext cx="323002" cy="526030"/>
            </a:xfrm>
            <a:custGeom>
              <a:rect b="b" l="l" r="r" t="t"/>
              <a:pathLst>
                <a:path extrusionOk="0" h="17511" w="10739">
                  <a:moveTo>
                    <a:pt x="10160" y="5152"/>
                  </a:moveTo>
                  <a:lnTo>
                    <a:pt x="6136" y="492"/>
                  </a:lnTo>
                  <a:cubicBezTo>
                    <a:pt x="5731" y="0"/>
                    <a:pt x="4979" y="0"/>
                    <a:pt x="4574" y="492"/>
                  </a:cubicBezTo>
                  <a:lnTo>
                    <a:pt x="551" y="5152"/>
                  </a:lnTo>
                  <a:cubicBezTo>
                    <a:pt x="1" y="5818"/>
                    <a:pt x="464" y="6831"/>
                    <a:pt x="1332" y="6831"/>
                  </a:cubicBezTo>
                  <a:lnTo>
                    <a:pt x="2142" y="6831"/>
                  </a:lnTo>
                  <a:cubicBezTo>
                    <a:pt x="2316" y="6831"/>
                    <a:pt x="2490" y="7004"/>
                    <a:pt x="2490" y="7178"/>
                  </a:cubicBezTo>
                  <a:lnTo>
                    <a:pt x="2490" y="16468"/>
                  </a:lnTo>
                  <a:cubicBezTo>
                    <a:pt x="2490" y="17047"/>
                    <a:pt x="2953" y="17510"/>
                    <a:pt x="3503" y="17510"/>
                  </a:cubicBezTo>
                  <a:lnTo>
                    <a:pt x="7207" y="17510"/>
                  </a:lnTo>
                  <a:cubicBezTo>
                    <a:pt x="7786" y="17510"/>
                    <a:pt x="8249" y="17047"/>
                    <a:pt x="8249" y="16468"/>
                  </a:cubicBezTo>
                  <a:lnTo>
                    <a:pt x="8249" y="7178"/>
                  </a:lnTo>
                  <a:cubicBezTo>
                    <a:pt x="8249" y="7004"/>
                    <a:pt x="8394" y="6831"/>
                    <a:pt x="8597" y="6831"/>
                  </a:cubicBezTo>
                  <a:lnTo>
                    <a:pt x="9378" y="6831"/>
                  </a:lnTo>
                  <a:cubicBezTo>
                    <a:pt x="10275" y="6831"/>
                    <a:pt x="10738" y="5818"/>
                    <a:pt x="10160" y="515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2"/>
            <p:cNvSpPr/>
            <p:nvPr/>
          </p:nvSpPr>
          <p:spPr>
            <a:xfrm>
              <a:off x="3095007" y="2032245"/>
              <a:ext cx="322972" cy="732105"/>
            </a:xfrm>
            <a:custGeom>
              <a:rect b="b" l="l" r="r" t="t"/>
              <a:pathLst>
                <a:path extrusionOk="0" h="24371" w="10738">
                  <a:moveTo>
                    <a:pt x="10159" y="5124"/>
                  </a:moveTo>
                  <a:lnTo>
                    <a:pt x="6165" y="464"/>
                  </a:lnTo>
                  <a:cubicBezTo>
                    <a:pt x="5731" y="1"/>
                    <a:pt x="5007" y="1"/>
                    <a:pt x="4602" y="464"/>
                  </a:cubicBezTo>
                  <a:lnTo>
                    <a:pt x="579" y="5124"/>
                  </a:lnTo>
                  <a:cubicBezTo>
                    <a:pt x="0" y="5789"/>
                    <a:pt x="463" y="6831"/>
                    <a:pt x="1360" y="6831"/>
                  </a:cubicBezTo>
                  <a:lnTo>
                    <a:pt x="2142" y="6831"/>
                  </a:lnTo>
                  <a:cubicBezTo>
                    <a:pt x="2345" y="6831"/>
                    <a:pt x="2489" y="6976"/>
                    <a:pt x="2489" y="7178"/>
                  </a:cubicBezTo>
                  <a:lnTo>
                    <a:pt x="2489" y="16469"/>
                  </a:lnTo>
                  <a:cubicBezTo>
                    <a:pt x="2489" y="16498"/>
                    <a:pt x="2489" y="16527"/>
                    <a:pt x="2489" y="16556"/>
                  </a:cubicBezTo>
                  <a:lnTo>
                    <a:pt x="2489" y="23242"/>
                  </a:lnTo>
                  <a:cubicBezTo>
                    <a:pt x="2489" y="23878"/>
                    <a:pt x="3010" y="24370"/>
                    <a:pt x="3618" y="24370"/>
                  </a:cubicBezTo>
                  <a:lnTo>
                    <a:pt x="7149" y="24370"/>
                  </a:lnTo>
                  <a:cubicBezTo>
                    <a:pt x="7757" y="24370"/>
                    <a:pt x="8249" y="23878"/>
                    <a:pt x="8249" y="23271"/>
                  </a:cubicBezTo>
                  <a:lnTo>
                    <a:pt x="8249" y="16527"/>
                  </a:lnTo>
                  <a:cubicBezTo>
                    <a:pt x="8249" y="16498"/>
                    <a:pt x="8249" y="16469"/>
                    <a:pt x="8249" y="16440"/>
                  </a:cubicBezTo>
                  <a:lnTo>
                    <a:pt x="8249" y="7150"/>
                  </a:lnTo>
                  <a:cubicBezTo>
                    <a:pt x="8249" y="6976"/>
                    <a:pt x="8394" y="6831"/>
                    <a:pt x="8596" y="6831"/>
                  </a:cubicBezTo>
                  <a:lnTo>
                    <a:pt x="9378" y="6831"/>
                  </a:lnTo>
                  <a:cubicBezTo>
                    <a:pt x="10275" y="6831"/>
                    <a:pt x="10738" y="5789"/>
                    <a:pt x="10159" y="51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2"/>
            <p:cNvSpPr/>
            <p:nvPr/>
          </p:nvSpPr>
          <p:spPr>
            <a:xfrm>
              <a:off x="713225" y="2226989"/>
              <a:ext cx="840937" cy="641684"/>
            </a:xfrm>
            <a:custGeom>
              <a:rect b="b" l="l" r="r" t="t"/>
              <a:pathLst>
                <a:path extrusionOk="0" h="21361" w="27959">
                  <a:moveTo>
                    <a:pt x="26512" y="21360"/>
                  </a:moveTo>
                  <a:lnTo>
                    <a:pt x="1447" y="21360"/>
                  </a:lnTo>
                  <a:cubicBezTo>
                    <a:pt x="637" y="21360"/>
                    <a:pt x="0" y="20724"/>
                    <a:pt x="0" y="19913"/>
                  </a:cubicBezTo>
                  <a:lnTo>
                    <a:pt x="0" y="1448"/>
                  </a:lnTo>
                  <a:cubicBezTo>
                    <a:pt x="0" y="667"/>
                    <a:pt x="637" y="1"/>
                    <a:pt x="1447" y="1"/>
                  </a:cubicBezTo>
                  <a:lnTo>
                    <a:pt x="26512" y="1"/>
                  </a:lnTo>
                  <a:cubicBezTo>
                    <a:pt x="27322" y="1"/>
                    <a:pt x="27959" y="667"/>
                    <a:pt x="27959" y="1448"/>
                  </a:cubicBezTo>
                  <a:lnTo>
                    <a:pt x="27959" y="19913"/>
                  </a:lnTo>
                  <a:cubicBezTo>
                    <a:pt x="27959" y="20724"/>
                    <a:pt x="27322" y="21360"/>
                    <a:pt x="26512" y="213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2"/>
            <p:cNvSpPr/>
            <p:nvPr/>
          </p:nvSpPr>
          <p:spPr>
            <a:xfrm>
              <a:off x="902987" y="2315244"/>
              <a:ext cx="383729" cy="377813"/>
            </a:xfrm>
            <a:custGeom>
              <a:rect b="b" l="l" r="r" t="t"/>
              <a:pathLst>
                <a:path extrusionOk="0" h="12577" w="12758">
                  <a:moveTo>
                    <a:pt x="7246" y="0"/>
                  </a:moveTo>
                  <a:cubicBezTo>
                    <a:pt x="6673" y="0"/>
                    <a:pt x="6069" y="104"/>
                    <a:pt x="5442" y="333"/>
                  </a:cubicBezTo>
                  <a:cubicBezTo>
                    <a:pt x="1" y="2765"/>
                    <a:pt x="1998" y="8842"/>
                    <a:pt x="5066" y="11245"/>
                  </a:cubicBezTo>
                  <a:cubicBezTo>
                    <a:pt x="5876" y="11968"/>
                    <a:pt x="5645" y="12576"/>
                    <a:pt x="5645" y="12576"/>
                  </a:cubicBezTo>
                  <a:lnTo>
                    <a:pt x="8770" y="12576"/>
                  </a:lnTo>
                  <a:cubicBezTo>
                    <a:pt x="8423" y="11360"/>
                    <a:pt x="12186" y="9363"/>
                    <a:pt x="12388" y="6151"/>
                  </a:cubicBezTo>
                  <a:cubicBezTo>
                    <a:pt x="12758" y="3369"/>
                    <a:pt x="10509" y="0"/>
                    <a:pt x="7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2"/>
            <p:cNvSpPr/>
            <p:nvPr/>
          </p:nvSpPr>
          <p:spPr>
            <a:xfrm>
              <a:off x="1062310" y="2693016"/>
              <a:ext cx="114926" cy="97390"/>
            </a:xfrm>
            <a:custGeom>
              <a:rect b="b" l="l" r="r" t="t"/>
              <a:pathLst>
                <a:path extrusionOk="0" h="3242" w="3821">
                  <a:moveTo>
                    <a:pt x="3473" y="0"/>
                  </a:moveTo>
                  <a:cubicBezTo>
                    <a:pt x="3444" y="1476"/>
                    <a:pt x="3821" y="3242"/>
                    <a:pt x="1679" y="3068"/>
                  </a:cubicBezTo>
                  <a:cubicBezTo>
                    <a:pt x="0" y="3010"/>
                    <a:pt x="377" y="1129"/>
                    <a:pt x="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2"/>
            <p:cNvSpPr/>
            <p:nvPr/>
          </p:nvSpPr>
          <p:spPr>
            <a:xfrm>
              <a:off x="1010936" y="2404370"/>
              <a:ext cx="234213" cy="288684"/>
            </a:xfrm>
            <a:custGeom>
              <a:rect b="b" l="l" r="r" t="t"/>
              <a:pathLst>
                <a:path extrusionOk="0" fill="none" h="9610" w="7787">
                  <a:moveTo>
                    <a:pt x="4226" y="9609"/>
                  </a:moveTo>
                  <a:cubicBezTo>
                    <a:pt x="4226" y="9609"/>
                    <a:pt x="4168" y="4689"/>
                    <a:pt x="4603" y="3329"/>
                  </a:cubicBezTo>
                  <a:cubicBezTo>
                    <a:pt x="5037" y="1968"/>
                    <a:pt x="5905" y="926"/>
                    <a:pt x="6542" y="2084"/>
                  </a:cubicBezTo>
                  <a:cubicBezTo>
                    <a:pt x="7786" y="5818"/>
                    <a:pt x="1187" y="6744"/>
                    <a:pt x="666" y="3444"/>
                  </a:cubicBezTo>
                  <a:cubicBezTo>
                    <a:pt x="1" y="290"/>
                    <a:pt x="3561" y="0"/>
                    <a:pt x="2953" y="9609"/>
                  </a:cubicBezTo>
                </a:path>
              </a:pathLst>
            </a:custGeom>
            <a:solidFill>
              <a:schemeClr val="accent1"/>
            </a:solidFill>
            <a:ln cap="flat" cmpd="sng" w="9400">
              <a:solidFill>
                <a:schemeClr val="accent1"/>
              </a:solidFill>
              <a:prstDash val="solid"/>
              <a:miter lim="289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2"/>
            <p:cNvSpPr/>
            <p:nvPr/>
          </p:nvSpPr>
          <p:spPr>
            <a:xfrm>
              <a:off x="1567050" y="2958400"/>
              <a:ext cx="2026039" cy="59575"/>
            </a:xfrm>
            <a:custGeom>
              <a:rect b="b" l="l" r="r" t="t"/>
              <a:pathLst>
                <a:path extrusionOk="0" h="408" w="11548">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2"/>
            <p:cNvSpPr/>
            <p:nvPr/>
          </p:nvSpPr>
          <p:spPr>
            <a:xfrm>
              <a:off x="3182052" y="1255012"/>
              <a:ext cx="841809" cy="641654"/>
            </a:xfrm>
            <a:custGeom>
              <a:rect b="b" l="l" r="r" t="t"/>
              <a:pathLst>
                <a:path extrusionOk="0" h="21360" w="27988">
                  <a:moveTo>
                    <a:pt x="26541" y="21360"/>
                  </a:moveTo>
                  <a:lnTo>
                    <a:pt x="1448" y="21360"/>
                  </a:lnTo>
                  <a:cubicBezTo>
                    <a:pt x="666" y="21360"/>
                    <a:pt x="0" y="20694"/>
                    <a:pt x="0" y="19913"/>
                  </a:cubicBezTo>
                  <a:lnTo>
                    <a:pt x="0" y="1447"/>
                  </a:lnTo>
                  <a:cubicBezTo>
                    <a:pt x="0" y="637"/>
                    <a:pt x="666" y="0"/>
                    <a:pt x="1448" y="0"/>
                  </a:cubicBezTo>
                  <a:lnTo>
                    <a:pt x="26541" y="0"/>
                  </a:lnTo>
                  <a:cubicBezTo>
                    <a:pt x="27322" y="0"/>
                    <a:pt x="27988" y="637"/>
                    <a:pt x="27988" y="1447"/>
                  </a:cubicBezTo>
                  <a:lnTo>
                    <a:pt x="27988" y="19913"/>
                  </a:lnTo>
                  <a:cubicBezTo>
                    <a:pt x="27988" y="20694"/>
                    <a:pt x="27322" y="21360"/>
                    <a:pt x="26541" y="213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2"/>
            <p:cNvSpPr/>
            <p:nvPr/>
          </p:nvSpPr>
          <p:spPr>
            <a:xfrm>
              <a:off x="3609490" y="1335848"/>
              <a:ext cx="150628" cy="218271"/>
            </a:xfrm>
            <a:custGeom>
              <a:rect b="b" l="l" r="r" t="t"/>
              <a:pathLst>
                <a:path extrusionOk="0" h="7266" w="5008">
                  <a:moveTo>
                    <a:pt x="4863" y="2374"/>
                  </a:moveTo>
                  <a:cubicBezTo>
                    <a:pt x="5007" y="2229"/>
                    <a:pt x="5007" y="2027"/>
                    <a:pt x="4863" y="1882"/>
                  </a:cubicBezTo>
                  <a:lnTo>
                    <a:pt x="4863" y="1882"/>
                  </a:lnTo>
                  <a:cubicBezTo>
                    <a:pt x="4776" y="1824"/>
                    <a:pt x="4689" y="1737"/>
                    <a:pt x="4602" y="1679"/>
                  </a:cubicBezTo>
                  <a:cubicBezTo>
                    <a:pt x="4602" y="1679"/>
                    <a:pt x="4602" y="1679"/>
                    <a:pt x="4602" y="1650"/>
                  </a:cubicBezTo>
                  <a:cubicBezTo>
                    <a:pt x="4515" y="1593"/>
                    <a:pt x="4428" y="1535"/>
                    <a:pt x="4342" y="1448"/>
                  </a:cubicBezTo>
                  <a:cubicBezTo>
                    <a:pt x="4342" y="1448"/>
                    <a:pt x="4342" y="1448"/>
                    <a:pt x="4342" y="1448"/>
                  </a:cubicBezTo>
                  <a:cubicBezTo>
                    <a:pt x="4226" y="1390"/>
                    <a:pt x="4139" y="1303"/>
                    <a:pt x="4052" y="1245"/>
                  </a:cubicBezTo>
                  <a:cubicBezTo>
                    <a:pt x="4052" y="1245"/>
                    <a:pt x="4052" y="1245"/>
                    <a:pt x="4052" y="1245"/>
                  </a:cubicBezTo>
                  <a:cubicBezTo>
                    <a:pt x="3965" y="1187"/>
                    <a:pt x="3850" y="1101"/>
                    <a:pt x="3763" y="1043"/>
                  </a:cubicBezTo>
                  <a:lnTo>
                    <a:pt x="3763" y="1043"/>
                  </a:lnTo>
                  <a:cubicBezTo>
                    <a:pt x="3647" y="985"/>
                    <a:pt x="3560" y="927"/>
                    <a:pt x="3444" y="869"/>
                  </a:cubicBezTo>
                  <a:lnTo>
                    <a:pt x="3444" y="869"/>
                  </a:lnTo>
                  <a:cubicBezTo>
                    <a:pt x="3358" y="811"/>
                    <a:pt x="3242" y="782"/>
                    <a:pt x="3126" y="724"/>
                  </a:cubicBezTo>
                  <a:lnTo>
                    <a:pt x="3126" y="724"/>
                  </a:lnTo>
                  <a:cubicBezTo>
                    <a:pt x="2258" y="290"/>
                    <a:pt x="1303" y="30"/>
                    <a:pt x="290" y="1"/>
                  </a:cubicBezTo>
                  <a:cubicBezTo>
                    <a:pt x="116" y="1"/>
                    <a:pt x="0" y="117"/>
                    <a:pt x="0" y="290"/>
                  </a:cubicBezTo>
                  <a:lnTo>
                    <a:pt x="0" y="7265"/>
                  </a:lnTo>
                  <a:lnTo>
                    <a:pt x="4892" y="237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2"/>
            <p:cNvSpPr/>
            <p:nvPr/>
          </p:nvSpPr>
          <p:spPr>
            <a:xfrm>
              <a:off x="3374431" y="1360210"/>
              <a:ext cx="443132" cy="443420"/>
            </a:xfrm>
            <a:custGeom>
              <a:rect b="b" l="l" r="r" t="t"/>
              <a:pathLst>
                <a:path extrusionOk="0" h="14761" w="14733">
                  <a:moveTo>
                    <a:pt x="12301" y="2460"/>
                  </a:moveTo>
                  <a:lnTo>
                    <a:pt x="7468" y="7294"/>
                  </a:lnTo>
                  <a:lnTo>
                    <a:pt x="7468" y="347"/>
                  </a:lnTo>
                  <a:cubicBezTo>
                    <a:pt x="7468" y="145"/>
                    <a:pt x="7323" y="0"/>
                    <a:pt x="7121" y="0"/>
                  </a:cubicBezTo>
                  <a:cubicBezTo>
                    <a:pt x="3156" y="174"/>
                    <a:pt x="1" y="3560"/>
                    <a:pt x="174" y="7612"/>
                  </a:cubicBezTo>
                  <a:cubicBezTo>
                    <a:pt x="348" y="11346"/>
                    <a:pt x="3387" y="14385"/>
                    <a:pt x="7092" y="14558"/>
                  </a:cubicBezTo>
                  <a:cubicBezTo>
                    <a:pt x="11288" y="14761"/>
                    <a:pt x="14733" y="11432"/>
                    <a:pt x="14733" y="7294"/>
                  </a:cubicBezTo>
                  <a:cubicBezTo>
                    <a:pt x="14733" y="5441"/>
                    <a:pt x="14038" y="3763"/>
                    <a:pt x="12909" y="2489"/>
                  </a:cubicBezTo>
                  <a:cubicBezTo>
                    <a:pt x="12764" y="2287"/>
                    <a:pt x="12475" y="2287"/>
                    <a:pt x="12301" y="24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2"/>
            <p:cNvSpPr/>
            <p:nvPr/>
          </p:nvSpPr>
          <p:spPr>
            <a:xfrm>
              <a:off x="3599023" y="1428008"/>
              <a:ext cx="218543" cy="305206"/>
            </a:xfrm>
            <a:custGeom>
              <a:rect b="b" l="l" r="r" t="t"/>
              <a:pathLst>
                <a:path extrusionOk="0" h="10160" w="7266">
                  <a:moveTo>
                    <a:pt x="5153" y="10159"/>
                  </a:moveTo>
                  <a:cubicBezTo>
                    <a:pt x="6455" y="8857"/>
                    <a:pt x="7266" y="7034"/>
                    <a:pt x="7266" y="5037"/>
                  </a:cubicBezTo>
                  <a:cubicBezTo>
                    <a:pt x="7266" y="3155"/>
                    <a:pt x="6571" y="1448"/>
                    <a:pt x="5384" y="145"/>
                  </a:cubicBezTo>
                  <a:cubicBezTo>
                    <a:pt x="5268" y="1"/>
                    <a:pt x="5037" y="1"/>
                    <a:pt x="4892" y="145"/>
                  </a:cubicBezTo>
                  <a:lnTo>
                    <a:pt x="1" y="503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2"/>
            <p:cNvSpPr/>
            <p:nvPr/>
          </p:nvSpPr>
          <p:spPr>
            <a:xfrm>
              <a:off x="752275" y="2300331"/>
              <a:ext cx="21000" cy="495000"/>
            </a:xfrm>
            <a:prstGeom prst="roundRect">
              <a:avLst>
                <a:gd fmla="val 50000" name="adj"/>
              </a:avLst>
            </a:pr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2"/>
            <p:cNvSpPr/>
            <p:nvPr/>
          </p:nvSpPr>
          <p:spPr>
            <a:xfrm>
              <a:off x="3222125" y="1328340"/>
              <a:ext cx="21000" cy="495000"/>
            </a:xfrm>
            <a:prstGeom prst="roundRect">
              <a:avLst>
                <a:gd fmla="val 50000" name="adj"/>
              </a:avLst>
            </a:prstGeom>
            <a:solidFill>
              <a:srgbClr val="FFFFFF">
                <a:alpha val="2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pic>
        <p:nvPicPr>
          <p:cNvPr id="2019" name="Google Shape;2019;p43"/>
          <p:cNvPicPr preferRelativeResize="0"/>
          <p:nvPr/>
        </p:nvPicPr>
        <p:blipFill rotWithShape="1">
          <a:blip r:embed="rId3">
            <a:alphaModFix/>
          </a:blip>
          <a:srcRect b="7878" l="16985" r="18108" t="40659"/>
          <a:stretch/>
        </p:blipFill>
        <p:spPr>
          <a:xfrm>
            <a:off x="0" y="0"/>
            <a:ext cx="9144003" cy="45315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st Analysis Red variant by Slidesgo">
  <a:themeElements>
    <a:clrScheme name="Simple Light">
      <a:dk1>
        <a:srgbClr val="580000"/>
      </a:dk1>
      <a:lt1>
        <a:srgbClr val="F5E9E9"/>
      </a:lt1>
      <a:dk2>
        <a:srgbClr val="C5A298"/>
      </a:dk2>
      <a:lt2>
        <a:srgbClr val="A00A0A"/>
      </a:lt2>
      <a:accent1>
        <a:srgbClr val="240000"/>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