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71" r:id="rId6"/>
    <p:sldId id="272" r:id="rId7"/>
    <p:sldId id="260" r:id="rId8"/>
    <p:sldId id="261" r:id="rId9"/>
    <p:sldId id="262" r:id="rId10"/>
    <p:sldId id="263" r:id="rId11"/>
    <p:sldId id="264" r:id="rId12"/>
    <p:sldId id="265" r:id="rId13"/>
    <p:sldId id="266" r:id="rId14"/>
    <p:sldId id="267" r:id="rId15"/>
    <p:sldId id="268" r:id="rId16"/>
    <p:sldId id="273" r:id="rId17"/>
    <p:sldId id="269" r:id="rId18"/>
    <p:sldId id="274" r:id="rId19"/>
    <p:sldId id="270"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TW" altLang="en-US"/>
              <a:t>按一下以編輯母片標題樣式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42A54C80-263E-416B-A8E0-580EDEADCBDC}" type="datetimeFigureOut">
              <a:rPr lang="en-US" dirty="0"/>
              <a:t>11/24/2022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dirty="0"/>
              <a:pPr/>
              <a:t>11/24/2022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11/24/2022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7.xml"/><Relationship Id="rId1" Type="http://schemas.openxmlformats.org/officeDocument/2006/relationships/tags" Target="../tags/tag26.xml"/><Relationship Id="rId4" Type="http://schemas.openxmlformats.org/officeDocument/2006/relationships/slide" Target="slide1.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9.xml"/><Relationship Id="rId1" Type="http://schemas.openxmlformats.org/officeDocument/2006/relationships/tags" Target="../tags/tag28.xml"/><Relationship Id="rId4" Type="http://schemas.openxmlformats.org/officeDocument/2006/relationships/slide" Target="slide1.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slide" Target="slide2.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slide" Target="slide1.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slideLayout" Target="../slideLayouts/slideLayout2.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tags" Target="../tags/tag24.xml"/><Relationship Id="rId4" Type="http://schemas.openxmlformats.org/officeDocument/2006/relationships/slide" Target="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A0EA256-4864-41A8-B6B8-521BE0799AB5}"/>
              </a:ext>
            </a:extLst>
          </p:cNvPr>
          <p:cNvSpPr>
            <a:spLocks noGrp="1"/>
          </p:cNvSpPr>
          <p:nvPr>
            <p:ph type="ctrTitle"/>
          </p:nvPr>
        </p:nvSpPr>
        <p:spPr/>
        <p:txBody>
          <a:bodyPr/>
          <a:lstStyle/>
          <a:p>
            <a:r>
              <a:rPr lang="en-US" altLang="zh-TW" sz="4800" dirty="0"/>
              <a:t>MY JOURNAL TO PYTHON</a:t>
            </a:r>
            <a:endParaRPr lang="zh-TW" altLang="en-US" sz="4800" dirty="0"/>
          </a:p>
        </p:txBody>
      </p:sp>
      <p:sp>
        <p:nvSpPr>
          <p:cNvPr id="3" name="副標題 2">
            <a:extLst>
              <a:ext uri="{FF2B5EF4-FFF2-40B4-BE49-F238E27FC236}">
                <a16:creationId xmlns:a16="http://schemas.microsoft.com/office/drawing/2014/main" id="{F7E3C378-3EDA-44CB-85FF-163CDA2C9FC9}"/>
              </a:ext>
            </a:extLst>
          </p:cNvPr>
          <p:cNvSpPr>
            <a:spLocks noGrp="1"/>
          </p:cNvSpPr>
          <p:nvPr>
            <p:ph type="subTitle" idx="1"/>
          </p:nvPr>
        </p:nvSpPr>
        <p:spPr/>
        <p:txBody>
          <a:bodyPr/>
          <a:lstStyle/>
          <a:p>
            <a:r>
              <a:rPr lang="en-US" altLang="zh-TW" dirty="0"/>
              <a:t>4110E233 - </a:t>
            </a:r>
            <a:r>
              <a:rPr lang="zh-TW" altLang="en-US" dirty="0"/>
              <a:t>高瑞夫</a:t>
            </a:r>
            <a:endParaRPr lang="en-US" altLang="zh-TW" dirty="0"/>
          </a:p>
        </p:txBody>
      </p:sp>
    </p:spTree>
    <p:extLst>
      <p:ext uri="{BB962C8B-B14F-4D97-AF65-F5344CB8AC3E}">
        <p14:creationId xmlns:p14="http://schemas.microsoft.com/office/powerpoint/2010/main" val="3122122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E977368-D525-4D16-9B99-58A7FFCD0557}"/>
              </a:ext>
            </a:extLst>
          </p:cNvPr>
          <p:cNvSpPr>
            <a:spLocks noGrp="1"/>
          </p:cNvSpPr>
          <p:nvPr>
            <p:ph type="title"/>
          </p:nvPr>
        </p:nvSpPr>
        <p:spPr/>
        <p:txBody>
          <a:bodyPr/>
          <a:lstStyle/>
          <a:p>
            <a:r>
              <a:rPr lang="en-US" altLang="zh-TW" dirty="0"/>
              <a:t>Good to know</a:t>
            </a:r>
            <a:br>
              <a:rPr lang="en-US" altLang="zh-TW" dirty="0"/>
            </a:br>
            <a:endParaRPr lang="zh-TW" altLang="en-US" dirty="0"/>
          </a:p>
        </p:txBody>
      </p:sp>
      <p:sp>
        <p:nvSpPr>
          <p:cNvPr id="3" name="內容版面配置區 2">
            <a:extLst>
              <a:ext uri="{FF2B5EF4-FFF2-40B4-BE49-F238E27FC236}">
                <a16:creationId xmlns:a16="http://schemas.microsoft.com/office/drawing/2014/main" id="{6BFFE4CA-82E4-4D6C-A266-0830E1B41118}"/>
              </a:ext>
            </a:extLst>
          </p:cNvPr>
          <p:cNvSpPr>
            <a:spLocks noGrp="1"/>
          </p:cNvSpPr>
          <p:nvPr>
            <p:ph idx="1"/>
          </p:nvPr>
        </p:nvSpPr>
        <p:spPr/>
        <p:txBody>
          <a:bodyPr/>
          <a:lstStyle/>
          <a:p>
            <a:r>
              <a:rPr lang="en-US" altLang="zh-TW" dirty="0"/>
              <a:t>The most recent major version of Python is Python 3, which we shall be using in this tutorial. However, Python 2, although not being updated with anything other than security updates, is still quite popular.</a:t>
            </a:r>
          </a:p>
          <a:p>
            <a:r>
              <a:rPr lang="en-US" altLang="zh-TW" dirty="0"/>
              <a:t>In this tutorial Python will be written in a text editor. It is possible to write Python in an Integrated Development Environment, such as </a:t>
            </a:r>
            <a:r>
              <a:rPr lang="en-US" altLang="zh-TW" dirty="0" err="1"/>
              <a:t>Thonny</a:t>
            </a:r>
            <a:r>
              <a:rPr lang="en-US" altLang="zh-TW" dirty="0"/>
              <a:t>, </a:t>
            </a:r>
            <a:r>
              <a:rPr lang="en-US" altLang="zh-TW" dirty="0" err="1"/>
              <a:t>Pycharm</a:t>
            </a:r>
            <a:r>
              <a:rPr lang="en-US" altLang="zh-TW" dirty="0"/>
              <a:t>, </a:t>
            </a:r>
            <a:r>
              <a:rPr lang="en-US" altLang="zh-TW" dirty="0" err="1"/>
              <a:t>Netbeans</a:t>
            </a:r>
            <a:r>
              <a:rPr lang="en-US" altLang="zh-TW" dirty="0"/>
              <a:t> or Eclipse which are particularly useful when managing larger collections of Python files.</a:t>
            </a:r>
          </a:p>
          <a:p>
            <a:endParaRPr lang="zh-TW" altLang="en-US" dirty="0"/>
          </a:p>
        </p:txBody>
      </p:sp>
    </p:spTree>
    <p:extLst>
      <p:ext uri="{BB962C8B-B14F-4D97-AF65-F5344CB8AC3E}">
        <p14:creationId xmlns:p14="http://schemas.microsoft.com/office/powerpoint/2010/main" val="2782721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E977368-D525-4D16-9B99-58A7FFCD0557}"/>
              </a:ext>
            </a:extLst>
          </p:cNvPr>
          <p:cNvSpPr>
            <a:spLocks noGrp="1"/>
          </p:cNvSpPr>
          <p:nvPr>
            <p:ph type="title"/>
          </p:nvPr>
        </p:nvSpPr>
        <p:spPr/>
        <p:txBody>
          <a:bodyPr>
            <a:normAutofit fontScale="90000"/>
          </a:bodyPr>
          <a:lstStyle/>
          <a:p>
            <a:r>
              <a:rPr lang="en-US" altLang="zh-TW" dirty="0"/>
              <a:t>Python Syntax compared to other programming languages</a:t>
            </a:r>
            <a:br>
              <a:rPr lang="en-US" altLang="zh-TW" dirty="0"/>
            </a:br>
            <a:endParaRPr lang="zh-TW" altLang="en-US" dirty="0"/>
          </a:p>
        </p:txBody>
      </p:sp>
      <p:sp>
        <p:nvSpPr>
          <p:cNvPr id="3" name="內容版面配置區 2">
            <a:extLst>
              <a:ext uri="{FF2B5EF4-FFF2-40B4-BE49-F238E27FC236}">
                <a16:creationId xmlns:a16="http://schemas.microsoft.com/office/drawing/2014/main" id="{6BFFE4CA-82E4-4D6C-A266-0830E1B41118}"/>
              </a:ext>
            </a:extLst>
          </p:cNvPr>
          <p:cNvSpPr>
            <a:spLocks noGrp="1"/>
          </p:cNvSpPr>
          <p:nvPr>
            <p:ph idx="1"/>
          </p:nvPr>
        </p:nvSpPr>
        <p:spPr/>
        <p:txBody>
          <a:bodyPr/>
          <a:lstStyle/>
          <a:p>
            <a:r>
              <a:rPr lang="en-US" altLang="zh-TW" dirty="0"/>
              <a:t>Python was designed for readability, and has some similarities to the English language with influence from mathematics.</a:t>
            </a:r>
          </a:p>
          <a:p>
            <a:r>
              <a:rPr lang="en-US" altLang="zh-TW" dirty="0"/>
              <a:t>Python uses new lines to complete a command, as opposed to other programming languages which often use semicolons or parentheses.</a:t>
            </a:r>
          </a:p>
          <a:p>
            <a:r>
              <a:rPr lang="en-US" altLang="zh-TW" dirty="0"/>
              <a:t>Python relies on indentation, using whitespace, to define scope; such as the scope of loops, functions and classes. Other programming languages often use curly-brackets for this purpose.</a:t>
            </a:r>
          </a:p>
          <a:p>
            <a:endParaRPr lang="zh-TW" altLang="en-US" dirty="0"/>
          </a:p>
        </p:txBody>
      </p:sp>
    </p:spTree>
    <p:extLst>
      <p:ext uri="{BB962C8B-B14F-4D97-AF65-F5344CB8AC3E}">
        <p14:creationId xmlns:p14="http://schemas.microsoft.com/office/powerpoint/2010/main" val="2716272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E977368-D525-4D16-9B99-58A7FFCD0557}"/>
              </a:ext>
            </a:extLst>
          </p:cNvPr>
          <p:cNvSpPr>
            <a:spLocks noGrp="1"/>
          </p:cNvSpPr>
          <p:nvPr>
            <p:ph type="title"/>
          </p:nvPr>
        </p:nvSpPr>
        <p:spPr/>
        <p:txBody>
          <a:bodyPr/>
          <a:lstStyle/>
          <a:p>
            <a:r>
              <a:rPr lang="en-US" altLang="zh-TW" dirty="0">
                <a:sym typeface="+mn-ea"/>
              </a:rPr>
              <a:t>Python Jobs</a:t>
            </a:r>
            <a:endParaRPr lang="zh-TW" altLang="en-US" dirty="0"/>
          </a:p>
        </p:txBody>
      </p:sp>
      <p:sp>
        <p:nvSpPr>
          <p:cNvPr id="3" name="內容版面配置區 2">
            <a:extLst>
              <a:ext uri="{FF2B5EF4-FFF2-40B4-BE49-F238E27FC236}">
                <a16:creationId xmlns:a16="http://schemas.microsoft.com/office/drawing/2014/main" id="{6BFFE4CA-82E4-4D6C-A266-0830E1B41118}"/>
              </a:ext>
            </a:extLst>
          </p:cNvPr>
          <p:cNvSpPr>
            <a:spLocks noGrp="1"/>
          </p:cNvSpPr>
          <p:nvPr>
            <p:ph idx="1"/>
          </p:nvPr>
        </p:nvSpPr>
        <p:spPr/>
        <p:txBody>
          <a:bodyPr>
            <a:normAutofit lnSpcReduction="10000"/>
          </a:bodyPr>
          <a:lstStyle/>
          <a:p>
            <a:pPr marL="0" indent="0">
              <a:lnSpc>
                <a:spcPct val="150000"/>
              </a:lnSpc>
              <a:buNone/>
            </a:pPr>
            <a:r>
              <a:rPr lang="zh-CN" altLang="en-US" dirty="0"/>
              <a:t>Python is very high in demand and all the major companies are looking for great Python Programmers to develop websites, software components, and applications or to work with Data Science, AI, and ML technologies. </a:t>
            </a:r>
          </a:p>
          <a:p>
            <a:pPr marL="0" indent="0">
              <a:lnSpc>
                <a:spcPct val="150000"/>
              </a:lnSpc>
              <a:buNone/>
            </a:pPr>
            <a:endParaRPr lang="zh-CN" altLang="en-US" dirty="0"/>
          </a:p>
          <a:p>
            <a:pPr marL="0" indent="0">
              <a:lnSpc>
                <a:spcPct val="150000"/>
              </a:lnSpc>
              <a:buNone/>
            </a:pPr>
            <a:r>
              <a:rPr lang="zh-CN" altLang="en-US" dirty="0"/>
              <a:t>Today a Python Programmer with 3-5 years of experience is asking for around $150,000 annual package and this is the most demanding programming language in America. Though it can vary depending on the location of the Job. It's impossible to list all of the companies using Python, to name a few big companies are</a:t>
            </a:r>
            <a:r>
              <a:rPr lang="en-PH" altLang="zh-CN" dirty="0"/>
              <a:t> </a:t>
            </a:r>
            <a:r>
              <a:rPr lang="zh-CN" altLang="en-US" dirty="0"/>
              <a:t>Google</a:t>
            </a:r>
            <a:r>
              <a:rPr lang="en-PH" altLang="zh-CN" dirty="0"/>
              <a:t>, </a:t>
            </a:r>
            <a:r>
              <a:rPr lang="zh-CN" altLang="en-US" dirty="0"/>
              <a:t>Intel</a:t>
            </a:r>
            <a:r>
              <a:rPr lang="en-PH" altLang="zh-CN" dirty="0"/>
              <a:t>, </a:t>
            </a:r>
            <a:r>
              <a:rPr lang="zh-CN" altLang="en-US" dirty="0"/>
              <a:t>NASA</a:t>
            </a:r>
            <a:r>
              <a:rPr lang="en-PH" altLang="zh-CN" dirty="0"/>
              <a:t>, </a:t>
            </a:r>
            <a:r>
              <a:rPr lang="zh-CN" altLang="en-US" dirty="0"/>
              <a:t>PayPa</a:t>
            </a:r>
            <a:r>
              <a:rPr lang="en-PH" altLang="zh-CN" dirty="0"/>
              <a:t>l, IBM, and many more.</a:t>
            </a:r>
            <a:r>
              <a:rPr lang="zh-CN" altLang="en-US" dirty="0"/>
              <a:t>..</a:t>
            </a:r>
          </a:p>
          <a:p>
            <a:endParaRPr lang="zh-TW" altLang="en-US" dirty="0"/>
          </a:p>
        </p:txBody>
      </p:sp>
    </p:spTree>
    <p:extLst>
      <p:ext uri="{BB962C8B-B14F-4D97-AF65-F5344CB8AC3E}">
        <p14:creationId xmlns:p14="http://schemas.microsoft.com/office/powerpoint/2010/main" val="639493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E977368-D525-4D16-9B99-58A7FFCD0557}"/>
              </a:ext>
            </a:extLst>
          </p:cNvPr>
          <p:cNvSpPr>
            <a:spLocks noGrp="1"/>
          </p:cNvSpPr>
          <p:nvPr>
            <p:ph type="title"/>
          </p:nvPr>
        </p:nvSpPr>
        <p:spPr/>
        <p:txBody>
          <a:bodyPr/>
          <a:lstStyle/>
          <a:p>
            <a:r>
              <a:rPr lang="en-US" altLang="zh-TW" dirty="0">
                <a:sym typeface="+mn-ea"/>
              </a:rPr>
              <a:t>Why to Learn Python?</a:t>
            </a:r>
            <a:endParaRPr lang="zh-TW" altLang="en-US" dirty="0"/>
          </a:p>
        </p:txBody>
      </p:sp>
      <p:sp>
        <p:nvSpPr>
          <p:cNvPr id="3" name="內容版面配置區 2">
            <a:extLst>
              <a:ext uri="{FF2B5EF4-FFF2-40B4-BE49-F238E27FC236}">
                <a16:creationId xmlns:a16="http://schemas.microsoft.com/office/drawing/2014/main" id="{6BFFE4CA-82E4-4D6C-A266-0830E1B41118}"/>
              </a:ext>
            </a:extLst>
          </p:cNvPr>
          <p:cNvSpPr>
            <a:spLocks noGrp="1"/>
          </p:cNvSpPr>
          <p:nvPr>
            <p:ph idx="1"/>
          </p:nvPr>
        </p:nvSpPr>
        <p:spPr/>
        <p:txBody>
          <a:bodyPr>
            <a:normAutofit fontScale="70000" lnSpcReduction="20000"/>
          </a:bodyPr>
          <a:lstStyle/>
          <a:p>
            <a:pPr marL="0" indent="0">
              <a:lnSpc>
                <a:spcPct val="150000"/>
              </a:lnSpc>
              <a:buNone/>
            </a:pPr>
            <a:r>
              <a:rPr lang="zh-CN" altLang="en-US" dirty="0"/>
              <a:t>Python is consistently rated as one of the world's most popular programming languages. Python is fairly easy to learn, so if you are starting to learn any programming language then Python could be your great choice. Today various Schools, Colleges and Universities are teaching Python as their primary programming language. There are many other good reasons which makes Python as the top choice of any programmer:</a:t>
            </a:r>
          </a:p>
          <a:p>
            <a:pPr marL="0" indent="0">
              <a:lnSpc>
                <a:spcPct val="150000"/>
              </a:lnSpc>
              <a:buNone/>
            </a:pPr>
            <a:endParaRPr lang="zh-CN" altLang="en-US" dirty="0"/>
          </a:p>
          <a:p>
            <a:pPr>
              <a:lnSpc>
                <a:spcPct val="150000"/>
              </a:lnSpc>
            </a:pPr>
            <a:r>
              <a:rPr lang="zh-CN" altLang="en-US" dirty="0"/>
              <a:t>Python is Open Source which means its available free of cost.</a:t>
            </a:r>
          </a:p>
          <a:p>
            <a:pPr>
              <a:lnSpc>
                <a:spcPct val="150000"/>
              </a:lnSpc>
            </a:pPr>
            <a:r>
              <a:rPr lang="zh-CN" altLang="en-US" dirty="0"/>
              <a:t>Python is simple and so easy to learn</a:t>
            </a:r>
          </a:p>
          <a:p>
            <a:pPr>
              <a:lnSpc>
                <a:spcPct val="150000"/>
              </a:lnSpc>
            </a:pPr>
            <a:r>
              <a:rPr lang="zh-CN" altLang="en-US" dirty="0"/>
              <a:t>Python is versatile and can be used to create many different things.</a:t>
            </a:r>
          </a:p>
          <a:p>
            <a:pPr>
              <a:lnSpc>
                <a:spcPct val="150000"/>
              </a:lnSpc>
            </a:pPr>
            <a:r>
              <a:rPr lang="zh-CN" altLang="en-US" dirty="0"/>
              <a:t>Python has powerful development libraries include AI, ML etc.</a:t>
            </a:r>
          </a:p>
          <a:p>
            <a:pPr>
              <a:lnSpc>
                <a:spcPct val="150000"/>
              </a:lnSpc>
            </a:pPr>
            <a:r>
              <a:rPr lang="zh-CN" altLang="en-US" dirty="0"/>
              <a:t>Python is much in demand and ensures high salary</a:t>
            </a:r>
          </a:p>
          <a:p>
            <a:endParaRPr lang="zh-TW" altLang="en-US" dirty="0"/>
          </a:p>
        </p:txBody>
      </p:sp>
    </p:spTree>
    <p:extLst>
      <p:ext uri="{BB962C8B-B14F-4D97-AF65-F5344CB8AC3E}">
        <p14:creationId xmlns:p14="http://schemas.microsoft.com/office/powerpoint/2010/main" val="2419716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E977368-D525-4D16-9B99-58A7FFCD0557}"/>
              </a:ext>
            </a:extLst>
          </p:cNvPr>
          <p:cNvSpPr>
            <a:spLocks noGrp="1"/>
          </p:cNvSpPr>
          <p:nvPr>
            <p:ph type="title"/>
          </p:nvPr>
        </p:nvSpPr>
        <p:spPr/>
        <p:txBody>
          <a:bodyPr/>
          <a:lstStyle/>
          <a:p>
            <a:r>
              <a:rPr lang="en-PH" altLang="en-US" dirty="0">
                <a:solidFill>
                  <a:schemeClr val="accent1">
                    <a:lumMod val="75000"/>
                  </a:schemeClr>
                </a:solidFill>
              </a:rPr>
              <a:t>Python Online Interpreter: One</a:t>
            </a:r>
            <a:endParaRPr lang="zh-TW" altLang="en-US" dirty="0"/>
          </a:p>
        </p:txBody>
      </p:sp>
      <p:sp>
        <p:nvSpPr>
          <p:cNvPr id="3" name="內容版面配置區 2">
            <a:extLst>
              <a:ext uri="{FF2B5EF4-FFF2-40B4-BE49-F238E27FC236}">
                <a16:creationId xmlns:a16="http://schemas.microsoft.com/office/drawing/2014/main" id="{6BFFE4CA-82E4-4D6C-A266-0830E1B41118}"/>
              </a:ext>
            </a:extLst>
          </p:cNvPr>
          <p:cNvSpPr>
            <a:spLocks noGrp="1"/>
          </p:cNvSpPr>
          <p:nvPr>
            <p:ph idx="1"/>
          </p:nvPr>
        </p:nvSpPr>
        <p:spPr/>
        <p:txBody>
          <a:bodyPr/>
          <a:lstStyle/>
          <a:p>
            <a:endParaRPr lang="zh-TW" altLang="en-US" dirty="0"/>
          </a:p>
        </p:txBody>
      </p:sp>
      <p:pic>
        <p:nvPicPr>
          <p:cNvPr id="4" name="Content Placeholder 1">
            <a:extLst>
              <a:ext uri="{FF2B5EF4-FFF2-40B4-BE49-F238E27FC236}">
                <a16:creationId xmlns:a16="http://schemas.microsoft.com/office/drawing/2014/main" id="{606E1E03-44F9-434F-9841-CBBFC800F416}"/>
              </a:ext>
            </a:extLst>
          </p:cNvPr>
          <p:cNvPicPr>
            <a:picLocks noChangeAspect="1"/>
          </p:cNvPicPr>
          <p:nvPr/>
        </p:nvPicPr>
        <p:blipFill>
          <a:blip r:embed="rId2"/>
          <a:stretch>
            <a:fillRect/>
          </a:stretch>
        </p:blipFill>
        <p:spPr>
          <a:xfrm>
            <a:off x="682452" y="2160589"/>
            <a:ext cx="8591550" cy="2762250"/>
          </a:xfrm>
          <a:prstGeom prst="rect">
            <a:avLst/>
          </a:prstGeom>
        </p:spPr>
      </p:pic>
    </p:spTree>
    <p:extLst>
      <p:ext uri="{BB962C8B-B14F-4D97-AF65-F5344CB8AC3E}">
        <p14:creationId xmlns:p14="http://schemas.microsoft.com/office/powerpoint/2010/main" val="2671429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E977368-D525-4D16-9B99-58A7FFCD0557}"/>
              </a:ext>
            </a:extLst>
          </p:cNvPr>
          <p:cNvSpPr>
            <a:spLocks noGrp="1"/>
          </p:cNvSpPr>
          <p:nvPr>
            <p:ph type="title"/>
          </p:nvPr>
        </p:nvSpPr>
        <p:spPr/>
        <p:txBody>
          <a:bodyPr/>
          <a:lstStyle/>
          <a:p>
            <a:r>
              <a:rPr lang="en-PH" altLang="en-US" dirty="0">
                <a:solidFill>
                  <a:schemeClr val="accent1">
                    <a:lumMod val="75000"/>
                  </a:schemeClr>
                </a:solidFill>
                <a:sym typeface="+mn-ea"/>
              </a:rPr>
              <a:t>Python Online Interpreter: Two</a:t>
            </a:r>
            <a:endParaRPr lang="zh-TW" altLang="en-US" dirty="0"/>
          </a:p>
        </p:txBody>
      </p:sp>
      <p:sp>
        <p:nvSpPr>
          <p:cNvPr id="3" name="內容版面配置區 2">
            <a:extLst>
              <a:ext uri="{FF2B5EF4-FFF2-40B4-BE49-F238E27FC236}">
                <a16:creationId xmlns:a16="http://schemas.microsoft.com/office/drawing/2014/main" id="{6BFFE4CA-82E4-4D6C-A266-0830E1B41118}"/>
              </a:ext>
            </a:extLst>
          </p:cNvPr>
          <p:cNvSpPr>
            <a:spLocks noGrp="1"/>
          </p:cNvSpPr>
          <p:nvPr>
            <p:ph idx="1"/>
          </p:nvPr>
        </p:nvSpPr>
        <p:spPr/>
        <p:txBody>
          <a:bodyPr/>
          <a:lstStyle/>
          <a:p>
            <a:endParaRPr lang="zh-TW" altLang="en-US"/>
          </a:p>
        </p:txBody>
      </p:sp>
      <p:pic>
        <p:nvPicPr>
          <p:cNvPr id="4" name="Content Placeholder 1">
            <a:extLst>
              <a:ext uri="{FF2B5EF4-FFF2-40B4-BE49-F238E27FC236}">
                <a16:creationId xmlns:a16="http://schemas.microsoft.com/office/drawing/2014/main" id="{F7525590-86CF-40FD-8E67-F1AA919803C4}"/>
              </a:ext>
            </a:extLst>
          </p:cNvPr>
          <p:cNvPicPr>
            <a:picLocks noChangeAspect="1"/>
          </p:cNvPicPr>
          <p:nvPr/>
        </p:nvPicPr>
        <p:blipFill>
          <a:blip r:embed="rId2"/>
          <a:srcRect r="43939"/>
          <a:stretch>
            <a:fillRect/>
          </a:stretch>
        </p:blipFill>
        <p:spPr>
          <a:xfrm>
            <a:off x="477693" y="2018077"/>
            <a:ext cx="4880610" cy="781050"/>
          </a:xfrm>
          <a:prstGeom prst="rect">
            <a:avLst/>
          </a:prstGeom>
        </p:spPr>
      </p:pic>
      <p:pic>
        <p:nvPicPr>
          <p:cNvPr id="5" name="Picture 3">
            <a:extLst>
              <a:ext uri="{FF2B5EF4-FFF2-40B4-BE49-F238E27FC236}">
                <a16:creationId xmlns:a16="http://schemas.microsoft.com/office/drawing/2014/main" id="{C9D3C786-906C-4219-B239-C92C8D1B0EB6}"/>
              </a:ext>
            </a:extLst>
          </p:cNvPr>
          <p:cNvPicPr>
            <a:picLocks noChangeAspect="1"/>
          </p:cNvPicPr>
          <p:nvPr/>
        </p:nvPicPr>
        <p:blipFill>
          <a:blip r:embed="rId3"/>
          <a:stretch>
            <a:fillRect/>
          </a:stretch>
        </p:blipFill>
        <p:spPr>
          <a:xfrm>
            <a:off x="477693" y="2821987"/>
            <a:ext cx="4886325" cy="2838450"/>
          </a:xfrm>
          <a:prstGeom prst="rect">
            <a:avLst/>
          </a:prstGeom>
        </p:spPr>
      </p:pic>
      <p:pic>
        <p:nvPicPr>
          <p:cNvPr id="6" name="Picture 4">
            <a:extLst>
              <a:ext uri="{FF2B5EF4-FFF2-40B4-BE49-F238E27FC236}">
                <a16:creationId xmlns:a16="http://schemas.microsoft.com/office/drawing/2014/main" id="{B1032E0B-8D4C-4C94-8BE1-07726C3B3AD9}"/>
              </a:ext>
            </a:extLst>
          </p:cNvPr>
          <p:cNvPicPr>
            <a:picLocks noChangeAspect="1"/>
          </p:cNvPicPr>
          <p:nvPr/>
        </p:nvPicPr>
        <p:blipFill>
          <a:blip r:embed="rId4"/>
          <a:stretch>
            <a:fillRect/>
          </a:stretch>
        </p:blipFill>
        <p:spPr>
          <a:xfrm>
            <a:off x="6530513" y="2860087"/>
            <a:ext cx="4848225" cy="2762250"/>
          </a:xfrm>
          <a:prstGeom prst="rect">
            <a:avLst/>
          </a:prstGeom>
        </p:spPr>
      </p:pic>
      <p:sp>
        <p:nvSpPr>
          <p:cNvPr id="7" name="矩形 4">
            <a:extLst>
              <a:ext uri="{FF2B5EF4-FFF2-40B4-BE49-F238E27FC236}">
                <a16:creationId xmlns:a16="http://schemas.microsoft.com/office/drawing/2014/main" id="{DE5FF01E-2E26-40D4-BEFB-D6B15F5BDB24}"/>
              </a:ext>
            </a:extLst>
          </p:cNvPr>
          <p:cNvSpPr/>
          <p:nvPr/>
        </p:nvSpPr>
        <p:spPr>
          <a:xfrm>
            <a:off x="997758" y="3697652"/>
            <a:ext cx="1437005" cy="4476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162307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80754B0F-D4AD-40B3-86B8-3D8135FBECCA}"/>
              </a:ext>
            </a:extLst>
          </p:cNvPr>
          <p:cNvSpPr>
            <a:spLocks noGrp="1"/>
          </p:cNvSpPr>
          <p:nvPr>
            <p:ph type="title"/>
            <p:custDataLst>
              <p:tags r:id="rId1"/>
            </p:custDataLst>
          </p:nvPr>
        </p:nvSpPr>
        <p:spPr>
          <a:xfrm>
            <a:off x="1184564" y="1891145"/>
            <a:ext cx="9822873" cy="1632239"/>
          </a:xfrm>
        </p:spPr>
        <p:txBody>
          <a:bodyPr>
            <a:normAutofit/>
          </a:bodyPr>
          <a:lstStyle/>
          <a:p>
            <a:r>
              <a:rPr lang="en-PH" altLang="en-US" sz="4400" dirty="0"/>
              <a:t>LEARNING PYTHON</a:t>
            </a:r>
          </a:p>
        </p:txBody>
      </p:sp>
      <p:sp>
        <p:nvSpPr>
          <p:cNvPr id="4" name="MH_Entry_1">
            <a:hlinkClick r:id="rId4" action="ppaction://hlinksldjump"/>
            <a:extLst>
              <a:ext uri="{FF2B5EF4-FFF2-40B4-BE49-F238E27FC236}">
                <a16:creationId xmlns:a16="http://schemas.microsoft.com/office/drawing/2014/main" id="{64686CFE-B8B6-4FAD-ACF5-B52E17303584}"/>
              </a:ext>
            </a:extLst>
          </p:cNvPr>
          <p:cNvSpPr>
            <a:spLocks noChangeArrowheads="1"/>
          </p:cNvSpPr>
          <p:nvPr>
            <p:custDataLst>
              <p:tags r:id="rId2"/>
            </p:custDataLst>
          </p:nvPr>
        </p:nvSpPr>
        <p:spPr bwMode="auto">
          <a:xfrm>
            <a:off x="1820062" y="2707264"/>
            <a:ext cx="4390022" cy="497330"/>
          </a:xfrm>
          <a:prstGeom prst="roundRect">
            <a:avLst>
              <a:gd name="adj" fmla="val 12032"/>
            </a:avLst>
          </a:prstGeom>
          <a:solidFill>
            <a:schemeClr val="accent1">
              <a:lumMod val="20000"/>
              <a:lumOff val="80000"/>
            </a:schemeClr>
          </a:solidFill>
          <a:ln>
            <a:solidFill>
              <a:srgbClr val="FFFFFF"/>
            </a:solidFill>
          </a:ln>
        </p:spPr>
        <p:txBody>
          <a:bodyPr wrap="square" lIns="0" tIns="0" rIns="0" bIns="0" anchor="ctr">
            <a:normAutofit/>
          </a:bodyPr>
          <a:lstStyle>
            <a:lvl1pPr eaLnBrk="0" hangingPunct="0">
              <a:defRPr>
                <a:solidFill>
                  <a:schemeClr val="tx1"/>
                </a:solidFill>
                <a:latin typeface="Gulim" pitchFamily="34" charset="-127"/>
                <a:ea typeface="Gulim" pitchFamily="34" charset="-127"/>
              </a:defRPr>
            </a:lvl1pPr>
            <a:lvl2pPr marL="742950" indent="-285750" eaLnBrk="0" hangingPunct="0">
              <a:defRPr>
                <a:solidFill>
                  <a:schemeClr val="tx1"/>
                </a:solidFill>
                <a:latin typeface="Gulim" pitchFamily="34" charset="-127"/>
                <a:ea typeface="Gulim" pitchFamily="34" charset="-127"/>
              </a:defRPr>
            </a:lvl2pPr>
            <a:lvl3pPr marL="1143000" indent="-228600" eaLnBrk="0" hangingPunct="0">
              <a:defRPr>
                <a:solidFill>
                  <a:schemeClr val="tx1"/>
                </a:solidFill>
                <a:latin typeface="Gulim" pitchFamily="34" charset="-127"/>
                <a:ea typeface="Gulim" pitchFamily="34" charset="-127"/>
              </a:defRPr>
            </a:lvl3pPr>
            <a:lvl4pPr marL="1600200" indent="-228600" eaLnBrk="0" hangingPunct="0">
              <a:defRPr>
                <a:solidFill>
                  <a:schemeClr val="tx1"/>
                </a:solidFill>
                <a:latin typeface="Gulim" pitchFamily="34" charset="-127"/>
                <a:ea typeface="Gulim" pitchFamily="34" charset="-127"/>
              </a:defRPr>
            </a:lvl4pPr>
            <a:lvl5pPr marL="2057400" indent="-228600" eaLnBrk="0" hangingPunct="0">
              <a:defRPr>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a:solidFill>
                  <a:schemeClr val="tx1"/>
                </a:solidFill>
                <a:latin typeface="Gulim" pitchFamily="34" charset="-127"/>
                <a:ea typeface="Gulim" pitchFamily="34" charset="-127"/>
              </a:defRPr>
            </a:lvl9pPr>
          </a:lstStyle>
          <a:p>
            <a:pPr>
              <a:defRPr/>
            </a:pPr>
            <a:r>
              <a:rPr lang="en-PH" altLang="en-US" sz="2000" dirty="0"/>
              <a:t>	Syntax</a:t>
            </a:r>
          </a:p>
        </p:txBody>
      </p:sp>
    </p:spTree>
    <p:extLst>
      <p:ext uri="{BB962C8B-B14F-4D97-AF65-F5344CB8AC3E}">
        <p14:creationId xmlns:p14="http://schemas.microsoft.com/office/powerpoint/2010/main" val="2591560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E977368-D525-4D16-9B99-58A7FFCD0557}"/>
              </a:ext>
            </a:extLst>
          </p:cNvPr>
          <p:cNvSpPr>
            <a:spLocks noGrp="1"/>
          </p:cNvSpPr>
          <p:nvPr>
            <p:ph type="title"/>
          </p:nvPr>
        </p:nvSpPr>
        <p:spPr/>
        <p:txBody>
          <a:bodyPr/>
          <a:lstStyle/>
          <a:p>
            <a:r>
              <a:rPr lang="en-US" altLang="zh-TW" dirty="0"/>
              <a:t>Python Indentation</a:t>
            </a:r>
          </a:p>
        </p:txBody>
      </p:sp>
      <p:sp>
        <p:nvSpPr>
          <p:cNvPr id="3" name="內容版面配置區 2">
            <a:extLst>
              <a:ext uri="{FF2B5EF4-FFF2-40B4-BE49-F238E27FC236}">
                <a16:creationId xmlns:a16="http://schemas.microsoft.com/office/drawing/2014/main" id="{6BFFE4CA-82E4-4D6C-A266-0830E1B41118}"/>
              </a:ext>
            </a:extLst>
          </p:cNvPr>
          <p:cNvSpPr>
            <a:spLocks noGrp="1"/>
          </p:cNvSpPr>
          <p:nvPr>
            <p:ph idx="1"/>
          </p:nvPr>
        </p:nvSpPr>
        <p:spPr>
          <a:xfrm>
            <a:off x="674537" y="1526515"/>
            <a:ext cx="8596668" cy="3880773"/>
          </a:xfrm>
        </p:spPr>
        <p:txBody>
          <a:bodyPr/>
          <a:lstStyle/>
          <a:p>
            <a:r>
              <a:rPr lang="en-US" altLang="zh-TW" dirty="0"/>
              <a:t>Indentation refers to the spaces at the beginning of a code line.</a:t>
            </a:r>
          </a:p>
          <a:p>
            <a:r>
              <a:rPr lang="en-US" altLang="zh-TW" dirty="0"/>
              <a:t>Where in other programming languages the indentation in code is for readability only, the indentation in Python is very important.</a:t>
            </a:r>
          </a:p>
          <a:p>
            <a:r>
              <a:rPr lang="en-US" altLang="zh-TW" dirty="0"/>
              <a:t>Python uses indentation to indicate a block of code.</a:t>
            </a:r>
          </a:p>
          <a:p>
            <a:endParaRPr lang="zh-TW" altLang="en-US" dirty="0"/>
          </a:p>
        </p:txBody>
      </p:sp>
      <p:pic>
        <p:nvPicPr>
          <p:cNvPr id="4" name="圖片 3">
            <a:extLst>
              <a:ext uri="{FF2B5EF4-FFF2-40B4-BE49-F238E27FC236}">
                <a16:creationId xmlns:a16="http://schemas.microsoft.com/office/drawing/2014/main" id="{DF466A6E-95BF-4E56-9698-DE7F3B439FFF}"/>
              </a:ext>
            </a:extLst>
          </p:cNvPr>
          <p:cNvPicPr>
            <a:picLocks noChangeAspect="1"/>
          </p:cNvPicPr>
          <p:nvPr/>
        </p:nvPicPr>
        <p:blipFill>
          <a:blip r:embed="rId2"/>
          <a:stretch>
            <a:fillRect/>
          </a:stretch>
        </p:blipFill>
        <p:spPr>
          <a:xfrm>
            <a:off x="1189663" y="3466901"/>
            <a:ext cx="3115110" cy="80021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圖片 4">
            <a:extLst>
              <a:ext uri="{FF2B5EF4-FFF2-40B4-BE49-F238E27FC236}">
                <a16:creationId xmlns:a16="http://schemas.microsoft.com/office/drawing/2014/main" id="{DEE83CE5-62DE-4786-B7DD-0F3401C70EB8}"/>
              </a:ext>
            </a:extLst>
          </p:cNvPr>
          <p:cNvPicPr>
            <a:picLocks noChangeAspect="1"/>
          </p:cNvPicPr>
          <p:nvPr/>
        </p:nvPicPr>
        <p:blipFill>
          <a:blip r:embed="rId3"/>
          <a:stretch>
            <a:fillRect/>
          </a:stretch>
        </p:blipFill>
        <p:spPr>
          <a:xfrm>
            <a:off x="4819899" y="3429000"/>
            <a:ext cx="2686425" cy="724001"/>
          </a:xfrm>
          <a:prstGeom prst="rect">
            <a:avLst/>
          </a:prstGeom>
        </p:spPr>
      </p:pic>
      <p:pic>
        <p:nvPicPr>
          <p:cNvPr id="6" name="圖片 5">
            <a:extLst>
              <a:ext uri="{FF2B5EF4-FFF2-40B4-BE49-F238E27FC236}">
                <a16:creationId xmlns:a16="http://schemas.microsoft.com/office/drawing/2014/main" id="{D43DBE15-92AD-4469-9A09-DF9801CAFD4D}"/>
              </a:ext>
            </a:extLst>
          </p:cNvPr>
          <p:cNvPicPr>
            <a:picLocks noChangeAspect="1"/>
          </p:cNvPicPr>
          <p:nvPr/>
        </p:nvPicPr>
        <p:blipFill>
          <a:blip r:embed="rId4"/>
          <a:stretch>
            <a:fillRect/>
          </a:stretch>
        </p:blipFill>
        <p:spPr>
          <a:xfrm>
            <a:off x="1189663" y="4803842"/>
            <a:ext cx="3448531" cy="69542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圖片 6">
            <a:extLst>
              <a:ext uri="{FF2B5EF4-FFF2-40B4-BE49-F238E27FC236}">
                <a16:creationId xmlns:a16="http://schemas.microsoft.com/office/drawing/2014/main" id="{99AB308D-50AF-4853-B57D-0AC93B3D1CAE}"/>
              </a:ext>
            </a:extLst>
          </p:cNvPr>
          <p:cNvPicPr>
            <a:picLocks noChangeAspect="1"/>
          </p:cNvPicPr>
          <p:nvPr/>
        </p:nvPicPr>
        <p:blipFill>
          <a:blip r:embed="rId5"/>
          <a:stretch>
            <a:fillRect/>
          </a:stretch>
        </p:blipFill>
        <p:spPr>
          <a:xfrm>
            <a:off x="4891925" y="4648915"/>
            <a:ext cx="5021762" cy="2005372"/>
          </a:xfrm>
          <a:prstGeom prst="rect">
            <a:avLst/>
          </a:prstGeom>
        </p:spPr>
      </p:pic>
      <p:sp>
        <p:nvSpPr>
          <p:cNvPr id="8" name="矩形: 圓角 7">
            <a:extLst>
              <a:ext uri="{FF2B5EF4-FFF2-40B4-BE49-F238E27FC236}">
                <a16:creationId xmlns:a16="http://schemas.microsoft.com/office/drawing/2014/main" id="{3899EA4E-14C0-4D55-AAC7-27E9C616E62E}"/>
              </a:ext>
            </a:extLst>
          </p:cNvPr>
          <p:cNvSpPr/>
          <p:nvPr/>
        </p:nvSpPr>
        <p:spPr>
          <a:xfrm>
            <a:off x="889233" y="3229761"/>
            <a:ext cx="7004807" cy="119123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0" name="直線單箭頭接點 9">
            <a:extLst>
              <a:ext uri="{FF2B5EF4-FFF2-40B4-BE49-F238E27FC236}">
                <a16:creationId xmlns:a16="http://schemas.microsoft.com/office/drawing/2014/main" id="{92FD62C0-397C-44F5-BABD-86CA205388B1}"/>
              </a:ext>
            </a:extLst>
          </p:cNvPr>
          <p:cNvCxnSpPr>
            <a:cxnSpLocks/>
          </p:cNvCxnSpPr>
          <p:nvPr/>
        </p:nvCxnSpPr>
        <p:spPr>
          <a:xfrm flipH="1">
            <a:off x="8655013" y="4120029"/>
            <a:ext cx="488987" cy="4201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標題 1">
            <a:extLst>
              <a:ext uri="{FF2B5EF4-FFF2-40B4-BE49-F238E27FC236}">
                <a16:creationId xmlns:a16="http://schemas.microsoft.com/office/drawing/2014/main" id="{A4CC5E1C-7C54-4461-AC55-E8FF16D65BFC}"/>
              </a:ext>
            </a:extLst>
          </p:cNvPr>
          <p:cNvSpPr txBox="1">
            <a:spLocks/>
          </p:cNvSpPr>
          <p:nvPr/>
        </p:nvSpPr>
        <p:spPr>
          <a:xfrm>
            <a:off x="8590327" y="3025600"/>
            <a:ext cx="3826156" cy="806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TW" sz="1400" dirty="0"/>
              <a:t>Correct Indentation</a:t>
            </a:r>
          </a:p>
        </p:txBody>
      </p:sp>
      <p:sp>
        <p:nvSpPr>
          <p:cNvPr id="13" name="矩形: 圓角 12">
            <a:extLst>
              <a:ext uri="{FF2B5EF4-FFF2-40B4-BE49-F238E27FC236}">
                <a16:creationId xmlns:a16="http://schemas.microsoft.com/office/drawing/2014/main" id="{AFD7DA16-C484-4BC6-9891-A4C4A641AB91}"/>
              </a:ext>
            </a:extLst>
          </p:cNvPr>
          <p:cNvSpPr/>
          <p:nvPr/>
        </p:nvSpPr>
        <p:spPr>
          <a:xfrm>
            <a:off x="899020" y="4546198"/>
            <a:ext cx="9419439" cy="220239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15" name="標題 1">
            <a:extLst>
              <a:ext uri="{FF2B5EF4-FFF2-40B4-BE49-F238E27FC236}">
                <a16:creationId xmlns:a16="http://schemas.microsoft.com/office/drawing/2014/main" id="{2E0E5B53-37CA-4A1A-8DF0-6D7031B89F08}"/>
              </a:ext>
            </a:extLst>
          </p:cNvPr>
          <p:cNvSpPr txBox="1">
            <a:spLocks/>
          </p:cNvSpPr>
          <p:nvPr/>
        </p:nvSpPr>
        <p:spPr>
          <a:xfrm>
            <a:off x="8655013" y="3799098"/>
            <a:ext cx="3826156" cy="806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TW" sz="1400" dirty="0">
                <a:solidFill>
                  <a:srgbClr val="FF0000"/>
                </a:solidFill>
              </a:rPr>
              <a:t>Incorrect Indentation</a:t>
            </a:r>
          </a:p>
        </p:txBody>
      </p:sp>
      <p:cxnSp>
        <p:nvCxnSpPr>
          <p:cNvPr id="14" name="直線單箭頭接點 13">
            <a:extLst>
              <a:ext uri="{FF2B5EF4-FFF2-40B4-BE49-F238E27FC236}">
                <a16:creationId xmlns:a16="http://schemas.microsoft.com/office/drawing/2014/main" id="{B96A3AC3-2E9B-42FB-9969-B4931CE82C07}"/>
              </a:ext>
            </a:extLst>
          </p:cNvPr>
          <p:cNvCxnSpPr>
            <a:cxnSpLocks/>
          </p:cNvCxnSpPr>
          <p:nvPr/>
        </p:nvCxnSpPr>
        <p:spPr>
          <a:xfrm flipH="1">
            <a:off x="7947845" y="3229761"/>
            <a:ext cx="639686" cy="23714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51794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80754B0F-D4AD-40B3-86B8-3D8135FBECCA}"/>
              </a:ext>
            </a:extLst>
          </p:cNvPr>
          <p:cNvSpPr>
            <a:spLocks noGrp="1"/>
          </p:cNvSpPr>
          <p:nvPr>
            <p:ph type="title"/>
            <p:custDataLst>
              <p:tags r:id="rId1"/>
            </p:custDataLst>
          </p:nvPr>
        </p:nvSpPr>
        <p:spPr>
          <a:xfrm>
            <a:off x="1184564" y="1891145"/>
            <a:ext cx="9822873" cy="1632239"/>
          </a:xfrm>
        </p:spPr>
        <p:txBody>
          <a:bodyPr>
            <a:normAutofit/>
          </a:bodyPr>
          <a:lstStyle/>
          <a:p>
            <a:r>
              <a:rPr lang="en-PH" altLang="en-US" sz="4400" dirty="0"/>
              <a:t>LEARNING PYTHON</a:t>
            </a:r>
          </a:p>
        </p:txBody>
      </p:sp>
      <p:sp>
        <p:nvSpPr>
          <p:cNvPr id="4" name="MH_Entry_1">
            <a:hlinkClick r:id="rId4" action="ppaction://hlinksldjump"/>
            <a:extLst>
              <a:ext uri="{FF2B5EF4-FFF2-40B4-BE49-F238E27FC236}">
                <a16:creationId xmlns:a16="http://schemas.microsoft.com/office/drawing/2014/main" id="{64686CFE-B8B6-4FAD-ACF5-B52E17303584}"/>
              </a:ext>
            </a:extLst>
          </p:cNvPr>
          <p:cNvSpPr>
            <a:spLocks noChangeArrowheads="1"/>
          </p:cNvSpPr>
          <p:nvPr>
            <p:custDataLst>
              <p:tags r:id="rId2"/>
            </p:custDataLst>
          </p:nvPr>
        </p:nvSpPr>
        <p:spPr bwMode="auto">
          <a:xfrm>
            <a:off x="1820062" y="2707264"/>
            <a:ext cx="4390022" cy="497330"/>
          </a:xfrm>
          <a:prstGeom prst="roundRect">
            <a:avLst>
              <a:gd name="adj" fmla="val 12032"/>
            </a:avLst>
          </a:prstGeom>
          <a:solidFill>
            <a:schemeClr val="accent1">
              <a:lumMod val="20000"/>
              <a:lumOff val="80000"/>
            </a:schemeClr>
          </a:solidFill>
          <a:ln>
            <a:solidFill>
              <a:srgbClr val="FFFFFF"/>
            </a:solidFill>
          </a:ln>
        </p:spPr>
        <p:txBody>
          <a:bodyPr wrap="square" lIns="0" tIns="0" rIns="0" bIns="0" anchor="ctr">
            <a:normAutofit/>
          </a:bodyPr>
          <a:lstStyle>
            <a:lvl1pPr eaLnBrk="0" hangingPunct="0">
              <a:defRPr>
                <a:solidFill>
                  <a:schemeClr val="tx1"/>
                </a:solidFill>
                <a:latin typeface="Gulim" pitchFamily="34" charset="-127"/>
                <a:ea typeface="Gulim" pitchFamily="34" charset="-127"/>
              </a:defRPr>
            </a:lvl1pPr>
            <a:lvl2pPr marL="742950" indent="-285750" eaLnBrk="0" hangingPunct="0">
              <a:defRPr>
                <a:solidFill>
                  <a:schemeClr val="tx1"/>
                </a:solidFill>
                <a:latin typeface="Gulim" pitchFamily="34" charset="-127"/>
                <a:ea typeface="Gulim" pitchFamily="34" charset="-127"/>
              </a:defRPr>
            </a:lvl2pPr>
            <a:lvl3pPr marL="1143000" indent="-228600" eaLnBrk="0" hangingPunct="0">
              <a:defRPr>
                <a:solidFill>
                  <a:schemeClr val="tx1"/>
                </a:solidFill>
                <a:latin typeface="Gulim" pitchFamily="34" charset="-127"/>
                <a:ea typeface="Gulim" pitchFamily="34" charset="-127"/>
              </a:defRPr>
            </a:lvl3pPr>
            <a:lvl4pPr marL="1600200" indent="-228600" eaLnBrk="0" hangingPunct="0">
              <a:defRPr>
                <a:solidFill>
                  <a:schemeClr val="tx1"/>
                </a:solidFill>
                <a:latin typeface="Gulim" pitchFamily="34" charset="-127"/>
                <a:ea typeface="Gulim" pitchFamily="34" charset="-127"/>
              </a:defRPr>
            </a:lvl4pPr>
            <a:lvl5pPr marL="2057400" indent="-228600" eaLnBrk="0" hangingPunct="0">
              <a:defRPr>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a:solidFill>
                  <a:schemeClr val="tx1"/>
                </a:solidFill>
                <a:latin typeface="Gulim" pitchFamily="34" charset="-127"/>
                <a:ea typeface="Gulim" pitchFamily="34" charset="-127"/>
              </a:defRPr>
            </a:lvl9pPr>
          </a:lstStyle>
          <a:p>
            <a:pPr>
              <a:defRPr/>
            </a:pPr>
            <a:r>
              <a:rPr lang="en-PH" altLang="en-US" sz="2000" dirty="0"/>
              <a:t>	Comments</a:t>
            </a:r>
          </a:p>
        </p:txBody>
      </p:sp>
    </p:spTree>
    <p:extLst>
      <p:ext uri="{BB962C8B-B14F-4D97-AF65-F5344CB8AC3E}">
        <p14:creationId xmlns:p14="http://schemas.microsoft.com/office/powerpoint/2010/main" val="1227423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E977368-D525-4D16-9B99-58A7FFCD0557}"/>
              </a:ext>
            </a:extLst>
          </p:cNvPr>
          <p:cNvSpPr>
            <a:spLocks noGrp="1"/>
          </p:cNvSpPr>
          <p:nvPr>
            <p:ph type="title"/>
          </p:nvPr>
        </p:nvSpPr>
        <p:spPr/>
        <p:txBody>
          <a:bodyPr/>
          <a:lstStyle/>
          <a:p>
            <a:r>
              <a:rPr lang="en-US" altLang="zh-TW" dirty="0"/>
              <a:t>Creating a Comment</a:t>
            </a:r>
            <a:br>
              <a:rPr lang="en-US" altLang="zh-TW" dirty="0"/>
            </a:br>
            <a:endParaRPr lang="zh-TW" altLang="en-US" dirty="0"/>
          </a:p>
        </p:txBody>
      </p:sp>
      <p:sp>
        <p:nvSpPr>
          <p:cNvPr id="3" name="內容版面配置區 2">
            <a:extLst>
              <a:ext uri="{FF2B5EF4-FFF2-40B4-BE49-F238E27FC236}">
                <a16:creationId xmlns:a16="http://schemas.microsoft.com/office/drawing/2014/main" id="{6BFFE4CA-82E4-4D6C-A266-0830E1B41118}"/>
              </a:ext>
            </a:extLst>
          </p:cNvPr>
          <p:cNvSpPr>
            <a:spLocks noGrp="1"/>
          </p:cNvSpPr>
          <p:nvPr>
            <p:ph idx="1"/>
          </p:nvPr>
        </p:nvSpPr>
        <p:spPr/>
        <p:txBody>
          <a:bodyPr/>
          <a:lstStyle/>
          <a:p>
            <a:r>
              <a:rPr lang="en-US" altLang="zh-TW" dirty="0"/>
              <a:t>Comments starts with a </a:t>
            </a:r>
            <a:r>
              <a:rPr lang="en-US" altLang="zh-TW" dirty="0">
                <a:solidFill>
                  <a:schemeClr val="accent1"/>
                </a:solidFill>
              </a:rPr>
              <a:t>#</a:t>
            </a:r>
            <a:r>
              <a:rPr lang="en-US" altLang="zh-TW" dirty="0"/>
              <a:t>, and Python will ignore them</a:t>
            </a:r>
          </a:p>
          <a:p>
            <a:endParaRPr lang="en-US" altLang="zh-TW" dirty="0"/>
          </a:p>
          <a:p>
            <a:endParaRPr lang="en-US" altLang="zh-TW" dirty="0"/>
          </a:p>
          <a:p>
            <a:endParaRPr lang="en-US" altLang="zh-TW" dirty="0"/>
          </a:p>
          <a:p>
            <a:r>
              <a:rPr lang="en-US" altLang="zh-TW" dirty="0"/>
              <a:t>Comments can be placed at the end of a line, and Python will ignore the rest of the line:</a:t>
            </a:r>
          </a:p>
          <a:p>
            <a:endParaRPr lang="en-US" altLang="zh-TW" dirty="0"/>
          </a:p>
          <a:p>
            <a:endParaRPr lang="en-US" altLang="zh-TW" dirty="0"/>
          </a:p>
          <a:p>
            <a:endParaRPr lang="zh-TW" altLang="en-US" dirty="0"/>
          </a:p>
        </p:txBody>
      </p:sp>
      <p:pic>
        <p:nvPicPr>
          <p:cNvPr id="10" name="圖片 9">
            <a:extLst>
              <a:ext uri="{FF2B5EF4-FFF2-40B4-BE49-F238E27FC236}">
                <a16:creationId xmlns:a16="http://schemas.microsoft.com/office/drawing/2014/main" id="{C254772A-0FDF-4F41-938D-6217BAC1A104}"/>
              </a:ext>
            </a:extLst>
          </p:cNvPr>
          <p:cNvPicPr>
            <a:picLocks noChangeAspect="1"/>
          </p:cNvPicPr>
          <p:nvPr/>
        </p:nvPicPr>
        <p:blipFill>
          <a:blip r:embed="rId2"/>
          <a:stretch>
            <a:fillRect/>
          </a:stretch>
        </p:blipFill>
        <p:spPr>
          <a:xfrm>
            <a:off x="1178172" y="2780208"/>
            <a:ext cx="2352675" cy="7715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圖片 10">
            <a:extLst>
              <a:ext uri="{FF2B5EF4-FFF2-40B4-BE49-F238E27FC236}">
                <a16:creationId xmlns:a16="http://schemas.microsoft.com/office/drawing/2014/main" id="{FB17B8AA-2C85-4CA7-ADA7-59D197120612}"/>
              </a:ext>
            </a:extLst>
          </p:cNvPr>
          <p:cNvPicPr>
            <a:picLocks noChangeAspect="1"/>
          </p:cNvPicPr>
          <p:nvPr/>
        </p:nvPicPr>
        <p:blipFill>
          <a:blip r:embed="rId3"/>
          <a:stretch>
            <a:fillRect/>
          </a:stretch>
        </p:blipFill>
        <p:spPr>
          <a:xfrm>
            <a:off x="4353798" y="2780209"/>
            <a:ext cx="2435123" cy="771524"/>
          </a:xfrm>
          <a:prstGeom prst="rect">
            <a:avLst/>
          </a:prstGeom>
        </p:spPr>
      </p:pic>
      <p:pic>
        <p:nvPicPr>
          <p:cNvPr id="12" name="圖片 11">
            <a:extLst>
              <a:ext uri="{FF2B5EF4-FFF2-40B4-BE49-F238E27FC236}">
                <a16:creationId xmlns:a16="http://schemas.microsoft.com/office/drawing/2014/main" id="{C4A33AE5-CAC3-428D-BEFD-6D3397A508BA}"/>
              </a:ext>
            </a:extLst>
          </p:cNvPr>
          <p:cNvPicPr>
            <a:picLocks noChangeAspect="1"/>
          </p:cNvPicPr>
          <p:nvPr/>
        </p:nvPicPr>
        <p:blipFill>
          <a:blip r:embed="rId4"/>
          <a:stretch>
            <a:fillRect/>
          </a:stretch>
        </p:blipFill>
        <p:spPr>
          <a:xfrm>
            <a:off x="985750" y="4563185"/>
            <a:ext cx="3609975" cy="4667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圖片 12">
            <a:extLst>
              <a:ext uri="{FF2B5EF4-FFF2-40B4-BE49-F238E27FC236}">
                <a16:creationId xmlns:a16="http://schemas.microsoft.com/office/drawing/2014/main" id="{3F5B4657-1EE5-4A95-AFD2-46312FC4F0E6}"/>
              </a:ext>
            </a:extLst>
          </p:cNvPr>
          <p:cNvPicPr>
            <a:picLocks noChangeAspect="1"/>
          </p:cNvPicPr>
          <p:nvPr/>
        </p:nvPicPr>
        <p:blipFill>
          <a:blip r:embed="rId3"/>
          <a:stretch>
            <a:fillRect/>
          </a:stretch>
        </p:blipFill>
        <p:spPr>
          <a:xfrm>
            <a:off x="5252505" y="4505856"/>
            <a:ext cx="2029139" cy="642896"/>
          </a:xfrm>
          <a:prstGeom prst="rect">
            <a:avLst/>
          </a:prstGeom>
        </p:spPr>
      </p:pic>
    </p:spTree>
    <p:extLst>
      <p:ext uri="{BB962C8B-B14F-4D97-AF65-F5344CB8AC3E}">
        <p14:creationId xmlns:p14="http://schemas.microsoft.com/office/powerpoint/2010/main" val="221975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a:extLst>
              <a:ext uri="{FF2B5EF4-FFF2-40B4-BE49-F238E27FC236}">
                <a16:creationId xmlns:a16="http://schemas.microsoft.com/office/drawing/2014/main" id="{BC3B1723-39A0-4FFC-819E-C9169CC65559}"/>
              </a:ext>
            </a:extLst>
          </p:cNvPr>
          <p:cNvSpPr/>
          <p:nvPr>
            <p:custDataLst>
              <p:tags r:id="rId1"/>
            </p:custDataLst>
          </p:nvPr>
        </p:nvSpPr>
        <p:spPr>
          <a:xfrm>
            <a:off x="3319897" y="299979"/>
            <a:ext cx="5689600" cy="914400"/>
          </a:xfrm>
          <a:prstGeom prst="rect">
            <a:avLst/>
          </a:prstGeom>
        </p:spPr>
        <p:txBody>
          <a:bodyPr wrap="square" anchor="ctr">
            <a:normAutofit lnSpcReduction="10000"/>
          </a:bodyPr>
          <a:lstStyle/>
          <a:p>
            <a:pPr algn="ctr">
              <a:defRPr/>
            </a:pPr>
            <a:r>
              <a:rPr lang="en-PH" altLang="en-US" sz="6000" b="1" dirty="0">
                <a:solidFill>
                  <a:srgbClr val="4F5A71">
                    <a:lumMod val="75000"/>
                  </a:srgbClr>
                </a:solidFill>
                <a:effectLst>
                  <a:outerShdw blurRad="50800" dist="38100" dir="5400000" algn="t" rotWithShape="0">
                    <a:srgbClr val="FFFFFF">
                      <a:alpha val="90000"/>
                    </a:srgbClr>
                  </a:outerShdw>
                </a:effectLst>
                <a:latin typeface="+mj-lt"/>
                <a:ea typeface="+mj-ea"/>
                <a:cs typeface="+mj-cs"/>
              </a:rPr>
              <a:t>AGENDA</a:t>
            </a:r>
          </a:p>
        </p:txBody>
      </p:sp>
      <p:grpSp>
        <p:nvGrpSpPr>
          <p:cNvPr id="21" name="组合 1">
            <a:extLst>
              <a:ext uri="{FF2B5EF4-FFF2-40B4-BE49-F238E27FC236}">
                <a16:creationId xmlns:a16="http://schemas.microsoft.com/office/drawing/2014/main" id="{A219F0E2-5DA6-448A-81EB-BE48830D4F85}"/>
              </a:ext>
            </a:extLst>
          </p:cNvPr>
          <p:cNvGrpSpPr/>
          <p:nvPr>
            <p:custDataLst>
              <p:tags r:id="rId2"/>
            </p:custDataLst>
          </p:nvPr>
        </p:nvGrpSpPr>
        <p:grpSpPr>
          <a:xfrm>
            <a:off x="705598" y="1570845"/>
            <a:ext cx="5194093" cy="712178"/>
            <a:chOff x="2376488" y="2898775"/>
            <a:chExt cx="3948112" cy="541338"/>
          </a:xfrm>
        </p:grpSpPr>
        <p:sp>
          <p:nvSpPr>
            <p:cNvPr id="22" name="MH_Number_1">
              <a:hlinkClick r:id="rId24" action="ppaction://hlinksldjump"/>
              <a:extLst>
                <a:ext uri="{FF2B5EF4-FFF2-40B4-BE49-F238E27FC236}">
                  <a16:creationId xmlns:a16="http://schemas.microsoft.com/office/drawing/2014/main" id="{08F719A9-C359-41F7-BA24-F3FDBD31C48B}"/>
                </a:ext>
              </a:extLst>
            </p:cNvPr>
            <p:cNvSpPr>
              <a:spLocks noChangeArrowheads="1"/>
            </p:cNvSpPr>
            <p:nvPr>
              <p:custDataLst>
                <p:tags r:id="rId21"/>
              </p:custDataLst>
            </p:nvPr>
          </p:nvSpPr>
          <p:spPr bwMode="auto">
            <a:xfrm>
              <a:off x="2376488" y="2935288"/>
              <a:ext cx="465137" cy="468312"/>
            </a:xfrm>
            <a:prstGeom prst="ellipse">
              <a:avLst/>
            </a:prstGeom>
            <a:solidFill>
              <a:srgbClr val="92D050"/>
            </a:solidFill>
            <a:ln w="19050" cmpd="sng">
              <a:solidFill>
                <a:srgbClr val="FFFFFF"/>
              </a:solidFill>
              <a:round/>
            </a:ln>
          </p:spPr>
          <p:txBody>
            <a:bodyPr wrap="square" anchor="ctr">
              <a:normAutofit lnSpcReduction="10000"/>
            </a:bodyPr>
            <a:lstStyle>
              <a:lvl1pPr eaLnBrk="0" hangingPunct="0">
                <a:defRPr>
                  <a:solidFill>
                    <a:schemeClr val="tx1"/>
                  </a:solidFill>
                  <a:latin typeface="Gulim" pitchFamily="34" charset="-127"/>
                  <a:ea typeface="Gulim" pitchFamily="34" charset="-127"/>
                </a:defRPr>
              </a:lvl1pPr>
              <a:lvl2pPr marL="742950" indent="-285750" eaLnBrk="0" hangingPunct="0">
                <a:defRPr>
                  <a:solidFill>
                    <a:schemeClr val="tx1"/>
                  </a:solidFill>
                  <a:latin typeface="Gulim" pitchFamily="34" charset="-127"/>
                  <a:ea typeface="Gulim" pitchFamily="34" charset="-127"/>
                </a:defRPr>
              </a:lvl2pPr>
              <a:lvl3pPr marL="1143000" indent="-228600" eaLnBrk="0" hangingPunct="0">
                <a:defRPr>
                  <a:solidFill>
                    <a:schemeClr val="tx1"/>
                  </a:solidFill>
                  <a:latin typeface="Gulim" pitchFamily="34" charset="-127"/>
                  <a:ea typeface="Gulim" pitchFamily="34" charset="-127"/>
                </a:defRPr>
              </a:lvl3pPr>
              <a:lvl4pPr marL="1600200" indent="-228600" eaLnBrk="0" hangingPunct="0">
                <a:defRPr>
                  <a:solidFill>
                    <a:schemeClr val="tx1"/>
                  </a:solidFill>
                  <a:latin typeface="Gulim" pitchFamily="34" charset="-127"/>
                  <a:ea typeface="Gulim" pitchFamily="34" charset="-127"/>
                </a:defRPr>
              </a:lvl4pPr>
              <a:lvl5pPr marL="2057400" indent="-228600" eaLnBrk="0" hangingPunct="0">
                <a:defRPr>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a:solidFill>
                    <a:schemeClr val="tx1"/>
                  </a:solidFill>
                  <a:latin typeface="Gulim" pitchFamily="34" charset="-127"/>
                  <a:ea typeface="Gulim" pitchFamily="34" charset="-127"/>
                </a:defRPr>
              </a:lvl9pPr>
            </a:lstStyle>
            <a:p>
              <a:pPr algn="ctr" eaLnBrk="1" latinLnBrk="1" hangingPunct="1">
                <a:defRPr/>
              </a:pPr>
              <a:r>
                <a:rPr lang="en-US" altLang="zh-CN" sz="2400" kern="0" dirty="0">
                  <a:solidFill>
                    <a:srgbClr val="FFFFFF"/>
                  </a:solidFill>
                  <a:latin typeface="+mn-lt"/>
                  <a:ea typeface="+mn-ea"/>
                </a:rPr>
                <a:t>1</a:t>
              </a:r>
            </a:p>
          </p:txBody>
        </p:sp>
        <p:sp>
          <p:nvSpPr>
            <p:cNvPr id="23" name="MH_Entry_1">
              <a:hlinkClick r:id="rId24" action="ppaction://hlinksldjump"/>
              <a:extLst>
                <a:ext uri="{FF2B5EF4-FFF2-40B4-BE49-F238E27FC236}">
                  <a16:creationId xmlns:a16="http://schemas.microsoft.com/office/drawing/2014/main" id="{A158D190-8050-4D92-8BB7-14F467C16E67}"/>
                </a:ext>
              </a:extLst>
            </p:cNvPr>
            <p:cNvSpPr>
              <a:spLocks noChangeArrowheads="1"/>
            </p:cNvSpPr>
            <p:nvPr>
              <p:custDataLst>
                <p:tags r:id="rId22"/>
              </p:custDataLst>
            </p:nvPr>
          </p:nvSpPr>
          <p:spPr bwMode="auto">
            <a:xfrm>
              <a:off x="2987675" y="2898775"/>
              <a:ext cx="3336925" cy="541338"/>
            </a:xfrm>
            <a:prstGeom prst="roundRect">
              <a:avLst>
                <a:gd name="adj" fmla="val 12032"/>
              </a:avLst>
            </a:prstGeom>
            <a:solidFill>
              <a:schemeClr val="accent1">
                <a:lumMod val="20000"/>
                <a:lumOff val="80000"/>
              </a:schemeClr>
            </a:solidFill>
            <a:ln>
              <a:solidFill>
                <a:srgbClr val="FFFFFF"/>
              </a:solidFill>
            </a:ln>
          </p:spPr>
          <p:txBody>
            <a:bodyPr wrap="square" lIns="0" tIns="0" rIns="0" bIns="0" anchor="ctr">
              <a:normAutofit/>
            </a:bodyPr>
            <a:lstStyle>
              <a:lvl1pPr eaLnBrk="0" hangingPunct="0">
                <a:defRPr>
                  <a:solidFill>
                    <a:schemeClr val="tx1"/>
                  </a:solidFill>
                  <a:latin typeface="Gulim" pitchFamily="34" charset="-127"/>
                  <a:ea typeface="Gulim" pitchFamily="34" charset="-127"/>
                </a:defRPr>
              </a:lvl1pPr>
              <a:lvl2pPr marL="742950" indent="-285750" eaLnBrk="0" hangingPunct="0">
                <a:defRPr>
                  <a:solidFill>
                    <a:schemeClr val="tx1"/>
                  </a:solidFill>
                  <a:latin typeface="Gulim" pitchFamily="34" charset="-127"/>
                  <a:ea typeface="Gulim" pitchFamily="34" charset="-127"/>
                </a:defRPr>
              </a:lvl2pPr>
              <a:lvl3pPr marL="1143000" indent="-228600" eaLnBrk="0" hangingPunct="0">
                <a:defRPr>
                  <a:solidFill>
                    <a:schemeClr val="tx1"/>
                  </a:solidFill>
                  <a:latin typeface="Gulim" pitchFamily="34" charset="-127"/>
                  <a:ea typeface="Gulim" pitchFamily="34" charset="-127"/>
                </a:defRPr>
              </a:lvl3pPr>
              <a:lvl4pPr marL="1600200" indent="-228600" eaLnBrk="0" hangingPunct="0">
                <a:defRPr>
                  <a:solidFill>
                    <a:schemeClr val="tx1"/>
                  </a:solidFill>
                  <a:latin typeface="Gulim" pitchFamily="34" charset="-127"/>
                  <a:ea typeface="Gulim" pitchFamily="34" charset="-127"/>
                </a:defRPr>
              </a:lvl4pPr>
              <a:lvl5pPr marL="2057400" indent="-228600" eaLnBrk="0" hangingPunct="0">
                <a:defRPr>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a:solidFill>
                    <a:schemeClr val="tx1"/>
                  </a:solidFill>
                  <a:latin typeface="Gulim" pitchFamily="34" charset="-127"/>
                  <a:ea typeface="Gulim" pitchFamily="34" charset="-127"/>
                </a:defRPr>
              </a:lvl9pPr>
            </a:lstStyle>
            <a:p>
              <a:pPr algn="ctr" eaLnBrk="1" latinLnBrk="1" hangingPunct="1">
                <a:spcBef>
                  <a:spcPts val="0"/>
                </a:spcBef>
                <a:spcAft>
                  <a:spcPts val="0"/>
                </a:spcAft>
                <a:defRPr/>
              </a:pPr>
              <a:r>
                <a:rPr lang="en-PH" altLang="en-US" sz="2000" kern="0" dirty="0">
                  <a:latin typeface="+mn-lt"/>
                  <a:ea typeface="+mn-ea"/>
                </a:rPr>
                <a:t>LEARNING PYTHON</a:t>
              </a:r>
            </a:p>
          </p:txBody>
        </p:sp>
      </p:grpSp>
      <p:grpSp>
        <p:nvGrpSpPr>
          <p:cNvPr id="24" name="组合 2">
            <a:extLst>
              <a:ext uri="{FF2B5EF4-FFF2-40B4-BE49-F238E27FC236}">
                <a16:creationId xmlns:a16="http://schemas.microsoft.com/office/drawing/2014/main" id="{9F42E399-48B5-4993-96AC-AB042BD409E6}"/>
              </a:ext>
            </a:extLst>
          </p:cNvPr>
          <p:cNvGrpSpPr/>
          <p:nvPr>
            <p:custDataLst>
              <p:tags r:id="rId3"/>
            </p:custDataLst>
          </p:nvPr>
        </p:nvGrpSpPr>
        <p:grpSpPr>
          <a:xfrm>
            <a:off x="705598" y="2717432"/>
            <a:ext cx="5194093" cy="712177"/>
            <a:chOff x="2376488" y="3770313"/>
            <a:chExt cx="3948112" cy="541337"/>
          </a:xfrm>
        </p:grpSpPr>
        <p:sp>
          <p:nvSpPr>
            <p:cNvPr id="25" name="MH_Number_2">
              <a:hlinkClick r:id="rId25" action="ppaction://hlinksldjump"/>
              <a:extLst>
                <a:ext uri="{FF2B5EF4-FFF2-40B4-BE49-F238E27FC236}">
                  <a16:creationId xmlns:a16="http://schemas.microsoft.com/office/drawing/2014/main" id="{BE892EFA-9FEE-4B53-A417-A11325755CBC}"/>
                </a:ext>
              </a:extLst>
            </p:cNvPr>
            <p:cNvSpPr>
              <a:spLocks noChangeArrowheads="1"/>
            </p:cNvSpPr>
            <p:nvPr>
              <p:custDataLst>
                <p:tags r:id="rId19"/>
              </p:custDataLst>
            </p:nvPr>
          </p:nvSpPr>
          <p:spPr bwMode="auto">
            <a:xfrm>
              <a:off x="2376488" y="3806825"/>
              <a:ext cx="465137" cy="468313"/>
            </a:xfrm>
            <a:prstGeom prst="ellipse">
              <a:avLst/>
            </a:prstGeom>
            <a:gradFill rotWithShape="1">
              <a:gsLst>
                <a:gs pos="0">
                  <a:schemeClr val="accent4">
                    <a:lumMod val="60000"/>
                    <a:lumOff val="40000"/>
                  </a:schemeClr>
                </a:gs>
                <a:gs pos="100000">
                  <a:schemeClr val="accent4">
                    <a:lumMod val="75000"/>
                  </a:schemeClr>
                </a:gs>
              </a:gsLst>
              <a:lin ang="2700000" scaled="0"/>
            </a:gradFill>
            <a:ln w="19050" cmpd="sng">
              <a:solidFill>
                <a:srgbClr val="FFFFFF"/>
              </a:solidFill>
              <a:round/>
            </a:ln>
          </p:spPr>
          <p:txBody>
            <a:bodyPr wrap="square" anchor="ctr">
              <a:normAutofit lnSpcReduction="10000"/>
            </a:bodyPr>
            <a:lstStyle>
              <a:lvl1pPr eaLnBrk="0" hangingPunct="0">
                <a:defRPr>
                  <a:solidFill>
                    <a:schemeClr val="tx1"/>
                  </a:solidFill>
                  <a:latin typeface="Gulim" pitchFamily="34" charset="-127"/>
                  <a:ea typeface="Gulim" pitchFamily="34" charset="-127"/>
                </a:defRPr>
              </a:lvl1pPr>
              <a:lvl2pPr marL="742950" indent="-285750" eaLnBrk="0" hangingPunct="0">
                <a:defRPr>
                  <a:solidFill>
                    <a:schemeClr val="tx1"/>
                  </a:solidFill>
                  <a:latin typeface="Gulim" pitchFamily="34" charset="-127"/>
                  <a:ea typeface="Gulim" pitchFamily="34" charset="-127"/>
                </a:defRPr>
              </a:lvl2pPr>
              <a:lvl3pPr marL="1143000" indent="-228600" eaLnBrk="0" hangingPunct="0">
                <a:defRPr>
                  <a:solidFill>
                    <a:schemeClr val="tx1"/>
                  </a:solidFill>
                  <a:latin typeface="Gulim" pitchFamily="34" charset="-127"/>
                  <a:ea typeface="Gulim" pitchFamily="34" charset="-127"/>
                </a:defRPr>
              </a:lvl3pPr>
              <a:lvl4pPr marL="1600200" indent="-228600" eaLnBrk="0" hangingPunct="0">
                <a:defRPr>
                  <a:solidFill>
                    <a:schemeClr val="tx1"/>
                  </a:solidFill>
                  <a:latin typeface="Gulim" pitchFamily="34" charset="-127"/>
                  <a:ea typeface="Gulim" pitchFamily="34" charset="-127"/>
                </a:defRPr>
              </a:lvl4pPr>
              <a:lvl5pPr marL="2057400" indent="-228600" eaLnBrk="0" hangingPunct="0">
                <a:defRPr>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a:solidFill>
                    <a:schemeClr val="tx1"/>
                  </a:solidFill>
                  <a:latin typeface="Gulim" pitchFamily="34" charset="-127"/>
                  <a:ea typeface="Gulim" pitchFamily="34" charset="-127"/>
                </a:defRPr>
              </a:lvl9pPr>
            </a:lstStyle>
            <a:p>
              <a:pPr algn="ctr" eaLnBrk="1" latinLnBrk="1" hangingPunct="1">
                <a:defRPr/>
              </a:pPr>
              <a:r>
                <a:rPr lang="en-US" altLang="zh-CN" sz="2400" kern="0" dirty="0">
                  <a:solidFill>
                    <a:srgbClr val="FFFFFF"/>
                  </a:solidFill>
                  <a:latin typeface="+mn-lt"/>
                  <a:ea typeface="+mn-ea"/>
                </a:rPr>
                <a:t>2</a:t>
              </a:r>
            </a:p>
          </p:txBody>
        </p:sp>
        <p:sp>
          <p:nvSpPr>
            <p:cNvPr id="26" name="MH_Entry_2">
              <a:hlinkClick r:id="rId25" action="ppaction://hlinksldjump"/>
              <a:extLst>
                <a:ext uri="{FF2B5EF4-FFF2-40B4-BE49-F238E27FC236}">
                  <a16:creationId xmlns:a16="http://schemas.microsoft.com/office/drawing/2014/main" id="{5E836C34-5103-433F-8C0B-0AD15D412B29}"/>
                </a:ext>
              </a:extLst>
            </p:cNvPr>
            <p:cNvSpPr>
              <a:spLocks noChangeArrowheads="1"/>
            </p:cNvSpPr>
            <p:nvPr>
              <p:custDataLst>
                <p:tags r:id="rId20"/>
              </p:custDataLst>
            </p:nvPr>
          </p:nvSpPr>
          <p:spPr bwMode="auto">
            <a:xfrm>
              <a:off x="2987675" y="3770313"/>
              <a:ext cx="3336925" cy="541337"/>
            </a:xfrm>
            <a:prstGeom prst="roundRect">
              <a:avLst>
                <a:gd name="adj" fmla="val 12032"/>
              </a:avLst>
            </a:prstGeom>
            <a:solidFill>
              <a:schemeClr val="accent4">
                <a:lumMod val="20000"/>
                <a:lumOff val="80000"/>
              </a:schemeClr>
            </a:solidFill>
            <a:ln>
              <a:solidFill>
                <a:srgbClr val="FFFFFF"/>
              </a:solidFill>
            </a:ln>
          </p:spPr>
          <p:txBody>
            <a:bodyPr wrap="square" lIns="0" tIns="0" rIns="0" bIns="0" anchor="ctr">
              <a:normAutofit/>
            </a:bodyPr>
            <a:lstStyle/>
            <a:p>
              <a:pPr algn="ctr" latinLnBrk="1">
                <a:defRPr/>
              </a:pPr>
              <a:r>
                <a:rPr lang="en-PH" altLang="en-US" sz="2000" kern="0" dirty="0">
                  <a:latin typeface="+mn-lt"/>
                  <a:ea typeface="+mn-ea"/>
                </a:rPr>
                <a:t>INPUT AND OUTPUT</a:t>
              </a:r>
            </a:p>
          </p:txBody>
        </p:sp>
      </p:grpSp>
      <p:grpSp>
        <p:nvGrpSpPr>
          <p:cNvPr id="27" name="组合 4">
            <a:extLst>
              <a:ext uri="{FF2B5EF4-FFF2-40B4-BE49-F238E27FC236}">
                <a16:creationId xmlns:a16="http://schemas.microsoft.com/office/drawing/2014/main" id="{938976F1-90E0-4180-B4C1-D4C34DD0AA30}"/>
              </a:ext>
            </a:extLst>
          </p:cNvPr>
          <p:cNvGrpSpPr/>
          <p:nvPr>
            <p:custDataLst>
              <p:tags r:id="rId4"/>
            </p:custDataLst>
          </p:nvPr>
        </p:nvGrpSpPr>
        <p:grpSpPr>
          <a:xfrm>
            <a:off x="6268873" y="2717432"/>
            <a:ext cx="5194093" cy="712177"/>
            <a:chOff x="2376488" y="4640263"/>
            <a:chExt cx="3948112" cy="541337"/>
          </a:xfrm>
        </p:grpSpPr>
        <p:sp>
          <p:nvSpPr>
            <p:cNvPr id="28" name="MH_Number_1">
              <a:hlinkClick r:id="rId24" action="ppaction://hlinksldjump"/>
              <a:extLst>
                <a:ext uri="{FF2B5EF4-FFF2-40B4-BE49-F238E27FC236}">
                  <a16:creationId xmlns:a16="http://schemas.microsoft.com/office/drawing/2014/main" id="{8AABB322-1251-4C74-9A76-DD996BD12094}"/>
                </a:ext>
              </a:extLst>
            </p:cNvPr>
            <p:cNvSpPr>
              <a:spLocks noChangeArrowheads="1"/>
            </p:cNvSpPr>
            <p:nvPr>
              <p:custDataLst>
                <p:tags r:id="rId17"/>
              </p:custDataLst>
            </p:nvPr>
          </p:nvSpPr>
          <p:spPr bwMode="auto">
            <a:xfrm>
              <a:off x="2376488" y="4676775"/>
              <a:ext cx="465137" cy="468313"/>
            </a:xfrm>
            <a:prstGeom prst="ellipse">
              <a:avLst/>
            </a:prstGeom>
            <a:gradFill rotWithShape="1">
              <a:gsLst>
                <a:gs pos="0">
                  <a:schemeClr val="accent1">
                    <a:lumMod val="60000"/>
                    <a:lumOff val="40000"/>
                  </a:schemeClr>
                </a:gs>
                <a:gs pos="100000">
                  <a:schemeClr val="accent1">
                    <a:lumMod val="75000"/>
                  </a:schemeClr>
                </a:gs>
              </a:gsLst>
              <a:lin ang="2700000" scaled="0"/>
            </a:gradFill>
            <a:ln w="19050" cmpd="sng">
              <a:solidFill>
                <a:srgbClr val="FFFFFF"/>
              </a:solidFill>
              <a:round/>
            </a:ln>
          </p:spPr>
          <p:txBody>
            <a:bodyPr wrap="square" anchor="ctr">
              <a:normAutofit lnSpcReduction="10000"/>
            </a:bodyPr>
            <a:lstStyle>
              <a:lvl1pPr eaLnBrk="0" hangingPunct="0">
                <a:defRPr>
                  <a:solidFill>
                    <a:schemeClr val="tx1"/>
                  </a:solidFill>
                  <a:latin typeface="Gulim" pitchFamily="34" charset="-127"/>
                  <a:ea typeface="Gulim" pitchFamily="34" charset="-127"/>
                </a:defRPr>
              </a:lvl1pPr>
              <a:lvl2pPr marL="742950" indent="-285750" eaLnBrk="0" hangingPunct="0">
                <a:defRPr>
                  <a:solidFill>
                    <a:schemeClr val="tx1"/>
                  </a:solidFill>
                  <a:latin typeface="Gulim" pitchFamily="34" charset="-127"/>
                  <a:ea typeface="Gulim" pitchFamily="34" charset="-127"/>
                </a:defRPr>
              </a:lvl2pPr>
              <a:lvl3pPr marL="1143000" indent="-228600" eaLnBrk="0" hangingPunct="0">
                <a:defRPr>
                  <a:solidFill>
                    <a:schemeClr val="tx1"/>
                  </a:solidFill>
                  <a:latin typeface="Gulim" pitchFamily="34" charset="-127"/>
                  <a:ea typeface="Gulim" pitchFamily="34" charset="-127"/>
                </a:defRPr>
              </a:lvl3pPr>
              <a:lvl4pPr marL="1600200" indent="-228600" eaLnBrk="0" hangingPunct="0">
                <a:defRPr>
                  <a:solidFill>
                    <a:schemeClr val="tx1"/>
                  </a:solidFill>
                  <a:latin typeface="Gulim" pitchFamily="34" charset="-127"/>
                  <a:ea typeface="Gulim" pitchFamily="34" charset="-127"/>
                </a:defRPr>
              </a:lvl4pPr>
              <a:lvl5pPr marL="2057400" indent="-228600" eaLnBrk="0" hangingPunct="0">
                <a:defRPr>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a:solidFill>
                    <a:schemeClr val="tx1"/>
                  </a:solidFill>
                  <a:latin typeface="Gulim" pitchFamily="34" charset="-127"/>
                  <a:ea typeface="Gulim" pitchFamily="34" charset="-127"/>
                </a:defRPr>
              </a:lvl9pPr>
            </a:lstStyle>
            <a:p>
              <a:pPr algn="ctr" eaLnBrk="1" latinLnBrk="1" hangingPunct="1">
                <a:defRPr/>
              </a:pPr>
              <a:r>
                <a:rPr lang="en-US" altLang="zh-CN" sz="2400" kern="0" dirty="0">
                  <a:solidFill>
                    <a:srgbClr val="FFFFFF"/>
                  </a:solidFill>
                  <a:latin typeface="+mn-lt"/>
                  <a:ea typeface="+mn-ea"/>
                </a:rPr>
                <a:t>5</a:t>
              </a:r>
            </a:p>
          </p:txBody>
        </p:sp>
        <p:sp>
          <p:nvSpPr>
            <p:cNvPr id="29" name="MH_Entry_1">
              <a:hlinkClick r:id="rId24" action="ppaction://hlinksldjump"/>
              <a:extLst>
                <a:ext uri="{FF2B5EF4-FFF2-40B4-BE49-F238E27FC236}">
                  <a16:creationId xmlns:a16="http://schemas.microsoft.com/office/drawing/2014/main" id="{267A3D93-F674-47CB-B522-8223D3E2D7E1}"/>
                </a:ext>
              </a:extLst>
            </p:cNvPr>
            <p:cNvSpPr>
              <a:spLocks noChangeArrowheads="1"/>
            </p:cNvSpPr>
            <p:nvPr>
              <p:custDataLst>
                <p:tags r:id="rId18"/>
              </p:custDataLst>
            </p:nvPr>
          </p:nvSpPr>
          <p:spPr bwMode="auto">
            <a:xfrm>
              <a:off x="2987675" y="4640263"/>
              <a:ext cx="3336925" cy="541337"/>
            </a:xfrm>
            <a:prstGeom prst="roundRect">
              <a:avLst>
                <a:gd name="adj" fmla="val 12032"/>
              </a:avLst>
            </a:prstGeom>
            <a:solidFill>
              <a:schemeClr val="accent1">
                <a:lumMod val="20000"/>
                <a:lumOff val="80000"/>
              </a:schemeClr>
            </a:solidFill>
            <a:ln>
              <a:solidFill>
                <a:srgbClr val="FFFFFF"/>
              </a:solidFill>
            </a:ln>
          </p:spPr>
          <p:txBody>
            <a:bodyPr wrap="square" lIns="0" tIns="0" rIns="0" bIns="0" anchor="ctr">
              <a:normAutofit/>
            </a:bodyPr>
            <a:lstStyle>
              <a:lvl1pPr eaLnBrk="0" hangingPunct="0">
                <a:defRPr>
                  <a:solidFill>
                    <a:schemeClr val="tx1"/>
                  </a:solidFill>
                  <a:latin typeface="Gulim" pitchFamily="34" charset="-127"/>
                  <a:ea typeface="Gulim" pitchFamily="34" charset="-127"/>
                </a:defRPr>
              </a:lvl1pPr>
              <a:lvl2pPr marL="742950" indent="-285750" eaLnBrk="0" hangingPunct="0">
                <a:defRPr>
                  <a:solidFill>
                    <a:schemeClr val="tx1"/>
                  </a:solidFill>
                  <a:latin typeface="Gulim" pitchFamily="34" charset="-127"/>
                  <a:ea typeface="Gulim" pitchFamily="34" charset="-127"/>
                </a:defRPr>
              </a:lvl2pPr>
              <a:lvl3pPr marL="1143000" indent="-228600" eaLnBrk="0" hangingPunct="0">
                <a:defRPr>
                  <a:solidFill>
                    <a:schemeClr val="tx1"/>
                  </a:solidFill>
                  <a:latin typeface="Gulim" pitchFamily="34" charset="-127"/>
                  <a:ea typeface="Gulim" pitchFamily="34" charset="-127"/>
                </a:defRPr>
              </a:lvl3pPr>
              <a:lvl4pPr marL="1600200" indent="-228600" eaLnBrk="0" hangingPunct="0">
                <a:defRPr>
                  <a:solidFill>
                    <a:schemeClr val="tx1"/>
                  </a:solidFill>
                  <a:latin typeface="Gulim" pitchFamily="34" charset="-127"/>
                  <a:ea typeface="Gulim" pitchFamily="34" charset="-127"/>
                </a:defRPr>
              </a:lvl4pPr>
              <a:lvl5pPr marL="2057400" indent="-228600" eaLnBrk="0" hangingPunct="0">
                <a:defRPr>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a:solidFill>
                    <a:schemeClr val="tx1"/>
                  </a:solidFill>
                  <a:latin typeface="Gulim" pitchFamily="34" charset="-127"/>
                  <a:ea typeface="Gulim" pitchFamily="34" charset="-127"/>
                </a:defRPr>
              </a:lvl9pPr>
            </a:lstStyle>
            <a:p>
              <a:pPr algn="ctr" eaLnBrk="1" latinLnBrk="1" hangingPunct="1">
                <a:spcBef>
                  <a:spcPts val="0"/>
                </a:spcBef>
                <a:spcAft>
                  <a:spcPts val="0"/>
                </a:spcAft>
                <a:defRPr/>
              </a:pPr>
              <a:r>
                <a:rPr lang="en-PH" altLang="en-US" sz="2000" kern="0" dirty="0">
                  <a:latin typeface="+mn-lt"/>
                  <a:ea typeface="+mn-ea"/>
                </a:rPr>
                <a:t>CONTROLS</a:t>
              </a:r>
            </a:p>
          </p:txBody>
        </p:sp>
      </p:grpSp>
      <p:grpSp>
        <p:nvGrpSpPr>
          <p:cNvPr id="30" name="组合 2">
            <a:extLst>
              <a:ext uri="{FF2B5EF4-FFF2-40B4-BE49-F238E27FC236}">
                <a16:creationId xmlns:a16="http://schemas.microsoft.com/office/drawing/2014/main" id="{43476A63-9ED4-4F99-A6A2-B2F1C95B7AEE}"/>
              </a:ext>
            </a:extLst>
          </p:cNvPr>
          <p:cNvGrpSpPr/>
          <p:nvPr>
            <p:custDataLst>
              <p:tags r:id="rId5"/>
            </p:custDataLst>
          </p:nvPr>
        </p:nvGrpSpPr>
        <p:grpSpPr>
          <a:xfrm>
            <a:off x="6292311" y="1587233"/>
            <a:ext cx="5194093" cy="712177"/>
            <a:chOff x="2376488" y="3770313"/>
            <a:chExt cx="3948112" cy="541337"/>
          </a:xfrm>
        </p:grpSpPr>
        <p:sp>
          <p:nvSpPr>
            <p:cNvPr id="31" name="MH_Number_2">
              <a:hlinkClick r:id="" action="ppaction://noaction"/>
              <a:extLst>
                <a:ext uri="{FF2B5EF4-FFF2-40B4-BE49-F238E27FC236}">
                  <a16:creationId xmlns:a16="http://schemas.microsoft.com/office/drawing/2014/main" id="{189E8687-820E-4E45-AE39-0D96A309180D}"/>
                </a:ext>
              </a:extLst>
            </p:cNvPr>
            <p:cNvSpPr>
              <a:spLocks noChangeArrowheads="1"/>
            </p:cNvSpPr>
            <p:nvPr>
              <p:custDataLst>
                <p:tags r:id="rId15"/>
              </p:custDataLst>
            </p:nvPr>
          </p:nvSpPr>
          <p:spPr bwMode="auto">
            <a:xfrm>
              <a:off x="2376488" y="3806825"/>
              <a:ext cx="465137" cy="468313"/>
            </a:xfrm>
            <a:prstGeom prst="ellipse">
              <a:avLst/>
            </a:prstGeom>
            <a:gradFill rotWithShape="1">
              <a:gsLst>
                <a:gs pos="0">
                  <a:schemeClr val="accent4">
                    <a:lumMod val="60000"/>
                    <a:lumOff val="40000"/>
                  </a:schemeClr>
                </a:gs>
                <a:gs pos="100000">
                  <a:schemeClr val="accent4">
                    <a:lumMod val="75000"/>
                  </a:schemeClr>
                </a:gs>
              </a:gsLst>
              <a:lin ang="2700000" scaled="0"/>
            </a:gradFill>
            <a:ln w="19050" cmpd="sng">
              <a:solidFill>
                <a:srgbClr val="FFFFFF"/>
              </a:solidFill>
              <a:round/>
            </a:ln>
          </p:spPr>
          <p:txBody>
            <a:bodyPr wrap="square" anchor="ctr">
              <a:normAutofit lnSpcReduction="10000"/>
            </a:bodyPr>
            <a:lstStyle>
              <a:lvl1pPr eaLnBrk="0" hangingPunct="0">
                <a:defRPr>
                  <a:solidFill>
                    <a:schemeClr val="tx1"/>
                  </a:solidFill>
                  <a:latin typeface="Gulim" pitchFamily="34" charset="-127"/>
                  <a:ea typeface="Gulim" pitchFamily="34" charset="-127"/>
                </a:defRPr>
              </a:lvl1pPr>
              <a:lvl2pPr marL="742950" indent="-285750" eaLnBrk="0" hangingPunct="0">
                <a:defRPr>
                  <a:solidFill>
                    <a:schemeClr val="tx1"/>
                  </a:solidFill>
                  <a:latin typeface="Gulim" pitchFamily="34" charset="-127"/>
                  <a:ea typeface="Gulim" pitchFamily="34" charset="-127"/>
                </a:defRPr>
              </a:lvl2pPr>
              <a:lvl3pPr marL="1143000" indent="-228600" eaLnBrk="0" hangingPunct="0">
                <a:defRPr>
                  <a:solidFill>
                    <a:schemeClr val="tx1"/>
                  </a:solidFill>
                  <a:latin typeface="Gulim" pitchFamily="34" charset="-127"/>
                  <a:ea typeface="Gulim" pitchFamily="34" charset="-127"/>
                </a:defRPr>
              </a:lvl3pPr>
              <a:lvl4pPr marL="1600200" indent="-228600" eaLnBrk="0" hangingPunct="0">
                <a:defRPr>
                  <a:solidFill>
                    <a:schemeClr val="tx1"/>
                  </a:solidFill>
                  <a:latin typeface="Gulim" pitchFamily="34" charset="-127"/>
                  <a:ea typeface="Gulim" pitchFamily="34" charset="-127"/>
                </a:defRPr>
              </a:lvl4pPr>
              <a:lvl5pPr marL="2057400" indent="-228600" eaLnBrk="0" hangingPunct="0">
                <a:defRPr>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a:solidFill>
                    <a:schemeClr val="tx1"/>
                  </a:solidFill>
                  <a:latin typeface="Gulim" pitchFamily="34" charset="-127"/>
                  <a:ea typeface="Gulim" pitchFamily="34" charset="-127"/>
                </a:defRPr>
              </a:lvl9pPr>
            </a:lstStyle>
            <a:p>
              <a:pPr algn="ctr" eaLnBrk="1" latinLnBrk="1" hangingPunct="1">
                <a:defRPr/>
              </a:pPr>
              <a:r>
                <a:rPr lang="en-PH" altLang="en-US" sz="2400" kern="0" dirty="0">
                  <a:solidFill>
                    <a:srgbClr val="FFFFFF"/>
                  </a:solidFill>
                  <a:latin typeface="+mn-lt"/>
                  <a:ea typeface="+mn-ea"/>
                </a:rPr>
                <a:t>4</a:t>
              </a:r>
            </a:p>
          </p:txBody>
        </p:sp>
        <p:sp>
          <p:nvSpPr>
            <p:cNvPr id="32" name="MH_Entry_2">
              <a:hlinkClick r:id="" action="ppaction://noaction"/>
              <a:extLst>
                <a:ext uri="{FF2B5EF4-FFF2-40B4-BE49-F238E27FC236}">
                  <a16:creationId xmlns:a16="http://schemas.microsoft.com/office/drawing/2014/main" id="{2B9B5BD0-9B30-4ADB-BFE1-30F0339C2729}"/>
                </a:ext>
              </a:extLst>
            </p:cNvPr>
            <p:cNvSpPr>
              <a:spLocks noChangeArrowheads="1"/>
            </p:cNvSpPr>
            <p:nvPr>
              <p:custDataLst>
                <p:tags r:id="rId16"/>
              </p:custDataLst>
            </p:nvPr>
          </p:nvSpPr>
          <p:spPr bwMode="auto">
            <a:xfrm>
              <a:off x="2987675" y="3770313"/>
              <a:ext cx="3336925" cy="541337"/>
            </a:xfrm>
            <a:prstGeom prst="roundRect">
              <a:avLst>
                <a:gd name="adj" fmla="val 12032"/>
              </a:avLst>
            </a:prstGeom>
            <a:solidFill>
              <a:schemeClr val="accent4">
                <a:lumMod val="20000"/>
                <a:lumOff val="80000"/>
              </a:schemeClr>
            </a:solidFill>
            <a:ln>
              <a:solidFill>
                <a:srgbClr val="FFFFFF"/>
              </a:solidFill>
            </a:ln>
          </p:spPr>
          <p:txBody>
            <a:bodyPr wrap="square" lIns="0" tIns="0" rIns="0" bIns="0" anchor="ctr">
              <a:normAutofit/>
            </a:bodyPr>
            <a:lstStyle/>
            <a:p>
              <a:pPr algn="ctr" latinLnBrk="1">
                <a:defRPr/>
              </a:pPr>
              <a:r>
                <a:rPr lang="en-PH" altLang="en-US" sz="2000" kern="0" dirty="0">
                  <a:latin typeface="+mn-lt"/>
                  <a:ea typeface="+mn-ea"/>
                </a:rPr>
                <a:t>OPERATORS</a:t>
              </a:r>
            </a:p>
          </p:txBody>
        </p:sp>
      </p:grpSp>
      <p:grpSp>
        <p:nvGrpSpPr>
          <p:cNvPr id="33" name="组合 4">
            <a:extLst>
              <a:ext uri="{FF2B5EF4-FFF2-40B4-BE49-F238E27FC236}">
                <a16:creationId xmlns:a16="http://schemas.microsoft.com/office/drawing/2014/main" id="{63FD339E-3192-4AA2-8AE9-C7FB2965E8A9}"/>
              </a:ext>
            </a:extLst>
          </p:cNvPr>
          <p:cNvGrpSpPr/>
          <p:nvPr>
            <p:custDataLst>
              <p:tags r:id="rId6"/>
            </p:custDataLst>
          </p:nvPr>
        </p:nvGrpSpPr>
        <p:grpSpPr>
          <a:xfrm>
            <a:off x="729034" y="3864018"/>
            <a:ext cx="5194093" cy="712177"/>
            <a:chOff x="2376488" y="4640263"/>
            <a:chExt cx="3948112" cy="541337"/>
          </a:xfrm>
        </p:grpSpPr>
        <p:sp>
          <p:nvSpPr>
            <p:cNvPr id="34" name="MH_Number_1">
              <a:hlinkClick r:id="rId24" action="ppaction://hlinksldjump"/>
              <a:extLst>
                <a:ext uri="{FF2B5EF4-FFF2-40B4-BE49-F238E27FC236}">
                  <a16:creationId xmlns:a16="http://schemas.microsoft.com/office/drawing/2014/main" id="{A9F38D9F-082D-4A29-B278-CF3F71C41203}"/>
                </a:ext>
              </a:extLst>
            </p:cNvPr>
            <p:cNvSpPr>
              <a:spLocks noChangeArrowheads="1"/>
            </p:cNvSpPr>
            <p:nvPr>
              <p:custDataLst>
                <p:tags r:id="rId13"/>
              </p:custDataLst>
            </p:nvPr>
          </p:nvSpPr>
          <p:spPr bwMode="auto">
            <a:xfrm>
              <a:off x="2376488" y="4676775"/>
              <a:ext cx="465137" cy="468313"/>
            </a:xfrm>
            <a:prstGeom prst="ellipse">
              <a:avLst/>
            </a:prstGeom>
            <a:gradFill rotWithShape="1">
              <a:gsLst>
                <a:gs pos="0">
                  <a:schemeClr val="accent1">
                    <a:lumMod val="60000"/>
                    <a:lumOff val="40000"/>
                  </a:schemeClr>
                </a:gs>
                <a:gs pos="100000">
                  <a:schemeClr val="accent1">
                    <a:lumMod val="75000"/>
                  </a:schemeClr>
                </a:gs>
              </a:gsLst>
              <a:lin ang="2700000" scaled="0"/>
            </a:gradFill>
            <a:ln w="19050" cmpd="sng">
              <a:solidFill>
                <a:srgbClr val="FFFFFF"/>
              </a:solidFill>
              <a:round/>
            </a:ln>
          </p:spPr>
          <p:txBody>
            <a:bodyPr wrap="square" anchor="ctr">
              <a:normAutofit lnSpcReduction="10000"/>
            </a:bodyPr>
            <a:lstStyle>
              <a:lvl1pPr eaLnBrk="0" hangingPunct="0">
                <a:defRPr>
                  <a:solidFill>
                    <a:schemeClr val="tx1"/>
                  </a:solidFill>
                  <a:latin typeface="Gulim" pitchFamily="34" charset="-127"/>
                  <a:ea typeface="Gulim" pitchFamily="34" charset="-127"/>
                </a:defRPr>
              </a:lvl1pPr>
              <a:lvl2pPr marL="742950" indent="-285750" eaLnBrk="0" hangingPunct="0">
                <a:defRPr>
                  <a:solidFill>
                    <a:schemeClr val="tx1"/>
                  </a:solidFill>
                  <a:latin typeface="Gulim" pitchFamily="34" charset="-127"/>
                  <a:ea typeface="Gulim" pitchFamily="34" charset="-127"/>
                </a:defRPr>
              </a:lvl2pPr>
              <a:lvl3pPr marL="1143000" indent="-228600" eaLnBrk="0" hangingPunct="0">
                <a:defRPr>
                  <a:solidFill>
                    <a:schemeClr val="tx1"/>
                  </a:solidFill>
                  <a:latin typeface="Gulim" pitchFamily="34" charset="-127"/>
                  <a:ea typeface="Gulim" pitchFamily="34" charset="-127"/>
                </a:defRPr>
              </a:lvl3pPr>
              <a:lvl4pPr marL="1600200" indent="-228600" eaLnBrk="0" hangingPunct="0">
                <a:defRPr>
                  <a:solidFill>
                    <a:schemeClr val="tx1"/>
                  </a:solidFill>
                  <a:latin typeface="Gulim" pitchFamily="34" charset="-127"/>
                  <a:ea typeface="Gulim" pitchFamily="34" charset="-127"/>
                </a:defRPr>
              </a:lvl4pPr>
              <a:lvl5pPr marL="2057400" indent="-228600" eaLnBrk="0" hangingPunct="0">
                <a:defRPr>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a:solidFill>
                    <a:schemeClr val="tx1"/>
                  </a:solidFill>
                  <a:latin typeface="Gulim" pitchFamily="34" charset="-127"/>
                  <a:ea typeface="Gulim" pitchFamily="34" charset="-127"/>
                </a:defRPr>
              </a:lvl9pPr>
            </a:lstStyle>
            <a:p>
              <a:pPr algn="ctr" eaLnBrk="1" latinLnBrk="1" hangingPunct="1">
                <a:defRPr/>
              </a:pPr>
              <a:r>
                <a:rPr lang="en-US" altLang="zh-CN" sz="2400" kern="0" dirty="0">
                  <a:solidFill>
                    <a:srgbClr val="FFFFFF"/>
                  </a:solidFill>
                  <a:latin typeface="+mn-lt"/>
                  <a:ea typeface="+mn-ea"/>
                </a:rPr>
                <a:t>3</a:t>
              </a:r>
            </a:p>
          </p:txBody>
        </p:sp>
        <p:sp>
          <p:nvSpPr>
            <p:cNvPr id="35" name="MH_Entry_1">
              <a:hlinkClick r:id="rId24" action="ppaction://hlinksldjump"/>
              <a:extLst>
                <a:ext uri="{FF2B5EF4-FFF2-40B4-BE49-F238E27FC236}">
                  <a16:creationId xmlns:a16="http://schemas.microsoft.com/office/drawing/2014/main" id="{FD7BE962-057F-4715-9BFF-E2B825E53F2B}"/>
                </a:ext>
              </a:extLst>
            </p:cNvPr>
            <p:cNvSpPr>
              <a:spLocks noChangeArrowheads="1"/>
            </p:cNvSpPr>
            <p:nvPr>
              <p:custDataLst>
                <p:tags r:id="rId14"/>
              </p:custDataLst>
            </p:nvPr>
          </p:nvSpPr>
          <p:spPr bwMode="auto">
            <a:xfrm>
              <a:off x="2987675" y="4640263"/>
              <a:ext cx="3336925" cy="541337"/>
            </a:xfrm>
            <a:prstGeom prst="roundRect">
              <a:avLst>
                <a:gd name="adj" fmla="val 12032"/>
              </a:avLst>
            </a:prstGeom>
            <a:solidFill>
              <a:schemeClr val="accent1">
                <a:lumMod val="20000"/>
                <a:lumOff val="80000"/>
              </a:schemeClr>
            </a:solidFill>
            <a:ln>
              <a:solidFill>
                <a:srgbClr val="FFFFFF"/>
              </a:solidFill>
            </a:ln>
          </p:spPr>
          <p:txBody>
            <a:bodyPr wrap="square" lIns="0" tIns="0" rIns="0" bIns="0" anchor="ctr">
              <a:normAutofit/>
            </a:bodyPr>
            <a:lstStyle>
              <a:lvl1pPr eaLnBrk="0" hangingPunct="0">
                <a:defRPr>
                  <a:solidFill>
                    <a:schemeClr val="tx1"/>
                  </a:solidFill>
                  <a:latin typeface="Gulim" pitchFamily="34" charset="-127"/>
                  <a:ea typeface="Gulim" pitchFamily="34" charset="-127"/>
                </a:defRPr>
              </a:lvl1pPr>
              <a:lvl2pPr marL="742950" indent="-285750" eaLnBrk="0" hangingPunct="0">
                <a:defRPr>
                  <a:solidFill>
                    <a:schemeClr val="tx1"/>
                  </a:solidFill>
                  <a:latin typeface="Gulim" pitchFamily="34" charset="-127"/>
                  <a:ea typeface="Gulim" pitchFamily="34" charset="-127"/>
                </a:defRPr>
              </a:lvl2pPr>
              <a:lvl3pPr marL="1143000" indent="-228600" eaLnBrk="0" hangingPunct="0">
                <a:defRPr>
                  <a:solidFill>
                    <a:schemeClr val="tx1"/>
                  </a:solidFill>
                  <a:latin typeface="Gulim" pitchFamily="34" charset="-127"/>
                  <a:ea typeface="Gulim" pitchFamily="34" charset="-127"/>
                </a:defRPr>
              </a:lvl3pPr>
              <a:lvl4pPr marL="1600200" indent="-228600" eaLnBrk="0" hangingPunct="0">
                <a:defRPr>
                  <a:solidFill>
                    <a:schemeClr val="tx1"/>
                  </a:solidFill>
                  <a:latin typeface="Gulim" pitchFamily="34" charset="-127"/>
                  <a:ea typeface="Gulim" pitchFamily="34" charset="-127"/>
                </a:defRPr>
              </a:lvl4pPr>
              <a:lvl5pPr marL="2057400" indent="-228600" eaLnBrk="0" hangingPunct="0">
                <a:defRPr>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a:solidFill>
                    <a:schemeClr val="tx1"/>
                  </a:solidFill>
                  <a:latin typeface="Gulim" pitchFamily="34" charset="-127"/>
                  <a:ea typeface="Gulim" pitchFamily="34" charset="-127"/>
                </a:defRPr>
              </a:lvl9pPr>
            </a:lstStyle>
            <a:p>
              <a:pPr algn="ctr" eaLnBrk="1" latinLnBrk="1" hangingPunct="1">
                <a:spcBef>
                  <a:spcPts val="0"/>
                </a:spcBef>
                <a:spcAft>
                  <a:spcPts val="0"/>
                </a:spcAft>
                <a:defRPr/>
              </a:pPr>
              <a:r>
                <a:rPr lang="en-PH" altLang="en-US" sz="2000" kern="0" dirty="0">
                  <a:latin typeface="+mn-lt"/>
                  <a:ea typeface="+mn-ea"/>
                </a:rPr>
                <a:t>DATA TYPES</a:t>
              </a:r>
            </a:p>
          </p:txBody>
        </p:sp>
      </p:grpSp>
      <p:grpSp>
        <p:nvGrpSpPr>
          <p:cNvPr id="36" name="组合 2">
            <a:extLst>
              <a:ext uri="{FF2B5EF4-FFF2-40B4-BE49-F238E27FC236}">
                <a16:creationId xmlns:a16="http://schemas.microsoft.com/office/drawing/2014/main" id="{86BD0E13-F22F-4287-AFA4-6A7D607F9596}"/>
              </a:ext>
            </a:extLst>
          </p:cNvPr>
          <p:cNvGrpSpPr/>
          <p:nvPr>
            <p:custDataLst>
              <p:tags r:id="rId7"/>
            </p:custDataLst>
          </p:nvPr>
        </p:nvGrpSpPr>
        <p:grpSpPr>
          <a:xfrm>
            <a:off x="6268873" y="3864017"/>
            <a:ext cx="5194093" cy="712177"/>
            <a:chOff x="2376488" y="3770313"/>
            <a:chExt cx="3948112" cy="541337"/>
          </a:xfrm>
        </p:grpSpPr>
        <p:sp>
          <p:nvSpPr>
            <p:cNvPr id="37" name="MH_Number_2">
              <a:hlinkClick r:id="rId25" action="ppaction://hlinksldjump"/>
              <a:extLst>
                <a:ext uri="{FF2B5EF4-FFF2-40B4-BE49-F238E27FC236}">
                  <a16:creationId xmlns:a16="http://schemas.microsoft.com/office/drawing/2014/main" id="{03EA5F74-55E7-4622-9CEB-F221A8F3ECF5}"/>
                </a:ext>
              </a:extLst>
            </p:cNvPr>
            <p:cNvSpPr>
              <a:spLocks noChangeArrowheads="1"/>
            </p:cNvSpPr>
            <p:nvPr>
              <p:custDataLst>
                <p:tags r:id="rId11"/>
              </p:custDataLst>
            </p:nvPr>
          </p:nvSpPr>
          <p:spPr bwMode="auto">
            <a:xfrm>
              <a:off x="2376488" y="3806825"/>
              <a:ext cx="465137" cy="468313"/>
            </a:xfrm>
            <a:prstGeom prst="ellipse">
              <a:avLst/>
            </a:prstGeom>
            <a:gradFill rotWithShape="1">
              <a:gsLst>
                <a:gs pos="0">
                  <a:schemeClr val="accent4">
                    <a:lumMod val="60000"/>
                    <a:lumOff val="40000"/>
                  </a:schemeClr>
                </a:gs>
                <a:gs pos="100000">
                  <a:schemeClr val="accent4">
                    <a:lumMod val="75000"/>
                  </a:schemeClr>
                </a:gs>
              </a:gsLst>
              <a:lin ang="2700000" scaled="0"/>
            </a:gradFill>
            <a:ln w="19050" cmpd="sng">
              <a:solidFill>
                <a:srgbClr val="FFFFFF"/>
              </a:solidFill>
              <a:round/>
            </a:ln>
          </p:spPr>
          <p:txBody>
            <a:bodyPr wrap="square" anchor="ctr">
              <a:normAutofit lnSpcReduction="10000"/>
            </a:bodyPr>
            <a:lstStyle>
              <a:lvl1pPr eaLnBrk="0" hangingPunct="0">
                <a:defRPr>
                  <a:solidFill>
                    <a:schemeClr val="tx1"/>
                  </a:solidFill>
                  <a:latin typeface="Gulim" pitchFamily="34" charset="-127"/>
                  <a:ea typeface="Gulim" pitchFamily="34" charset="-127"/>
                </a:defRPr>
              </a:lvl1pPr>
              <a:lvl2pPr marL="742950" indent="-285750" eaLnBrk="0" hangingPunct="0">
                <a:defRPr>
                  <a:solidFill>
                    <a:schemeClr val="tx1"/>
                  </a:solidFill>
                  <a:latin typeface="Gulim" pitchFamily="34" charset="-127"/>
                  <a:ea typeface="Gulim" pitchFamily="34" charset="-127"/>
                </a:defRPr>
              </a:lvl2pPr>
              <a:lvl3pPr marL="1143000" indent="-228600" eaLnBrk="0" hangingPunct="0">
                <a:defRPr>
                  <a:solidFill>
                    <a:schemeClr val="tx1"/>
                  </a:solidFill>
                  <a:latin typeface="Gulim" pitchFamily="34" charset="-127"/>
                  <a:ea typeface="Gulim" pitchFamily="34" charset="-127"/>
                </a:defRPr>
              </a:lvl3pPr>
              <a:lvl4pPr marL="1600200" indent="-228600" eaLnBrk="0" hangingPunct="0">
                <a:defRPr>
                  <a:solidFill>
                    <a:schemeClr val="tx1"/>
                  </a:solidFill>
                  <a:latin typeface="Gulim" pitchFamily="34" charset="-127"/>
                  <a:ea typeface="Gulim" pitchFamily="34" charset="-127"/>
                </a:defRPr>
              </a:lvl4pPr>
              <a:lvl5pPr marL="2057400" indent="-228600" eaLnBrk="0" hangingPunct="0">
                <a:defRPr>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a:solidFill>
                    <a:schemeClr val="tx1"/>
                  </a:solidFill>
                  <a:latin typeface="Gulim" pitchFamily="34" charset="-127"/>
                  <a:ea typeface="Gulim" pitchFamily="34" charset="-127"/>
                </a:defRPr>
              </a:lvl9pPr>
            </a:lstStyle>
            <a:p>
              <a:pPr algn="ctr" eaLnBrk="1" latinLnBrk="1" hangingPunct="1">
                <a:defRPr/>
              </a:pPr>
              <a:r>
                <a:rPr lang="en-US" altLang="zh-CN" sz="2400" kern="0" dirty="0">
                  <a:solidFill>
                    <a:srgbClr val="FFFFFF"/>
                  </a:solidFill>
                  <a:latin typeface="+mn-lt"/>
                  <a:ea typeface="+mn-ea"/>
                </a:rPr>
                <a:t>6</a:t>
              </a:r>
            </a:p>
          </p:txBody>
        </p:sp>
        <p:sp>
          <p:nvSpPr>
            <p:cNvPr id="38" name="MH_Entry_2">
              <a:hlinkClick r:id="rId25" action="ppaction://hlinksldjump"/>
              <a:extLst>
                <a:ext uri="{FF2B5EF4-FFF2-40B4-BE49-F238E27FC236}">
                  <a16:creationId xmlns:a16="http://schemas.microsoft.com/office/drawing/2014/main" id="{62A85F02-5A2C-435E-A39F-CAD43BCB8B8E}"/>
                </a:ext>
              </a:extLst>
            </p:cNvPr>
            <p:cNvSpPr>
              <a:spLocks noChangeArrowheads="1"/>
            </p:cNvSpPr>
            <p:nvPr>
              <p:custDataLst>
                <p:tags r:id="rId12"/>
              </p:custDataLst>
            </p:nvPr>
          </p:nvSpPr>
          <p:spPr bwMode="auto">
            <a:xfrm>
              <a:off x="2987675" y="3770313"/>
              <a:ext cx="3336925" cy="541337"/>
            </a:xfrm>
            <a:prstGeom prst="roundRect">
              <a:avLst>
                <a:gd name="adj" fmla="val 12032"/>
              </a:avLst>
            </a:prstGeom>
            <a:solidFill>
              <a:schemeClr val="accent4">
                <a:lumMod val="20000"/>
                <a:lumOff val="80000"/>
              </a:schemeClr>
            </a:solidFill>
            <a:ln>
              <a:solidFill>
                <a:srgbClr val="FFFFFF"/>
              </a:solidFill>
            </a:ln>
          </p:spPr>
          <p:txBody>
            <a:bodyPr wrap="square" lIns="0" tIns="0" rIns="0" bIns="0" anchor="ctr">
              <a:normAutofit/>
            </a:bodyPr>
            <a:lstStyle/>
            <a:p>
              <a:pPr algn="ctr" latinLnBrk="1">
                <a:defRPr/>
              </a:pPr>
              <a:r>
                <a:rPr lang="en-PH" altLang="en-US" sz="2000" kern="0" dirty="0">
                  <a:latin typeface="+mn-lt"/>
                  <a:ea typeface="+mn-ea"/>
                </a:rPr>
                <a:t>LOOP</a:t>
              </a:r>
            </a:p>
          </p:txBody>
        </p:sp>
      </p:grpSp>
      <p:grpSp>
        <p:nvGrpSpPr>
          <p:cNvPr id="39" name="组合 4">
            <a:extLst>
              <a:ext uri="{FF2B5EF4-FFF2-40B4-BE49-F238E27FC236}">
                <a16:creationId xmlns:a16="http://schemas.microsoft.com/office/drawing/2014/main" id="{E00EA2F3-4504-47B2-AE1F-CD65CCBB2F5E}"/>
              </a:ext>
            </a:extLst>
          </p:cNvPr>
          <p:cNvGrpSpPr/>
          <p:nvPr>
            <p:custDataLst>
              <p:tags r:id="rId8"/>
            </p:custDataLst>
          </p:nvPr>
        </p:nvGrpSpPr>
        <p:grpSpPr>
          <a:xfrm>
            <a:off x="3165615" y="5058637"/>
            <a:ext cx="5194093" cy="712177"/>
            <a:chOff x="2376488" y="4640263"/>
            <a:chExt cx="3948112" cy="541337"/>
          </a:xfrm>
        </p:grpSpPr>
        <p:sp>
          <p:nvSpPr>
            <p:cNvPr id="40" name="MH_Number_1">
              <a:hlinkClick r:id="rId24" action="ppaction://hlinksldjump"/>
              <a:extLst>
                <a:ext uri="{FF2B5EF4-FFF2-40B4-BE49-F238E27FC236}">
                  <a16:creationId xmlns:a16="http://schemas.microsoft.com/office/drawing/2014/main" id="{F4861EDF-849F-453E-93D6-D12C2933BF8F}"/>
                </a:ext>
              </a:extLst>
            </p:cNvPr>
            <p:cNvSpPr>
              <a:spLocks noChangeArrowheads="1"/>
            </p:cNvSpPr>
            <p:nvPr>
              <p:custDataLst>
                <p:tags r:id="rId9"/>
              </p:custDataLst>
            </p:nvPr>
          </p:nvSpPr>
          <p:spPr bwMode="auto">
            <a:xfrm>
              <a:off x="2376488" y="4676775"/>
              <a:ext cx="465137" cy="468313"/>
            </a:xfrm>
            <a:prstGeom prst="ellipse">
              <a:avLst/>
            </a:prstGeom>
            <a:gradFill rotWithShape="1">
              <a:gsLst>
                <a:gs pos="0">
                  <a:schemeClr val="accent1">
                    <a:lumMod val="60000"/>
                    <a:lumOff val="40000"/>
                  </a:schemeClr>
                </a:gs>
                <a:gs pos="100000">
                  <a:schemeClr val="accent1">
                    <a:lumMod val="75000"/>
                  </a:schemeClr>
                </a:gs>
              </a:gsLst>
              <a:lin ang="2700000" scaled="0"/>
            </a:gradFill>
            <a:ln w="19050" cmpd="sng">
              <a:solidFill>
                <a:srgbClr val="FFFFFF"/>
              </a:solidFill>
              <a:round/>
            </a:ln>
          </p:spPr>
          <p:txBody>
            <a:bodyPr wrap="square" anchor="ctr">
              <a:normAutofit lnSpcReduction="10000"/>
            </a:bodyPr>
            <a:lstStyle>
              <a:lvl1pPr eaLnBrk="0" hangingPunct="0">
                <a:defRPr>
                  <a:solidFill>
                    <a:schemeClr val="tx1"/>
                  </a:solidFill>
                  <a:latin typeface="Gulim" pitchFamily="34" charset="-127"/>
                  <a:ea typeface="Gulim" pitchFamily="34" charset="-127"/>
                </a:defRPr>
              </a:lvl1pPr>
              <a:lvl2pPr marL="742950" indent="-285750" eaLnBrk="0" hangingPunct="0">
                <a:defRPr>
                  <a:solidFill>
                    <a:schemeClr val="tx1"/>
                  </a:solidFill>
                  <a:latin typeface="Gulim" pitchFamily="34" charset="-127"/>
                  <a:ea typeface="Gulim" pitchFamily="34" charset="-127"/>
                </a:defRPr>
              </a:lvl2pPr>
              <a:lvl3pPr marL="1143000" indent="-228600" eaLnBrk="0" hangingPunct="0">
                <a:defRPr>
                  <a:solidFill>
                    <a:schemeClr val="tx1"/>
                  </a:solidFill>
                  <a:latin typeface="Gulim" pitchFamily="34" charset="-127"/>
                  <a:ea typeface="Gulim" pitchFamily="34" charset="-127"/>
                </a:defRPr>
              </a:lvl3pPr>
              <a:lvl4pPr marL="1600200" indent="-228600" eaLnBrk="0" hangingPunct="0">
                <a:defRPr>
                  <a:solidFill>
                    <a:schemeClr val="tx1"/>
                  </a:solidFill>
                  <a:latin typeface="Gulim" pitchFamily="34" charset="-127"/>
                  <a:ea typeface="Gulim" pitchFamily="34" charset="-127"/>
                </a:defRPr>
              </a:lvl4pPr>
              <a:lvl5pPr marL="2057400" indent="-228600" eaLnBrk="0" hangingPunct="0">
                <a:defRPr>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a:solidFill>
                    <a:schemeClr val="tx1"/>
                  </a:solidFill>
                  <a:latin typeface="Gulim" pitchFamily="34" charset="-127"/>
                  <a:ea typeface="Gulim" pitchFamily="34" charset="-127"/>
                </a:defRPr>
              </a:lvl9pPr>
            </a:lstStyle>
            <a:p>
              <a:pPr algn="ctr" eaLnBrk="1" latinLnBrk="1" hangingPunct="1">
                <a:defRPr/>
              </a:pPr>
              <a:r>
                <a:rPr lang="en-US" altLang="zh-CN" sz="2400" kern="0" dirty="0">
                  <a:solidFill>
                    <a:srgbClr val="FFFFFF"/>
                  </a:solidFill>
                  <a:latin typeface="+mn-lt"/>
                  <a:ea typeface="+mn-ea"/>
                </a:rPr>
                <a:t>7</a:t>
              </a:r>
            </a:p>
          </p:txBody>
        </p:sp>
        <p:sp>
          <p:nvSpPr>
            <p:cNvPr id="41" name="MH_Entry_1">
              <a:hlinkClick r:id="rId24" action="ppaction://hlinksldjump"/>
              <a:extLst>
                <a:ext uri="{FF2B5EF4-FFF2-40B4-BE49-F238E27FC236}">
                  <a16:creationId xmlns:a16="http://schemas.microsoft.com/office/drawing/2014/main" id="{F61583A3-D86A-47F0-91CE-CBA1791D6BB5}"/>
                </a:ext>
              </a:extLst>
            </p:cNvPr>
            <p:cNvSpPr>
              <a:spLocks noChangeArrowheads="1"/>
            </p:cNvSpPr>
            <p:nvPr>
              <p:custDataLst>
                <p:tags r:id="rId10"/>
              </p:custDataLst>
            </p:nvPr>
          </p:nvSpPr>
          <p:spPr bwMode="auto">
            <a:xfrm>
              <a:off x="2987675" y="4640263"/>
              <a:ext cx="3336925" cy="541337"/>
            </a:xfrm>
            <a:prstGeom prst="roundRect">
              <a:avLst>
                <a:gd name="adj" fmla="val 12032"/>
              </a:avLst>
            </a:prstGeom>
            <a:solidFill>
              <a:schemeClr val="accent1">
                <a:lumMod val="20000"/>
                <a:lumOff val="80000"/>
              </a:schemeClr>
            </a:solidFill>
            <a:ln>
              <a:solidFill>
                <a:srgbClr val="FFFFFF"/>
              </a:solidFill>
            </a:ln>
          </p:spPr>
          <p:txBody>
            <a:bodyPr wrap="square" lIns="0" tIns="0" rIns="0" bIns="0" anchor="ctr">
              <a:normAutofit/>
            </a:bodyPr>
            <a:lstStyle>
              <a:lvl1pPr eaLnBrk="0" hangingPunct="0">
                <a:defRPr>
                  <a:solidFill>
                    <a:schemeClr val="tx1"/>
                  </a:solidFill>
                  <a:latin typeface="Gulim" pitchFamily="34" charset="-127"/>
                  <a:ea typeface="Gulim" pitchFamily="34" charset="-127"/>
                </a:defRPr>
              </a:lvl1pPr>
              <a:lvl2pPr marL="742950" indent="-285750" eaLnBrk="0" hangingPunct="0">
                <a:defRPr>
                  <a:solidFill>
                    <a:schemeClr val="tx1"/>
                  </a:solidFill>
                  <a:latin typeface="Gulim" pitchFamily="34" charset="-127"/>
                  <a:ea typeface="Gulim" pitchFamily="34" charset="-127"/>
                </a:defRPr>
              </a:lvl2pPr>
              <a:lvl3pPr marL="1143000" indent="-228600" eaLnBrk="0" hangingPunct="0">
                <a:defRPr>
                  <a:solidFill>
                    <a:schemeClr val="tx1"/>
                  </a:solidFill>
                  <a:latin typeface="Gulim" pitchFamily="34" charset="-127"/>
                  <a:ea typeface="Gulim" pitchFamily="34" charset="-127"/>
                </a:defRPr>
              </a:lvl3pPr>
              <a:lvl4pPr marL="1600200" indent="-228600" eaLnBrk="0" hangingPunct="0">
                <a:defRPr>
                  <a:solidFill>
                    <a:schemeClr val="tx1"/>
                  </a:solidFill>
                  <a:latin typeface="Gulim" pitchFamily="34" charset="-127"/>
                  <a:ea typeface="Gulim" pitchFamily="34" charset="-127"/>
                </a:defRPr>
              </a:lvl4pPr>
              <a:lvl5pPr marL="2057400" indent="-228600" eaLnBrk="0" hangingPunct="0">
                <a:defRPr>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a:solidFill>
                    <a:schemeClr val="tx1"/>
                  </a:solidFill>
                  <a:latin typeface="Gulim" pitchFamily="34" charset="-127"/>
                  <a:ea typeface="Gulim" pitchFamily="34" charset="-127"/>
                </a:defRPr>
              </a:lvl9pPr>
            </a:lstStyle>
            <a:p>
              <a:pPr algn="ctr" eaLnBrk="1" latinLnBrk="1" hangingPunct="1">
                <a:spcBef>
                  <a:spcPts val="0"/>
                </a:spcBef>
                <a:spcAft>
                  <a:spcPts val="0"/>
                </a:spcAft>
                <a:defRPr/>
              </a:pPr>
              <a:r>
                <a:rPr lang="en-PH" altLang="en-US" sz="2000" kern="0" dirty="0">
                  <a:latin typeface="+mn-lt"/>
                  <a:ea typeface="+mn-ea"/>
                </a:rPr>
                <a:t>FUNCTION</a:t>
              </a:r>
            </a:p>
          </p:txBody>
        </p:sp>
      </p:grpSp>
    </p:spTree>
    <p:extLst>
      <p:ext uri="{BB962C8B-B14F-4D97-AF65-F5344CB8AC3E}">
        <p14:creationId xmlns:p14="http://schemas.microsoft.com/office/powerpoint/2010/main" val="35196338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E977368-D525-4D16-9B99-58A7FFCD0557}"/>
              </a:ext>
            </a:extLst>
          </p:cNvPr>
          <p:cNvSpPr>
            <a:spLocks noGrp="1"/>
          </p:cNvSpPr>
          <p:nvPr>
            <p:ph type="title"/>
          </p:nvPr>
        </p:nvSpPr>
        <p:spPr/>
        <p:txBody>
          <a:bodyPr/>
          <a:lstStyle/>
          <a:p>
            <a:endParaRPr lang="zh-TW" altLang="en-US" dirty="0"/>
          </a:p>
        </p:txBody>
      </p:sp>
      <p:sp>
        <p:nvSpPr>
          <p:cNvPr id="3" name="內容版面配置區 2">
            <a:extLst>
              <a:ext uri="{FF2B5EF4-FFF2-40B4-BE49-F238E27FC236}">
                <a16:creationId xmlns:a16="http://schemas.microsoft.com/office/drawing/2014/main" id="{6BFFE4CA-82E4-4D6C-A266-0830E1B41118}"/>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3855485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E977368-D525-4D16-9B99-58A7FFCD0557}"/>
              </a:ext>
            </a:extLst>
          </p:cNvPr>
          <p:cNvSpPr>
            <a:spLocks noGrp="1"/>
          </p:cNvSpPr>
          <p:nvPr>
            <p:ph type="title"/>
          </p:nvPr>
        </p:nvSpPr>
        <p:spPr/>
        <p:txBody>
          <a:bodyPr/>
          <a:lstStyle/>
          <a:p>
            <a:endParaRPr lang="zh-TW" altLang="en-US" dirty="0"/>
          </a:p>
        </p:txBody>
      </p:sp>
      <p:sp>
        <p:nvSpPr>
          <p:cNvPr id="3" name="內容版面配置區 2">
            <a:extLst>
              <a:ext uri="{FF2B5EF4-FFF2-40B4-BE49-F238E27FC236}">
                <a16:creationId xmlns:a16="http://schemas.microsoft.com/office/drawing/2014/main" id="{6BFFE4CA-82E4-4D6C-A266-0830E1B41118}"/>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10001066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E977368-D525-4D16-9B99-58A7FFCD0557}"/>
              </a:ext>
            </a:extLst>
          </p:cNvPr>
          <p:cNvSpPr>
            <a:spLocks noGrp="1"/>
          </p:cNvSpPr>
          <p:nvPr>
            <p:ph type="title"/>
          </p:nvPr>
        </p:nvSpPr>
        <p:spPr/>
        <p:txBody>
          <a:bodyPr/>
          <a:lstStyle/>
          <a:p>
            <a:endParaRPr lang="zh-TW" altLang="en-US" dirty="0"/>
          </a:p>
        </p:txBody>
      </p:sp>
      <p:sp>
        <p:nvSpPr>
          <p:cNvPr id="3" name="內容版面配置區 2">
            <a:extLst>
              <a:ext uri="{FF2B5EF4-FFF2-40B4-BE49-F238E27FC236}">
                <a16:creationId xmlns:a16="http://schemas.microsoft.com/office/drawing/2014/main" id="{6BFFE4CA-82E4-4D6C-A266-0830E1B41118}"/>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1906338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E977368-D525-4D16-9B99-58A7FFCD0557}"/>
              </a:ext>
            </a:extLst>
          </p:cNvPr>
          <p:cNvSpPr>
            <a:spLocks noGrp="1"/>
          </p:cNvSpPr>
          <p:nvPr>
            <p:ph type="title"/>
          </p:nvPr>
        </p:nvSpPr>
        <p:spPr/>
        <p:txBody>
          <a:bodyPr/>
          <a:lstStyle/>
          <a:p>
            <a:endParaRPr lang="zh-TW" altLang="en-US" dirty="0"/>
          </a:p>
        </p:txBody>
      </p:sp>
      <p:sp>
        <p:nvSpPr>
          <p:cNvPr id="3" name="內容版面配置區 2">
            <a:extLst>
              <a:ext uri="{FF2B5EF4-FFF2-40B4-BE49-F238E27FC236}">
                <a16:creationId xmlns:a16="http://schemas.microsoft.com/office/drawing/2014/main" id="{6BFFE4CA-82E4-4D6C-A266-0830E1B41118}"/>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21398312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E977368-D525-4D16-9B99-58A7FFCD0557}"/>
              </a:ext>
            </a:extLst>
          </p:cNvPr>
          <p:cNvSpPr>
            <a:spLocks noGrp="1"/>
          </p:cNvSpPr>
          <p:nvPr>
            <p:ph type="title"/>
          </p:nvPr>
        </p:nvSpPr>
        <p:spPr/>
        <p:txBody>
          <a:bodyPr/>
          <a:lstStyle/>
          <a:p>
            <a:endParaRPr lang="zh-TW" altLang="en-US" dirty="0"/>
          </a:p>
        </p:txBody>
      </p:sp>
      <p:sp>
        <p:nvSpPr>
          <p:cNvPr id="3" name="內容版面配置區 2">
            <a:extLst>
              <a:ext uri="{FF2B5EF4-FFF2-40B4-BE49-F238E27FC236}">
                <a16:creationId xmlns:a16="http://schemas.microsoft.com/office/drawing/2014/main" id="{6BFFE4CA-82E4-4D6C-A266-0830E1B41118}"/>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17157349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E977368-D525-4D16-9B99-58A7FFCD0557}"/>
              </a:ext>
            </a:extLst>
          </p:cNvPr>
          <p:cNvSpPr>
            <a:spLocks noGrp="1"/>
          </p:cNvSpPr>
          <p:nvPr>
            <p:ph type="title"/>
          </p:nvPr>
        </p:nvSpPr>
        <p:spPr/>
        <p:txBody>
          <a:bodyPr/>
          <a:lstStyle/>
          <a:p>
            <a:endParaRPr lang="zh-TW" altLang="en-US" dirty="0"/>
          </a:p>
        </p:txBody>
      </p:sp>
      <p:sp>
        <p:nvSpPr>
          <p:cNvPr id="3" name="內容版面配置區 2">
            <a:extLst>
              <a:ext uri="{FF2B5EF4-FFF2-40B4-BE49-F238E27FC236}">
                <a16:creationId xmlns:a16="http://schemas.microsoft.com/office/drawing/2014/main" id="{6BFFE4CA-82E4-4D6C-A266-0830E1B41118}"/>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16611360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E977368-D525-4D16-9B99-58A7FFCD0557}"/>
              </a:ext>
            </a:extLst>
          </p:cNvPr>
          <p:cNvSpPr>
            <a:spLocks noGrp="1"/>
          </p:cNvSpPr>
          <p:nvPr>
            <p:ph type="title"/>
          </p:nvPr>
        </p:nvSpPr>
        <p:spPr/>
        <p:txBody>
          <a:bodyPr/>
          <a:lstStyle/>
          <a:p>
            <a:endParaRPr lang="zh-TW" altLang="en-US" dirty="0"/>
          </a:p>
        </p:txBody>
      </p:sp>
      <p:sp>
        <p:nvSpPr>
          <p:cNvPr id="3" name="內容版面配置區 2">
            <a:extLst>
              <a:ext uri="{FF2B5EF4-FFF2-40B4-BE49-F238E27FC236}">
                <a16:creationId xmlns:a16="http://schemas.microsoft.com/office/drawing/2014/main" id="{6BFFE4CA-82E4-4D6C-A266-0830E1B41118}"/>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38225880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E977368-D525-4D16-9B99-58A7FFCD0557}"/>
              </a:ext>
            </a:extLst>
          </p:cNvPr>
          <p:cNvSpPr>
            <a:spLocks noGrp="1"/>
          </p:cNvSpPr>
          <p:nvPr>
            <p:ph type="title"/>
          </p:nvPr>
        </p:nvSpPr>
        <p:spPr/>
        <p:txBody>
          <a:bodyPr/>
          <a:lstStyle/>
          <a:p>
            <a:endParaRPr lang="zh-TW" altLang="en-US" dirty="0"/>
          </a:p>
        </p:txBody>
      </p:sp>
      <p:sp>
        <p:nvSpPr>
          <p:cNvPr id="3" name="內容版面配置區 2">
            <a:extLst>
              <a:ext uri="{FF2B5EF4-FFF2-40B4-BE49-F238E27FC236}">
                <a16:creationId xmlns:a16="http://schemas.microsoft.com/office/drawing/2014/main" id="{6BFFE4CA-82E4-4D6C-A266-0830E1B41118}"/>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5920293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E977368-D525-4D16-9B99-58A7FFCD0557}"/>
              </a:ext>
            </a:extLst>
          </p:cNvPr>
          <p:cNvSpPr>
            <a:spLocks noGrp="1"/>
          </p:cNvSpPr>
          <p:nvPr>
            <p:ph type="title"/>
          </p:nvPr>
        </p:nvSpPr>
        <p:spPr/>
        <p:txBody>
          <a:bodyPr/>
          <a:lstStyle/>
          <a:p>
            <a:endParaRPr lang="zh-TW" altLang="en-US" dirty="0"/>
          </a:p>
        </p:txBody>
      </p:sp>
      <p:sp>
        <p:nvSpPr>
          <p:cNvPr id="3" name="內容版面配置區 2">
            <a:extLst>
              <a:ext uri="{FF2B5EF4-FFF2-40B4-BE49-F238E27FC236}">
                <a16:creationId xmlns:a16="http://schemas.microsoft.com/office/drawing/2014/main" id="{6BFFE4CA-82E4-4D6C-A266-0830E1B41118}"/>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6743348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E977368-D525-4D16-9B99-58A7FFCD0557}"/>
              </a:ext>
            </a:extLst>
          </p:cNvPr>
          <p:cNvSpPr>
            <a:spLocks noGrp="1"/>
          </p:cNvSpPr>
          <p:nvPr>
            <p:ph type="title"/>
          </p:nvPr>
        </p:nvSpPr>
        <p:spPr/>
        <p:txBody>
          <a:bodyPr/>
          <a:lstStyle/>
          <a:p>
            <a:endParaRPr lang="zh-TW" altLang="en-US" dirty="0"/>
          </a:p>
        </p:txBody>
      </p:sp>
      <p:sp>
        <p:nvSpPr>
          <p:cNvPr id="3" name="內容版面配置區 2">
            <a:extLst>
              <a:ext uri="{FF2B5EF4-FFF2-40B4-BE49-F238E27FC236}">
                <a16:creationId xmlns:a16="http://schemas.microsoft.com/office/drawing/2014/main" id="{6BFFE4CA-82E4-4D6C-A266-0830E1B41118}"/>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3541370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80754B0F-D4AD-40B3-86B8-3D8135FBECCA}"/>
              </a:ext>
            </a:extLst>
          </p:cNvPr>
          <p:cNvSpPr>
            <a:spLocks noGrp="1"/>
          </p:cNvSpPr>
          <p:nvPr>
            <p:ph type="title"/>
            <p:custDataLst>
              <p:tags r:id="rId1"/>
            </p:custDataLst>
          </p:nvPr>
        </p:nvSpPr>
        <p:spPr>
          <a:xfrm>
            <a:off x="1184564" y="1891145"/>
            <a:ext cx="9822873" cy="1632239"/>
          </a:xfrm>
        </p:spPr>
        <p:txBody>
          <a:bodyPr>
            <a:normAutofit/>
          </a:bodyPr>
          <a:lstStyle/>
          <a:p>
            <a:r>
              <a:rPr lang="en-PH" altLang="en-US" sz="4400" dirty="0"/>
              <a:t>LEARNING PYTHON</a:t>
            </a:r>
          </a:p>
        </p:txBody>
      </p:sp>
    </p:spTree>
    <p:extLst>
      <p:ext uri="{BB962C8B-B14F-4D97-AF65-F5344CB8AC3E}">
        <p14:creationId xmlns:p14="http://schemas.microsoft.com/office/powerpoint/2010/main" val="23295951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E977368-D525-4D16-9B99-58A7FFCD0557}"/>
              </a:ext>
            </a:extLst>
          </p:cNvPr>
          <p:cNvSpPr>
            <a:spLocks noGrp="1"/>
          </p:cNvSpPr>
          <p:nvPr>
            <p:ph type="title"/>
          </p:nvPr>
        </p:nvSpPr>
        <p:spPr/>
        <p:txBody>
          <a:bodyPr/>
          <a:lstStyle/>
          <a:p>
            <a:endParaRPr lang="zh-TW" altLang="en-US" dirty="0"/>
          </a:p>
        </p:txBody>
      </p:sp>
      <p:sp>
        <p:nvSpPr>
          <p:cNvPr id="3" name="內容版面配置區 2">
            <a:extLst>
              <a:ext uri="{FF2B5EF4-FFF2-40B4-BE49-F238E27FC236}">
                <a16:creationId xmlns:a16="http://schemas.microsoft.com/office/drawing/2014/main" id="{6BFFE4CA-82E4-4D6C-A266-0830E1B41118}"/>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9627678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E977368-D525-4D16-9B99-58A7FFCD0557}"/>
              </a:ext>
            </a:extLst>
          </p:cNvPr>
          <p:cNvSpPr>
            <a:spLocks noGrp="1"/>
          </p:cNvSpPr>
          <p:nvPr>
            <p:ph type="title"/>
          </p:nvPr>
        </p:nvSpPr>
        <p:spPr/>
        <p:txBody>
          <a:bodyPr/>
          <a:lstStyle/>
          <a:p>
            <a:endParaRPr lang="zh-TW" altLang="en-US" dirty="0"/>
          </a:p>
        </p:txBody>
      </p:sp>
      <p:sp>
        <p:nvSpPr>
          <p:cNvPr id="3" name="內容版面配置區 2">
            <a:extLst>
              <a:ext uri="{FF2B5EF4-FFF2-40B4-BE49-F238E27FC236}">
                <a16:creationId xmlns:a16="http://schemas.microsoft.com/office/drawing/2014/main" id="{6BFFE4CA-82E4-4D6C-A266-0830E1B41118}"/>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425965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6706F1-A64A-4E86-AFB6-74C8F7FAB5AF}"/>
              </a:ext>
            </a:extLst>
          </p:cNvPr>
          <p:cNvSpPr>
            <a:spLocks noGrp="1"/>
          </p:cNvSpPr>
          <p:nvPr>
            <p:ph type="title"/>
          </p:nvPr>
        </p:nvSpPr>
        <p:spPr/>
        <p:txBody>
          <a:bodyPr/>
          <a:lstStyle/>
          <a:p>
            <a:r>
              <a:rPr lang="en-US" altLang="zh-TW" dirty="0"/>
              <a:t>CONTENT</a:t>
            </a:r>
            <a:endParaRPr lang="zh-TW" altLang="en-US" dirty="0"/>
          </a:p>
        </p:txBody>
      </p:sp>
      <p:sp>
        <p:nvSpPr>
          <p:cNvPr id="3" name="內容版面配置區 2">
            <a:extLst>
              <a:ext uri="{FF2B5EF4-FFF2-40B4-BE49-F238E27FC236}">
                <a16:creationId xmlns:a16="http://schemas.microsoft.com/office/drawing/2014/main" id="{15877F90-F3BD-4320-B15A-F06EE44B43C4}"/>
              </a:ext>
            </a:extLst>
          </p:cNvPr>
          <p:cNvSpPr>
            <a:spLocks noGrp="1"/>
          </p:cNvSpPr>
          <p:nvPr>
            <p:ph idx="1"/>
          </p:nvPr>
        </p:nvSpPr>
        <p:spPr>
          <a:xfrm>
            <a:off x="677334" y="1630726"/>
            <a:ext cx="8596668" cy="3880773"/>
          </a:xfrm>
        </p:spPr>
        <p:txBody>
          <a:bodyPr>
            <a:noAutofit/>
          </a:bodyPr>
          <a:lstStyle/>
          <a:p>
            <a:pPr>
              <a:lnSpc>
                <a:spcPct val="120000"/>
              </a:lnSpc>
            </a:pPr>
            <a:r>
              <a:rPr lang="en-US" altLang="zh-TW" sz="1400" dirty="0"/>
              <a:t>Python Introduction</a:t>
            </a:r>
          </a:p>
          <a:p>
            <a:pPr lvl="1">
              <a:lnSpc>
                <a:spcPct val="120000"/>
              </a:lnSpc>
            </a:pPr>
            <a:r>
              <a:rPr lang="en-US" altLang="zh-TW" sz="1400" dirty="0"/>
              <a:t>What is Python?</a:t>
            </a:r>
          </a:p>
          <a:p>
            <a:pPr lvl="1">
              <a:lnSpc>
                <a:spcPct val="120000"/>
              </a:lnSpc>
            </a:pPr>
            <a:r>
              <a:rPr lang="en-US" altLang="zh-TW" sz="1400" dirty="0"/>
              <a:t>What can Python do?</a:t>
            </a:r>
          </a:p>
          <a:p>
            <a:pPr lvl="1">
              <a:lnSpc>
                <a:spcPct val="120000"/>
              </a:lnSpc>
            </a:pPr>
            <a:r>
              <a:rPr lang="en-US" altLang="zh-TW" sz="1400" dirty="0"/>
              <a:t>Why Python?</a:t>
            </a:r>
          </a:p>
          <a:p>
            <a:pPr lvl="1">
              <a:lnSpc>
                <a:spcPct val="120000"/>
              </a:lnSpc>
            </a:pPr>
            <a:r>
              <a:rPr lang="en-US" altLang="zh-TW" sz="1400" dirty="0"/>
              <a:t>Good to know</a:t>
            </a:r>
          </a:p>
          <a:p>
            <a:pPr lvl="1">
              <a:lnSpc>
                <a:spcPct val="120000"/>
              </a:lnSpc>
            </a:pPr>
            <a:r>
              <a:rPr lang="en-US" altLang="zh-TW" sz="1400" dirty="0"/>
              <a:t>Python Syntax compared to other programming languages</a:t>
            </a:r>
          </a:p>
          <a:p>
            <a:pPr lvl="1">
              <a:lnSpc>
                <a:spcPct val="120000"/>
              </a:lnSpc>
            </a:pPr>
            <a:r>
              <a:rPr lang="en-US" altLang="zh-TW" sz="1400" dirty="0">
                <a:sym typeface="+mn-ea"/>
              </a:rPr>
              <a:t>Python Jobs</a:t>
            </a:r>
            <a:endParaRPr lang="en-US" altLang="zh-TW" sz="1400" dirty="0"/>
          </a:p>
          <a:p>
            <a:pPr lvl="1">
              <a:lnSpc>
                <a:spcPct val="120000"/>
              </a:lnSpc>
            </a:pPr>
            <a:r>
              <a:rPr lang="en-US" altLang="zh-TW" sz="1400" dirty="0">
                <a:sym typeface="+mn-ea"/>
              </a:rPr>
              <a:t>Why to Learn Python?</a:t>
            </a:r>
            <a:endParaRPr lang="en-US" altLang="zh-TW" sz="1400" dirty="0"/>
          </a:p>
          <a:p>
            <a:pPr lvl="1">
              <a:lnSpc>
                <a:spcPct val="120000"/>
              </a:lnSpc>
            </a:pPr>
            <a:r>
              <a:rPr lang="en-US" altLang="zh-TW" sz="1400" dirty="0">
                <a:sym typeface="+mn-ea"/>
              </a:rPr>
              <a:t>Python Online Interpreter</a:t>
            </a:r>
          </a:p>
          <a:p>
            <a:pPr lvl="2">
              <a:lnSpc>
                <a:spcPct val="120000"/>
              </a:lnSpc>
            </a:pPr>
            <a:r>
              <a:rPr lang="en-PH" altLang="en-US" dirty="0">
                <a:sym typeface="+mn-ea"/>
              </a:rPr>
              <a:t>One</a:t>
            </a:r>
          </a:p>
          <a:p>
            <a:pPr lvl="2">
              <a:lnSpc>
                <a:spcPct val="120000"/>
              </a:lnSpc>
            </a:pPr>
            <a:r>
              <a:rPr lang="en-PH" altLang="en-US" dirty="0">
                <a:sym typeface="+mn-ea"/>
              </a:rPr>
              <a:t>Two</a:t>
            </a:r>
          </a:p>
        </p:txBody>
      </p:sp>
    </p:spTree>
    <p:extLst>
      <p:ext uri="{BB962C8B-B14F-4D97-AF65-F5344CB8AC3E}">
        <p14:creationId xmlns:p14="http://schemas.microsoft.com/office/powerpoint/2010/main" val="3727166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6706F1-A64A-4E86-AFB6-74C8F7FAB5AF}"/>
              </a:ext>
            </a:extLst>
          </p:cNvPr>
          <p:cNvSpPr>
            <a:spLocks noGrp="1"/>
          </p:cNvSpPr>
          <p:nvPr>
            <p:ph type="title"/>
          </p:nvPr>
        </p:nvSpPr>
        <p:spPr/>
        <p:txBody>
          <a:bodyPr/>
          <a:lstStyle/>
          <a:p>
            <a:r>
              <a:rPr lang="en-US" altLang="zh-TW" dirty="0"/>
              <a:t>CONTENT</a:t>
            </a:r>
            <a:endParaRPr lang="zh-TW" altLang="en-US" dirty="0"/>
          </a:p>
        </p:txBody>
      </p:sp>
      <p:sp>
        <p:nvSpPr>
          <p:cNvPr id="3" name="內容版面配置區 2">
            <a:extLst>
              <a:ext uri="{FF2B5EF4-FFF2-40B4-BE49-F238E27FC236}">
                <a16:creationId xmlns:a16="http://schemas.microsoft.com/office/drawing/2014/main" id="{15877F90-F3BD-4320-B15A-F06EE44B43C4}"/>
              </a:ext>
            </a:extLst>
          </p:cNvPr>
          <p:cNvSpPr>
            <a:spLocks noGrp="1"/>
          </p:cNvSpPr>
          <p:nvPr>
            <p:ph idx="1"/>
          </p:nvPr>
        </p:nvSpPr>
        <p:spPr>
          <a:xfrm>
            <a:off x="677334" y="1630726"/>
            <a:ext cx="8596668" cy="3880773"/>
          </a:xfrm>
        </p:spPr>
        <p:txBody>
          <a:bodyPr>
            <a:noAutofit/>
          </a:bodyPr>
          <a:lstStyle/>
          <a:p>
            <a:pPr>
              <a:lnSpc>
                <a:spcPct val="120000"/>
              </a:lnSpc>
            </a:pPr>
            <a:r>
              <a:rPr lang="en-US" altLang="en-US" sz="1400" dirty="0">
                <a:sym typeface="+mn-ea"/>
              </a:rPr>
              <a:t>Python Syntax</a:t>
            </a:r>
          </a:p>
          <a:p>
            <a:pPr>
              <a:lnSpc>
                <a:spcPct val="120000"/>
              </a:lnSpc>
            </a:pPr>
            <a:r>
              <a:rPr lang="en-US" altLang="zh-TW" sz="1400" dirty="0">
                <a:sym typeface="+mn-ea"/>
              </a:rPr>
              <a:t>Python Comments</a:t>
            </a:r>
          </a:p>
          <a:p>
            <a:pPr>
              <a:lnSpc>
                <a:spcPct val="120000"/>
              </a:lnSpc>
            </a:pPr>
            <a:r>
              <a:rPr lang="en-US" altLang="en-US" sz="1400" dirty="0">
                <a:sym typeface="+mn-ea"/>
              </a:rPr>
              <a:t>Python Variables</a:t>
            </a:r>
          </a:p>
          <a:p>
            <a:pPr lvl="1">
              <a:lnSpc>
                <a:spcPct val="120000"/>
              </a:lnSpc>
            </a:pPr>
            <a:r>
              <a:rPr lang="en-US" altLang="en-US" dirty="0">
                <a:sym typeface="+mn-ea"/>
              </a:rPr>
              <a:t>Variable Names</a:t>
            </a:r>
          </a:p>
          <a:p>
            <a:pPr lvl="1">
              <a:lnSpc>
                <a:spcPct val="120000"/>
              </a:lnSpc>
            </a:pPr>
            <a:r>
              <a:rPr lang="en-US" altLang="en-US" dirty="0">
                <a:sym typeface="+mn-ea"/>
              </a:rPr>
              <a:t>Assign Multiple Values</a:t>
            </a:r>
          </a:p>
          <a:p>
            <a:pPr lvl="1">
              <a:lnSpc>
                <a:spcPct val="120000"/>
              </a:lnSpc>
            </a:pPr>
            <a:r>
              <a:rPr lang="en-US" altLang="en-US" dirty="0">
                <a:sym typeface="+mn-ea"/>
              </a:rPr>
              <a:t>Output Variables</a:t>
            </a:r>
          </a:p>
          <a:p>
            <a:pPr lvl="1">
              <a:lnSpc>
                <a:spcPct val="120000"/>
              </a:lnSpc>
            </a:pPr>
            <a:r>
              <a:rPr lang="en-US" altLang="en-US" dirty="0">
                <a:sym typeface="+mn-ea"/>
              </a:rPr>
              <a:t>Global Variables</a:t>
            </a:r>
            <a:endParaRPr lang="en-PH" altLang="en-US" dirty="0">
              <a:sym typeface="+mn-ea"/>
            </a:endParaRPr>
          </a:p>
        </p:txBody>
      </p:sp>
    </p:spTree>
    <p:extLst>
      <p:ext uri="{BB962C8B-B14F-4D97-AF65-F5344CB8AC3E}">
        <p14:creationId xmlns:p14="http://schemas.microsoft.com/office/powerpoint/2010/main" val="3084283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80754B0F-D4AD-40B3-86B8-3D8135FBECCA}"/>
              </a:ext>
            </a:extLst>
          </p:cNvPr>
          <p:cNvSpPr>
            <a:spLocks noGrp="1"/>
          </p:cNvSpPr>
          <p:nvPr>
            <p:ph type="title"/>
            <p:custDataLst>
              <p:tags r:id="rId1"/>
            </p:custDataLst>
          </p:nvPr>
        </p:nvSpPr>
        <p:spPr>
          <a:xfrm>
            <a:off x="1184564" y="1891145"/>
            <a:ext cx="9822873" cy="1632239"/>
          </a:xfrm>
        </p:spPr>
        <p:txBody>
          <a:bodyPr>
            <a:normAutofit/>
          </a:bodyPr>
          <a:lstStyle/>
          <a:p>
            <a:r>
              <a:rPr lang="en-PH" altLang="en-US" sz="4400" dirty="0"/>
              <a:t>LEARNING PYTHON</a:t>
            </a:r>
          </a:p>
        </p:txBody>
      </p:sp>
      <p:sp>
        <p:nvSpPr>
          <p:cNvPr id="4" name="MH_Entry_1">
            <a:hlinkClick r:id="rId4" action="ppaction://hlinksldjump"/>
            <a:extLst>
              <a:ext uri="{FF2B5EF4-FFF2-40B4-BE49-F238E27FC236}">
                <a16:creationId xmlns:a16="http://schemas.microsoft.com/office/drawing/2014/main" id="{64686CFE-B8B6-4FAD-ACF5-B52E17303584}"/>
              </a:ext>
            </a:extLst>
          </p:cNvPr>
          <p:cNvSpPr>
            <a:spLocks noChangeArrowheads="1"/>
          </p:cNvSpPr>
          <p:nvPr>
            <p:custDataLst>
              <p:tags r:id="rId2"/>
            </p:custDataLst>
          </p:nvPr>
        </p:nvSpPr>
        <p:spPr bwMode="auto">
          <a:xfrm>
            <a:off x="1820062" y="2707264"/>
            <a:ext cx="4390022" cy="497330"/>
          </a:xfrm>
          <a:prstGeom prst="roundRect">
            <a:avLst>
              <a:gd name="adj" fmla="val 12032"/>
            </a:avLst>
          </a:prstGeom>
          <a:solidFill>
            <a:schemeClr val="accent1">
              <a:lumMod val="20000"/>
              <a:lumOff val="80000"/>
            </a:schemeClr>
          </a:solidFill>
          <a:ln>
            <a:solidFill>
              <a:srgbClr val="FFFFFF"/>
            </a:solidFill>
          </a:ln>
        </p:spPr>
        <p:txBody>
          <a:bodyPr wrap="square" lIns="0" tIns="0" rIns="0" bIns="0" anchor="ctr">
            <a:normAutofit/>
          </a:bodyPr>
          <a:lstStyle>
            <a:lvl1pPr eaLnBrk="0" hangingPunct="0">
              <a:defRPr>
                <a:solidFill>
                  <a:schemeClr val="tx1"/>
                </a:solidFill>
                <a:latin typeface="Gulim" pitchFamily="34" charset="-127"/>
                <a:ea typeface="Gulim" pitchFamily="34" charset="-127"/>
              </a:defRPr>
            </a:lvl1pPr>
            <a:lvl2pPr marL="742950" indent="-285750" eaLnBrk="0" hangingPunct="0">
              <a:defRPr>
                <a:solidFill>
                  <a:schemeClr val="tx1"/>
                </a:solidFill>
                <a:latin typeface="Gulim" pitchFamily="34" charset="-127"/>
                <a:ea typeface="Gulim" pitchFamily="34" charset="-127"/>
              </a:defRPr>
            </a:lvl2pPr>
            <a:lvl3pPr marL="1143000" indent="-228600" eaLnBrk="0" hangingPunct="0">
              <a:defRPr>
                <a:solidFill>
                  <a:schemeClr val="tx1"/>
                </a:solidFill>
                <a:latin typeface="Gulim" pitchFamily="34" charset="-127"/>
                <a:ea typeface="Gulim" pitchFamily="34" charset="-127"/>
              </a:defRPr>
            </a:lvl3pPr>
            <a:lvl4pPr marL="1600200" indent="-228600" eaLnBrk="0" hangingPunct="0">
              <a:defRPr>
                <a:solidFill>
                  <a:schemeClr val="tx1"/>
                </a:solidFill>
                <a:latin typeface="Gulim" pitchFamily="34" charset="-127"/>
                <a:ea typeface="Gulim" pitchFamily="34" charset="-127"/>
              </a:defRPr>
            </a:lvl4pPr>
            <a:lvl5pPr marL="2057400" indent="-228600" eaLnBrk="0" hangingPunct="0">
              <a:defRPr>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a:solidFill>
                  <a:schemeClr val="tx1"/>
                </a:solidFill>
                <a:latin typeface="Gulim" pitchFamily="34" charset="-127"/>
                <a:ea typeface="Gulim" pitchFamily="34" charset="-127"/>
              </a:defRPr>
            </a:lvl9pPr>
          </a:lstStyle>
          <a:p>
            <a:pPr>
              <a:defRPr/>
            </a:pPr>
            <a:r>
              <a:rPr lang="en-PH" altLang="en-US" sz="2000" dirty="0"/>
              <a:t>	Introduction</a:t>
            </a:r>
          </a:p>
        </p:txBody>
      </p:sp>
    </p:spTree>
    <p:extLst>
      <p:ext uri="{BB962C8B-B14F-4D97-AF65-F5344CB8AC3E}">
        <p14:creationId xmlns:p14="http://schemas.microsoft.com/office/powerpoint/2010/main" val="1817165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4714B24-701E-404D-A5A7-6AD13B95202F}"/>
              </a:ext>
            </a:extLst>
          </p:cNvPr>
          <p:cNvSpPr>
            <a:spLocks noGrp="1"/>
          </p:cNvSpPr>
          <p:nvPr>
            <p:ph type="title"/>
          </p:nvPr>
        </p:nvSpPr>
        <p:spPr/>
        <p:txBody>
          <a:bodyPr/>
          <a:lstStyle/>
          <a:p>
            <a:r>
              <a:rPr lang="en-US" altLang="zh-TW" dirty="0"/>
              <a:t>What is Python?</a:t>
            </a:r>
            <a:br>
              <a:rPr lang="en-US" altLang="zh-TW" dirty="0"/>
            </a:br>
            <a:endParaRPr lang="zh-TW" altLang="en-US" dirty="0"/>
          </a:p>
        </p:txBody>
      </p:sp>
      <p:sp>
        <p:nvSpPr>
          <p:cNvPr id="3" name="內容版面配置區 2">
            <a:extLst>
              <a:ext uri="{FF2B5EF4-FFF2-40B4-BE49-F238E27FC236}">
                <a16:creationId xmlns:a16="http://schemas.microsoft.com/office/drawing/2014/main" id="{2D11F054-C039-44B7-8247-F67808EAD4B2}"/>
              </a:ext>
            </a:extLst>
          </p:cNvPr>
          <p:cNvSpPr>
            <a:spLocks noGrp="1"/>
          </p:cNvSpPr>
          <p:nvPr>
            <p:ph idx="1"/>
          </p:nvPr>
        </p:nvSpPr>
        <p:spPr/>
        <p:txBody>
          <a:bodyPr/>
          <a:lstStyle/>
          <a:p>
            <a:pPr marL="0" indent="0">
              <a:buNone/>
            </a:pPr>
            <a:r>
              <a:rPr lang="en-US" altLang="zh-TW" dirty="0"/>
              <a:t>Python is a popular programming language. It was created by Guido van Rossum, and released in 1991.</a:t>
            </a:r>
          </a:p>
          <a:p>
            <a:pPr marL="0" indent="0">
              <a:buNone/>
            </a:pPr>
            <a:endParaRPr lang="en-US" altLang="zh-TW" dirty="0"/>
          </a:p>
          <a:p>
            <a:pPr marL="0" indent="0">
              <a:buNone/>
            </a:pPr>
            <a:r>
              <a:rPr lang="en-US" altLang="zh-TW" dirty="0"/>
              <a:t>It is used for:</a:t>
            </a:r>
          </a:p>
          <a:p>
            <a:r>
              <a:rPr lang="en-US" altLang="zh-TW" dirty="0"/>
              <a:t>web development (server-side),</a:t>
            </a:r>
          </a:p>
          <a:p>
            <a:r>
              <a:rPr lang="en-US" altLang="zh-TW" dirty="0"/>
              <a:t>software development,</a:t>
            </a:r>
          </a:p>
          <a:p>
            <a:r>
              <a:rPr lang="en-US" altLang="zh-TW" dirty="0"/>
              <a:t>mathematics,</a:t>
            </a:r>
          </a:p>
          <a:p>
            <a:r>
              <a:rPr lang="en-US" altLang="zh-TW" dirty="0"/>
              <a:t>system scripting.</a:t>
            </a:r>
          </a:p>
          <a:p>
            <a:endParaRPr lang="zh-TW" altLang="en-US" dirty="0"/>
          </a:p>
        </p:txBody>
      </p:sp>
    </p:spTree>
    <p:extLst>
      <p:ext uri="{BB962C8B-B14F-4D97-AF65-F5344CB8AC3E}">
        <p14:creationId xmlns:p14="http://schemas.microsoft.com/office/powerpoint/2010/main" val="1273455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CB40C8-4DC4-4645-962F-655ADBC27A83}"/>
              </a:ext>
            </a:extLst>
          </p:cNvPr>
          <p:cNvSpPr>
            <a:spLocks noGrp="1"/>
          </p:cNvSpPr>
          <p:nvPr>
            <p:ph type="title"/>
          </p:nvPr>
        </p:nvSpPr>
        <p:spPr/>
        <p:txBody>
          <a:bodyPr/>
          <a:lstStyle/>
          <a:p>
            <a:r>
              <a:rPr lang="en-US" altLang="zh-TW" dirty="0"/>
              <a:t>What can Python do?</a:t>
            </a:r>
            <a:br>
              <a:rPr lang="en-US" altLang="zh-TW" dirty="0"/>
            </a:br>
            <a:endParaRPr lang="zh-TW" altLang="en-US" dirty="0"/>
          </a:p>
        </p:txBody>
      </p:sp>
      <p:sp>
        <p:nvSpPr>
          <p:cNvPr id="3" name="內容版面配置區 2">
            <a:extLst>
              <a:ext uri="{FF2B5EF4-FFF2-40B4-BE49-F238E27FC236}">
                <a16:creationId xmlns:a16="http://schemas.microsoft.com/office/drawing/2014/main" id="{40A35379-B6AB-432E-A963-CC8D542CB0B8}"/>
              </a:ext>
            </a:extLst>
          </p:cNvPr>
          <p:cNvSpPr>
            <a:spLocks noGrp="1"/>
          </p:cNvSpPr>
          <p:nvPr>
            <p:ph idx="1"/>
          </p:nvPr>
        </p:nvSpPr>
        <p:spPr/>
        <p:txBody>
          <a:bodyPr/>
          <a:lstStyle/>
          <a:p>
            <a:r>
              <a:rPr lang="en-US" altLang="zh-TW" dirty="0"/>
              <a:t>Python can be used on a server to create web applications.</a:t>
            </a:r>
          </a:p>
          <a:p>
            <a:r>
              <a:rPr lang="en-US" altLang="zh-TW" dirty="0"/>
              <a:t>Python can be used alongside software to create workflows.</a:t>
            </a:r>
          </a:p>
          <a:p>
            <a:r>
              <a:rPr lang="en-US" altLang="zh-TW" dirty="0"/>
              <a:t>Python can connect to database systems. It can also read and modify files.</a:t>
            </a:r>
          </a:p>
          <a:p>
            <a:r>
              <a:rPr lang="en-US" altLang="zh-TW" dirty="0"/>
              <a:t>Python can be used to handle big data and perform complex mathematics.</a:t>
            </a:r>
          </a:p>
          <a:p>
            <a:r>
              <a:rPr lang="en-US" altLang="zh-TW" dirty="0"/>
              <a:t>Python can be used for rapid prototyping, or for production-ready software development.</a:t>
            </a:r>
          </a:p>
          <a:p>
            <a:endParaRPr lang="zh-TW" altLang="en-US" dirty="0"/>
          </a:p>
        </p:txBody>
      </p:sp>
    </p:spTree>
    <p:extLst>
      <p:ext uri="{BB962C8B-B14F-4D97-AF65-F5344CB8AC3E}">
        <p14:creationId xmlns:p14="http://schemas.microsoft.com/office/powerpoint/2010/main" val="3594419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030AC2-4A4B-47A7-B387-E637B6FF0C19}"/>
              </a:ext>
            </a:extLst>
          </p:cNvPr>
          <p:cNvSpPr>
            <a:spLocks noGrp="1"/>
          </p:cNvSpPr>
          <p:nvPr>
            <p:ph type="title"/>
          </p:nvPr>
        </p:nvSpPr>
        <p:spPr/>
        <p:txBody>
          <a:bodyPr/>
          <a:lstStyle/>
          <a:p>
            <a:r>
              <a:rPr lang="en-US" altLang="zh-TW" dirty="0"/>
              <a:t>Why Python?</a:t>
            </a:r>
            <a:br>
              <a:rPr lang="en-US" altLang="zh-TW" dirty="0"/>
            </a:br>
            <a:endParaRPr lang="zh-TW" altLang="en-US" dirty="0"/>
          </a:p>
        </p:txBody>
      </p:sp>
      <p:sp>
        <p:nvSpPr>
          <p:cNvPr id="3" name="內容版面配置區 2">
            <a:extLst>
              <a:ext uri="{FF2B5EF4-FFF2-40B4-BE49-F238E27FC236}">
                <a16:creationId xmlns:a16="http://schemas.microsoft.com/office/drawing/2014/main" id="{A607E573-7D8B-40B0-AC38-04D8F9B50088}"/>
              </a:ext>
            </a:extLst>
          </p:cNvPr>
          <p:cNvSpPr>
            <a:spLocks noGrp="1"/>
          </p:cNvSpPr>
          <p:nvPr>
            <p:ph idx="1"/>
          </p:nvPr>
        </p:nvSpPr>
        <p:spPr/>
        <p:txBody>
          <a:bodyPr/>
          <a:lstStyle/>
          <a:p>
            <a:r>
              <a:rPr lang="en-US" altLang="zh-TW" dirty="0"/>
              <a:t>Python works on different platforms (Windows, Mac, Linux, Raspberry Pi, </a:t>
            </a:r>
            <a:r>
              <a:rPr lang="en-US" altLang="zh-TW" dirty="0" err="1"/>
              <a:t>etc</a:t>
            </a:r>
            <a:r>
              <a:rPr lang="en-US" altLang="zh-TW" dirty="0"/>
              <a:t>).</a:t>
            </a:r>
          </a:p>
          <a:p>
            <a:r>
              <a:rPr lang="en-US" altLang="zh-TW" dirty="0"/>
              <a:t>Python has a simple syntax similar to the English language.</a:t>
            </a:r>
          </a:p>
          <a:p>
            <a:r>
              <a:rPr lang="en-US" altLang="zh-TW" dirty="0"/>
              <a:t>Python has syntax that allows developers to write programs with fewer lines than some other programming languages.</a:t>
            </a:r>
          </a:p>
          <a:p>
            <a:r>
              <a:rPr lang="en-US" altLang="zh-TW" dirty="0"/>
              <a:t>Python runs on an interpreter system, meaning that code can be executed as soon as it is written. This means that prototyping can be very quick.</a:t>
            </a:r>
          </a:p>
          <a:p>
            <a:r>
              <a:rPr lang="en-US" altLang="zh-TW" dirty="0"/>
              <a:t>Python can be treated in a procedural way, an object-oriented way or a functional way.</a:t>
            </a:r>
          </a:p>
          <a:p>
            <a:endParaRPr lang="zh-TW" altLang="en-US" dirty="0"/>
          </a:p>
        </p:txBody>
      </p:sp>
    </p:spTree>
    <p:extLst>
      <p:ext uri="{BB962C8B-B14F-4D97-AF65-F5344CB8AC3E}">
        <p14:creationId xmlns:p14="http://schemas.microsoft.com/office/powerpoint/2010/main" val="15976827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6"/>
  <p:tag name="KSO_WM_UNIT_TYPE" val="a"/>
  <p:tag name="KSO_WM_UNIT_INDEX" val="1"/>
  <p:tag name="KSO_WM_UNIT_ID" val="custom160446_8*a*1"/>
  <p:tag name="KSO_WM_UNIT_CLEAR" val="1"/>
  <p:tag name="KSO_WM_UNIT_LAYERLEVEL" val="1"/>
  <p:tag name="KSO_WM_UNIT_ISCONTENTSTITLE" val="1"/>
  <p:tag name="KSO_WM_UNIT_VALUE" val="12"/>
  <p:tag name="KSO_WM_UNIT_HIGHLIGHT" val="0"/>
  <p:tag name="KSO_WM_UNIT_COMPATIBLE" val="0"/>
  <p:tag name="KSO_WM_UNIT_PRESET_TEXT" val="CONTENTS"/>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6"/>
  <p:tag name="MH" val="20150430111602"/>
  <p:tag name="MH_LIBRARY" val="CONTENTS"/>
  <p:tag name="MH_TYPE" val="ENTRY"/>
  <p:tag name="ID" val="545287"/>
  <p:tag name="MH_ORDER" val="1"/>
  <p:tag name="KSO_WM_UNIT_TYPE" val="l_h_f"/>
  <p:tag name="KSO_WM_UNIT_INDEX" val="1_3_1"/>
  <p:tag name="KSO_WM_UNIT_ID" val="custom160446_8*l_h_f*1_3_1"/>
  <p:tag name="KSO_WM_UNIT_CLEAR" val="1"/>
  <p:tag name="KSO_WM_UNIT_LAYERLEVEL" val="1_1_1"/>
  <p:tag name="KSO_WM_UNIT_VALUE" val="34"/>
  <p:tag name="KSO_WM_UNIT_HIGHLIGHT" val="0"/>
  <p:tag name="KSO_WM_UNIT_COMPATIBLE" val="0"/>
  <p:tag name="KSO_WM_UNIT_PRESET_TEXT_INDEX" val="3"/>
  <p:tag name="KSO_WM_UNIT_PRESET_TEXT_LEN" val="17"/>
  <p:tag name="KSO_WM_DIAGRAM_GROUP_CODE" val="l1-1"/>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6"/>
  <p:tag name="MH" val="20150430111602"/>
  <p:tag name="MH_LIBRARY" val="CONTENTS"/>
  <p:tag name="MH_TYPE" val="NUMBER"/>
  <p:tag name="ID" val="545287"/>
  <p:tag name="MH_ORDER" val="2"/>
  <p:tag name="KSO_WM_UNIT_TYPE" val="l_i"/>
  <p:tag name="KSO_WM_UNIT_INDEX" val="1_2"/>
  <p:tag name="KSO_WM_UNIT_ID" val="custom160446_8*l_i*1_2"/>
  <p:tag name="KSO_WM_UNIT_CLEAR" val="1"/>
  <p:tag name="KSO_WM_UNIT_LAYERLEVEL" val="1_1"/>
  <p:tag name="KSO_WM_DIAGRAM_GROUP_CODE" val="l1-1"/>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6"/>
  <p:tag name="MH" val="20150430111602"/>
  <p:tag name="MH_LIBRARY" val="CONTENTS"/>
  <p:tag name="MH_TYPE" val="ENTRY"/>
  <p:tag name="ID" val="545287"/>
  <p:tag name="MH_ORDER" val="2"/>
  <p:tag name="KSO_WM_UNIT_TYPE" val="l_h_f"/>
  <p:tag name="KSO_WM_UNIT_INDEX" val="1_2_1"/>
  <p:tag name="KSO_WM_UNIT_ID" val="custom160446_8*l_h_f*1_2_1"/>
  <p:tag name="KSO_WM_UNIT_CLEAR" val="1"/>
  <p:tag name="KSO_WM_UNIT_LAYERLEVEL" val="1_1_1"/>
  <p:tag name="KSO_WM_UNIT_VALUE" val="34"/>
  <p:tag name="KSO_WM_UNIT_HIGHLIGHT" val="0"/>
  <p:tag name="KSO_WM_UNIT_COMPATIBLE" val="0"/>
  <p:tag name="KSO_WM_UNIT_PRESET_TEXT_INDEX" val="3"/>
  <p:tag name="KSO_WM_UNIT_PRESET_TEXT_LEN" val="17"/>
  <p:tag name="KSO_WM_DIAGRAM_GROUP_CODE" val="l1-1"/>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6"/>
  <p:tag name="MH" val="20150430111602"/>
  <p:tag name="MH_LIBRARY" val="CONTENTS"/>
  <p:tag name="MH_TYPE" val="NUMBER"/>
  <p:tag name="ID" val="545287"/>
  <p:tag name="MH_ORDER" val="1"/>
  <p:tag name="KSO_WM_UNIT_TYPE" val="l_i"/>
  <p:tag name="KSO_WM_UNIT_INDEX" val="1_3"/>
  <p:tag name="KSO_WM_UNIT_ID" val="custom160446_8*l_i*1_3"/>
  <p:tag name="KSO_WM_UNIT_CLEAR" val="1"/>
  <p:tag name="KSO_WM_UNIT_LAYERLEVEL" val="1_1"/>
  <p:tag name="KSO_WM_DIAGRAM_GROUP_CODE" val="l1-1"/>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6"/>
  <p:tag name="MH" val="20150430111602"/>
  <p:tag name="MH_LIBRARY" val="CONTENTS"/>
  <p:tag name="MH_TYPE" val="ENTRY"/>
  <p:tag name="ID" val="545287"/>
  <p:tag name="MH_ORDER" val="1"/>
  <p:tag name="KSO_WM_UNIT_TYPE" val="l_h_f"/>
  <p:tag name="KSO_WM_UNIT_INDEX" val="1_3_1"/>
  <p:tag name="KSO_WM_UNIT_ID" val="custom160446_8*l_h_f*1_3_1"/>
  <p:tag name="KSO_WM_UNIT_CLEAR" val="1"/>
  <p:tag name="KSO_WM_UNIT_LAYERLEVEL" val="1_1_1"/>
  <p:tag name="KSO_WM_UNIT_VALUE" val="34"/>
  <p:tag name="KSO_WM_UNIT_HIGHLIGHT" val="0"/>
  <p:tag name="KSO_WM_UNIT_COMPATIBLE" val="0"/>
  <p:tag name="KSO_WM_UNIT_PRESET_TEXT_INDEX" val="3"/>
  <p:tag name="KSO_WM_UNIT_PRESET_TEXT_LEN" val="17"/>
  <p:tag name="KSO_WM_DIAGRAM_GROUP_CODE" val="l1-1"/>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6"/>
  <p:tag name="MH" val="20150430111602"/>
  <p:tag name="MH_LIBRARY" val="CONTENTS"/>
  <p:tag name="MH_TYPE" val="NUMBER"/>
  <p:tag name="ID" val="545287"/>
  <p:tag name="MH_ORDER" val="2"/>
  <p:tag name="KSO_WM_UNIT_TYPE" val="l_i"/>
  <p:tag name="KSO_WM_UNIT_INDEX" val="1_2"/>
  <p:tag name="KSO_WM_UNIT_ID" val="custom160446_8*l_i*1_2"/>
  <p:tag name="KSO_WM_UNIT_CLEAR" val="1"/>
  <p:tag name="KSO_WM_UNIT_LAYERLEVEL" val="1_1"/>
  <p:tag name="KSO_WM_DIAGRAM_GROUP_CODE" val="l1-1"/>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6"/>
  <p:tag name="MH" val="20150430111602"/>
  <p:tag name="MH_LIBRARY" val="CONTENTS"/>
  <p:tag name="MH_TYPE" val="ENTRY"/>
  <p:tag name="ID" val="545287"/>
  <p:tag name="MH_ORDER" val="2"/>
  <p:tag name="KSO_WM_UNIT_TYPE" val="l_h_f"/>
  <p:tag name="KSO_WM_UNIT_INDEX" val="1_2_1"/>
  <p:tag name="KSO_WM_UNIT_ID" val="custom160446_8*l_h_f*1_2_1"/>
  <p:tag name="KSO_WM_UNIT_CLEAR" val="1"/>
  <p:tag name="KSO_WM_UNIT_LAYERLEVEL" val="1_1_1"/>
  <p:tag name="KSO_WM_UNIT_VALUE" val="34"/>
  <p:tag name="KSO_WM_UNIT_HIGHLIGHT" val="0"/>
  <p:tag name="KSO_WM_UNIT_COMPATIBLE" val="0"/>
  <p:tag name="KSO_WM_UNIT_PRESET_TEXT_INDEX" val="3"/>
  <p:tag name="KSO_WM_UNIT_PRESET_TEXT_LEN" val="17"/>
  <p:tag name="KSO_WM_DIAGRAM_GROUP_CODE" val="l1-1"/>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6"/>
  <p:tag name="MH" val="20150430111602"/>
  <p:tag name="MH_LIBRARY" val="CONTENTS"/>
  <p:tag name="MH_TYPE" val="NUMBER"/>
  <p:tag name="ID" val="545287"/>
  <p:tag name="MH_ORDER" val="1"/>
  <p:tag name="KSO_WM_UNIT_TYPE" val="l_i"/>
  <p:tag name="KSO_WM_UNIT_INDEX" val="1_3"/>
  <p:tag name="KSO_WM_UNIT_ID" val="custom160446_8*l_i*1_3"/>
  <p:tag name="KSO_WM_UNIT_CLEAR" val="1"/>
  <p:tag name="KSO_WM_UNIT_LAYERLEVEL" val="1_1"/>
  <p:tag name="KSO_WM_DIAGRAM_GROUP_CODE" val="l1-1"/>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6"/>
  <p:tag name="MH" val="20150430111602"/>
  <p:tag name="MH_LIBRARY" val="CONTENTS"/>
  <p:tag name="MH_TYPE" val="ENTRY"/>
  <p:tag name="ID" val="545287"/>
  <p:tag name="MH_ORDER" val="1"/>
  <p:tag name="KSO_WM_UNIT_TYPE" val="l_h_f"/>
  <p:tag name="KSO_WM_UNIT_INDEX" val="1_3_1"/>
  <p:tag name="KSO_WM_UNIT_ID" val="custom160446_8*l_h_f*1_3_1"/>
  <p:tag name="KSO_WM_UNIT_CLEAR" val="1"/>
  <p:tag name="KSO_WM_UNIT_LAYERLEVEL" val="1_1_1"/>
  <p:tag name="KSO_WM_UNIT_VALUE" val="34"/>
  <p:tag name="KSO_WM_UNIT_HIGHLIGHT" val="0"/>
  <p:tag name="KSO_WM_UNIT_COMPATIBLE" val="0"/>
  <p:tag name="KSO_WM_UNIT_PRESET_TEXT_INDEX" val="3"/>
  <p:tag name="KSO_WM_UNIT_PRESET_TEXT_LEN" val="17"/>
  <p:tag name="KSO_WM_DIAGRAM_GROUP_CODE" val="l1-1"/>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6"/>
  <p:tag name="MH" val="20150430111602"/>
  <p:tag name="MH_LIBRARY" val="CONTENTS"/>
  <p:tag name="MH_TYPE" val="NUMBER"/>
  <p:tag name="ID" val="545287"/>
  <p:tag name="MH_ORDER" val="2"/>
  <p:tag name="KSO_WM_UNIT_TYPE" val="l_i"/>
  <p:tag name="KSO_WM_UNIT_INDEX" val="1_2"/>
  <p:tag name="KSO_WM_UNIT_ID" val="custom160446_8*l_i*1_2"/>
  <p:tag name="KSO_WM_UNIT_CLEAR" val="1"/>
  <p:tag name="KSO_WM_UNIT_LAYERLEVEL" val="1_1"/>
  <p:tag name="KSO_WM_DIAGRAM_GROUP_CODE" val="l1-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46_8*i*1"/>
  <p:tag name="KSO_WM_TEMPLATE_CATEGORY" val="custom"/>
  <p:tag name="KSO_WM_TEMPLATE_INDEX" val="160446"/>
  <p:tag name="KSO_WM_UNIT_INDEX" val="1"/>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6"/>
  <p:tag name="MH" val="20150430111602"/>
  <p:tag name="MH_LIBRARY" val="CONTENTS"/>
  <p:tag name="MH_TYPE" val="ENTRY"/>
  <p:tag name="ID" val="545287"/>
  <p:tag name="MH_ORDER" val="2"/>
  <p:tag name="KSO_WM_UNIT_TYPE" val="l_h_f"/>
  <p:tag name="KSO_WM_UNIT_INDEX" val="1_2_1"/>
  <p:tag name="KSO_WM_UNIT_ID" val="custom160446_8*l_h_f*1_2_1"/>
  <p:tag name="KSO_WM_UNIT_CLEAR" val="1"/>
  <p:tag name="KSO_WM_UNIT_LAYERLEVEL" val="1_1_1"/>
  <p:tag name="KSO_WM_UNIT_VALUE" val="34"/>
  <p:tag name="KSO_WM_UNIT_HIGHLIGHT" val="0"/>
  <p:tag name="KSO_WM_UNIT_COMPATIBLE" val="0"/>
  <p:tag name="KSO_WM_UNIT_PRESET_TEXT_INDEX" val="3"/>
  <p:tag name="KSO_WM_UNIT_PRESET_TEXT_LEN" val="17"/>
  <p:tag name="KSO_WM_DIAGRAM_GROUP_CODE" val="l1-1"/>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6"/>
  <p:tag name="MH" val="20150430111602"/>
  <p:tag name="MH_LIBRARY" val="CONTENTS"/>
  <p:tag name="MH_TYPE" val="NUMBER"/>
  <p:tag name="ID" val="545287"/>
  <p:tag name="MH_ORDER" val="1"/>
  <p:tag name="KSO_WM_UNIT_TYPE" val="l_i"/>
  <p:tag name="KSO_WM_UNIT_INDEX" val="1_1"/>
  <p:tag name="KSO_WM_UNIT_ID" val="custom160446_8*l_i*1_1"/>
  <p:tag name="KSO_WM_UNIT_CLEAR" val="1"/>
  <p:tag name="KSO_WM_UNIT_LAYERLEVEL" val="1_1"/>
  <p:tag name="KSO_WM_DIAGRAM_GROUP_CODE" val="l1-1"/>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6"/>
  <p:tag name="MH" val="20150430111602"/>
  <p:tag name="MH_LIBRARY" val="CONTENTS"/>
  <p:tag name="MH_TYPE" val="ENTRY"/>
  <p:tag name="ID" val="545287"/>
  <p:tag name="MH_ORDER" val="1"/>
  <p:tag name="KSO_WM_UNIT_TYPE" val="l_h_f"/>
  <p:tag name="KSO_WM_UNIT_INDEX" val="1_1_1"/>
  <p:tag name="KSO_WM_UNIT_ID" val="custom160446_8*l_h_f*1_1_1"/>
  <p:tag name="KSO_WM_UNIT_CLEAR" val="1"/>
  <p:tag name="KSO_WM_UNIT_LAYERLEVEL" val="1_1_1"/>
  <p:tag name="KSO_WM_UNIT_VALUE" val="34"/>
  <p:tag name="KSO_WM_UNIT_HIGHLIGHT" val="0"/>
  <p:tag name="KSO_WM_UNIT_COMPATIBLE" val="0"/>
  <p:tag name="KSO_WM_UNIT_PRESET_TEXT_INDEX" val="3"/>
  <p:tag name="KSO_WM_UNIT_PRESET_TEXT_LEN" val="17"/>
  <p:tag name="KSO_WM_DIAGRAM_GROUP_CODE" val="l1-1"/>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6"/>
  <p:tag name="KSO_WM_UNIT_TYPE" val="a"/>
  <p:tag name="KSO_WM_UNIT_INDEX" val="1"/>
  <p:tag name="KSO_WM_UNIT_ID" val="custom160446_12*a*1"/>
  <p:tag name="KSO_WM_UNIT_CLEAR" val="1"/>
  <p:tag name="KSO_WM_UNIT_LAYERLEVEL" val="1"/>
  <p:tag name="KSO_WM_UNIT_VALUE" val="34"/>
  <p:tag name="KSO_WM_UNIT_ISCONTENTSTITLE" val="0"/>
  <p:tag name="KSO_WM_UNIT_HIGHLIGHT" val="0"/>
  <p:tag name="KSO_WM_UNIT_COMPATIBLE" val="0"/>
  <p:tag name="KSO_WM_UNIT_PRESET_TEXT_INDEX" val="3"/>
  <p:tag name="KSO_WM_UNIT_PRESET_TEXT_LEN" val="17"/>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6"/>
  <p:tag name="KSO_WM_UNIT_TYPE" val="a"/>
  <p:tag name="KSO_WM_UNIT_INDEX" val="1"/>
  <p:tag name="KSO_WM_UNIT_ID" val="custom160446_12*a*1"/>
  <p:tag name="KSO_WM_UNIT_CLEAR" val="1"/>
  <p:tag name="KSO_WM_UNIT_LAYERLEVEL" val="1"/>
  <p:tag name="KSO_WM_UNIT_VALUE" val="34"/>
  <p:tag name="KSO_WM_UNIT_ISCONTENTSTITLE" val="0"/>
  <p:tag name="KSO_WM_UNIT_HIGHLIGHT" val="0"/>
  <p:tag name="KSO_WM_UNIT_COMPATIBLE" val="0"/>
  <p:tag name="KSO_WM_UNIT_PRESET_TEXT_INDEX" val="3"/>
  <p:tag name="KSO_WM_UNIT_PRESET_TEXT_LEN" val="17"/>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6"/>
  <p:tag name="MH" val="20150430111602"/>
  <p:tag name="MH_LIBRARY" val="CONTENTS"/>
  <p:tag name="MH_TYPE" val="ENTRY"/>
  <p:tag name="ID" val="545287"/>
  <p:tag name="MH_ORDER" val="1"/>
  <p:tag name="KSO_WM_UNIT_TYPE" val="l_h_f"/>
  <p:tag name="KSO_WM_UNIT_INDEX" val="1_1_1"/>
  <p:tag name="KSO_WM_UNIT_ID" val="custom160446_8*l_h_f*1_1_1"/>
  <p:tag name="KSO_WM_UNIT_CLEAR" val="1"/>
  <p:tag name="KSO_WM_UNIT_LAYERLEVEL" val="1_1_1"/>
  <p:tag name="KSO_WM_UNIT_VALUE" val="34"/>
  <p:tag name="KSO_WM_UNIT_HIGHLIGHT" val="0"/>
  <p:tag name="KSO_WM_UNIT_COMPATIBLE" val="0"/>
  <p:tag name="KSO_WM_UNIT_PRESET_TEXT_INDEX" val="3"/>
  <p:tag name="KSO_WM_UNIT_PRESET_TEXT_LEN" val="17"/>
  <p:tag name="KSO_WM_DIAGRAM_GROUP_CODE" val="l1-1"/>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6"/>
  <p:tag name="KSO_WM_UNIT_TYPE" val="a"/>
  <p:tag name="KSO_WM_UNIT_INDEX" val="1"/>
  <p:tag name="KSO_WM_UNIT_ID" val="custom160446_12*a*1"/>
  <p:tag name="KSO_WM_UNIT_CLEAR" val="1"/>
  <p:tag name="KSO_WM_UNIT_LAYERLEVEL" val="1"/>
  <p:tag name="KSO_WM_UNIT_VALUE" val="34"/>
  <p:tag name="KSO_WM_UNIT_ISCONTENTSTITLE" val="0"/>
  <p:tag name="KSO_WM_UNIT_HIGHLIGHT" val="0"/>
  <p:tag name="KSO_WM_UNIT_COMPATIBLE" val="0"/>
  <p:tag name="KSO_WM_UNIT_PRESET_TEXT_INDEX" val="3"/>
  <p:tag name="KSO_WM_UNIT_PRESET_TEXT_LEN" val="17"/>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6"/>
  <p:tag name="MH" val="20150430111602"/>
  <p:tag name="MH_LIBRARY" val="CONTENTS"/>
  <p:tag name="MH_TYPE" val="ENTRY"/>
  <p:tag name="ID" val="545287"/>
  <p:tag name="MH_ORDER" val="1"/>
  <p:tag name="KSO_WM_UNIT_TYPE" val="l_h_f"/>
  <p:tag name="KSO_WM_UNIT_INDEX" val="1_1_1"/>
  <p:tag name="KSO_WM_UNIT_ID" val="custom160446_8*l_h_f*1_1_1"/>
  <p:tag name="KSO_WM_UNIT_CLEAR" val="1"/>
  <p:tag name="KSO_WM_UNIT_LAYERLEVEL" val="1_1_1"/>
  <p:tag name="KSO_WM_UNIT_VALUE" val="34"/>
  <p:tag name="KSO_WM_UNIT_HIGHLIGHT" val="0"/>
  <p:tag name="KSO_WM_UNIT_COMPATIBLE" val="0"/>
  <p:tag name="KSO_WM_UNIT_PRESET_TEXT_INDEX" val="3"/>
  <p:tag name="KSO_WM_UNIT_PRESET_TEXT_LEN" val="17"/>
  <p:tag name="KSO_WM_DIAGRAM_GROUP_CODE" val="l1-1"/>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6"/>
  <p:tag name="KSO_WM_UNIT_TYPE" val="a"/>
  <p:tag name="KSO_WM_UNIT_INDEX" val="1"/>
  <p:tag name="KSO_WM_UNIT_ID" val="custom160446_12*a*1"/>
  <p:tag name="KSO_WM_UNIT_CLEAR" val="1"/>
  <p:tag name="KSO_WM_UNIT_LAYERLEVEL" val="1"/>
  <p:tag name="KSO_WM_UNIT_VALUE" val="34"/>
  <p:tag name="KSO_WM_UNIT_ISCONTENTSTITLE" val="0"/>
  <p:tag name="KSO_WM_UNIT_HIGHLIGHT" val="0"/>
  <p:tag name="KSO_WM_UNIT_COMPATIBLE" val="0"/>
  <p:tag name="KSO_WM_UNIT_PRESET_TEXT_INDEX" val="3"/>
  <p:tag name="KSO_WM_UNIT_PRESET_TEXT_LEN" val="17"/>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6"/>
  <p:tag name="MH" val="20150430111602"/>
  <p:tag name="MH_LIBRARY" val="CONTENTS"/>
  <p:tag name="MH_TYPE" val="ENTRY"/>
  <p:tag name="ID" val="545287"/>
  <p:tag name="MH_ORDER" val="1"/>
  <p:tag name="KSO_WM_UNIT_TYPE" val="l_h_f"/>
  <p:tag name="KSO_WM_UNIT_INDEX" val="1_1_1"/>
  <p:tag name="KSO_WM_UNIT_ID" val="custom160446_8*l_h_f*1_1_1"/>
  <p:tag name="KSO_WM_UNIT_CLEAR" val="1"/>
  <p:tag name="KSO_WM_UNIT_LAYERLEVEL" val="1_1_1"/>
  <p:tag name="KSO_WM_UNIT_VALUE" val="34"/>
  <p:tag name="KSO_WM_UNIT_HIGHLIGHT" val="0"/>
  <p:tag name="KSO_WM_UNIT_COMPATIBLE" val="0"/>
  <p:tag name="KSO_WM_UNIT_PRESET_TEXT_INDEX" val="3"/>
  <p:tag name="KSO_WM_UNIT_PRESET_TEXT_LEN" val="17"/>
  <p:tag name="KSO_WM_DIAGRAM_GROUP_CODE" val="l1-1"/>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46_8*i*6"/>
  <p:tag name="KSO_WM_TEMPLATE_CATEGORY" val="custom"/>
  <p:tag name="KSO_WM_TEMPLATE_INDEX" val="160446"/>
  <p:tag name="KSO_WM_UNIT_INDEX" val="6"/>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46_8*i*11"/>
  <p:tag name="KSO_WM_TEMPLATE_CATEGORY" val="custom"/>
  <p:tag name="KSO_WM_TEMPLATE_INDEX" val="160446"/>
  <p:tag name="KSO_WM_UNIT_INDEX" val="11"/>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46_8*i*6"/>
  <p:tag name="KSO_WM_TEMPLATE_CATEGORY" val="custom"/>
  <p:tag name="KSO_WM_TEMPLATE_INDEX" val="160446"/>
  <p:tag name="KSO_WM_UNIT_INDEX" val="6"/>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46_8*i*11"/>
  <p:tag name="KSO_WM_TEMPLATE_CATEGORY" val="custom"/>
  <p:tag name="KSO_WM_TEMPLATE_INDEX" val="160446"/>
  <p:tag name="KSO_WM_UNIT_INDEX" val="11"/>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46_8*i*6"/>
  <p:tag name="KSO_WM_TEMPLATE_CATEGORY" val="custom"/>
  <p:tag name="KSO_WM_TEMPLATE_INDEX" val="160446"/>
  <p:tag name="KSO_WM_UNIT_INDEX" val="6"/>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46_8*i*11"/>
  <p:tag name="KSO_WM_TEMPLATE_CATEGORY" val="custom"/>
  <p:tag name="KSO_WM_TEMPLATE_INDEX" val="160446"/>
  <p:tag name="KSO_WM_UNIT_INDEX" val="11"/>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6"/>
  <p:tag name="MH" val="20150430111602"/>
  <p:tag name="MH_LIBRARY" val="CONTENTS"/>
  <p:tag name="MH_TYPE" val="NUMBER"/>
  <p:tag name="ID" val="545287"/>
  <p:tag name="MH_ORDER" val="1"/>
  <p:tag name="KSO_WM_UNIT_TYPE" val="l_i"/>
  <p:tag name="KSO_WM_UNIT_INDEX" val="1_3"/>
  <p:tag name="KSO_WM_UNIT_ID" val="custom160446_8*l_i*1_3"/>
  <p:tag name="KSO_WM_UNIT_CLEAR" val="1"/>
  <p:tag name="KSO_WM_UNIT_LAYERLEVEL" val="1_1"/>
  <p:tag name="KSO_WM_DIAGRAM_GROUP_CODE" val="l1-1"/>
</p:tagLst>
</file>

<file path=ppt/theme/theme1.xml><?xml version="1.0" encoding="utf-8"?>
<a:theme xmlns:a="http://schemas.openxmlformats.org/drawingml/2006/main" name="多面向">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78</TotalTime>
  <Words>807</Words>
  <Application>Microsoft Office PowerPoint</Application>
  <PresentationFormat>寬螢幕</PresentationFormat>
  <Paragraphs>98</Paragraphs>
  <Slides>31</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31</vt:i4>
      </vt:variant>
    </vt:vector>
  </HeadingPairs>
  <TitlesOfParts>
    <vt:vector size="36" baseType="lpstr">
      <vt:lpstr>Gulim</vt:lpstr>
      <vt:lpstr>Arial</vt:lpstr>
      <vt:lpstr>Trebuchet MS</vt:lpstr>
      <vt:lpstr>Wingdings 3</vt:lpstr>
      <vt:lpstr>多面向</vt:lpstr>
      <vt:lpstr>MY JOURNAL TO PYTHON</vt:lpstr>
      <vt:lpstr>PowerPoint 簡報</vt:lpstr>
      <vt:lpstr>LEARNING PYTHON</vt:lpstr>
      <vt:lpstr>CONTENT</vt:lpstr>
      <vt:lpstr>CONTENT</vt:lpstr>
      <vt:lpstr>LEARNING PYTHON</vt:lpstr>
      <vt:lpstr>What is Python? </vt:lpstr>
      <vt:lpstr>What can Python do? </vt:lpstr>
      <vt:lpstr>Why Python? </vt:lpstr>
      <vt:lpstr>Good to know </vt:lpstr>
      <vt:lpstr>Python Syntax compared to other programming languages </vt:lpstr>
      <vt:lpstr>Python Jobs</vt:lpstr>
      <vt:lpstr>Why to Learn Python?</vt:lpstr>
      <vt:lpstr>Python Online Interpreter: One</vt:lpstr>
      <vt:lpstr>Python Online Interpreter: Two</vt:lpstr>
      <vt:lpstr>LEARNING PYTHON</vt:lpstr>
      <vt:lpstr>Python Indentation</vt:lpstr>
      <vt:lpstr>LEARNING PYTHON</vt:lpstr>
      <vt:lpstr>Creating a Comment </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owner</dc:creator>
  <cp:lastModifiedBy>owner</cp:lastModifiedBy>
  <cp:revision>10</cp:revision>
  <dcterms:created xsi:type="dcterms:W3CDTF">2022-11-23T01:00:02Z</dcterms:created>
  <dcterms:modified xsi:type="dcterms:W3CDTF">2022-11-24T07:40:58Z</dcterms:modified>
</cp:coreProperties>
</file>