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50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t>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2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8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7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0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3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1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1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0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8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4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6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1B4B-4C7E-BD41-9D6D-8A1E12179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reddit post popular?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4E44C-F4FC-BC4A-858E-C9F9D485A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8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FD44-E303-594B-A391-5BFBA74F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reddit?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F417-F959-674C-842E-36E07DF7E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website where users share links, news, commentary, pictures of cats</a:t>
            </a:r>
          </a:p>
          <a:p>
            <a:r>
              <a:rPr lang="en-US" dirty="0"/>
              <a:t>Divided into </a:t>
            </a:r>
            <a:r>
              <a:rPr lang="en-US" dirty="0" err="1"/>
              <a:t>subreddits</a:t>
            </a:r>
            <a:endParaRPr lang="en-US" dirty="0"/>
          </a:p>
          <a:p>
            <a:pPr lvl="1"/>
            <a:r>
              <a:rPr lang="en-US" dirty="0"/>
              <a:t>853,824 currently (and growing)</a:t>
            </a:r>
          </a:p>
          <a:p>
            <a:r>
              <a:rPr lang="en-US" dirty="0"/>
              <a:t>542 million monthly users</a:t>
            </a:r>
          </a:p>
          <a:p>
            <a:r>
              <a:rPr lang="en-US" dirty="0"/>
              <a:t>Content is “up-voted” or ”down-voted” by users</a:t>
            </a:r>
          </a:p>
          <a:p>
            <a:pPr lvl="1"/>
            <a:r>
              <a:rPr lang="en-US" dirty="0"/>
              <a:t>More up-votes = more visibility</a:t>
            </a:r>
          </a:p>
        </p:txBody>
      </p:sp>
    </p:spTree>
    <p:extLst>
      <p:ext uri="{BB962C8B-B14F-4D97-AF65-F5344CB8AC3E}">
        <p14:creationId xmlns:p14="http://schemas.microsoft.com/office/powerpoint/2010/main" val="130338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0FFC-9851-9946-8F6F-34F9F851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31D45-C0B0-F441-B4DE-EB5641026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scraped from the reddit homepage.</a:t>
            </a:r>
          </a:p>
          <a:p>
            <a:r>
              <a:rPr lang="en-US" dirty="0"/>
              <a:t>2500 posts were scraped</a:t>
            </a:r>
          </a:p>
          <a:p>
            <a:pPr lvl="1"/>
            <a:r>
              <a:rPr lang="en-US" dirty="0"/>
              <a:t>626 unique posts</a:t>
            </a:r>
          </a:p>
          <a:p>
            <a:r>
              <a:rPr lang="en-US" dirty="0"/>
              <a:t>What we scraped:</a:t>
            </a:r>
          </a:p>
          <a:p>
            <a:pPr lvl="1"/>
            <a:r>
              <a:rPr lang="en-US" sz="1400" dirty="0"/>
              <a:t>Title</a:t>
            </a:r>
          </a:p>
          <a:p>
            <a:pPr lvl="1"/>
            <a:r>
              <a:rPr lang="en-US" sz="1400" dirty="0"/>
              <a:t>Post age</a:t>
            </a:r>
          </a:p>
          <a:p>
            <a:pPr lvl="1"/>
            <a:r>
              <a:rPr lang="en-US" sz="1400" dirty="0"/>
              <a:t>Number of comments</a:t>
            </a:r>
          </a:p>
          <a:p>
            <a:pPr lvl="1"/>
            <a:r>
              <a:rPr lang="en-US" sz="1400" dirty="0"/>
              <a:t>The subreddit of the post</a:t>
            </a:r>
          </a:p>
        </p:txBody>
      </p:sp>
    </p:spTree>
    <p:extLst>
      <p:ext uri="{BB962C8B-B14F-4D97-AF65-F5344CB8AC3E}">
        <p14:creationId xmlns:p14="http://schemas.microsoft.com/office/powerpoint/2010/main" val="108020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D909-E511-FB48-9A38-CBE8EC5E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A2467F-EE7D-D04A-9AB8-53B1579EF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1751012"/>
            <a:ext cx="48133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0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034E-B102-494E-B759-CE3B2BE8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4A4D-1469-1A4B-A9DE-C22D067F8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Target: High Comments</a:t>
            </a:r>
          </a:p>
          <a:p>
            <a:r>
              <a:rPr lang="en-US" dirty="0"/>
              <a:t>Random Forest Classification</a:t>
            </a:r>
          </a:p>
          <a:p>
            <a:r>
              <a:rPr lang="en-US" dirty="0" err="1"/>
              <a:t>Kneighbors</a:t>
            </a:r>
            <a:endParaRPr lang="en-US" dirty="0"/>
          </a:p>
          <a:p>
            <a:r>
              <a:rPr lang="en-US" dirty="0" err="1"/>
              <a:t>CountVectorizer</a:t>
            </a:r>
            <a:endParaRPr lang="en-US" dirty="0"/>
          </a:p>
          <a:p>
            <a:r>
              <a:rPr lang="en-US" dirty="0" err="1"/>
              <a:t>GridSearchCV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9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25C5-FF44-1248-BDFB-8F64DE60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000" dirty="0" err="1"/>
              <a:t>subreddits</a:t>
            </a:r>
            <a:r>
              <a:rPr lang="en-US" sz="2000" dirty="0"/>
              <a:t> vs target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3A7D60-6BE0-A841-A868-F51007597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7319" y="1731962"/>
            <a:ext cx="6083300" cy="331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7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214AE-CB24-8240-971A-BB3F18C8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000" dirty="0"/>
              <a:t>Title words vs Target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18A095-F7C6-1E47-BDE7-C817E4A84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1969" y="1731962"/>
            <a:ext cx="5334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6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BE35-18D1-DF41-B844-30C71755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94C4C-1E97-FE46-AA97-E3952C87F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data too small to be conclusive</a:t>
            </a:r>
          </a:p>
          <a:p>
            <a:r>
              <a:rPr lang="en-US" dirty="0"/>
              <a:t>Subreddit was the best predictor</a:t>
            </a:r>
          </a:p>
          <a:p>
            <a:pPr lvl="1"/>
            <a:r>
              <a:rPr lang="en-US" dirty="0"/>
              <a:t>According to RFC model, r/</a:t>
            </a:r>
            <a:r>
              <a:rPr lang="en-US" dirty="0" err="1"/>
              <a:t>Facepalm</a:t>
            </a:r>
            <a:r>
              <a:rPr lang="en-US" dirty="0"/>
              <a:t> was the most important feature</a:t>
            </a:r>
          </a:p>
        </p:txBody>
      </p:sp>
    </p:spTree>
    <p:extLst>
      <p:ext uri="{BB962C8B-B14F-4D97-AF65-F5344CB8AC3E}">
        <p14:creationId xmlns:p14="http://schemas.microsoft.com/office/powerpoint/2010/main" val="365667307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{C8445A08-AA70-E845-9FCD-E87D59DB78EF}tf16401369</Template>
  <TotalTime>725</TotalTime>
  <Words>128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</vt:lpstr>
      <vt:lpstr>What makes a reddit post popular?</vt:lpstr>
      <vt:lpstr>What is reddit?</vt:lpstr>
      <vt:lpstr>Data</vt:lpstr>
      <vt:lpstr>Data cont.</vt:lpstr>
      <vt:lpstr>Modeling</vt:lpstr>
      <vt:lpstr>Results subreddits vs target</vt:lpstr>
      <vt:lpstr>Results Title words vs Target</vt:lpstr>
      <vt:lpstr>Conclusion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reddit post popular?</dc:title>
  <dc:creator>Tarif Abedin</dc:creator>
  <cp:lastModifiedBy>Tarif Abedin</cp:lastModifiedBy>
  <cp:revision>4</cp:revision>
  <dcterms:created xsi:type="dcterms:W3CDTF">2018-02-26T04:40:23Z</dcterms:created>
  <dcterms:modified xsi:type="dcterms:W3CDTF">2018-02-26T16:46:08Z</dcterms:modified>
</cp:coreProperties>
</file>