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3FC7-8BBF-4316-9A74-EEB0DDF1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C71BE-B714-4B4D-90D4-3C5672DCC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0AF0-6C55-4C28-88F7-515DB0FD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C113-89D5-48F6-A700-C033875E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C75E-C3AF-4B36-BC8F-A23BD18B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CBC1-83B7-44A6-8A73-B70C9DCD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BF05E-8EDF-49F3-A02F-81409E4DF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D4A9-B4C0-4E96-91CD-1E446049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0E9E-3FAD-47D6-AA5F-1723568D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CCBE-74F9-4E78-93A8-93F0B518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4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C5743-0562-4A0E-A70F-1040F1A82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8625E-6C1A-4E9D-880F-DD473060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F677-9E68-4A4A-BD51-1CA37C17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7D85-3311-47CA-8AD1-D7792564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A955-4619-40D8-AF0C-E5F0F262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CA7B-61EA-48E2-BA5A-F29D3557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00A8-44AD-4206-A3BB-F91BC0D2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770D-8F81-4998-BCF4-D2769310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5590-BB6A-435D-8FC3-32EDBCC2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E13B-E99B-4160-A5F7-DDC22B24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4966-3CA5-400A-A7E2-55B7D538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EC085-3C5D-49D8-98CF-1E3FCF48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5A50A-4163-47E9-AF3E-D67064CC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5780-2437-4A59-BCD2-7E6178DF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05E69-47F0-452D-81BC-1067C6D5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5DB8-7D49-4DE5-8931-EA579BD9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C626-5F75-4FA4-B9C7-DEE6A7130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77DE2-2993-42E3-A40D-24E93D09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2D55-5405-4A0A-965E-829C015E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F5F8-009D-469E-98EC-8204B593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C906-9E0A-4D8E-9F35-6783BEB9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F223-A967-400C-B237-7D1B1BD7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6535-46B4-4350-9122-160FE1DC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E1353-C7E8-44F4-8F7D-CB18CBED5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CDED7-835F-4D5F-9DA4-D55D82640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CD0C3-8015-4F09-B4E6-D0E3DAB59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87BC8-0C92-4436-A6A0-9D190809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A23D6-E769-4D37-9AF4-F8C9C72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8230F-A0BD-42C4-B3FF-B493707A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5520-2077-4D4F-813A-96344F17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2A830-1980-42F8-AD9C-8A6BFF07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7ADD9-19B8-44E2-BE00-5F3F5F6B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A1B09-DB35-4139-82EF-A00C4939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79AC1-C12A-4BC7-AE0A-FB6CF0FB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B7344-F678-496B-BD37-70307808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A4B41-4654-4CFE-B94B-BF0F7935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FCE0-8C43-4456-A1CB-BB245DF5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78E8-6B94-467C-97DA-BB957F78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0D267-4C97-439C-A100-5B63E6DA8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4FA6-D959-40E2-BAC9-BB5D87FE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02EFF-A078-4BFE-BAB7-EB7153FC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92475-0C3F-4436-9336-B4D7115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3A8B-2F92-4FA6-90D6-D418BAF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D3897-88D2-404D-9DEA-14AD72A82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98100-1087-4CBE-9BC2-303D2D6DF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E2CD4-855D-4C07-84E2-B4C23A4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8A14B-F558-4682-B05E-54ABB3F6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9714-59AB-474C-A7AA-5EA7C49B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AFF3A-6CC3-43B1-A133-0432AC44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3071-98DE-4E2F-85C9-ADB2D587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B71A-23F0-4169-91B0-43F90CC0B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E6B4-6BDF-4EFA-BA1C-965F1407A1B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261B-5E64-47B8-AE36-480DEF07D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B681-BCC6-49F5-B53D-7A88845EE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C268-3746-4CBE-BC30-7D93901C2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F721-19C0-4947-A361-B22D08A32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of Numeracy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E3A92-2E55-4513-9534-07C0D94BD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Milani</a:t>
            </a:r>
          </a:p>
          <a:p>
            <a:r>
              <a:rPr lang="en-US" dirty="0"/>
              <a:t>Kelso Quan</a:t>
            </a:r>
          </a:p>
        </p:txBody>
      </p:sp>
    </p:spTree>
    <p:extLst>
      <p:ext uri="{BB962C8B-B14F-4D97-AF65-F5344CB8AC3E}">
        <p14:creationId xmlns:p14="http://schemas.microsoft.com/office/powerpoint/2010/main" val="90494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F0C-F17C-4919-804E-EA044CD7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588E-4A25-49F4-A60A-B6656A6D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tables the better</a:t>
            </a:r>
          </a:p>
          <a:p>
            <a:r>
              <a:rPr lang="en-US" dirty="0"/>
              <a:t>Round to 2 “sig figs” 230000 or .00045</a:t>
            </a:r>
          </a:p>
          <a:p>
            <a:r>
              <a:rPr lang="en-US" dirty="0"/>
              <a:t>Vertical  vs Horizontal </a:t>
            </a:r>
            <a:r>
              <a:rPr lang="en-US" dirty="0" err="1"/>
              <a:t>comparsions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019C-5ADB-4622-BB5A-0B44DAFA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 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D658-175B-46A7-90BE-2AC9A891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we talking about?</a:t>
            </a:r>
          </a:p>
          <a:p>
            <a:r>
              <a:rPr lang="en-US" dirty="0"/>
              <a:t>Easier for mental math</a:t>
            </a:r>
          </a:p>
          <a:p>
            <a:r>
              <a:rPr lang="en-US" dirty="0"/>
              <a:t>Two digits</a:t>
            </a:r>
          </a:p>
          <a:p>
            <a:r>
              <a:rPr lang="en-US" dirty="0"/>
              <a:t>Remembering </a:t>
            </a:r>
            <a:r>
              <a:rPr lang="en-US"/>
              <a:t>phone numbers</a:t>
            </a:r>
          </a:p>
        </p:txBody>
      </p:sp>
    </p:spTree>
    <p:extLst>
      <p:ext uri="{BB962C8B-B14F-4D97-AF65-F5344CB8AC3E}">
        <p14:creationId xmlns:p14="http://schemas.microsoft.com/office/powerpoint/2010/main" val="312085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 of Numeracy</vt:lpstr>
      <vt:lpstr>Visual</vt:lpstr>
      <vt:lpstr>Short term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of Numeracy</dc:title>
  <dc:creator>Kelly Quan</dc:creator>
  <cp:lastModifiedBy>Kelly Quan</cp:lastModifiedBy>
  <cp:revision>2</cp:revision>
  <dcterms:created xsi:type="dcterms:W3CDTF">2018-09-24T03:17:59Z</dcterms:created>
  <dcterms:modified xsi:type="dcterms:W3CDTF">2018-09-24T03:24:45Z</dcterms:modified>
</cp:coreProperties>
</file>