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Meeting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Menguntungkan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2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60000"/>
              </a:lnSpc>
            </a:pPr>
            <a:r>
              <a:rPr lang="en-US" dirty="0" err="1" smtClean="0"/>
              <a:t>Tujuan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Dipelajari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8050" lvl="1">
              <a:buAutoNum type="arabicPeriod"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	</a:t>
            </a:r>
            <a:r>
              <a:rPr lang="en-US" dirty="0" err="1" smtClean="0"/>
              <a:t>pasar</a:t>
            </a:r>
            <a:r>
              <a:rPr lang="en-US" dirty="0" smtClean="0"/>
              <a:t>, </a:t>
            </a:r>
            <a:r>
              <a:rPr lang="en-US" dirty="0" err="1" smtClean="0"/>
              <a:t>dana</a:t>
            </a:r>
            <a:r>
              <a:rPr lang="en-US" dirty="0" smtClean="0"/>
              <a:t>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.</a:t>
            </a:r>
          </a:p>
          <a:p>
            <a:pPr marL="908050" lvl="1">
              <a:buAutoNum type="arabicPeriod"/>
            </a:pP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yang </a:t>
            </a:r>
            <a:r>
              <a:rPr lang="en-US" dirty="0" err="1" smtClean="0"/>
              <a:t>digerakkan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pPr marL="908050" lvl="1">
              <a:buAutoNum type="arabicPeriod"/>
            </a:pP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pPr marL="908050" lvl="1">
              <a:buAutoNum type="arabicPeriod"/>
            </a:pP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.</a:t>
            </a:r>
          </a:p>
          <a:p>
            <a:pPr marL="908050" lvl="1">
              <a:buAutoNum type="arabicPeriod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menata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menguntungkan</a:t>
            </a:r>
            <a:r>
              <a:rPr lang="en-US" dirty="0" smtClean="0"/>
              <a:t>.</a:t>
            </a:r>
          </a:p>
          <a:p>
            <a:pPr marL="908050" lvl="1">
              <a:buAutoNum type="arabicPeriod"/>
            </a:pP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84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/>
              <a:t>Definisi</a:t>
            </a:r>
            <a:r>
              <a:rPr lang="en-US" sz="3600" dirty="0" smtClean="0"/>
              <a:t> </a:t>
            </a:r>
            <a:r>
              <a:rPr lang="en-US" sz="3600" dirty="0" err="1" smtClean="0"/>
              <a:t>pemasaran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549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Permintaan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Produk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Pertukaran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Transaksi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Pasar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219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/>
              <a:t>Bauran</a:t>
            </a:r>
            <a:r>
              <a:rPr lang="en-US" sz="3600" dirty="0" smtClean="0"/>
              <a:t> </a:t>
            </a:r>
            <a:r>
              <a:rPr lang="en-US" sz="3600" dirty="0" err="1"/>
              <a:t>P</a:t>
            </a:r>
            <a:r>
              <a:rPr lang="en-US" sz="3600" dirty="0" err="1" smtClean="0"/>
              <a:t>emasaran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Produck</a:t>
            </a:r>
            <a:endParaRPr lang="en-US" dirty="0" smtClean="0"/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Place</a:t>
            </a:r>
          </a:p>
          <a:p>
            <a:r>
              <a:rPr lang="en-US" dirty="0" smtClean="0"/>
              <a:t>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79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Segementasi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Demografis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Perilaku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Demografis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89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Dodi</a:t>
            </a:r>
            <a:r>
              <a:rPr lang="en-US" dirty="0" smtClean="0"/>
              <a:t> </a:t>
            </a:r>
            <a:r>
              <a:rPr lang="en-US" dirty="0" err="1" smtClean="0"/>
              <a:t>Setiawan</a:t>
            </a:r>
            <a:r>
              <a:rPr lang="en-US" dirty="0" smtClean="0"/>
              <a:t> R., </a:t>
            </a:r>
            <a:r>
              <a:rPr lang="en-US" dirty="0" err="1" smtClean="0"/>
              <a:t>S.Psi</a:t>
            </a:r>
            <a:r>
              <a:rPr lang="en-US" dirty="0" smtClean="0"/>
              <a:t>., M.B.A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08995111314</a:t>
            </a:r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dirty="0" smtClean="0"/>
              <a:t>odi.setiawan@amikom.ac.id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184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22</TotalTime>
  <Words>80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Inkwell</vt:lpstr>
      <vt:lpstr>Meeting 1 Introduction to Marketing</vt:lpstr>
      <vt:lpstr>Tujuan Kemampuan yang Dipelajari </vt:lpstr>
      <vt:lpstr>Definisi pemasaran</vt:lpstr>
      <vt:lpstr>Inti dari Pemasaran</vt:lpstr>
      <vt:lpstr>Bauran Pemasaran</vt:lpstr>
      <vt:lpstr>Segementasi Pasar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IntroductPemasaran</dc:title>
  <dc:creator>mase iwan</dc:creator>
  <cp:lastModifiedBy>My Computer</cp:lastModifiedBy>
  <cp:revision>5</cp:revision>
  <dcterms:created xsi:type="dcterms:W3CDTF">2013-09-15T00:23:08Z</dcterms:created>
  <dcterms:modified xsi:type="dcterms:W3CDTF">2013-09-20T01:18:20Z</dcterms:modified>
</cp:coreProperties>
</file>