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2C3C4-4A9F-40E4-BEC6-597B4B2FE46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AAE7BA59-C0FD-4A62-A2B4-75F52C7A4541}">
      <dgm:prSet phldrT="[Text]"/>
      <dgm:spPr/>
      <dgm:t>
        <a:bodyPr/>
        <a:lstStyle/>
        <a:p>
          <a:r>
            <a:rPr lang="en-US" dirty="0"/>
            <a:t>PDF</a:t>
          </a:r>
        </a:p>
      </dgm:t>
    </dgm:pt>
    <dgm:pt modelId="{F7ADFEBE-1780-4598-8D8A-6413302A529D}" type="parTrans" cxnId="{D2EC29DA-38EC-4109-92CE-9DEC84DAF66C}">
      <dgm:prSet/>
      <dgm:spPr/>
      <dgm:t>
        <a:bodyPr/>
        <a:lstStyle/>
        <a:p>
          <a:endParaRPr lang="en-US"/>
        </a:p>
      </dgm:t>
    </dgm:pt>
    <dgm:pt modelId="{0E23DAEE-47BC-4D4B-80BF-E874C52073C8}" type="sibTrans" cxnId="{D2EC29DA-38EC-4109-92CE-9DEC84DAF66C}">
      <dgm:prSet/>
      <dgm:spPr/>
      <dgm:t>
        <a:bodyPr/>
        <a:lstStyle/>
        <a:p>
          <a:endParaRPr lang="en-US"/>
        </a:p>
      </dgm:t>
    </dgm:pt>
    <dgm:pt modelId="{5AC61D4A-1BE9-4956-A055-4ACF94A43E5F}">
      <dgm:prSet phldrT="[Text]"/>
      <dgm:spPr/>
      <dgm:t>
        <a:bodyPr/>
        <a:lstStyle/>
        <a:p>
          <a:r>
            <a:rPr lang="en-US" dirty="0"/>
            <a:t>Extract Docs</a:t>
          </a:r>
        </a:p>
      </dgm:t>
    </dgm:pt>
    <dgm:pt modelId="{2FB6B6C7-D146-45AB-9738-1E4F82175A55}" type="parTrans" cxnId="{C9FC5B84-44A3-4C39-AADD-F5E8CF50B51B}">
      <dgm:prSet/>
      <dgm:spPr/>
      <dgm:t>
        <a:bodyPr/>
        <a:lstStyle/>
        <a:p>
          <a:endParaRPr lang="en-US"/>
        </a:p>
      </dgm:t>
    </dgm:pt>
    <dgm:pt modelId="{A5F4158F-DA48-4A8A-9479-CDF8F9E0C5AA}" type="sibTrans" cxnId="{C9FC5B84-44A3-4C39-AADD-F5E8CF50B51B}">
      <dgm:prSet/>
      <dgm:spPr/>
      <dgm:t>
        <a:bodyPr/>
        <a:lstStyle/>
        <a:p>
          <a:endParaRPr lang="en-US"/>
        </a:p>
      </dgm:t>
    </dgm:pt>
    <dgm:pt modelId="{E898E974-0E63-46BF-A8D1-11BF1979E750}">
      <dgm:prSet phldrT="[Text]"/>
      <dgm:spPr/>
      <dgm:t>
        <a:bodyPr/>
        <a:lstStyle/>
        <a:p>
          <a:r>
            <a:rPr lang="en-US" dirty="0"/>
            <a:t>Chunks</a:t>
          </a:r>
        </a:p>
      </dgm:t>
    </dgm:pt>
    <dgm:pt modelId="{AA4CE957-5118-4A37-A1C1-97325DA1596A}" type="parTrans" cxnId="{7835C1C4-6A8D-40EA-BCD2-6F8E02F9A095}">
      <dgm:prSet/>
      <dgm:spPr/>
      <dgm:t>
        <a:bodyPr/>
        <a:lstStyle/>
        <a:p>
          <a:endParaRPr lang="en-US"/>
        </a:p>
      </dgm:t>
    </dgm:pt>
    <dgm:pt modelId="{FCF98512-D8D7-4791-B23A-52747C03FC8F}" type="sibTrans" cxnId="{7835C1C4-6A8D-40EA-BCD2-6F8E02F9A095}">
      <dgm:prSet/>
      <dgm:spPr/>
      <dgm:t>
        <a:bodyPr/>
        <a:lstStyle/>
        <a:p>
          <a:endParaRPr lang="en-US"/>
        </a:p>
      </dgm:t>
    </dgm:pt>
    <dgm:pt modelId="{15839184-06D9-4AB3-9333-06F2E4804A65}">
      <dgm:prSet phldrT="[Text]"/>
      <dgm:spPr/>
      <dgm:t>
        <a:bodyPr/>
        <a:lstStyle/>
        <a:p>
          <a:r>
            <a:rPr lang="en-US" dirty="0"/>
            <a:t>Embedding Model</a:t>
          </a:r>
        </a:p>
      </dgm:t>
    </dgm:pt>
    <dgm:pt modelId="{FFFB0323-97B6-477A-B8E0-5BEE95C4153D}" type="parTrans" cxnId="{D6A83255-6D06-408A-8C14-B2C2A20A0778}">
      <dgm:prSet/>
      <dgm:spPr/>
      <dgm:t>
        <a:bodyPr/>
        <a:lstStyle/>
        <a:p>
          <a:endParaRPr lang="en-US"/>
        </a:p>
      </dgm:t>
    </dgm:pt>
    <dgm:pt modelId="{AD58381F-7395-4C54-8E5D-AEB78DA910D5}" type="sibTrans" cxnId="{D6A83255-6D06-408A-8C14-B2C2A20A0778}">
      <dgm:prSet/>
      <dgm:spPr/>
      <dgm:t>
        <a:bodyPr/>
        <a:lstStyle/>
        <a:p>
          <a:endParaRPr lang="en-US"/>
        </a:p>
      </dgm:t>
    </dgm:pt>
    <dgm:pt modelId="{6C7EFE7C-3403-445F-A53D-287F7AC99169}">
      <dgm:prSet phldrT="[Text]"/>
      <dgm:spPr/>
      <dgm:t>
        <a:bodyPr/>
        <a:lstStyle/>
        <a:p>
          <a:r>
            <a:rPr lang="en-US" dirty="0"/>
            <a:t>Vector Embedding</a:t>
          </a:r>
        </a:p>
      </dgm:t>
    </dgm:pt>
    <dgm:pt modelId="{A637E336-0E81-4A13-B90E-7D92F74911D6}" type="parTrans" cxnId="{B107E101-10DE-4B31-9F4D-306CDCF18ADA}">
      <dgm:prSet/>
      <dgm:spPr/>
      <dgm:t>
        <a:bodyPr/>
        <a:lstStyle/>
        <a:p>
          <a:endParaRPr lang="en-US"/>
        </a:p>
      </dgm:t>
    </dgm:pt>
    <dgm:pt modelId="{4C3B9AB0-DF82-4278-A5FB-26DAD1C483CA}" type="sibTrans" cxnId="{B107E101-10DE-4B31-9F4D-306CDCF18ADA}">
      <dgm:prSet/>
      <dgm:spPr/>
      <dgm:t>
        <a:bodyPr/>
        <a:lstStyle/>
        <a:p>
          <a:endParaRPr lang="en-US"/>
        </a:p>
      </dgm:t>
    </dgm:pt>
    <dgm:pt modelId="{9DFEDC0D-6B09-401F-A08D-0D481B5358F0}">
      <dgm:prSet phldrT="[Text]"/>
      <dgm:spPr/>
      <dgm:t>
        <a:bodyPr/>
        <a:lstStyle/>
        <a:p>
          <a:r>
            <a:rPr lang="en-US" dirty="0"/>
            <a:t>Semantic Search</a:t>
          </a:r>
        </a:p>
      </dgm:t>
    </dgm:pt>
    <dgm:pt modelId="{B4DF6DF0-00DD-4E21-B2AB-3D659C494456}" type="parTrans" cxnId="{4074C026-3441-4212-BC6F-73197E6DAB35}">
      <dgm:prSet/>
      <dgm:spPr/>
      <dgm:t>
        <a:bodyPr/>
        <a:lstStyle/>
        <a:p>
          <a:endParaRPr lang="en-US"/>
        </a:p>
      </dgm:t>
    </dgm:pt>
    <dgm:pt modelId="{33798868-0623-451E-A507-9BCDE219AE8A}" type="sibTrans" cxnId="{4074C026-3441-4212-BC6F-73197E6DAB35}">
      <dgm:prSet/>
      <dgm:spPr/>
      <dgm:t>
        <a:bodyPr/>
        <a:lstStyle/>
        <a:p>
          <a:endParaRPr lang="en-US"/>
        </a:p>
      </dgm:t>
    </dgm:pt>
    <dgm:pt modelId="{B15FD167-8BC5-45B9-97CD-430FB6A45C17}">
      <dgm:prSet phldrT="[Text]"/>
      <dgm:spPr/>
      <dgm:t>
        <a:bodyPr/>
        <a:lstStyle/>
        <a:p>
          <a:r>
            <a:rPr lang="en-US" dirty="0"/>
            <a:t>Load to Vector Database (Knowledge base)</a:t>
          </a:r>
        </a:p>
      </dgm:t>
    </dgm:pt>
    <dgm:pt modelId="{891E99B2-6D0E-4B98-8B15-1E281AEB1D10}" type="parTrans" cxnId="{E49C7450-1BDE-4746-8448-5D3A06053C6A}">
      <dgm:prSet/>
      <dgm:spPr/>
      <dgm:t>
        <a:bodyPr/>
        <a:lstStyle/>
        <a:p>
          <a:endParaRPr lang="en-US"/>
        </a:p>
      </dgm:t>
    </dgm:pt>
    <dgm:pt modelId="{87C59CED-2AD0-4DB2-B81B-393E6CDA8952}" type="sibTrans" cxnId="{E49C7450-1BDE-4746-8448-5D3A06053C6A}">
      <dgm:prSet/>
      <dgm:spPr/>
      <dgm:t>
        <a:bodyPr/>
        <a:lstStyle/>
        <a:p>
          <a:endParaRPr lang="en-US"/>
        </a:p>
      </dgm:t>
    </dgm:pt>
    <dgm:pt modelId="{F1A857DD-C1D6-4CEB-819E-69D5A48BC430}" type="pres">
      <dgm:prSet presAssocID="{D452C3C4-4A9F-40E4-BEC6-597B4B2FE460}" presName="diagram" presStyleCnt="0">
        <dgm:presLayoutVars>
          <dgm:dir/>
          <dgm:resizeHandles val="exact"/>
        </dgm:presLayoutVars>
      </dgm:prSet>
      <dgm:spPr/>
    </dgm:pt>
    <dgm:pt modelId="{647D36DB-4E69-4C9C-B8A3-17486041F563}" type="pres">
      <dgm:prSet presAssocID="{AAE7BA59-C0FD-4A62-A2B4-75F52C7A4541}" presName="node" presStyleLbl="node1" presStyleIdx="0" presStyleCnt="7">
        <dgm:presLayoutVars>
          <dgm:bulletEnabled val="1"/>
        </dgm:presLayoutVars>
      </dgm:prSet>
      <dgm:spPr/>
    </dgm:pt>
    <dgm:pt modelId="{F782C4E2-B757-4B57-AC1E-43CD8C68C1B8}" type="pres">
      <dgm:prSet presAssocID="{0E23DAEE-47BC-4D4B-80BF-E874C52073C8}" presName="sibTrans" presStyleLbl="sibTrans2D1" presStyleIdx="0" presStyleCnt="6"/>
      <dgm:spPr/>
    </dgm:pt>
    <dgm:pt modelId="{FBF15481-23D3-46CE-BEDB-C7BC465A8904}" type="pres">
      <dgm:prSet presAssocID="{0E23DAEE-47BC-4D4B-80BF-E874C52073C8}" presName="connectorText" presStyleLbl="sibTrans2D1" presStyleIdx="0" presStyleCnt="6"/>
      <dgm:spPr/>
    </dgm:pt>
    <dgm:pt modelId="{97F534E7-6CB0-4CC6-A740-BA687F83F9D1}" type="pres">
      <dgm:prSet presAssocID="{5AC61D4A-1BE9-4956-A055-4ACF94A43E5F}" presName="node" presStyleLbl="node1" presStyleIdx="1" presStyleCnt="7">
        <dgm:presLayoutVars>
          <dgm:bulletEnabled val="1"/>
        </dgm:presLayoutVars>
      </dgm:prSet>
      <dgm:spPr/>
    </dgm:pt>
    <dgm:pt modelId="{85034AE6-07BE-4B6E-98DC-A3AF61F695E1}" type="pres">
      <dgm:prSet presAssocID="{A5F4158F-DA48-4A8A-9479-CDF8F9E0C5AA}" presName="sibTrans" presStyleLbl="sibTrans2D1" presStyleIdx="1" presStyleCnt="6"/>
      <dgm:spPr/>
    </dgm:pt>
    <dgm:pt modelId="{E0B0C16B-B53B-4ABB-A917-4E2AC561A857}" type="pres">
      <dgm:prSet presAssocID="{A5F4158F-DA48-4A8A-9479-CDF8F9E0C5AA}" presName="connectorText" presStyleLbl="sibTrans2D1" presStyleIdx="1" presStyleCnt="6"/>
      <dgm:spPr/>
    </dgm:pt>
    <dgm:pt modelId="{8988D57F-F8BE-4072-8288-A13E2A765D53}" type="pres">
      <dgm:prSet presAssocID="{E898E974-0E63-46BF-A8D1-11BF1979E750}" presName="node" presStyleLbl="node1" presStyleIdx="2" presStyleCnt="7">
        <dgm:presLayoutVars>
          <dgm:bulletEnabled val="1"/>
        </dgm:presLayoutVars>
      </dgm:prSet>
      <dgm:spPr/>
    </dgm:pt>
    <dgm:pt modelId="{99733785-44B7-48D7-8DF6-37D2CF88119F}" type="pres">
      <dgm:prSet presAssocID="{FCF98512-D8D7-4791-B23A-52747C03FC8F}" presName="sibTrans" presStyleLbl="sibTrans2D1" presStyleIdx="2" presStyleCnt="6"/>
      <dgm:spPr/>
    </dgm:pt>
    <dgm:pt modelId="{AFA51293-D2CB-47D7-A3D1-26D83EC81CE9}" type="pres">
      <dgm:prSet presAssocID="{FCF98512-D8D7-4791-B23A-52747C03FC8F}" presName="connectorText" presStyleLbl="sibTrans2D1" presStyleIdx="2" presStyleCnt="6"/>
      <dgm:spPr/>
    </dgm:pt>
    <dgm:pt modelId="{90CAD8D2-F47D-4DA4-BAF1-3A9DE9060AFE}" type="pres">
      <dgm:prSet presAssocID="{15839184-06D9-4AB3-9333-06F2E4804A65}" presName="node" presStyleLbl="node1" presStyleIdx="3" presStyleCnt="7">
        <dgm:presLayoutVars>
          <dgm:bulletEnabled val="1"/>
        </dgm:presLayoutVars>
      </dgm:prSet>
      <dgm:spPr/>
    </dgm:pt>
    <dgm:pt modelId="{6F934B03-1193-4590-9E93-96620A5E9931}" type="pres">
      <dgm:prSet presAssocID="{AD58381F-7395-4C54-8E5D-AEB78DA910D5}" presName="sibTrans" presStyleLbl="sibTrans2D1" presStyleIdx="3" presStyleCnt="6"/>
      <dgm:spPr/>
    </dgm:pt>
    <dgm:pt modelId="{3E264020-BDA2-4195-943C-DD710B9A2E49}" type="pres">
      <dgm:prSet presAssocID="{AD58381F-7395-4C54-8E5D-AEB78DA910D5}" presName="connectorText" presStyleLbl="sibTrans2D1" presStyleIdx="3" presStyleCnt="6"/>
      <dgm:spPr/>
    </dgm:pt>
    <dgm:pt modelId="{5D917E49-5E54-4CCD-9267-36ED9F583740}" type="pres">
      <dgm:prSet presAssocID="{6C7EFE7C-3403-445F-A53D-287F7AC99169}" presName="node" presStyleLbl="node1" presStyleIdx="4" presStyleCnt="7">
        <dgm:presLayoutVars>
          <dgm:bulletEnabled val="1"/>
        </dgm:presLayoutVars>
      </dgm:prSet>
      <dgm:spPr/>
    </dgm:pt>
    <dgm:pt modelId="{91983D67-B1FB-4E3C-8ACD-7EA8973C3F1D}" type="pres">
      <dgm:prSet presAssocID="{4C3B9AB0-DF82-4278-A5FB-26DAD1C483CA}" presName="sibTrans" presStyleLbl="sibTrans2D1" presStyleIdx="4" presStyleCnt="6"/>
      <dgm:spPr/>
    </dgm:pt>
    <dgm:pt modelId="{EDCDD50F-0AD4-4D08-9C00-78EC9F7EB0C4}" type="pres">
      <dgm:prSet presAssocID="{4C3B9AB0-DF82-4278-A5FB-26DAD1C483CA}" presName="connectorText" presStyleLbl="sibTrans2D1" presStyleIdx="4" presStyleCnt="6"/>
      <dgm:spPr/>
    </dgm:pt>
    <dgm:pt modelId="{9606BBFC-B4B6-4C72-A0CC-6FDBB31B028A}" type="pres">
      <dgm:prSet presAssocID="{9DFEDC0D-6B09-401F-A08D-0D481B5358F0}" presName="node" presStyleLbl="node1" presStyleIdx="5" presStyleCnt="7">
        <dgm:presLayoutVars>
          <dgm:bulletEnabled val="1"/>
        </dgm:presLayoutVars>
      </dgm:prSet>
      <dgm:spPr/>
    </dgm:pt>
    <dgm:pt modelId="{3E2BA6B5-3A8E-4107-A674-2B3DB24797FE}" type="pres">
      <dgm:prSet presAssocID="{33798868-0623-451E-A507-9BCDE219AE8A}" presName="sibTrans" presStyleLbl="sibTrans2D1" presStyleIdx="5" presStyleCnt="6"/>
      <dgm:spPr/>
    </dgm:pt>
    <dgm:pt modelId="{7AC80587-7FB6-4FD1-9D2D-E69169019077}" type="pres">
      <dgm:prSet presAssocID="{33798868-0623-451E-A507-9BCDE219AE8A}" presName="connectorText" presStyleLbl="sibTrans2D1" presStyleIdx="5" presStyleCnt="6"/>
      <dgm:spPr/>
    </dgm:pt>
    <dgm:pt modelId="{4B345D04-F00A-4BF1-9553-B34E67ED4BE0}" type="pres">
      <dgm:prSet presAssocID="{B15FD167-8BC5-45B9-97CD-430FB6A45C17}" presName="node" presStyleLbl="node1" presStyleIdx="6" presStyleCnt="7">
        <dgm:presLayoutVars>
          <dgm:bulletEnabled val="1"/>
        </dgm:presLayoutVars>
      </dgm:prSet>
      <dgm:spPr/>
    </dgm:pt>
  </dgm:ptLst>
  <dgm:cxnLst>
    <dgm:cxn modelId="{B107E101-10DE-4B31-9F4D-306CDCF18ADA}" srcId="{D452C3C4-4A9F-40E4-BEC6-597B4B2FE460}" destId="{6C7EFE7C-3403-445F-A53D-287F7AC99169}" srcOrd="4" destOrd="0" parTransId="{A637E336-0E81-4A13-B90E-7D92F74911D6}" sibTransId="{4C3B9AB0-DF82-4278-A5FB-26DAD1C483CA}"/>
    <dgm:cxn modelId="{B39B9E05-E289-47EE-87D0-3B7FE7463D46}" type="presOf" srcId="{4C3B9AB0-DF82-4278-A5FB-26DAD1C483CA}" destId="{EDCDD50F-0AD4-4D08-9C00-78EC9F7EB0C4}" srcOrd="1" destOrd="0" presId="urn:microsoft.com/office/officeart/2005/8/layout/process5"/>
    <dgm:cxn modelId="{03A0CC11-C7C0-4370-979E-FB16C7C3874B}" type="presOf" srcId="{A5F4158F-DA48-4A8A-9479-CDF8F9E0C5AA}" destId="{E0B0C16B-B53B-4ABB-A917-4E2AC561A857}" srcOrd="1" destOrd="0" presId="urn:microsoft.com/office/officeart/2005/8/layout/process5"/>
    <dgm:cxn modelId="{4CF05A15-6914-4B3C-8BFC-6DFAD6A0BC68}" type="presOf" srcId="{E898E974-0E63-46BF-A8D1-11BF1979E750}" destId="{8988D57F-F8BE-4072-8288-A13E2A765D53}" srcOrd="0" destOrd="0" presId="urn:microsoft.com/office/officeart/2005/8/layout/process5"/>
    <dgm:cxn modelId="{7C9DD219-13D2-44C1-910F-7CB61608EFD4}" type="presOf" srcId="{5AC61D4A-1BE9-4956-A055-4ACF94A43E5F}" destId="{97F534E7-6CB0-4CC6-A740-BA687F83F9D1}" srcOrd="0" destOrd="0" presId="urn:microsoft.com/office/officeart/2005/8/layout/process5"/>
    <dgm:cxn modelId="{4074C026-3441-4212-BC6F-73197E6DAB35}" srcId="{D452C3C4-4A9F-40E4-BEC6-597B4B2FE460}" destId="{9DFEDC0D-6B09-401F-A08D-0D481B5358F0}" srcOrd="5" destOrd="0" parTransId="{B4DF6DF0-00DD-4E21-B2AB-3D659C494456}" sibTransId="{33798868-0623-451E-A507-9BCDE219AE8A}"/>
    <dgm:cxn modelId="{F67B2B2A-4A9C-484B-894F-5DD1209AB44D}" type="presOf" srcId="{15839184-06D9-4AB3-9333-06F2E4804A65}" destId="{90CAD8D2-F47D-4DA4-BAF1-3A9DE9060AFE}" srcOrd="0" destOrd="0" presId="urn:microsoft.com/office/officeart/2005/8/layout/process5"/>
    <dgm:cxn modelId="{69219A2B-DAEF-4336-8F4E-9BBB715EEF6A}" type="presOf" srcId="{6C7EFE7C-3403-445F-A53D-287F7AC99169}" destId="{5D917E49-5E54-4CCD-9267-36ED9F583740}" srcOrd="0" destOrd="0" presId="urn:microsoft.com/office/officeart/2005/8/layout/process5"/>
    <dgm:cxn modelId="{17D16A3A-9A40-4AE1-86D1-9E36756A379C}" type="presOf" srcId="{33798868-0623-451E-A507-9BCDE219AE8A}" destId="{7AC80587-7FB6-4FD1-9D2D-E69169019077}" srcOrd="1" destOrd="0" presId="urn:microsoft.com/office/officeart/2005/8/layout/process5"/>
    <dgm:cxn modelId="{FE99ED5D-8E40-4A4B-ADBD-1C8AB330A6E7}" type="presOf" srcId="{4C3B9AB0-DF82-4278-A5FB-26DAD1C483CA}" destId="{91983D67-B1FB-4E3C-8ACD-7EA8973C3F1D}" srcOrd="0" destOrd="0" presId="urn:microsoft.com/office/officeart/2005/8/layout/process5"/>
    <dgm:cxn modelId="{A66B3761-0E27-4261-BF0B-BF84F93E055B}" type="presOf" srcId="{9DFEDC0D-6B09-401F-A08D-0D481B5358F0}" destId="{9606BBFC-B4B6-4C72-A0CC-6FDBB31B028A}" srcOrd="0" destOrd="0" presId="urn:microsoft.com/office/officeart/2005/8/layout/process5"/>
    <dgm:cxn modelId="{BF0D504B-7637-4045-A89B-D61835FF1AB5}" type="presOf" srcId="{D452C3C4-4A9F-40E4-BEC6-597B4B2FE460}" destId="{F1A857DD-C1D6-4CEB-819E-69D5A48BC430}" srcOrd="0" destOrd="0" presId="urn:microsoft.com/office/officeart/2005/8/layout/process5"/>
    <dgm:cxn modelId="{E49C7450-1BDE-4746-8448-5D3A06053C6A}" srcId="{D452C3C4-4A9F-40E4-BEC6-597B4B2FE460}" destId="{B15FD167-8BC5-45B9-97CD-430FB6A45C17}" srcOrd="6" destOrd="0" parTransId="{891E99B2-6D0E-4B98-8B15-1E281AEB1D10}" sibTransId="{87C59CED-2AD0-4DB2-B81B-393E6CDA8952}"/>
    <dgm:cxn modelId="{22914953-32DC-45BF-9A26-FFB14423D44C}" type="presOf" srcId="{FCF98512-D8D7-4791-B23A-52747C03FC8F}" destId="{AFA51293-D2CB-47D7-A3D1-26D83EC81CE9}" srcOrd="1" destOrd="0" presId="urn:microsoft.com/office/officeart/2005/8/layout/process5"/>
    <dgm:cxn modelId="{D6A83255-6D06-408A-8C14-B2C2A20A0778}" srcId="{D452C3C4-4A9F-40E4-BEC6-597B4B2FE460}" destId="{15839184-06D9-4AB3-9333-06F2E4804A65}" srcOrd="3" destOrd="0" parTransId="{FFFB0323-97B6-477A-B8E0-5BEE95C4153D}" sibTransId="{AD58381F-7395-4C54-8E5D-AEB78DA910D5}"/>
    <dgm:cxn modelId="{C2A0D781-D23F-4FD5-AC80-3F8852474DBE}" type="presOf" srcId="{0E23DAEE-47BC-4D4B-80BF-E874C52073C8}" destId="{F782C4E2-B757-4B57-AC1E-43CD8C68C1B8}" srcOrd="0" destOrd="0" presId="urn:microsoft.com/office/officeart/2005/8/layout/process5"/>
    <dgm:cxn modelId="{C9FC5B84-44A3-4C39-AADD-F5E8CF50B51B}" srcId="{D452C3C4-4A9F-40E4-BEC6-597B4B2FE460}" destId="{5AC61D4A-1BE9-4956-A055-4ACF94A43E5F}" srcOrd="1" destOrd="0" parTransId="{2FB6B6C7-D146-45AB-9738-1E4F82175A55}" sibTransId="{A5F4158F-DA48-4A8A-9479-CDF8F9E0C5AA}"/>
    <dgm:cxn modelId="{3E0F218E-7E51-462D-B827-5BDC6B42A1B9}" type="presOf" srcId="{A5F4158F-DA48-4A8A-9479-CDF8F9E0C5AA}" destId="{85034AE6-07BE-4B6E-98DC-A3AF61F695E1}" srcOrd="0" destOrd="0" presId="urn:microsoft.com/office/officeart/2005/8/layout/process5"/>
    <dgm:cxn modelId="{C480169B-E731-41B1-9F78-A0DDF1529369}" type="presOf" srcId="{FCF98512-D8D7-4791-B23A-52747C03FC8F}" destId="{99733785-44B7-48D7-8DF6-37D2CF88119F}" srcOrd="0" destOrd="0" presId="urn:microsoft.com/office/officeart/2005/8/layout/process5"/>
    <dgm:cxn modelId="{12DF8DA1-374E-412E-A1B2-3F106D6C3BF0}" type="presOf" srcId="{AAE7BA59-C0FD-4A62-A2B4-75F52C7A4541}" destId="{647D36DB-4E69-4C9C-B8A3-17486041F563}" srcOrd="0" destOrd="0" presId="urn:microsoft.com/office/officeart/2005/8/layout/process5"/>
    <dgm:cxn modelId="{AE7D8EB5-F4E9-400E-8EB2-0F7D51418A1C}" type="presOf" srcId="{AD58381F-7395-4C54-8E5D-AEB78DA910D5}" destId="{6F934B03-1193-4590-9E93-96620A5E9931}" srcOrd="0" destOrd="0" presId="urn:microsoft.com/office/officeart/2005/8/layout/process5"/>
    <dgm:cxn modelId="{F1D9A5B7-C186-4656-9E84-4B9E309B3413}" type="presOf" srcId="{B15FD167-8BC5-45B9-97CD-430FB6A45C17}" destId="{4B345D04-F00A-4BF1-9553-B34E67ED4BE0}" srcOrd="0" destOrd="0" presId="urn:microsoft.com/office/officeart/2005/8/layout/process5"/>
    <dgm:cxn modelId="{7835C1C4-6A8D-40EA-BCD2-6F8E02F9A095}" srcId="{D452C3C4-4A9F-40E4-BEC6-597B4B2FE460}" destId="{E898E974-0E63-46BF-A8D1-11BF1979E750}" srcOrd="2" destOrd="0" parTransId="{AA4CE957-5118-4A37-A1C1-97325DA1596A}" sibTransId="{FCF98512-D8D7-4791-B23A-52747C03FC8F}"/>
    <dgm:cxn modelId="{D2EC29DA-38EC-4109-92CE-9DEC84DAF66C}" srcId="{D452C3C4-4A9F-40E4-BEC6-597B4B2FE460}" destId="{AAE7BA59-C0FD-4A62-A2B4-75F52C7A4541}" srcOrd="0" destOrd="0" parTransId="{F7ADFEBE-1780-4598-8D8A-6413302A529D}" sibTransId="{0E23DAEE-47BC-4D4B-80BF-E874C52073C8}"/>
    <dgm:cxn modelId="{8A47D3DE-EA12-4217-9D6E-F0A265DB132C}" type="presOf" srcId="{AD58381F-7395-4C54-8E5D-AEB78DA910D5}" destId="{3E264020-BDA2-4195-943C-DD710B9A2E49}" srcOrd="1" destOrd="0" presId="urn:microsoft.com/office/officeart/2005/8/layout/process5"/>
    <dgm:cxn modelId="{F5FB73E1-8446-47C2-B54A-1CCBE3A9BA37}" type="presOf" srcId="{0E23DAEE-47BC-4D4B-80BF-E874C52073C8}" destId="{FBF15481-23D3-46CE-BEDB-C7BC465A8904}" srcOrd="1" destOrd="0" presId="urn:microsoft.com/office/officeart/2005/8/layout/process5"/>
    <dgm:cxn modelId="{A1E5B0F4-6456-4BF2-8134-7E4CBADFAC97}" type="presOf" srcId="{33798868-0623-451E-A507-9BCDE219AE8A}" destId="{3E2BA6B5-3A8E-4107-A674-2B3DB24797FE}" srcOrd="0" destOrd="0" presId="urn:microsoft.com/office/officeart/2005/8/layout/process5"/>
    <dgm:cxn modelId="{2743CE4E-48E8-463B-88AD-24AF3D3CFE6F}" type="presParOf" srcId="{F1A857DD-C1D6-4CEB-819E-69D5A48BC430}" destId="{647D36DB-4E69-4C9C-B8A3-17486041F563}" srcOrd="0" destOrd="0" presId="urn:microsoft.com/office/officeart/2005/8/layout/process5"/>
    <dgm:cxn modelId="{AAC6C331-DD99-4B73-BBFD-E799BA3F9646}" type="presParOf" srcId="{F1A857DD-C1D6-4CEB-819E-69D5A48BC430}" destId="{F782C4E2-B757-4B57-AC1E-43CD8C68C1B8}" srcOrd="1" destOrd="0" presId="urn:microsoft.com/office/officeart/2005/8/layout/process5"/>
    <dgm:cxn modelId="{0999E46A-1CC6-49A6-841E-85D9DD7B4C0C}" type="presParOf" srcId="{F782C4E2-B757-4B57-AC1E-43CD8C68C1B8}" destId="{FBF15481-23D3-46CE-BEDB-C7BC465A8904}" srcOrd="0" destOrd="0" presId="urn:microsoft.com/office/officeart/2005/8/layout/process5"/>
    <dgm:cxn modelId="{F16EEA60-AF3A-489F-8214-A451E1B3AC32}" type="presParOf" srcId="{F1A857DD-C1D6-4CEB-819E-69D5A48BC430}" destId="{97F534E7-6CB0-4CC6-A740-BA687F83F9D1}" srcOrd="2" destOrd="0" presId="urn:microsoft.com/office/officeart/2005/8/layout/process5"/>
    <dgm:cxn modelId="{A1A92EB1-FDC4-4CF7-BB65-D3DEDFBFF15D}" type="presParOf" srcId="{F1A857DD-C1D6-4CEB-819E-69D5A48BC430}" destId="{85034AE6-07BE-4B6E-98DC-A3AF61F695E1}" srcOrd="3" destOrd="0" presId="urn:microsoft.com/office/officeart/2005/8/layout/process5"/>
    <dgm:cxn modelId="{711C02E1-B9BC-4653-A4DD-AD13DE8FE8A3}" type="presParOf" srcId="{85034AE6-07BE-4B6E-98DC-A3AF61F695E1}" destId="{E0B0C16B-B53B-4ABB-A917-4E2AC561A857}" srcOrd="0" destOrd="0" presId="urn:microsoft.com/office/officeart/2005/8/layout/process5"/>
    <dgm:cxn modelId="{DFBE0E92-9CAF-44B9-970F-DED2C58A3F3C}" type="presParOf" srcId="{F1A857DD-C1D6-4CEB-819E-69D5A48BC430}" destId="{8988D57F-F8BE-4072-8288-A13E2A765D53}" srcOrd="4" destOrd="0" presId="urn:microsoft.com/office/officeart/2005/8/layout/process5"/>
    <dgm:cxn modelId="{972738B9-59BB-4F97-946D-7B4450125FA0}" type="presParOf" srcId="{F1A857DD-C1D6-4CEB-819E-69D5A48BC430}" destId="{99733785-44B7-48D7-8DF6-37D2CF88119F}" srcOrd="5" destOrd="0" presId="urn:microsoft.com/office/officeart/2005/8/layout/process5"/>
    <dgm:cxn modelId="{D977E212-1357-4A6F-BE1B-3ED4EE146782}" type="presParOf" srcId="{99733785-44B7-48D7-8DF6-37D2CF88119F}" destId="{AFA51293-D2CB-47D7-A3D1-26D83EC81CE9}" srcOrd="0" destOrd="0" presId="urn:microsoft.com/office/officeart/2005/8/layout/process5"/>
    <dgm:cxn modelId="{DF8430DC-7269-48EC-AE46-C1235124A63B}" type="presParOf" srcId="{F1A857DD-C1D6-4CEB-819E-69D5A48BC430}" destId="{90CAD8D2-F47D-4DA4-BAF1-3A9DE9060AFE}" srcOrd="6" destOrd="0" presId="urn:microsoft.com/office/officeart/2005/8/layout/process5"/>
    <dgm:cxn modelId="{48361EF7-955A-437A-9098-9FEF46A0F234}" type="presParOf" srcId="{F1A857DD-C1D6-4CEB-819E-69D5A48BC430}" destId="{6F934B03-1193-4590-9E93-96620A5E9931}" srcOrd="7" destOrd="0" presId="urn:microsoft.com/office/officeart/2005/8/layout/process5"/>
    <dgm:cxn modelId="{0528813C-32AB-44DE-B6DE-1EDA3FF95FA6}" type="presParOf" srcId="{6F934B03-1193-4590-9E93-96620A5E9931}" destId="{3E264020-BDA2-4195-943C-DD710B9A2E49}" srcOrd="0" destOrd="0" presId="urn:microsoft.com/office/officeart/2005/8/layout/process5"/>
    <dgm:cxn modelId="{C7F4760F-BE46-4E26-8515-086907CBAB28}" type="presParOf" srcId="{F1A857DD-C1D6-4CEB-819E-69D5A48BC430}" destId="{5D917E49-5E54-4CCD-9267-36ED9F583740}" srcOrd="8" destOrd="0" presId="urn:microsoft.com/office/officeart/2005/8/layout/process5"/>
    <dgm:cxn modelId="{3225FD61-3DCF-4719-95D0-8A518EF705EA}" type="presParOf" srcId="{F1A857DD-C1D6-4CEB-819E-69D5A48BC430}" destId="{91983D67-B1FB-4E3C-8ACD-7EA8973C3F1D}" srcOrd="9" destOrd="0" presId="urn:microsoft.com/office/officeart/2005/8/layout/process5"/>
    <dgm:cxn modelId="{A974D9B5-A179-4F8D-B7DC-D4F5E34E65B3}" type="presParOf" srcId="{91983D67-B1FB-4E3C-8ACD-7EA8973C3F1D}" destId="{EDCDD50F-0AD4-4D08-9C00-78EC9F7EB0C4}" srcOrd="0" destOrd="0" presId="urn:microsoft.com/office/officeart/2005/8/layout/process5"/>
    <dgm:cxn modelId="{5097D0D7-260B-4F9B-A298-7DFF7277413D}" type="presParOf" srcId="{F1A857DD-C1D6-4CEB-819E-69D5A48BC430}" destId="{9606BBFC-B4B6-4C72-A0CC-6FDBB31B028A}" srcOrd="10" destOrd="0" presId="urn:microsoft.com/office/officeart/2005/8/layout/process5"/>
    <dgm:cxn modelId="{89AD9F3F-EBE5-4DC8-A00D-F1C0AE9B4FEF}" type="presParOf" srcId="{F1A857DD-C1D6-4CEB-819E-69D5A48BC430}" destId="{3E2BA6B5-3A8E-4107-A674-2B3DB24797FE}" srcOrd="11" destOrd="0" presId="urn:microsoft.com/office/officeart/2005/8/layout/process5"/>
    <dgm:cxn modelId="{52C60509-0BB7-4514-9493-A69763F1B949}" type="presParOf" srcId="{3E2BA6B5-3A8E-4107-A674-2B3DB24797FE}" destId="{7AC80587-7FB6-4FD1-9D2D-E69169019077}" srcOrd="0" destOrd="0" presId="urn:microsoft.com/office/officeart/2005/8/layout/process5"/>
    <dgm:cxn modelId="{49F87F5E-0B52-4D03-A8C1-B737C1B82105}" type="presParOf" srcId="{F1A857DD-C1D6-4CEB-819E-69D5A48BC430}" destId="{4B345D04-F00A-4BF1-9553-B34E67ED4BE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74CE1-8C99-4EDB-AAD1-E20A5F59B5F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54E18C8D-8B70-41CE-869B-94DE8D8F5AC3}">
      <dgm:prSet phldrT="[Text]"/>
      <dgm:spPr/>
      <dgm:t>
        <a:bodyPr/>
        <a:lstStyle/>
        <a:p>
          <a:r>
            <a:rPr lang="en-US" dirty="0"/>
            <a:t>Prompt</a:t>
          </a:r>
        </a:p>
      </dgm:t>
    </dgm:pt>
    <dgm:pt modelId="{17FF9397-CF12-49FA-985E-01A3DE9040B3}" type="parTrans" cxnId="{F72E9800-7FDE-421F-B3FA-49A2E1F91477}">
      <dgm:prSet/>
      <dgm:spPr/>
      <dgm:t>
        <a:bodyPr/>
        <a:lstStyle/>
        <a:p>
          <a:endParaRPr lang="en-US"/>
        </a:p>
      </dgm:t>
    </dgm:pt>
    <dgm:pt modelId="{EB01E6F6-4974-4140-853B-9C980FF50912}" type="sibTrans" cxnId="{F72E9800-7FDE-421F-B3FA-49A2E1F91477}">
      <dgm:prSet/>
      <dgm:spPr/>
      <dgm:t>
        <a:bodyPr/>
        <a:lstStyle/>
        <a:p>
          <a:endParaRPr lang="en-US"/>
        </a:p>
      </dgm:t>
    </dgm:pt>
    <dgm:pt modelId="{B5F2AFD7-7815-40FA-A3B9-47BE9865F71B}">
      <dgm:prSet phldrT="[Text]"/>
      <dgm:spPr/>
      <dgm:t>
        <a:bodyPr/>
        <a:lstStyle/>
        <a:p>
          <a:r>
            <a:rPr lang="en-US" dirty="0"/>
            <a:t>LLM on vector Database</a:t>
          </a:r>
        </a:p>
      </dgm:t>
    </dgm:pt>
    <dgm:pt modelId="{CBD83BAB-E080-4309-8E3C-FADEFE595F8E}" type="parTrans" cxnId="{3EB3D3D7-F552-430C-B56E-EBBC6F443FC1}">
      <dgm:prSet/>
      <dgm:spPr/>
      <dgm:t>
        <a:bodyPr/>
        <a:lstStyle/>
        <a:p>
          <a:endParaRPr lang="en-US"/>
        </a:p>
      </dgm:t>
    </dgm:pt>
    <dgm:pt modelId="{0CB7A147-C942-47F4-8D8F-DD883BD277F7}" type="sibTrans" cxnId="{3EB3D3D7-F552-430C-B56E-EBBC6F443FC1}">
      <dgm:prSet/>
      <dgm:spPr/>
      <dgm:t>
        <a:bodyPr/>
        <a:lstStyle/>
        <a:p>
          <a:endParaRPr lang="en-US"/>
        </a:p>
      </dgm:t>
    </dgm:pt>
    <dgm:pt modelId="{9015E2D6-9CB6-4671-A25A-D2E264C9B2C6}">
      <dgm:prSet phldrT="[Text]"/>
      <dgm:spPr/>
      <dgm:t>
        <a:bodyPr/>
        <a:lstStyle/>
        <a:p>
          <a:r>
            <a:rPr lang="en-US" dirty="0"/>
            <a:t>Interview Questions and Answers</a:t>
          </a:r>
        </a:p>
      </dgm:t>
    </dgm:pt>
    <dgm:pt modelId="{354382EE-413E-4453-90EC-D28AFD5EE937}" type="parTrans" cxnId="{68D6344E-4ED0-4B52-A619-27210EC86CC9}">
      <dgm:prSet/>
      <dgm:spPr/>
      <dgm:t>
        <a:bodyPr/>
        <a:lstStyle/>
        <a:p>
          <a:endParaRPr lang="en-US"/>
        </a:p>
      </dgm:t>
    </dgm:pt>
    <dgm:pt modelId="{E441EE91-3CA4-4E5F-B174-42FEFA9DE146}" type="sibTrans" cxnId="{68D6344E-4ED0-4B52-A619-27210EC86CC9}">
      <dgm:prSet/>
      <dgm:spPr/>
      <dgm:t>
        <a:bodyPr/>
        <a:lstStyle/>
        <a:p>
          <a:endParaRPr lang="en-US"/>
        </a:p>
      </dgm:t>
    </dgm:pt>
    <dgm:pt modelId="{F4BE0547-686F-45E2-8F98-8A4DF52B50D2}" type="pres">
      <dgm:prSet presAssocID="{13074CE1-8C99-4EDB-AAD1-E20A5F59B5F1}" presName="Name0" presStyleCnt="0">
        <dgm:presLayoutVars>
          <dgm:dir/>
          <dgm:animOne val="branch"/>
          <dgm:animLvl val="lvl"/>
        </dgm:presLayoutVars>
      </dgm:prSet>
      <dgm:spPr/>
    </dgm:pt>
    <dgm:pt modelId="{31F8FF6E-CA0B-4C54-B9FD-4F53B0F0BD2D}" type="pres">
      <dgm:prSet presAssocID="{54E18C8D-8B70-41CE-869B-94DE8D8F5AC3}" presName="chaos" presStyleCnt="0"/>
      <dgm:spPr/>
    </dgm:pt>
    <dgm:pt modelId="{33DB2222-142A-4298-B08B-D1A9F016EB10}" type="pres">
      <dgm:prSet presAssocID="{54E18C8D-8B70-41CE-869B-94DE8D8F5AC3}" presName="parTx1" presStyleLbl="revTx" presStyleIdx="0" presStyleCnt="2"/>
      <dgm:spPr/>
    </dgm:pt>
    <dgm:pt modelId="{47A37788-1180-45A8-8339-1BAB25327A5F}" type="pres">
      <dgm:prSet presAssocID="{54E18C8D-8B70-41CE-869B-94DE8D8F5AC3}" presName="c1" presStyleLbl="node1" presStyleIdx="0" presStyleCnt="19"/>
      <dgm:spPr/>
    </dgm:pt>
    <dgm:pt modelId="{9AB2AE3E-B12E-4BC6-B773-C72E1F36641D}" type="pres">
      <dgm:prSet presAssocID="{54E18C8D-8B70-41CE-869B-94DE8D8F5AC3}" presName="c2" presStyleLbl="node1" presStyleIdx="1" presStyleCnt="19"/>
      <dgm:spPr/>
    </dgm:pt>
    <dgm:pt modelId="{85F02B41-22CF-4CFF-B5E8-A32271CD8F96}" type="pres">
      <dgm:prSet presAssocID="{54E18C8D-8B70-41CE-869B-94DE8D8F5AC3}" presName="c3" presStyleLbl="node1" presStyleIdx="2" presStyleCnt="19"/>
      <dgm:spPr/>
    </dgm:pt>
    <dgm:pt modelId="{24A58936-3CC4-44FD-A581-60316579932E}" type="pres">
      <dgm:prSet presAssocID="{54E18C8D-8B70-41CE-869B-94DE8D8F5AC3}" presName="c4" presStyleLbl="node1" presStyleIdx="3" presStyleCnt="19"/>
      <dgm:spPr/>
    </dgm:pt>
    <dgm:pt modelId="{48BD7316-841C-4252-84A3-AFABA623FFC9}" type="pres">
      <dgm:prSet presAssocID="{54E18C8D-8B70-41CE-869B-94DE8D8F5AC3}" presName="c5" presStyleLbl="node1" presStyleIdx="4" presStyleCnt="19"/>
      <dgm:spPr/>
    </dgm:pt>
    <dgm:pt modelId="{D06260AF-E6D0-4BE3-96AB-6AC258E326EC}" type="pres">
      <dgm:prSet presAssocID="{54E18C8D-8B70-41CE-869B-94DE8D8F5AC3}" presName="c6" presStyleLbl="node1" presStyleIdx="5" presStyleCnt="19"/>
      <dgm:spPr/>
    </dgm:pt>
    <dgm:pt modelId="{B34C1A66-4F36-42A6-B4A7-7D3F95BE7063}" type="pres">
      <dgm:prSet presAssocID="{54E18C8D-8B70-41CE-869B-94DE8D8F5AC3}" presName="c7" presStyleLbl="node1" presStyleIdx="6" presStyleCnt="19"/>
      <dgm:spPr/>
    </dgm:pt>
    <dgm:pt modelId="{960B5D99-A07B-485B-BC5F-B4A8581B0205}" type="pres">
      <dgm:prSet presAssocID="{54E18C8D-8B70-41CE-869B-94DE8D8F5AC3}" presName="c8" presStyleLbl="node1" presStyleIdx="7" presStyleCnt="19"/>
      <dgm:spPr/>
    </dgm:pt>
    <dgm:pt modelId="{2A313C2E-174F-432B-A969-D2440E269B6F}" type="pres">
      <dgm:prSet presAssocID="{54E18C8D-8B70-41CE-869B-94DE8D8F5AC3}" presName="c9" presStyleLbl="node1" presStyleIdx="8" presStyleCnt="19"/>
      <dgm:spPr/>
    </dgm:pt>
    <dgm:pt modelId="{B122E8A0-8983-4B9A-A739-9F6975E21148}" type="pres">
      <dgm:prSet presAssocID="{54E18C8D-8B70-41CE-869B-94DE8D8F5AC3}" presName="c10" presStyleLbl="node1" presStyleIdx="9" presStyleCnt="19"/>
      <dgm:spPr/>
    </dgm:pt>
    <dgm:pt modelId="{65A51898-10E2-451F-A8AA-9B683C44284E}" type="pres">
      <dgm:prSet presAssocID="{54E18C8D-8B70-41CE-869B-94DE8D8F5AC3}" presName="c11" presStyleLbl="node1" presStyleIdx="10" presStyleCnt="19"/>
      <dgm:spPr/>
    </dgm:pt>
    <dgm:pt modelId="{BB7A9CFF-C35C-441B-8780-A6B31A7D83E9}" type="pres">
      <dgm:prSet presAssocID="{54E18C8D-8B70-41CE-869B-94DE8D8F5AC3}" presName="c12" presStyleLbl="node1" presStyleIdx="11" presStyleCnt="19"/>
      <dgm:spPr/>
    </dgm:pt>
    <dgm:pt modelId="{0DC6A197-247E-47C4-B793-0B55531B5395}" type="pres">
      <dgm:prSet presAssocID="{54E18C8D-8B70-41CE-869B-94DE8D8F5AC3}" presName="c13" presStyleLbl="node1" presStyleIdx="12" presStyleCnt="19"/>
      <dgm:spPr/>
    </dgm:pt>
    <dgm:pt modelId="{379DD7E6-8C09-415D-BC4B-3BDB7EB07AFA}" type="pres">
      <dgm:prSet presAssocID="{54E18C8D-8B70-41CE-869B-94DE8D8F5AC3}" presName="c14" presStyleLbl="node1" presStyleIdx="13" presStyleCnt="19"/>
      <dgm:spPr/>
    </dgm:pt>
    <dgm:pt modelId="{AAACC646-FEBB-42B9-936F-522B1BF5C745}" type="pres">
      <dgm:prSet presAssocID="{54E18C8D-8B70-41CE-869B-94DE8D8F5AC3}" presName="c15" presStyleLbl="node1" presStyleIdx="14" presStyleCnt="19"/>
      <dgm:spPr/>
    </dgm:pt>
    <dgm:pt modelId="{5F04B511-6E96-4C8D-BEE3-891CFD657528}" type="pres">
      <dgm:prSet presAssocID="{54E18C8D-8B70-41CE-869B-94DE8D8F5AC3}" presName="c16" presStyleLbl="node1" presStyleIdx="15" presStyleCnt="19"/>
      <dgm:spPr/>
    </dgm:pt>
    <dgm:pt modelId="{2E564BBB-FA70-45E1-973C-530709FDFB55}" type="pres">
      <dgm:prSet presAssocID="{54E18C8D-8B70-41CE-869B-94DE8D8F5AC3}" presName="c17" presStyleLbl="node1" presStyleIdx="16" presStyleCnt="19"/>
      <dgm:spPr/>
    </dgm:pt>
    <dgm:pt modelId="{9A05251B-3543-411B-8EBD-B26EA34EC0B1}" type="pres">
      <dgm:prSet presAssocID="{54E18C8D-8B70-41CE-869B-94DE8D8F5AC3}" presName="c18" presStyleLbl="node1" presStyleIdx="17" presStyleCnt="19"/>
      <dgm:spPr/>
    </dgm:pt>
    <dgm:pt modelId="{1DD7F1D4-9275-4A51-9F5E-808DFDB58F09}" type="pres">
      <dgm:prSet presAssocID="{EB01E6F6-4974-4140-853B-9C980FF50912}" presName="chevronComposite1" presStyleCnt="0"/>
      <dgm:spPr/>
    </dgm:pt>
    <dgm:pt modelId="{5218541F-9B22-4453-9AFC-33BECC1A57A4}" type="pres">
      <dgm:prSet presAssocID="{EB01E6F6-4974-4140-853B-9C980FF50912}" presName="chevron1" presStyleLbl="sibTrans2D1" presStyleIdx="0" presStyleCnt="2"/>
      <dgm:spPr/>
    </dgm:pt>
    <dgm:pt modelId="{6911C0B0-EF4B-4CF5-A536-77A234E300E7}" type="pres">
      <dgm:prSet presAssocID="{EB01E6F6-4974-4140-853B-9C980FF50912}" presName="spChevron1" presStyleCnt="0"/>
      <dgm:spPr/>
    </dgm:pt>
    <dgm:pt modelId="{02F44E5A-BEEE-414C-9107-1C4B24008F0E}" type="pres">
      <dgm:prSet presAssocID="{B5F2AFD7-7815-40FA-A3B9-47BE9865F71B}" presName="middle" presStyleCnt="0"/>
      <dgm:spPr/>
    </dgm:pt>
    <dgm:pt modelId="{DB6EEC04-2F41-4909-9AEF-6CBCC43F9376}" type="pres">
      <dgm:prSet presAssocID="{B5F2AFD7-7815-40FA-A3B9-47BE9865F71B}" presName="parTxMid" presStyleLbl="revTx" presStyleIdx="1" presStyleCnt="2"/>
      <dgm:spPr/>
    </dgm:pt>
    <dgm:pt modelId="{A8FAB755-83EB-434B-9FFA-4850FCD512BB}" type="pres">
      <dgm:prSet presAssocID="{B5F2AFD7-7815-40FA-A3B9-47BE9865F71B}" presName="spMid" presStyleCnt="0"/>
      <dgm:spPr/>
    </dgm:pt>
    <dgm:pt modelId="{5D52EAE6-A2A4-4C25-9106-12C677F1136E}" type="pres">
      <dgm:prSet presAssocID="{0CB7A147-C942-47F4-8D8F-DD883BD277F7}" presName="chevronComposite1" presStyleCnt="0"/>
      <dgm:spPr/>
    </dgm:pt>
    <dgm:pt modelId="{F19B5368-5E92-4D38-909C-76A922F007FD}" type="pres">
      <dgm:prSet presAssocID="{0CB7A147-C942-47F4-8D8F-DD883BD277F7}" presName="chevron1" presStyleLbl="sibTrans2D1" presStyleIdx="1" presStyleCnt="2"/>
      <dgm:spPr/>
    </dgm:pt>
    <dgm:pt modelId="{E76FC987-15E4-4541-88FE-D7230BE5035B}" type="pres">
      <dgm:prSet presAssocID="{0CB7A147-C942-47F4-8D8F-DD883BD277F7}" presName="spChevron1" presStyleCnt="0"/>
      <dgm:spPr/>
    </dgm:pt>
    <dgm:pt modelId="{20ABA387-C07C-41A6-9F8D-74BBFE5C07D8}" type="pres">
      <dgm:prSet presAssocID="{9015E2D6-9CB6-4671-A25A-D2E264C9B2C6}" presName="last" presStyleCnt="0"/>
      <dgm:spPr/>
    </dgm:pt>
    <dgm:pt modelId="{044C8AF8-0AA0-4C7F-9AFD-A4203DD82C74}" type="pres">
      <dgm:prSet presAssocID="{9015E2D6-9CB6-4671-A25A-D2E264C9B2C6}" presName="circleTx" presStyleLbl="node1" presStyleIdx="18" presStyleCnt="19"/>
      <dgm:spPr/>
    </dgm:pt>
    <dgm:pt modelId="{E12912A8-B97C-46EF-9C3B-A1FA631C0E94}" type="pres">
      <dgm:prSet presAssocID="{9015E2D6-9CB6-4671-A25A-D2E264C9B2C6}" presName="spN" presStyleCnt="0"/>
      <dgm:spPr/>
    </dgm:pt>
  </dgm:ptLst>
  <dgm:cxnLst>
    <dgm:cxn modelId="{F72E9800-7FDE-421F-B3FA-49A2E1F91477}" srcId="{13074CE1-8C99-4EDB-AAD1-E20A5F59B5F1}" destId="{54E18C8D-8B70-41CE-869B-94DE8D8F5AC3}" srcOrd="0" destOrd="0" parTransId="{17FF9397-CF12-49FA-985E-01A3DE9040B3}" sibTransId="{EB01E6F6-4974-4140-853B-9C980FF50912}"/>
    <dgm:cxn modelId="{4DAE071D-28B8-4027-AFA9-3B8E37B4C0D9}" type="presOf" srcId="{B5F2AFD7-7815-40FA-A3B9-47BE9865F71B}" destId="{DB6EEC04-2F41-4909-9AEF-6CBCC43F9376}" srcOrd="0" destOrd="0" presId="urn:microsoft.com/office/officeart/2009/3/layout/RandomtoResultProcess"/>
    <dgm:cxn modelId="{2AA5833B-AC45-4B92-85D8-E8F57E6EF3EA}" type="presOf" srcId="{13074CE1-8C99-4EDB-AAD1-E20A5F59B5F1}" destId="{F4BE0547-686F-45E2-8F98-8A4DF52B50D2}" srcOrd="0" destOrd="0" presId="urn:microsoft.com/office/officeart/2009/3/layout/RandomtoResultProcess"/>
    <dgm:cxn modelId="{68D6344E-4ED0-4B52-A619-27210EC86CC9}" srcId="{13074CE1-8C99-4EDB-AAD1-E20A5F59B5F1}" destId="{9015E2D6-9CB6-4671-A25A-D2E264C9B2C6}" srcOrd="2" destOrd="0" parTransId="{354382EE-413E-4453-90EC-D28AFD5EE937}" sibTransId="{E441EE91-3CA4-4E5F-B174-42FEFA9DE146}"/>
    <dgm:cxn modelId="{CEAEF456-67B1-48FB-8472-980D76744A2A}" type="presOf" srcId="{9015E2D6-9CB6-4671-A25A-D2E264C9B2C6}" destId="{044C8AF8-0AA0-4C7F-9AFD-A4203DD82C74}" srcOrd="0" destOrd="0" presId="urn:microsoft.com/office/officeart/2009/3/layout/RandomtoResultProcess"/>
    <dgm:cxn modelId="{3EB3D3D7-F552-430C-B56E-EBBC6F443FC1}" srcId="{13074CE1-8C99-4EDB-AAD1-E20A5F59B5F1}" destId="{B5F2AFD7-7815-40FA-A3B9-47BE9865F71B}" srcOrd="1" destOrd="0" parTransId="{CBD83BAB-E080-4309-8E3C-FADEFE595F8E}" sibTransId="{0CB7A147-C942-47F4-8D8F-DD883BD277F7}"/>
    <dgm:cxn modelId="{7669A0D8-2B3C-4380-B9E7-EBBF6A1BEA80}" type="presOf" srcId="{54E18C8D-8B70-41CE-869B-94DE8D8F5AC3}" destId="{33DB2222-142A-4298-B08B-D1A9F016EB10}" srcOrd="0" destOrd="0" presId="urn:microsoft.com/office/officeart/2009/3/layout/RandomtoResultProcess"/>
    <dgm:cxn modelId="{865A7C47-1778-4F80-AA26-579331DC1340}" type="presParOf" srcId="{F4BE0547-686F-45E2-8F98-8A4DF52B50D2}" destId="{31F8FF6E-CA0B-4C54-B9FD-4F53B0F0BD2D}" srcOrd="0" destOrd="0" presId="urn:microsoft.com/office/officeart/2009/3/layout/RandomtoResultProcess"/>
    <dgm:cxn modelId="{1443B3CA-1832-45ED-88F4-5D86E5F82C3E}" type="presParOf" srcId="{31F8FF6E-CA0B-4C54-B9FD-4F53B0F0BD2D}" destId="{33DB2222-142A-4298-B08B-D1A9F016EB10}" srcOrd="0" destOrd="0" presId="urn:microsoft.com/office/officeart/2009/3/layout/RandomtoResultProcess"/>
    <dgm:cxn modelId="{9ABF1FAD-7F52-4C33-A4C7-8B4165F7AC70}" type="presParOf" srcId="{31F8FF6E-CA0B-4C54-B9FD-4F53B0F0BD2D}" destId="{47A37788-1180-45A8-8339-1BAB25327A5F}" srcOrd="1" destOrd="0" presId="urn:microsoft.com/office/officeart/2009/3/layout/RandomtoResultProcess"/>
    <dgm:cxn modelId="{AAC7C76A-696E-4794-9844-8F1E7F86C98F}" type="presParOf" srcId="{31F8FF6E-CA0B-4C54-B9FD-4F53B0F0BD2D}" destId="{9AB2AE3E-B12E-4BC6-B773-C72E1F36641D}" srcOrd="2" destOrd="0" presId="urn:microsoft.com/office/officeart/2009/3/layout/RandomtoResultProcess"/>
    <dgm:cxn modelId="{4E446779-34E1-41EE-A0AD-EDC7FAD06FCA}" type="presParOf" srcId="{31F8FF6E-CA0B-4C54-B9FD-4F53B0F0BD2D}" destId="{85F02B41-22CF-4CFF-B5E8-A32271CD8F96}" srcOrd="3" destOrd="0" presId="urn:microsoft.com/office/officeart/2009/3/layout/RandomtoResultProcess"/>
    <dgm:cxn modelId="{67BF0699-F84C-4491-8027-624AADB92E49}" type="presParOf" srcId="{31F8FF6E-CA0B-4C54-B9FD-4F53B0F0BD2D}" destId="{24A58936-3CC4-44FD-A581-60316579932E}" srcOrd="4" destOrd="0" presId="urn:microsoft.com/office/officeart/2009/3/layout/RandomtoResultProcess"/>
    <dgm:cxn modelId="{D856B8DA-3359-405A-983B-1F524EC8ECFA}" type="presParOf" srcId="{31F8FF6E-CA0B-4C54-B9FD-4F53B0F0BD2D}" destId="{48BD7316-841C-4252-84A3-AFABA623FFC9}" srcOrd="5" destOrd="0" presId="urn:microsoft.com/office/officeart/2009/3/layout/RandomtoResultProcess"/>
    <dgm:cxn modelId="{43886362-41E6-40B4-8DCC-8DDE4156737E}" type="presParOf" srcId="{31F8FF6E-CA0B-4C54-B9FD-4F53B0F0BD2D}" destId="{D06260AF-E6D0-4BE3-96AB-6AC258E326EC}" srcOrd="6" destOrd="0" presId="urn:microsoft.com/office/officeart/2009/3/layout/RandomtoResultProcess"/>
    <dgm:cxn modelId="{3BFE8874-51D7-4055-AAB0-D3944559FA89}" type="presParOf" srcId="{31F8FF6E-CA0B-4C54-B9FD-4F53B0F0BD2D}" destId="{B34C1A66-4F36-42A6-B4A7-7D3F95BE7063}" srcOrd="7" destOrd="0" presId="urn:microsoft.com/office/officeart/2009/3/layout/RandomtoResultProcess"/>
    <dgm:cxn modelId="{3DA841F8-EA3A-4686-9859-0C7C11DA953D}" type="presParOf" srcId="{31F8FF6E-CA0B-4C54-B9FD-4F53B0F0BD2D}" destId="{960B5D99-A07B-485B-BC5F-B4A8581B0205}" srcOrd="8" destOrd="0" presId="urn:microsoft.com/office/officeart/2009/3/layout/RandomtoResultProcess"/>
    <dgm:cxn modelId="{5275EDA5-2A40-4681-A046-85F039CB0FAF}" type="presParOf" srcId="{31F8FF6E-CA0B-4C54-B9FD-4F53B0F0BD2D}" destId="{2A313C2E-174F-432B-A969-D2440E269B6F}" srcOrd="9" destOrd="0" presId="urn:microsoft.com/office/officeart/2009/3/layout/RandomtoResultProcess"/>
    <dgm:cxn modelId="{960D9843-E0DE-47AC-A788-46E4DA7F9901}" type="presParOf" srcId="{31F8FF6E-CA0B-4C54-B9FD-4F53B0F0BD2D}" destId="{B122E8A0-8983-4B9A-A739-9F6975E21148}" srcOrd="10" destOrd="0" presId="urn:microsoft.com/office/officeart/2009/3/layout/RandomtoResultProcess"/>
    <dgm:cxn modelId="{7694EFFB-544C-464B-8584-F488428DCE00}" type="presParOf" srcId="{31F8FF6E-CA0B-4C54-B9FD-4F53B0F0BD2D}" destId="{65A51898-10E2-451F-A8AA-9B683C44284E}" srcOrd="11" destOrd="0" presId="urn:microsoft.com/office/officeart/2009/3/layout/RandomtoResultProcess"/>
    <dgm:cxn modelId="{F09027CB-C901-4B19-94A3-783AA33BCEDB}" type="presParOf" srcId="{31F8FF6E-CA0B-4C54-B9FD-4F53B0F0BD2D}" destId="{BB7A9CFF-C35C-441B-8780-A6B31A7D83E9}" srcOrd="12" destOrd="0" presId="urn:microsoft.com/office/officeart/2009/3/layout/RandomtoResultProcess"/>
    <dgm:cxn modelId="{51F2CC61-E295-4B50-A0A2-F65A9207B3C6}" type="presParOf" srcId="{31F8FF6E-CA0B-4C54-B9FD-4F53B0F0BD2D}" destId="{0DC6A197-247E-47C4-B793-0B55531B5395}" srcOrd="13" destOrd="0" presId="urn:microsoft.com/office/officeart/2009/3/layout/RandomtoResultProcess"/>
    <dgm:cxn modelId="{4DEDBAF7-2CC0-4239-8182-FE89DDC52E33}" type="presParOf" srcId="{31F8FF6E-CA0B-4C54-B9FD-4F53B0F0BD2D}" destId="{379DD7E6-8C09-415D-BC4B-3BDB7EB07AFA}" srcOrd="14" destOrd="0" presId="urn:microsoft.com/office/officeart/2009/3/layout/RandomtoResultProcess"/>
    <dgm:cxn modelId="{6EA7800B-5E71-4D2E-AFB1-423F4AE91DAC}" type="presParOf" srcId="{31F8FF6E-CA0B-4C54-B9FD-4F53B0F0BD2D}" destId="{AAACC646-FEBB-42B9-936F-522B1BF5C745}" srcOrd="15" destOrd="0" presId="urn:microsoft.com/office/officeart/2009/3/layout/RandomtoResultProcess"/>
    <dgm:cxn modelId="{F3C345E3-CFCF-423D-9F8D-3C6E2988CD1A}" type="presParOf" srcId="{31F8FF6E-CA0B-4C54-B9FD-4F53B0F0BD2D}" destId="{5F04B511-6E96-4C8D-BEE3-891CFD657528}" srcOrd="16" destOrd="0" presId="urn:microsoft.com/office/officeart/2009/3/layout/RandomtoResultProcess"/>
    <dgm:cxn modelId="{69F4DD74-8F1B-4FED-95DA-4486A6C4F36D}" type="presParOf" srcId="{31F8FF6E-CA0B-4C54-B9FD-4F53B0F0BD2D}" destId="{2E564BBB-FA70-45E1-973C-530709FDFB55}" srcOrd="17" destOrd="0" presId="urn:microsoft.com/office/officeart/2009/3/layout/RandomtoResultProcess"/>
    <dgm:cxn modelId="{16B9351F-58DB-4ABC-B21C-F2847EB9148E}" type="presParOf" srcId="{31F8FF6E-CA0B-4C54-B9FD-4F53B0F0BD2D}" destId="{9A05251B-3543-411B-8EBD-B26EA34EC0B1}" srcOrd="18" destOrd="0" presId="urn:microsoft.com/office/officeart/2009/3/layout/RandomtoResultProcess"/>
    <dgm:cxn modelId="{99A04012-9B1F-4558-97FC-3667D1D79C6B}" type="presParOf" srcId="{F4BE0547-686F-45E2-8F98-8A4DF52B50D2}" destId="{1DD7F1D4-9275-4A51-9F5E-808DFDB58F09}" srcOrd="1" destOrd="0" presId="urn:microsoft.com/office/officeart/2009/3/layout/RandomtoResultProcess"/>
    <dgm:cxn modelId="{0A78EAD5-1095-4EF8-8596-1C85017D5745}" type="presParOf" srcId="{1DD7F1D4-9275-4A51-9F5E-808DFDB58F09}" destId="{5218541F-9B22-4453-9AFC-33BECC1A57A4}" srcOrd="0" destOrd="0" presId="urn:microsoft.com/office/officeart/2009/3/layout/RandomtoResultProcess"/>
    <dgm:cxn modelId="{DEE96C04-ADB5-4E65-A898-99EBC38E4298}" type="presParOf" srcId="{1DD7F1D4-9275-4A51-9F5E-808DFDB58F09}" destId="{6911C0B0-EF4B-4CF5-A536-77A234E300E7}" srcOrd="1" destOrd="0" presId="urn:microsoft.com/office/officeart/2009/3/layout/RandomtoResultProcess"/>
    <dgm:cxn modelId="{621DC291-1221-4D62-B826-975D5340E37F}" type="presParOf" srcId="{F4BE0547-686F-45E2-8F98-8A4DF52B50D2}" destId="{02F44E5A-BEEE-414C-9107-1C4B24008F0E}" srcOrd="2" destOrd="0" presId="urn:microsoft.com/office/officeart/2009/3/layout/RandomtoResultProcess"/>
    <dgm:cxn modelId="{9D8CCC2B-32FB-4E80-81EA-F92969D30632}" type="presParOf" srcId="{02F44E5A-BEEE-414C-9107-1C4B24008F0E}" destId="{DB6EEC04-2F41-4909-9AEF-6CBCC43F9376}" srcOrd="0" destOrd="0" presId="urn:microsoft.com/office/officeart/2009/3/layout/RandomtoResultProcess"/>
    <dgm:cxn modelId="{14EAFE66-8281-4A94-8B4A-C3C8C3C73846}" type="presParOf" srcId="{02F44E5A-BEEE-414C-9107-1C4B24008F0E}" destId="{A8FAB755-83EB-434B-9FFA-4850FCD512BB}" srcOrd="1" destOrd="0" presId="urn:microsoft.com/office/officeart/2009/3/layout/RandomtoResultProcess"/>
    <dgm:cxn modelId="{AD9CDDEA-B1DF-4560-83B5-3CB10B3F1B86}" type="presParOf" srcId="{F4BE0547-686F-45E2-8F98-8A4DF52B50D2}" destId="{5D52EAE6-A2A4-4C25-9106-12C677F1136E}" srcOrd="3" destOrd="0" presId="urn:microsoft.com/office/officeart/2009/3/layout/RandomtoResultProcess"/>
    <dgm:cxn modelId="{554B4ECB-1023-4430-8F9E-6E731AF2EF79}" type="presParOf" srcId="{5D52EAE6-A2A4-4C25-9106-12C677F1136E}" destId="{F19B5368-5E92-4D38-909C-76A922F007FD}" srcOrd="0" destOrd="0" presId="urn:microsoft.com/office/officeart/2009/3/layout/RandomtoResultProcess"/>
    <dgm:cxn modelId="{3D3DE075-19C4-4DF1-AC48-F8065E9F6D43}" type="presParOf" srcId="{5D52EAE6-A2A4-4C25-9106-12C677F1136E}" destId="{E76FC987-15E4-4541-88FE-D7230BE5035B}" srcOrd="1" destOrd="0" presId="urn:microsoft.com/office/officeart/2009/3/layout/RandomtoResultProcess"/>
    <dgm:cxn modelId="{579A5C10-CE68-4A56-A91D-F0E1AD45D1F6}" type="presParOf" srcId="{F4BE0547-686F-45E2-8F98-8A4DF52B50D2}" destId="{20ABA387-C07C-41A6-9F8D-74BBFE5C07D8}" srcOrd="4" destOrd="0" presId="urn:microsoft.com/office/officeart/2009/3/layout/RandomtoResultProcess"/>
    <dgm:cxn modelId="{47ADC016-4FD0-4021-96E4-BFC14C1B47A9}" type="presParOf" srcId="{20ABA387-C07C-41A6-9F8D-74BBFE5C07D8}" destId="{044C8AF8-0AA0-4C7F-9AFD-A4203DD82C74}" srcOrd="0" destOrd="0" presId="urn:microsoft.com/office/officeart/2009/3/layout/RandomtoResultProcess"/>
    <dgm:cxn modelId="{1F6510E5-2761-4C9B-9274-E5EFBC9AEB88}" type="presParOf" srcId="{20ABA387-C07C-41A6-9F8D-74BBFE5C07D8}" destId="{E12912A8-B97C-46EF-9C3B-A1FA631C0E9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36DB-4E69-4C9C-B8A3-17486041F563}">
      <dsp:nvSpPr>
        <dsp:cNvPr id="0" name=""/>
        <dsp:cNvSpPr/>
      </dsp:nvSpPr>
      <dsp:spPr>
        <a:xfrm>
          <a:off x="4752" y="143602"/>
          <a:ext cx="2078082" cy="124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PDF</a:t>
          </a:r>
        </a:p>
      </dsp:txBody>
      <dsp:txXfrm>
        <a:off x="41271" y="180121"/>
        <a:ext cx="2005044" cy="1173811"/>
      </dsp:txXfrm>
    </dsp:sp>
    <dsp:sp modelId="{F782C4E2-B757-4B57-AC1E-43CD8C68C1B8}">
      <dsp:nvSpPr>
        <dsp:cNvPr id="0" name=""/>
        <dsp:cNvSpPr/>
      </dsp:nvSpPr>
      <dsp:spPr>
        <a:xfrm>
          <a:off x="2265706" y="509344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65706" y="612417"/>
        <a:ext cx="308387" cy="309218"/>
      </dsp:txXfrm>
    </dsp:sp>
    <dsp:sp modelId="{97F534E7-6CB0-4CC6-A740-BA687F83F9D1}">
      <dsp:nvSpPr>
        <dsp:cNvPr id="0" name=""/>
        <dsp:cNvSpPr/>
      </dsp:nvSpPr>
      <dsp:spPr>
        <a:xfrm>
          <a:off x="2914068" y="143602"/>
          <a:ext cx="2078082" cy="1246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Docs</a:t>
          </a:r>
        </a:p>
      </dsp:txBody>
      <dsp:txXfrm>
        <a:off x="2950587" y="180121"/>
        <a:ext cx="2005044" cy="1173811"/>
      </dsp:txXfrm>
    </dsp:sp>
    <dsp:sp modelId="{85034AE6-07BE-4B6E-98DC-A3AF61F695E1}">
      <dsp:nvSpPr>
        <dsp:cNvPr id="0" name=""/>
        <dsp:cNvSpPr/>
      </dsp:nvSpPr>
      <dsp:spPr>
        <a:xfrm>
          <a:off x="5175022" y="509344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75022" y="612417"/>
        <a:ext cx="308387" cy="309218"/>
      </dsp:txXfrm>
    </dsp:sp>
    <dsp:sp modelId="{8988D57F-F8BE-4072-8288-A13E2A765D53}">
      <dsp:nvSpPr>
        <dsp:cNvPr id="0" name=""/>
        <dsp:cNvSpPr/>
      </dsp:nvSpPr>
      <dsp:spPr>
        <a:xfrm>
          <a:off x="5823384" y="143602"/>
          <a:ext cx="2078082" cy="12468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Chunks</a:t>
          </a:r>
        </a:p>
      </dsp:txBody>
      <dsp:txXfrm>
        <a:off x="5859903" y="180121"/>
        <a:ext cx="2005044" cy="1173811"/>
      </dsp:txXfrm>
    </dsp:sp>
    <dsp:sp modelId="{99733785-44B7-48D7-8DF6-37D2CF88119F}">
      <dsp:nvSpPr>
        <dsp:cNvPr id="0" name=""/>
        <dsp:cNvSpPr/>
      </dsp:nvSpPr>
      <dsp:spPr>
        <a:xfrm>
          <a:off x="8084338" y="509344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84338" y="612417"/>
        <a:ext cx="308387" cy="309218"/>
      </dsp:txXfrm>
    </dsp:sp>
    <dsp:sp modelId="{90CAD8D2-F47D-4DA4-BAF1-3A9DE9060AFE}">
      <dsp:nvSpPr>
        <dsp:cNvPr id="0" name=""/>
        <dsp:cNvSpPr/>
      </dsp:nvSpPr>
      <dsp:spPr>
        <a:xfrm>
          <a:off x="8732700" y="143602"/>
          <a:ext cx="2078082" cy="12468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Embedding Model</a:t>
          </a:r>
        </a:p>
      </dsp:txBody>
      <dsp:txXfrm>
        <a:off x="8769219" y="180121"/>
        <a:ext cx="2005044" cy="1173811"/>
      </dsp:txXfrm>
    </dsp:sp>
    <dsp:sp modelId="{6F934B03-1193-4590-9E93-96620A5E9931}">
      <dsp:nvSpPr>
        <dsp:cNvPr id="0" name=""/>
        <dsp:cNvSpPr/>
      </dsp:nvSpPr>
      <dsp:spPr>
        <a:xfrm rot="5400000">
          <a:off x="9551464" y="1535917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617132" y="1573322"/>
        <a:ext cx="309218" cy="308387"/>
      </dsp:txXfrm>
    </dsp:sp>
    <dsp:sp modelId="{5D917E49-5E54-4CCD-9267-36ED9F583740}">
      <dsp:nvSpPr>
        <dsp:cNvPr id="0" name=""/>
        <dsp:cNvSpPr/>
      </dsp:nvSpPr>
      <dsp:spPr>
        <a:xfrm>
          <a:off x="8732700" y="2221685"/>
          <a:ext cx="2078082" cy="12468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 Embedding</a:t>
          </a:r>
        </a:p>
      </dsp:txBody>
      <dsp:txXfrm>
        <a:off x="8769219" y="2258204"/>
        <a:ext cx="2005044" cy="1173811"/>
      </dsp:txXfrm>
    </dsp:sp>
    <dsp:sp modelId="{91983D67-B1FB-4E3C-8ACD-7EA8973C3F1D}">
      <dsp:nvSpPr>
        <dsp:cNvPr id="0" name=""/>
        <dsp:cNvSpPr/>
      </dsp:nvSpPr>
      <dsp:spPr>
        <a:xfrm rot="10800000">
          <a:off x="8109275" y="2587427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8241441" y="2690500"/>
        <a:ext cx="308387" cy="309218"/>
      </dsp:txXfrm>
    </dsp:sp>
    <dsp:sp modelId="{9606BBFC-B4B6-4C72-A0CC-6FDBB31B028A}">
      <dsp:nvSpPr>
        <dsp:cNvPr id="0" name=""/>
        <dsp:cNvSpPr/>
      </dsp:nvSpPr>
      <dsp:spPr>
        <a:xfrm>
          <a:off x="5823384" y="2221685"/>
          <a:ext cx="2078082" cy="124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Semantic Search</a:t>
          </a:r>
        </a:p>
      </dsp:txBody>
      <dsp:txXfrm>
        <a:off x="5859903" y="2258204"/>
        <a:ext cx="2005044" cy="1173811"/>
      </dsp:txXfrm>
    </dsp:sp>
    <dsp:sp modelId="{3E2BA6B5-3A8E-4107-A674-2B3DB24797FE}">
      <dsp:nvSpPr>
        <dsp:cNvPr id="0" name=""/>
        <dsp:cNvSpPr/>
      </dsp:nvSpPr>
      <dsp:spPr>
        <a:xfrm rot="10800000">
          <a:off x="5199959" y="2587427"/>
          <a:ext cx="440553" cy="515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332125" y="2690500"/>
        <a:ext cx="308387" cy="309218"/>
      </dsp:txXfrm>
    </dsp:sp>
    <dsp:sp modelId="{4B345D04-F00A-4BF1-9553-B34E67ED4BE0}">
      <dsp:nvSpPr>
        <dsp:cNvPr id="0" name=""/>
        <dsp:cNvSpPr/>
      </dsp:nvSpPr>
      <dsp:spPr>
        <a:xfrm>
          <a:off x="2914068" y="2221685"/>
          <a:ext cx="2078082" cy="1246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 to Vector Database (Knowledge base)</a:t>
          </a:r>
        </a:p>
      </dsp:txBody>
      <dsp:txXfrm>
        <a:off x="2950587" y="2258204"/>
        <a:ext cx="2005044" cy="1173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2222-142A-4298-B08B-D1A9F016EB10}">
      <dsp:nvSpPr>
        <dsp:cNvPr id="0" name=""/>
        <dsp:cNvSpPr/>
      </dsp:nvSpPr>
      <dsp:spPr>
        <a:xfrm>
          <a:off x="187279" y="1786352"/>
          <a:ext cx="2780835" cy="916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Prompt</a:t>
          </a:r>
        </a:p>
      </dsp:txBody>
      <dsp:txXfrm>
        <a:off x="187279" y="1786352"/>
        <a:ext cx="2780835" cy="916411"/>
      </dsp:txXfrm>
    </dsp:sp>
    <dsp:sp modelId="{47A37788-1180-45A8-8339-1BAB25327A5F}">
      <dsp:nvSpPr>
        <dsp:cNvPr id="0" name=""/>
        <dsp:cNvSpPr/>
      </dsp:nvSpPr>
      <dsp:spPr>
        <a:xfrm>
          <a:off x="184119" y="1507636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AE3E-B12E-4BC6-B773-C72E1F36641D}">
      <dsp:nvSpPr>
        <dsp:cNvPr id="0" name=""/>
        <dsp:cNvSpPr/>
      </dsp:nvSpPr>
      <dsp:spPr>
        <a:xfrm>
          <a:off x="338961" y="1197952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2B41-22CF-4CFF-B5E8-A32271CD8F96}">
      <dsp:nvSpPr>
        <dsp:cNvPr id="0" name=""/>
        <dsp:cNvSpPr/>
      </dsp:nvSpPr>
      <dsp:spPr>
        <a:xfrm>
          <a:off x="710582" y="1259889"/>
          <a:ext cx="347604" cy="34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58936-3CC4-44FD-A581-60316579932E}">
      <dsp:nvSpPr>
        <dsp:cNvPr id="0" name=""/>
        <dsp:cNvSpPr/>
      </dsp:nvSpPr>
      <dsp:spPr>
        <a:xfrm>
          <a:off x="1020266" y="919237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D7316-841C-4252-84A3-AFABA623FFC9}">
      <dsp:nvSpPr>
        <dsp:cNvPr id="0" name=""/>
        <dsp:cNvSpPr/>
      </dsp:nvSpPr>
      <dsp:spPr>
        <a:xfrm>
          <a:off x="1422855" y="795363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260AF-E6D0-4BE3-96AB-6AC258E326EC}">
      <dsp:nvSpPr>
        <dsp:cNvPr id="0" name=""/>
        <dsp:cNvSpPr/>
      </dsp:nvSpPr>
      <dsp:spPr>
        <a:xfrm>
          <a:off x="1918349" y="1012142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C1A66-4F36-42A6-B4A7-7D3F95BE7063}">
      <dsp:nvSpPr>
        <dsp:cNvPr id="0" name=""/>
        <dsp:cNvSpPr/>
      </dsp:nvSpPr>
      <dsp:spPr>
        <a:xfrm>
          <a:off x="2228033" y="1166984"/>
          <a:ext cx="347604" cy="34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5D99-A07B-485B-BC5F-B4A8581B0205}">
      <dsp:nvSpPr>
        <dsp:cNvPr id="0" name=""/>
        <dsp:cNvSpPr/>
      </dsp:nvSpPr>
      <dsp:spPr>
        <a:xfrm>
          <a:off x="2661591" y="1507636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13C2E-174F-432B-A969-D2440E269B6F}">
      <dsp:nvSpPr>
        <dsp:cNvPr id="0" name=""/>
        <dsp:cNvSpPr/>
      </dsp:nvSpPr>
      <dsp:spPr>
        <a:xfrm>
          <a:off x="2847401" y="1848288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2E8A0-8983-4B9A-A739-9F6975E21148}">
      <dsp:nvSpPr>
        <dsp:cNvPr id="0" name=""/>
        <dsp:cNvSpPr/>
      </dsp:nvSpPr>
      <dsp:spPr>
        <a:xfrm>
          <a:off x="1237045" y="1197952"/>
          <a:ext cx="568807" cy="568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51898-10E2-451F-A8AA-9B683C44284E}">
      <dsp:nvSpPr>
        <dsp:cNvPr id="0" name=""/>
        <dsp:cNvSpPr/>
      </dsp:nvSpPr>
      <dsp:spPr>
        <a:xfrm>
          <a:off x="29277" y="2374751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A9CFF-C35C-441B-8780-A6B31A7D83E9}">
      <dsp:nvSpPr>
        <dsp:cNvPr id="0" name=""/>
        <dsp:cNvSpPr/>
      </dsp:nvSpPr>
      <dsp:spPr>
        <a:xfrm>
          <a:off x="215088" y="2653467"/>
          <a:ext cx="347604" cy="34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A197-247E-47C4-B793-0B55531B5395}">
      <dsp:nvSpPr>
        <dsp:cNvPr id="0" name=""/>
        <dsp:cNvSpPr/>
      </dsp:nvSpPr>
      <dsp:spPr>
        <a:xfrm>
          <a:off x="679613" y="2901214"/>
          <a:ext cx="505606" cy="505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D7E6-8C09-415D-BC4B-3BDB7EB07AFA}">
      <dsp:nvSpPr>
        <dsp:cNvPr id="0" name=""/>
        <dsp:cNvSpPr/>
      </dsp:nvSpPr>
      <dsp:spPr>
        <a:xfrm>
          <a:off x="1329950" y="3303803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C646-FEBB-42B9-936F-522B1BF5C745}">
      <dsp:nvSpPr>
        <dsp:cNvPr id="0" name=""/>
        <dsp:cNvSpPr/>
      </dsp:nvSpPr>
      <dsp:spPr>
        <a:xfrm>
          <a:off x="1453823" y="2901214"/>
          <a:ext cx="347604" cy="34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4B511-6E96-4C8D-BEE3-891CFD657528}">
      <dsp:nvSpPr>
        <dsp:cNvPr id="0" name=""/>
        <dsp:cNvSpPr/>
      </dsp:nvSpPr>
      <dsp:spPr>
        <a:xfrm>
          <a:off x="1763507" y="3334771"/>
          <a:ext cx="221202" cy="221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64BBB-FA70-45E1-973C-530709FDFB55}">
      <dsp:nvSpPr>
        <dsp:cNvPr id="0" name=""/>
        <dsp:cNvSpPr/>
      </dsp:nvSpPr>
      <dsp:spPr>
        <a:xfrm>
          <a:off x="2042223" y="2839277"/>
          <a:ext cx="505606" cy="505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5251B-3543-411B-8EBD-B26EA34EC0B1}">
      <dsp:nvSpPr>
        <dsp:cNvPr id="0" name=""/>
        <dsp:cNvSpPr/>
      </dsp:nvSpPr>
      <dsp:spPr>
        <a:xfrm>
          <a:off x="2723528" y="2715403"/>
          <a:ext cx="347604" cy="347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8541F-9B22-4453-9AFC-33BECC1A57A4}">
      <dsp:nvSpPr>
        <dsp:cNvPr id="0" name=""/>
        <dsp:cNvSpPr/>
      </dsp:nvSpPr>
      <dsp:spPr>
        <a:xfrm>
          <a:off x="3071132" y="1259374"/>
          <a:ext cx="1020864" cy="1948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EC04-2F41-4909-9AEF-6CBCC43F9376}">
      <dsp:nvSpPr>
        <dsp:cNvPr id="0" name=""/>
        <dsp:cNvSpPr/>
      </dsp:nvSpPr>
      <dsp:spPr>
        <a:xfrm>
          <a:off x="4091997" y="1260320"/>
          <a:ext cx="2784176" cy="1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LLM on vector Database</a:t>
          </a:r>
        </a:p>
      </dsp:txBody>
      <dsp:txXfrm>
        <a:off x="4091997" y="1260320"/>
        <a:ext cx="2784176" cy="1948923"/>
      </dsp:txXfrm>
    </dsp:sp>
    <dsp:sp modelId="{F19B5368-5E92-4D38-909C-76A922F007FD}">
      <dsp:nvSpPr>
        <dsp:cNvPr id="0" name=""/>
        <dsp:cNvSpPr/>
      </dsp:nvSpPr>
      <dsp:spPr>
        <a:xfrm>
          <a:off x="6876173" y="1259374"/>
          <a:ext cx="1020864" cy="1948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C8AF8-0AA0-4C7F-9AFD-A4203DD82C74}">
      <dsp:nvSpPr>
        <dsp:cNvPr id="0" name=""/>
        <dsp:cNvSpPr/>
      </dsp:nvSpPr>
      <dsp:spPr>
        <a:xfrm>
          <a:off x="8008405" y="1098309"/>
          <a:ext cx="2366549" cy="2366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Interview Questions and Answers</a:t>
          </a:r>
        </a:p>
      </dsp:txBody>
      <dsp:txXfrm>
        <a:off x="8354978" y="1444882"/>
        <a:ext cx="1673403" cy="167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BB0-28A1-75D1-0DD5-21DDE9E3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A54F-BBF4-2DFC-453F-CA92DFE3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F130-A391-8CEA-B1CD-5BA0CE53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20CD-BF15-C1BD-74F8-B86976A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8D0-1B36-861C-B235-CB810BC7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470-01C4-C7F3-E395-E47C9C87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FD49-E1E8-6A9D-57B7-C455E1B68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C73D-C1A7-0CB0-F592-A40FD642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3244-EC1E-8504-BC54-445E975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0335-28ED-20B8-52D6-4FA0697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3E46E-DF6D-0F24-E33D-D0DC144E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84575-E3CE-4F0D-2015-4B8443BD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B92C-E75F-9E63-12C9-2E288B5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A26D-620A-8F5B-61A9-58228DAA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BA5B-3290-8A6D-8ECB-127704BC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9847-23C7-B5E0-F12D-054202E2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60C0-323C-8074-E38A-3E8EE8F5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A4A0-7659-10E8-676E-3989453B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76-BCAF-F294-2DC7-C1A39A43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EB22-C784-54FA-159F-9FE77FC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14F5-4FE3-2063-3618-C2C3699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C390-794A-5809-F2E4-0845AF33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7FE8-BD9A-6E37-4017-6AA442B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A49B-3048-5F69-18B9-A45C9E6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9881-61C4-7909-6D15-5F633CB0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BB66-4FED-73F2-1DD3-9D231623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6B78-03A9-2754-A6D0-6ED7C4CDA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CE34-C87D-058E-2D8C-3E0B6B52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959D1-76F9-0557-2F4C-71DD632F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5F6E8-3FDE-E237-4DDC-39808FB9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EE2E-B574-E191-B3B3-CAF4203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8FE8-B094-677F-B16A-8820E685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8DF5-0A58-C84E-2290-9922B249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FB388-76BC-1F14-DDAC-6A56C00EA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3256E-1526-BA97-1B66-FF7546E4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6EF47-E806-B259-DF54-1F7010A3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C71E0-A252-3EB7-11D6-1F3CA52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2C5B7-48BC-F64F-C5CA-1DC74452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BA43-0F39-46C8-6233-1B312EF9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B17D-C589-EAD1-22D4-242ED73A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70B0C-A184-42DD-6D21-A449E758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710D-FAE3-B0C9-91B9-AA5E520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FF34-9FA7-593C-D3CB-C648ABE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3C6E0-DB44-7ECD-DDD9-49E69462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7171A-091C-CA07-3B1C-E4F41BBC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94A70-9799-1F18-5933-BC38888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E47-D662-147B-DE6B-D836EC2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C08D-4EAB-E1D4-4990-6FF976BE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4C0F-7AFE-7813-BE9D-64E025D7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5255-D683-29A3-3D42-C481C47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9486-4B6B-4F47-CB3F-D889A0A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D0D28-D581-B9DC-7DCB-307F6A5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500F-BF62-5D8F-797B-89AEE86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C5E5F-598D-3B2E-6092-874F0229D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6C05-26FF-3911-A5F5-155F42EC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1613-76D2-B02B-1728-AAE057F9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E91C-25A9-D86D-BF3B-4CF3604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BEE8-7DBE-3498-8BF1-832F8E08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F3562-3BE4-AD37-31E5-ADAD355F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1558-902A-AA7C-E5DD-361292C4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C94E-4345-2440-9CB2-7F0EEADE8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61596-9272-438F-A4CD-111917DCA1A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B661-4A1A-103E-A7EA-5D2573D8A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8BEB-8A4E-51E0-B72C-70195D98C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8B8E7-B6A6-4F8A-A9F1-CA36997E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0FE9-B55F-8549-5AC2-E46C5592E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Question Answer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21A0E-1667-BDE8-39A4-D871356BF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Reek Majumder</a:t>
            </a:r>
          </a:p>
        </p:txBody>
      </p:sp>
    </p:spTree>
    <p:extLst>
      <p:ext uri="{BB962C8B-B14F-4D97-AF65-F5344CB8AC3E}">
        <p14:creationId xmlns:p14="http://schemas.microsoft.com/office/powerpoint/2010/main" val="33305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F97-97AF-CA7A-2550-9BD979E9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knowledge 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DEF1E8-7015-39F2-60BC-D4D46B4D1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13310"/>
              </p:ext>
            </p:extLst>
          </p:nvPr>
        </p:nvGraphicFramePr>
        <p:xfrm>
          <a:off x="838200" y="1825625"/>
          <a:ext cx="10815536" cy="361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16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5E62-9F81-46D7-3C8A-F479395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LLMs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AB8DE-2D3B-D2C2-D1CC-CD0BECC1F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28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73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Interview Question Answer</vt:lpstr>
      <vt:lpstr>Workflow for knowledge base</vt:lpstr>
      <vt:lpstr>Integrating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Reek Majumder</dc:creator>
  <cp:lastModifiedBy>Reek Majumder</cp:lastModifiedBy>
  <cp:revision>1</cp:revision>
  <dcterms:created xsi:type="dcterms:W3CDTF">2025-07-03T15:50:49Z</dcterms:created>
  <dcterms:modified xsi:type="dcterms:W3CDTF">2025-07-03T15:56:13Z</dcterms:modified>
</cp:coreProperties>
</file>