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4818-7E5E-6AF9-6601-C27A465F5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33F6-A56A-415E-E536-486376DFD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0BF4-4C17-A38E-FEE5-FBF5D64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5299-2D94-8331-B35D-85B39EAE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23FE-9EE0-6E8D-ECC1-20C6F5DC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4F3B-D055-3DA0-AF73-48779CB9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A8DAD-03A3-21A7-5A46-4A031DAE1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5432-ABD0-9696-6DBC-27C182E7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2F9F-D649-CFBE-D3A6-FE5E367C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0D6E-4CB0-1FFB-4BCF-ED6AF01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D33F2-2775-CD27-170C-DC6CEB72F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A0499-AEDC-3769-6F61-5F6D73524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903A-55B0-8B45-A983-6D3EB791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140B-FB5D-7332-32C9-013C15AA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54CC-56BA-A8E2-30C8-9578AFE6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3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90FE-A263-D12E-9F0C-126EA2A8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9C1F-4233-3DBA-BE0C-BFD7A639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58EF-39AB-B7E1-BB40-A15C074A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21DC-D66E-9B8B-154A-83FBDB77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05A0-BB29-2AA0-922A-FCC5AE24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3147-E3FE-C090-B06C-6659A046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A745E-C6B1-88A6-7808-A3B5B3C5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67D0-9EB1-0C8C-BC0F-D3B893F7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B717-BB3C-33CC-4D4A-62F489CE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65DB-C20D-B34E-3BEE-B2A88001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605-4597-759A-5FF7-118DDDD0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DEA6-9273-5309-21FD-57D9D04F7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7617C-1B91-EE3D-9479-2EEA2B605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A1F4-5B3D-A119-02BC-681AE6FD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6FEA-111B-C881-FB80-0A5572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78217-41DA-6C37-9474-B82EFAE2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6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571C-EF52-9204-B38C-165026F8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3C81-7D07-329B-E7A7-C70790E0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9C7B9-4881-E4AD-24F4-B9629C37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22610-A7E6-D453-9604-80CCC5D27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E442D-BBBE-9344-6802-8CD006924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20C44-CD3B-EBFA-9E43-910A3ECF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6006F-F9C3-C1D8-DF40-C4B3AD82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307F3-8A83-1052-0544-AAFA0987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CB96-7830-34F8-E476-590FF2FD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EF2C6-6B09-D6D0-ED80-CAD693FC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51AFF-6B94-5182-5ACD-9531DD1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B11C-5227-8E63-42E4-2757664C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1F277-47F8-D35D-63AA-CE6453BC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71F71-A222-FC00-A37C-C07177C4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1FECC-ED4D-049D-E6E8-49A36EA6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D74-6BD2-99A2-1BBE-2BDA077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FC8B-BA46-886B-8953-D94EE4E6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B1267-41AE-056C-D78B-B4D9800EF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11B68-09CB-7F1D-728B-1B8562A5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D099-41CD-B4C8-339F-F76E67AF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86F71-CD87-B199-6952-D2ABD2B9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9788-DD16-92BD-7DF2-4DA8971F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43184-5822-5107-E868-6E6AB2A85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14E4-1C42-4CD6-763C-2E87318AD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19265-3265-9A36-12FD-7483C960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7CC5-2FFE-FC1A-9AB4-8ECE4E54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4A5F-BC50-FBEB-3748-96D846ED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09B6B-DE30-C347-7002-DEF6DC75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46154-3023-CE7F-82D6-82F962FD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BF07-6A93-1468-7A2E-80C062F58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BAC64-00A8-43D7-B089-9D6E9FC90CE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DC8C-0C4E-5C94-34A4-E32815D1B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7787-A8BB-045A-70CE-0BC961FCB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E048D-01D1-496E-A244-B35A9A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iogram.dev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0C1F-4E67-3247-AEF5-F20CB3971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Telegram Chatbot using OpenAI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C717C-F0A9-99FE-50CF-F8993DB3F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BD2F-18F0-ABD7-8D7C-3EBAB879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60C938CD-4063-C0A1-C82A-B4A8D7135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46" y="2021428"/>
            <a:ext cx="9685144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CC22-8B64-8CEF-DFD7-A2A368C4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package for telegram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B2E3-31F0-2405-0C90-77D5DA72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Aiogram</a:t>
            </a:r>
            <a:r>
              <a:rPr lang="en-US" dirty="0"/>
              <a:t>:- </a:t>
            </a:r>
            <a:r>
              <a:rPr lang="en-US" dirty="0">
                <a:hlinkClick r:id="rId2"/>
              </a:rPr>
              <a:t>https://docs.aiogram.dev/en/latest/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2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Telegram Chatbot using OpenAI</vt:lpstr>
      <vt:lpstr>Architecture</vt:lpstr>
      <vt:lpstr>Extra package for telegram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Reek Majumder</dc:creator>
  <cp:lastModifiedBy>Reek Majumder</cp:lastModifiedBy>
  <cp:revision>2</cp:revision>
  <dcterms:created xsi:type="dcterms:W3CDTF">2025-06-15T05:07:46Z</dcterms:created>
  <dcterms:modified xsi:type="dcterms:W3CDTF">2025-06-15T06:13:49Z</dcterms:modified>
</cp:coreProperties>
</file>