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37A02-0A14-4852-9662-71877ADF8C62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</dgm:pt>
    <dgm:pt modelId="{1F2D0ACB-5FB2-493B-94F2-066084C2CF5E}">
      <dgm:prSet phldrT="[Text]"/>
      <dgm:spPr/>
      <dgm:t>
        <a:bodyPr/>
        <a:lstStyle/>
        <a:p>
          <a:r>
            <a:rPr lang="en-US" dirty="0"/>
            <a:t>Audio file</a:t>
          </a:r>
        </a:p>
      </dgm:t>
    </dgm:pt>
    <dgm:pt modelId="{1110BC9C-1D40-4309-B909-104580A3A0ED}" type="parTrans" cxnId="{D44E7C66-4A49-46AB-8A34-FC9A519DD611}">
      <dgm:prSet/>
      <dgm:spPr/>
      <dgm:t>
        <a:bodyPr/>
        <a:lstStyle/>
        <a:p>
          <a:endParaRPr lang="en-US"/>
        </a:p>
      </dgm:t>
    </dgm:pt>
    <dgm:pt modelId="{30D0C1BC-E63D-4942-AA0A-5E1F4D0D15BB}" type="sibTrans" cxnId="{D44E7C66-4A49-46AB-8A34-FC9A519DD611}">
      <dgm:prSet/>
      <dgm:spPr/>
      <dgm:t>
        <a:bodyPr/>
        <a:lstStyle/>
        <a:p>
          <a:endParaRPr lang="en-US"/>
        </a:p>
      </dgm:t>
    </dgm:pt>
    <dgm:pt modelId="{DE9128FC-3939-44B9-856C-E00E01365600}">
      <dgm:prSet phldrT="[Text]"/>
      <dgm:spPr/>
      <dgm:t>
        <a:bodyPr/>
        <a:lstStyle/>
        <a:p>
          <a:r>
            <a:rPr lang="en-US" dirty="0"/>
            <a:t>Whisper model</a:t>
          </a:r>
        </a:p>
      </dgm:t>
    </dgm:pt>
    <dgm:pt modelId="{5720AEF3-5D5F-4B5C-AF3B-711DD5E0A051}" type="parTrans" cxnId="{6FFBF9B4-6BCA-4834-A8BA-350CCB70591C}">
      <dgm:prSet/>
      <dgm:spPr/>
      <dgm:t>
        <a:bodyPr/>
        <a:lstStyle/>
        <a:p>
          <a:endParaRPr lang="en-US"/>
        </a:p>
      </dgm:t>
    </dgm:pt>
    <dgm:pt modelId="{D2F632F0-297F-4D62-9D4D-834298A61DE8}" type="sibTrans" cxnId="{6FFBF9B4-6BCA-4834-A8BA-350CCB70591C}">
      <dgm:prSet/>
      <dgm:spPr/>
      <dgm:t>
        <a:bodyPr/>
        <a:lstStyle/>
        <a:p>
          <a:endParaRPr lang="en-US"/>
        </a:p>
      </dgm:t>
    </dgm:pt>
    <dgm:pt modelId="{FB8A379E-8E19-437A-AB98-5F9D432D4556}">
      <dgm:prSet phldrT="[Text]"/>
      <dgm:spPr/>
      <dgm:t>
        <a:bodyPr/>
        <a:lstStyle/>
        <a:p>
          <a:r>
            <a:rPr lang="en-US" dirty="0"/>
            <a:t>Text/Transcript output</a:t>
          </a:r>
        </a:p>
      </dgm:t>
    </dgm:pt>
    <dgm:pt modelId="{0131FEEB-7E79-4979-A58A-CBE68D10450E}" type="parTrans" cxnId="{59E4244A-158C-4648-BDFD-0DC10D23C36D}">
      <dgm:prSet/>
      <dgm:spPr/>
      <dgm:t>
        <a:bodyPr/>
        <a:lstStyle/>
        <a:p>
          <a:endParaRPr lang="en-US"/>
        </a:p>
      </dgm:t>
    </dgm:pt>
    <dgm:pt modelId="{37502EEB-6FFE-4E75-80B3-6D6BEB9AD08E}" type="sibTrans" cxnId="{59E4244A-158C-4648-BDFD-0DC10D23C36D}">
      <dgm:prSet/>
      <dgm:spPr/>
      <dgm:t>
        <a:bodyPr/>
        <a:lstStyle/>
        <a:p>
          <a:endParaRPr lang="en-US"/>
        </a:p>
      </dgm:t>
    </dgm:pt>
    <dgm:pt modelId="{F1D69EE6-5A82-45BF-A60C-D1C1109D8D55}">
      <dgm:prSet phldrT="[Text]"/>
      <dgm:spPr/>
      <dgm:t>
        <a:bodyPr/>
        <a:lstStyle/>
        <a:p>
          <a:r>
            <a:rPr lang="en-US" dirty="0"/>
            <a:t>GPT-3.5 (With a prompt to translate in a particular language)</a:t>
          </a:r>
        </a:p>
      </dgm:t>
    </dgm:pt>
    <dgm:pt modelId="{FCD70775-21D4-4DDE-9B46-D1EA8B7D0FE5}" type="parTrans" cxnId="{4CAFD24B-405B-4F69-8AE6-16A7ABA78A8B}">
      <dgm:prSet/>
      <dgm:spPr/>
      <dgm:t>
        <a:bodyPr/>
        <a:lstStyle/>
        <a:p>
          <a:endParaRPr lang="en-US"/>
        </a:p>
      </dgm:t>
    </dgm:pt>
    <dgm:pt modelId="{62AEE21E-F436-4604-8569-7D7946716ECD}" type="sibTrans" cxnId="{4CAFD24B-405B-4F69-8AE6-16A7ABA78A8B}">
      <dgm:prSet/>
      <dgm:spPr/>
      <dgm:t>
        <a:bodyPr/>
        <a:lstStyle/>
        <a:p>
          <a:endParaRPr lang="en-US"/>
        </a:p>
      </dgm:t>
    </dgm:pt>
    <dgm:pt modelId="{2340AABD-7FB7-4902-B52E-E4FCDA171943}">
      <dgm:prSet phldrT="[Text]"/>
      <dgm:spPr/>
      <dgm:t>
        <a:bodyPr/>
        <a:lstStyle/>
        <a:p>
          <a:r>
            <a:rPr lang="en-US" dirty="0"/>
            <a:t>Translated Text</a:t>
          </a:r>
        </a:p>
      </dgm:t>
    </dgm:pt>
    <dgm:pt modelId="{F1D9917D-A21B-47D2-8326-C35FBEB7576B}" type="parTrans" cxnId="{10C1D899-B985-46E4-9490-59E1AB883503}">
      <dgm:prSet/>
      <dgm:spPr/>
      <dgm:t>
        <a:bodyPr/>
        <a:lstStyle/>
        <a:p>
          <a:endParaRPr lang="en-US"/>
        </a:p>
      </dgm:t>
    </dgm:pt>
    <dgm:pt modelId="{7A1277CE-825D-442B-BFA7-D9F0E4FC4112}" type="sibTrans" cxnId="{10C1D899-B985-46E4-9490-59E1AB883503}">
      <dgm:prSet/>
      <dgm:spPr/>
      <dgm:t>
        <a:bodyPr/>
        <a:lstStyle/>
        <a:p>
          <a:endParaRPr lang="en-US"/>
        </a:p>
      </dgm:t>
    </dgm:pt>
    <dgm:pt modelId="{6BF65484-4513-4155-82FB-256FBE291186}" type="pres">
      <dgm:prSet presAssocID="{AFD37A02-0A14-4852-9662-71877ADF8C62}" presName="diagram" presStyleCnt="0">
        <dgm:presLayoutVars>
          <dgm:dir/>
          <dgm:resizeHandles val="exact"/>
        </dgm:presLayoutVars>
      </dgm:prSet>
      <dgm:spPr/>
    </dgm:pt>
    <dgm:pt modelId="{17E199C8-D2B3-43EF-B0BC-438F5E73E00C}" type="pres">
      <dgm:prSet presAssocID="{1F2D0ACB-5FB2-493B-94F2-066084C2CF5E}" presName="node" presStyleLbl="node1" presStyleIdx="0" presStyleCnt="5">
        <dgm:presLayoutVars>
          <dgm:bulletEnabled val="1"/>
        </dgm:presLayoutVars>
      </dgm:prSet>
      <dgm:spPr/>
    </dgm:pt>
    <dgm:pt modelId="{B9069A00-DF06-475B-A04E-1DCD837C990A}" type="pres">
      <dgm:prSet presAssocID="{30D0C1BC-E63D-4942-AA0A-5E1F4D0D15BB}" presName="sibTrans" presStyleLbl="sibTrans2D1" presStyleIdx="0" presStyleCnt="4"/>
      <dgm:spPr/>
    </dgm:pt>
    <dgm:pt modelId="{195521D8-A066-40A9-8DA3-91C3AEB6E655}" type="pres">
      <dgm:prSet presAssocID="{30D0C1BC-E63D-4942-AA0A-5E1F4D0D15BB}" presName="connectorText" presStyleLbl="sibTrans2D1" presStyleIdx="0" presStyleCnt="4"/>
      <dgm:spPr/>
    </dgm:pt>
    <dgm:pt modelId="{3DD04AB3-7CB5-4DEC-B7ED-58C8ADEF2B55}" type="pres">
      <dgm:prSet presAssocID="{DE9128FC-3939-44B9-856C-E00E01365600}" presName="node" presStyleLbl="node1" presStyleIdx="1" presStyleCnt="5">
        <dgm:presLayoutVars>
          <dgm:bulletEnabled val="1"/>
        </dgm:presLayoutVars>
      </dgm:prSet>
      <dgm:spPr/>
    </dgm:pt>
    <dgm:pt modelId="{4CC022ED-66B1-4CD6-8A72-83770F893F52}" type="pres">
      <dgm:prSet presAssocID="{D2F632F0-297F-4D62-9D4D-834298A61DE8}" presName="sibTrans" presStyleLbl="sibTrans2D1" presStyleIdx="1" presStyleCnt="4"/>
      <dgm:spPr/>
    </dgm:pt>
    <dgm:pt modelId="{15E6F6CC-F4EC-4215-BA85-3C2DB8580CDF}" type="pres">
      <dgm:prSet presAssocID="{D2F632F0-297F-4D62-9D4D-834298A61DE8}" presName="connectorText" presStyleLbl="sibTrans2D1" presStyleIdx="1" presStyleCnt="4"/>
      <dgm:spPr/>
    </dgm:pt>
    <dgm:pt modelId="{25455DB3-D4BC-41FD-A174-4E139EC910C7}" type="pres">
      <dgm:prSet presAssocID="{FB8A379E-8E19-437A-AB98-5F9D432D4556}" presName="node" presStyleLbl="node1" presStyleIdx="2" presStyleCnt="5">
        <dgm:presLayoutVars>
          <dgm:bulletEnabled val="1"/>
        </dgm:presLayoutVars>
      </dgm:prSet>
      <dgm:spPr/>
    </dgm:pt>
    <dgm:pt modelId="{D4933807-E966-4D36-AF40-44C694E7009F}" type="pres">
      <dgm:prSet presAssocID="{37502EEB-6FFE-4E75-80B3-6D6BEB9AD08E}" presName="sibTrans" presStyleLbl="sibTrans2D1" presStyleIdx="2" presStyleCnt="4"/>
      <dgm:spPr/>
    </dgm:pt>
    <dgm:pt modelId="{262E5027-F828-48D0-8006-649072C59FE0}" type="pres">
      <dgm:prSet presAssocID="{37502EEB-6FFE-4E75-80B3-6D6BEB9AD08E}" presName="connectorText" presStyleLbl="sibTrans2D1" presStyleIdx="2" presStyleCnt="4"/>
      <dgm:spPr/>
    </dgm:pt>
    <dgm:pt modelId="{21129B2E-B9F6-4B27-9704-4203A403EB05}" type="pres">
      <dgm:prSet presAssocID="{F1D69EE6-5A82-45BF-A60C-D1C1109D8D55}" presName="node" presStyleLbl="node1" presStyleIdx="3" presStyleCnt="5">
        <dgm:presLayoutVars>
          <dgm:bulletEnabled val="1"/>
        </dgm:presLayoutVars>
      </dgm:prSet>
      <dgm:spPr/>
    </dgm:pt>
    <dgm:pt modelId="{2D73863F-C80C-495B-9C41-E72DF8552027}" type="pres">
      <dgm:prSet presAssocID="{62AEE21E-F436-4604-8569-7D7946716ECD}" presName="sibTrans" presStyleLbl="sibTrans2D1" presStyleIdx="3" presStyleCnt="4"/>
      <dgm:spPr/>
    </dgm:pt>
    <dgm:pt modelId="{4B4C2422-FC55-491E-9A7B-4A430B6BDCDE}" type="pres">
      <dgm:prSet presAssocID="{62AEE21E-F436-4604-8569-7D7946716ECD}" presName="connectorText" presStyleLbl="sibTrans2D1" presStyleIdx="3" presStyleCnt="4"/>
      <dgm:spPr/>
    </dgm:pt>
    <dgm:pt modelId="{EBEF973C-4760-4E6F-AA71-3B17CE0E6765}" type="pres">
      <dgm:prSet presAssocID="{2340AABD-7FB7-4902-B52E-E4FCDA171943}" presName="node" presStyleLbl="node1" presStyleIdx="4" presStyleCnt="5">
        <dgm:presLayoutVars>
          <dgm:bulletEnabled val="1"/>
        </dgm:presLayoutVars>
      </dgm:prSet>
      <dgm:spPr/>
    </dgm:pt>
  </dgm:ptLst>
  <dgm:cxnLst>
    <dgm:cxn modelId="{CEEBA604-0862-496A-939F-7202D0AFA3B7}" type="presOf" srcId="{D2F632F0-297F-4D62-9D4D-834298A61DE8}" destId="{4CC022ED-66B1-4CD6-8A72-83770F893F52}" srcOrd="0" destOrd="0" presId="urn:microsoft.com/office/officeart/2005/8/layout/process5"/>
    <dgm:cxn modelId="{8019AF0A-700A-4C03-A3A6-2A761D7CA0C7}" type="presOf" srcId="{FB8A379E-8E19-437A-AB98-5F9D432D4556}" destId="{25455DB3-D4BC-41FD-A174-4E139EC910C7}" srcOrd="0" destOrd="0" presId="urn:microsoft.com/office/officeart/2005/8/layout/process5"/>
    <dgm:cxn modelId="{15A25D10-E77E-45BC-894C-1095A002937B}" type="presOf" srcId="{1F2D0ACB-5FB2-493B-94F2-066084C2CF5E}" destId="{17E199C8-D2B3-43EF-B0BC-438F5E73E00C}" srcOrd="0" destOrd="0" presId="urn:microsoft.com/office/officeart/2005/8/layout/process5"/>
    <dgm:cxn modelId="{1E20B941-83DE-4000-9EFE-0D68C9F5CF63}" type="presOf" srcId="{62AEE21E-F436-4604-8569-7D7946716ECD}" destId="{4B4C2422-FC55-491E-9A7B-4A430B6BDCDE}" srcOrd="1" destOrd="0" presId="urn:microsoft.com/office/officeart/2005/8/layout/process5"/>
    <dgm:cxn modelId="{42A44762-CF64-4B89-AF10-5CEF4BE8FABC}" type="presOf" srcId="{62AEE21E-F436-4604-8569-7D7946716ECD}" destId="{2D73863F-C80C-495B-9C41-E72DF8552027}" srcOrd="0" destOrd="0" presId="urn:microsoft.com/office/officeart/2005/8/layout/process5"/>
    <dgm:cxn modelId="{D44E7C66-4A49-46AB-8A34-FC9A519DD611}" srcId="{AFD37A02-0A14-4852-9662-71877ADF8C62}" destId="{1F2D0ACB-5FB2-493B-94F2-066084C2CF5E}" srcOrd="0" destOrd="0" parTransId="{1110BC9C-1D40-4309-B909-104580A3A0ED}" sibTransId="{30D0C1BC-E63D-4942-AA0A-5E1F4D0D15BB}"/>
    <dgm:cxn modelId="{59E4244A-158C-4648-BDFD-0DC10D23C36D}" srcId="{AFD37A02-0A14-4852-9662-71877ADF8C62}" destId="{FB8A379E-8E19-437A-AB98-5F9D432D4556}" srcOrd="2" destOrd="0" parTransId="{0131FEEB-7E79-4979-A58A-CBE68D10450E}" sibTransId="{37502EEB-6FFE-4E75-80B3-6D6BEB9AD08E}"/>
    <dgm:cxn modelId="{C578016B-331B-415A-B258-CBCA09FF724C}" type="presOf" srcId="{AFD37A02-0A14-4852-9662-71877ADF8C62}" destId="{6BF65484-4513-4155-82FB-256FBE291186}" srcOrd="0" destOrd="0" presId="urn:microsoft.com/office/officeart/2005/8/layout/process5"/>
    <dgm:cxn modelId="{4CAFD24B-405B-4F69-8AE6-16A7ABA78A8B}" srcId="{AFD37A02-0A14-4852-9662-71877ADF8C62}" destId="{F1D69EE6-5A82-45BF-A60C-D1C1109D8D55}" srcOrd="3" destOrd="0" parTransId="{FCD70775-21D4-4DDE-9B46-D1EA8B7D0FE5}" sibTransId="{62AEE21E-F436-4604-8569-7D7946716ECD}"/>
    <dgm:cxn modelId="{C2F51470-3FF2-41DD-AEE7-83A7AF0D82EF}" type="presOf" srcId="{F1D69EE6-5A82-45BF-A60C-D1C1109D8D55}" destId="{21129B2E-B9F6-4B27-9704-4203A403EB05}" srcOrd="0" destOrd="0" presId="urn:microsoft.com/office/officeart/2005/8/layout/process5"/>
    <dgm:cxn modelId="{B2D03382-17C8-416A-866A-FF44A0CE51F9}" type="presOf" srcId="{30D0C1BC-E63D-4942-AA0A-5E1F4D0D15BB}" destId="{195521D8-A066-40A9-8DA3-91C3AEB6E655}" srcOrd="1" destOrd="0" presId="urn:microsoft.com/office/officeart/2005/8/layout/process5"/>
    <dgm:cxn modelId="{C5035B82-A4DC-448F-B2B2-A9B04D8BCE20}" type="presOf" srcId="{37502EEB-6FFE-4E75-80B3-6D6BEB9AD08E}" destId="{262E5027-F828-48D0-8006-649072C59FE0}" srcOrd="1" destOrd="0" presId="urn:microsoft.com/office/officeart/2005/8/layout/process5"/>
    <dgm:cxn modelId="{A5A3E48E-836C-4D3B-B0FA-2D503A30DE72}" type="presOf" srcId="{2340AABD-7FB7-4902-B52E-E4FCDA171943}" destId="{EBEF973C-4760-4E6F-AA71-3B17CE0E6765}" srcOrd="0" destOrd="0" presId="urn:microsoft.com/office/officeart/2005/8/layout/process5"/>
    <dgm:cxn modelId="{10C1D899-B985-46E4-9490-59E1AB883503}" srcId="{AFD37A02-0A14-4852-9662-71877ADF8C62}" destId="{2340AABD-7FB7-4902-B52E-E4FCDA171943}" srcOrd="4" destOrd="0" parTransId="{F1D9917D-A21B-47D2-8326-C35FBEB7576B}" sibTransId="{7A1277CE-825D-442B-BFA7-D9F0E4FC4112}"/>
    <dgm:cxn modelId="{6FFBF9B4-6BCA-4834-A8BA-350CCB70591C}" srcId="{AFD37A02-0A14-4852-9662-71877ADF8C62}" destId="{DE9128FC-3939-44B9-856C-E00E01365600}" srcOrd="1" destOrd="0" parTransId="{5720AEF3-5D5F-4B5C-AF3B-711DD5E0A051}" sibTransId="{D2F632F0-297F-4D62-9D4D-834298A61DE8}"/>
    <dgm:cxn modelId="{7E94ECB9-C130-4303-AB81-78447FBEEA12}" type="presOf" srcId="{DE9128FC-3939-44B9-856C-E00E01365600}" destId="{3DD04AB3-7CB5-4DEC-B7ED-58C8ADEF2B55}" srcOrd="0" destOrd="0" presId="urn:microsoft.com/office/officeart/2005/8/layout/process5"/>
    <dgm:cxn modelId="{D32297CA-69F1-4C5C-9FE2-943F58BB60A0}" type="presOf" srcId="{30D0C1BC-E63D-4942-AA0A-5E1F4D0D15BB}" destId="{B9069A00-DF06-475B-A04E-1DCD837C990A}" srcOrd="0" destOrd="0" presId="urn:microsoft.com/office/officeart/2005/8/layout/process5"/>
    <dgm:cxn modelId="{C5ED29DF-7514-41C8-829C-6A8F1605E02C}" type="presOf" srcId="{37502EEB-6FFE-4E75-80B3-6D6BEB9AD08E}" destId="{D4933807-E966-4D36-AF40-44C694E7009F}" srcOrd="0" destOrd="0" presId="urn:microsoft.com/office/officeart/2005/8/layout/process5"/>
    <dgm:cxn modelId="{8931DAEB-0DBE-483B-9141-F3BACC8E8354}" type="presOf" srcId="{D2F632F0-297F-4D62-9D4D-834298A61DE8}" destId="{15E6F6CC-F4EC-4215-BA85-3C2DB8580CDF}" srcOrd="1" destOrd="0" presId="urn:microsoft.com/office/officeart/2005/8/layout/process5"/>
    <dgm:cxn modelId="{BC559F14-BFD4-4D34-A481-D9D31230F610}" type="presParOf" srcId="{6BF65484-4513-4155-82FB-256FBE291186}" destId="{17E199C8-D2B3-43EF-B0BC-438F5E73E00C}" srcOrd="0" destOrd="0" presId="urn:microsoft.com/office/officeart/2005/8/layout/process5"/>
    <dgm:cxn modelId="{01789B75-06F7-4556-A746-F4EDF9F93D47}" type="presParOf" srcId="{6BF65484-4513-4155-82FB-256FBE291186}" destId="{B9069A00-DF06-475B-A04E-1DCD837C990A}" srcOrd="1" destOrd="0" presId="urn:microsoft.com/office/officeart/2005/8/layout/process5"/>
    <dgm:cxn modelId="{46178446-F896-4A8E-9CB2-9093C2766585}" type="presParOf" srcId="{B9069A00-DF06-475B-A04E-1DCD837C990A}" destId="{195521D8-A066-40A9-8DA3-91C3AEB6E655}" srcOrd="0" destOrd="0" presId="urn:microsoft.com/office/officeart/2005/8/layout/process5"/>
    <dgm:cxn modelId="{DD530760-BCE6-4987-A659-C27AE30C5962}" type="presParOf" srcId="{6BF65484-4513-4155-82FB-256FBE291186}" destId="{3DD04AB3-7CB5-4DEC-B7ED-58C8ADEF2B55}" srcOrd="2" destOrd="0" presId="urn:microsoft.com/office/officeart/2005/8/layout/process5"/>
    <dgm:cxn modelId="{CE6B8E0A-F349-43E4-9DF8-80CD5F622D05}" type="presParOf" srcId="{6BF65484-4513-4155-82FB-256FBE291186}" destId="{4CC022ED-66B1-4CD6-8A72-83770F893F52}" srcOrd="3" destOrd="0" presId="urn:microsoft.com/office/officeart/2005/8/layout/process5"/>
    <dgm:cxn modelId="{932AFCA2-37DF-489A-8F0F-F66589BEA0EA}" type="presParOf" srcId="{4CC022ED-66B1-4CD6-8A72-83770F893F52}" destId="{15E6F6CC-F4EC-4215-BA85-3C2DB8580CDF}" srcOrd="0" destOrd="0" presId="urn:microsoft.com/office/officeart/2005/8/layout/process5"/>
    <dgm:cxn modelId="{96940C37-31EE-46C6-B9CF-E79E970EF77B}" type="presParOf" srcId="{6BF65484-4513-4155-82FB-256FBE291186}" destId="{25455DB3-D4BC-41FD-A174-4E139EC910C7}" srcOrd="4" destOrd="0" presId="urn:microsoft.com/office/officeart/2005/8/layout/process5"/>
    <dgm:cxn modelId="{6A58EB11-4DA6-4D57-B552-9D574F727C34}" type="presParOf" srcId="{6BF65484-4513-4155-82FB-256FBE291186}" destId="{D4933807-E966-4D36-AF40-44C694E7009F}" srcOrd="5" destOrd="0" presId="urn:microsoft.com/office/officeart/2005/8/layout/process5"/>
    <dgm:cxn modelId="{B0CC02CF-C5BA-4D8F-9D75-9EBA1E61D2CD}" type="presParOf" srcId="{D4933807-E966-4D36-AF40-44C694E7009F}" destId="{262E5027-F828-48D0-8006-649072C59FE0}" srcOrd="0" destOrd="0" presId="urn:microsoft.com/office/officeart/2005/8/layout/process5"/>
    <dgm:cxn modelId="{8D0CF338-82E7-4B5E-A7C1-D8EE0B02DFEA}" type="presParOf" srcId="{6BF65484-4513-4155-82FB-256FBE291186}" destId="{21129B2E-B9F6-4B27-9704-4203A403EB05}" srcOrd="6" destOrd="0" presId="urn:microsoft.com/office/officeart/2005/8/layout/process5"/>
    <dgm:cxn modelId="{DA9D0398-40EB-4B55-A1B6-8EEF5FD50469}" type="presParOf" srcId="{6BF65484-4513-4155-82FB-256FBE291186}" destId="{2D73863F-C80C-495B-9C41-E72DF8552027}" srcOrd="7" destOrd="0" presId="urn:microsoft.com/office/officeart/2005/8/layout/process5"/>
    <dgm:cxn modelId="{8CCFBDD1-50EB-4240-942E-F25FE4E4B0FC}" type="presParOf" srcId="{2D73863F-C80C-495B-9C41-E72DF8552027}" destId="{4B4C2422-FC55-491E-9A7B-4A430B6BDCDE}" srcOrd="0" destOrd="0" presId="urn:microsoft.com/office/officeart/2005/8/layout/process5"/>
    <dgm:cxn modelId="{4E88F52C-53B1-48A7-9B60-FACADB5E07FF}" type="presParOf" srcId="{6BF65484-4513-4155-82FB-256FBE291186}" destId="{EBEF973C-4760-4E6F-AA71-3B17CE0E6765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199C8-D2B3-43EF-B0BC-438F5E73E00C}">
      <dsp:nvSpPr>
        <dsp:cNvPr id="0" name=""/>
        <dsp:cNvSpPr/>
      </dsp:nvSpPr>
      <dsp:spPr>
        <a:xfrm>
          <a:off x="228846" y="1437"/>
          <a:ext cx="2462591" cy="14775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Audio file</a:t>
          </a:r>
        </a:p>
      </dsp:txBody>
      <dsp:txXfrm>
        <a:off x="272122" y="44713"/>
        <a:ext cx="2376039" cy="1391002"/>
      </dsp:txXfrm>
    </dsp:sp>
    <dsp:sp modelId="{B9069A00-DF06-475B-A04E-1DCD837C990A}">
      <dsp:nvSpPr>
        <dsp:cNvPr id="0" name=""/>
        <dsp:cNvSpPr/>
      </dsp:nvSpPr>
      <dsp:spPr>
        <a:xfrm>
          <a:off x="2908146" y="434853"/>
          <a:ext cx="522069" cy="610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908146" y="556997"/>
        <a:ext cx="365448" cy="366434"/>
      </dsp:txXfrm>
    </dsp:sp>
    <dsp:sp modelId="{3DD04AB3-7CB5-4DEC-B7ED-58C8ADEF2B55}">
      <dsp:nvSpPr>
        <dsp:cNvPr id="0" name=""/>
        <dsp:cNvSpPr/>
      </dsp:nvSpPr>
      <dsp:spPr>
        <a:xfrm>
          <a:off x="3676474" y="1437"/>
          <a:ext cx="2462591" cy="14775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Whisper model</a:t>
          </a:r>
        </a:p>
      </dsp:txBody>
      <dsp:txXfrm>
        <a:off x="3719750" y="44713"/>
        <a:ext cx="2376039" cy="1391002"/>
      </dsp:txXfrm>
    </dsp:sp>
    <dsp:sp modelId="{4CC022ED-66B1-4CD6-8A72-83770F893F52}">
      <dsp:nvSpPr>
        <dsp:cNvPr id="0" name=""/>
        <dsp:cNvSpPr/>
      </dsp:nvSpPr>
      <dsp:spPr>
        <a:xfrm rot="5400000">
          <a:off x="4646735" y="1651373"/>
          <a:ext cx="522069" cy="610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4724553" y="1695700"/>
        <a:ext cx="366434" cy="365448"/>
      </dsp:txXfrm>
    </dsp:sp>
    <dsp:sp modelId="{25455DB3-D4BC-41FD-A174-4E139EC910C7}">
      <dsp:nvSpPr>
        <dsp:cNvPr id="0" name=""/>
        <dsp:cNvSpPr/>
      </dsp:nvSpPr>
      <dsp:spPr>
        <a:xfrm>
          <a:off x="3676474" y="2464029"/>
          <a:ext cx="2462591" cy="14775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Text/Transcript output</a:t>
          </a:r>
        </a:p>
      </dsp:txBody>
      <dsp:txXfrm>
        <a:off x="3719750" y="2507305"/>
        <a:ext cx="2376039" cy="1391002"/>
      </dsp:txXfrm>
    </dsp:sp>
    <dsp:sp modelId="{D4933807-E966-4D36-AF40-44C694E7009F}">
      <dsp:nvSpPr>
        <dsp:cNvPr id="0" name=""/>
        <dsp:cNvSpPr/>
      </dsp:nvSpPr>
      <dsp:spPr>
        <a:xfrm rot="10800000">
          <a:off x="2937697" y="2897445"/>
          <a:ext cx="522069" cy="610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3094318" y="3019589"/>
        <a:ext cx="365448" cy="366434"/>
      </dsp:txXfrm>
    </dsp:sp>
    <dsp:sp modelId="{21129B2E-B9F6-4B27-9704-4203A403EB05}">
      <dsp:nvSpPr>
        <dsp:cNvPr id="0" name=""/>
        <dsp:cNvSpPr/>
      </dsp:nvSpPr>
      <dsp:spPr>
        <a:xfrm>
          <a:off x="228846" y="2464029"/>
          <a:ext cx="2462591" cy="14775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GPT-3.5 (With a prompt to translate in a particular language)</a:t>
          </a:r>
        </a:p>
      </dsp:txBody>
      <dsp:txXfrm>
        <a:off x="272122" y="2507305"/>
        <a:ext cx="2376039" cy="1391002"/>
      </dsp:txXfrm>
    </dsp:sp>
    <dsp:sp modelId="{2D73863F-C80C-495B-9C41-E72DF8552027}">
      <dsp:nvSpPr>
        <dsp:cNvPr id="0" name=""/>
        <dsp:cNvSpPr/>
      </dsp:nvSpPr>
      <dsp:spPr>
        <a:xfrm rot="5400000">
          <a:off x="1199107" y="4113965"/>
          <a:ext cx="522069" cy="6107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276925" y="4158292"/>
        <a:ext cx="366434" cy="365448"/>
      </dsp:txXfrm>
    </dsp:sp>
    <dsp:sp modelId="{EBEF973C-4760-4E6F-AA71-3B17CE0E6765}">
      <dsp:nvSpPr>
        <dsp:cNvPr id="0" name=""/>
        <dsp:cNvSpPr/>
      </dsp:nvSpPr>
      <dsp:spPr>
        <a:xfrm>
          <a:off x="228846" y="4926620"/>
          <a:ext cx="2462591" cy="14775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Translated Text</a:t>
          </a:r>
        </a:p>
      </dsp:txBody>
      <dsp:txXfrm>
        <a:off x="272122" y="4969896"/>
        <a:ext cx="2376039" cy="1391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C55D-3E94-A641-0A28-57CA6E996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E6395-FD10-D860-6C38-640E0D696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FCA02-7E3B-AE0C-7FA8-CB8F8851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3303-7212-418E-AF34-88FAC1A9F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8818B-7DBC-DF5D-653E-29343BDE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19A79-3C00-AEE2-AEB9-F070DCAE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DE56-1097-4F02-8C2F-A1CDA824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E02-D152-2984-E96F-1D35F7B8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F432E-6EBE-1D68-D3BB-17A882D0D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1D4FE-3E26-21AC-7D62-BA1FF1D8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3303-7212-418E-AF34-88FAC1A9F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CEC60-067F-FCFA-6EB7-18CB91A2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71D0F-B15B-9F92-D6DB-BA6BBF37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DE56-1097-4F02-8C2F-A1CDA824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E6A09-CFEC-1577-3143-4336B8804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62DBE-FBEB-0A2D-0933-014A3AFBC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EF52E-9688-98AC-A92D-43106875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3303-7212-418E-AF34-88FAC1A9F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577A0-AF64-47C0-4A2A-CF53EF1A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3A7D-5F29-2D6E-7147-78AAFF2C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DE56-1097-4F02-8C2F-A1CDA824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0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EEA2-7026-53C0-4665-953EF4330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8D924-DA0E-8B41-48EB-407F967A1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192F8-4AB8-6E3B-7C4C-F4B5408E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3303-7212-418E-AF34-88FAC1A9F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8B04-06B1-B04B-4F27-5AFD2FC6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9974-C369-3341-48A3-75C769A1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DE56-1097-4F02-8C2F-A1CDA824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E848-3C18-75AD-7F4A-134467B0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DA985-20F7-BFFE-DF83-361813C9D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DFF5C-193B-D02D-C22E-B20934EE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3303-7212-418E-AF34-88FAC1A9F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CD32A-636C-FEDE-4E09-44E43549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BBE1-3977-ACB4-6E98-90285B01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DE56-1097-4F02-8C2F-A1CDA824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C133-6C6B-5E75-BA23-16B3D795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3D9BD-5DD2-DAD5-BB2A-2E2E6A18E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58291-C450-A50D-0587-A5FE2CEB9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B47BA-02B0-F293-207D-63B0CF2F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3303-7212-418E-AF34-88FAC1A9F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A3DE2-BE84-70FB-46DB-241F2574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367C0-6AF9-BC5D-40EB-0FF5C648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DE56-1097-4F02-8C2F-A1CDA824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8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6A83-39CF-DE5F-1D07-F6FF5CAED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8E8F2-6929-F56A-9263-4E34FD20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CCC19-CE08-6C61-4F84-E1D9A4494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DDB51-43CB-4D91-EE33-F2106F9B7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6BAC7-588F-35DF-BC34-FA3D5A89F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C1D49-4AE3-0206-ECB8-721D2CB3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3303-7212-418E-AF34-88FAC1A9F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A3A489-F378-9AF2-A0D7-DC95D3C1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044A0-C61A-7EF8-4205-C57D184D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DE56-1097-4F02-8C2F-A1CDA824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8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2A5B-52E5-775D-6063-7E000894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31C17-B3DD-A088-2D16-908C8BCAE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3303-7212-418E-AF34-88FAC1A9F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C21BF-F54E-10F3-4F02-032A9DDE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7F23D-FEC2-DB89-9D26-C7870581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DE56-1097-4F02-8C2F-A1CDA824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7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15EFE-D193-35EB-9E8B-ACDF5CDC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3303-7212-418E-AF34-88FAC1A9F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1D5F7-077D-E4F2-DAB0-908DA90E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C35AD-A172-5FA8-53B9-03752970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DE56-1097-4F02-8C2F-A1CDA824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7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850E-D5FD-9928-CB7B-F5C63A48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8D06-A5E3-ABAB-8F30-3E6133BD2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6830D-5C09-3848-ABA1-0026136BC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0CBE3-0AA4-D832-34CB-291F84F0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3303-7212-418E-AF34-88FAC1A9F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DF4CD-CB5E-CC06-2B0F-61C16620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68BAF-34D9-B752-D1A7-81B5FB2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DE56-1097-4F02-8C2F-A1CDA824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4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2E55-8E99-48F8-0A65-6C7DEA29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102D7-2D67-2AC7-CC74-68127E67F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67CB0-A3D7-FE24-A46A-EFEB8C493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A427D-07AC-B6E3-014A-55159998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3303-7212-418E-AF34-88FAC1A9F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84D56-E340-A0D7-C1B1-5E56E9D7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545F4-A7CD-5A55-AB6D-FDBE6643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6DE56-1097-4F02-8C2F-A1CDA824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1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23500-BFF4-DE37-35CD-A434833E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B0973-4FE3-FB8C-1B0A-B8F901EC8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D2E7-5B56-CC8F-0F61-E8449EF19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D3303-7212-418E-AF34-88FAC1A9FB65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8E89C-5666-7DBC-CE50-2E3C5DBE8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00CF9-E127-2CB1-FB9F-7B06242C1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6DE56-1097-4F02-8C2F-A1CDA8245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03A729-4BE5-7458-00D8-A80AF7020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841664"/>
            <a:ext cx="4874661" cy="5156800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Audio Transcript Generation from Speech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B5638-36F4-1BF0-B969-0D21A2C90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867605" cy="5156800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Reek Majumder</a:t>
            </a:r>
          </a:p>
        </p:txBody>
      </p:sp>
    </p:spTree>
    <p:extLst>
      <p:ext uri="{BB962C8B-B14F-4D97-AF65-F5344CB8AC3E}">
        <p14:creationId xmlns:p14="http://schemas.microsoft.com/office/powerpoint/2010/main" val="40410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1E0327-F59D-5804-AD2E-EB55C9F48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FDAD7F-06D9-CEAC-5E73-7AC96369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Architecture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A7E0037-5995-2818-AB6B-08E99E586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414129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82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Audio Transcript Generation from Speech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Reek Majumder</dc:creator>
  <cp:lastModifiedBy>Reek Majumder</cp:lastModifiedBy>
  <cp:revision>2</cp:revision>
  <dcterms:created xsi:type="dcterms:W3CDTF">2025-06-18T04:23:38Z</dcterms:created>
  <dcterms:modified xsi:type="dcterms:W3CDTF">2025-06-18T04:29:42Z</dcterms:modified>
</cp:coreProperties>
</file>