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8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13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14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15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14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Image"/>
          <p:cNvSpPr/>
          <p:nvPr>
            <p:ph type="pic" idx="1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5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14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.gif"/><Relationship Id="rId4" Type="http://schemas.openxmlformats.org/officeDocument/2006/relationships/image" Target="../media/image1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.gif"/><Relationship Id="rId4" Type="http://schemas.openxmlformats.org/officeDocument/2006/relationships/image" Target="../media/image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.gif"/><Relationship Id="rId4" Type="http://schemas.openxmlformats.org/officeDocument/2006/relationships/image" Target="../media/image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.gif"/><Relationship Id="rId4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.gif"/><Relationship Id="rId4" Type="http://schemas.openxmlformats.org/officeDocument/2006/relationships/image" Target="../media/image3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.gif"/><Relationship Id="rId4" Type="http://schemas.openxmlformats.org/officeDocument/2006/relationships/image" Target="../media/image3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1.gif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.gif"/><Relationship Id="rId4" Type="http://schemas.openxmlformats.org/officeDocument/2006/relationships/image" Target="../media/image3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5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.gif"/><Relationship Id="rId4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5152339" y="8026922"/>
            <a:ext cx="14079322" cy="220768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cap="none" sz="102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Basic Types in Go</a:t>
            </a:r>
          </a:p>
        </p:txBody>
      </p:sp>
      <p:pic>
        <p:nvPicPr>
          <p:cNvPr id="18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9500" y="2946400"/>
            <a:ext cx="4445000" cy="44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int VALUES</a:t>
            </a:r>
          </a:p>
        </p:txBody>
      </p:sp>
      <p:pic>
        <p:nvPicPr>
          <p:cNvPr id="521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4" name="Group"/>
          <p:cNvGrpSpPr/>
          <p:nvPr/>
        </p:nvGrpSpPr>
        <p:grpSpPr>
          <a:xfrm>
            <a:off x="1762071" y="4174425"/>
            <a:ext cx="5892353" cy="1270001"/>
            <a:chOff x="0" y="0"/>
            <a:chExt cx="5892352" cy="1270000"/>
          </a:xfrm>
        </p:grpSpPr>
        <p:sp>
          <p:nvSpPr>
            <p:cNvPr id="522" name="Rectangle"/>
            <p:cNvSpPr/>
            <p:nvPr/>
          </p:nvSpPr>
          <p:spPr>
            <a:xfrm>
              <a:off x="0" y="0"/>
              <a:ext cx="5892353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23" name="-27=-128 &lt;=&gt; 27-1=127"/>
            <p:cNvSpPr txBox="1"/>
            <p:nvPr/>
          </p:nvSpPr>
          <p:spPr>
            <a:xfrm>
              <a:off x="302983" y="273570"/>
              <a:ext cx="4529113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-2</a:t>
              </a:r>
              <a:r>
                <a:rPr baseline="75000" sz="2000"/>
                <a:t>7</a:t>
              </a:r>
              <a:r>
                <a:t>=-128 &lt;=&gt; 2</a:t>
              </a:r>
              <a:r>
                <a:rPr baseline="75000" sz="2000"/>
                <a:t>7</a:t>
              </a:r>
              <a:r>
                <a:t>-1=127</a:t>
              </a:r>
            </a:p>
          </p:txBody>
        </p:sp>
      </p:grpSp>
      <p:grpSp>
        <p:nvGrpSpPr>
          <p:cNvPr id="527" name="Group"/>
          <p:cNvGrpSpPr/>
          <p:nvPr/>
        </p:nvGrpSpPr>
        <p:grpSpPr>
          <a:xfrm>
            <a:off x="1762071" y="6158208"/>
            <a:ext cx="7593357" cy="1270001"/>
            <a:chOff x="0" y="0"/>
            <a:chExt cx="7593356" cy="1270000"/>
          </a:xfrm>
        </p:grpSpPr>
        <p:sp>
          <p:nvSpPr>
            <p:cNvPr id="525" name="Rectangle"/>
            <p:cNvSpPr/>
            <p:nvPr/>
          </p:nvSpPr>
          <p:spPr>
            <a:xfrm>
              <a:off x="0" y="0"/>
              <a:ext cx="7593357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26" name="-215=—32,768 &lt;=&gt; 215-1=32,767"/>
            <p:cNvSpPr txBox="1"/>
            <p:nvPr/>
          </p:nvSpPr>
          <p:spPr>
            <a:xfrm>
              <a:off x="302983" y="273570"/>
              <a:ext cx="6119491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-2</a:t>
              </a:r>
              <a:r>
                <a:rPr baseline="75000" sz="2000"/>
                <a:t>15</a:t>
              </a:r>
              <a:r>
                <a:t>=—32,768 &lt;=&gt; 2</a:t>
              </a:r>
              <a:r>
                <a:rPr baseline="75000" sz="2000"/>
                <a:t>15</a:t>
              </a:r>
              <a:r>
                <a:t>-1=32,767</a:t>
              </a:r>
            </a:p>
          </p:txBody>
        </p:sp>
      </p:grpSp>
      <p:grpSp>
        <p:nvGrpSpPr>
          <p:cNvPr id="530" name="Group"/>
          <p:cNvGrpSpPr/>
          <p:nvPr/>
        </p:nvGrpSpPr>
        <p:grpSpPr>
          <a:xfrm>
            <a:off x="1762071" y="8141991"/>
            <a:ext cx="10604833" cy="1270001"/>
            <a:chOff x="0" y="0"/>
            <a:chExt cx="10604832" cy="1270000"/>
          </a:xfrm>
        </p:grpSpPr>
        <p:sp>
          <p:nvSpPr>
            <p:cNvPr id="528" name="Rectangle"/>
            <p:cNvSpPr/>
            <p:nvPr/>
          </p:nvSpPr>
          <p:spPr>
            <a:xfrm>
              <a:off x="0" y="0"/>
              <a:ext cx="10604833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29" name="-231=—2,147,483,648 &lt;=&gt; 231-1=2,147,483,648"/>
            <p:cNvSpPr txBox="1"/>
            <p:nvPr/>
          </p:nvSpPr>
          <p:spPr>
            <a:xfrm>
              <a:off x="302983" y="273570"/>
              <a:ext cx="9116740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-2</a:t>
              </a:r>
              <a:r>
                <a:rPr baseline="75000" sz="2000"/>
                <a:t>31</a:t>
              </a:r>
              <a:r>
                <a:t>=—2,147,483,648 &lt;=&gt; 2</a:t>
              </a:r>
              <a:r>
                <a:rPr baseline="75000" sz="2000"/>
                <a:t>31</a:t>
              </a:r>
              <a:r>
                <a:t>-1=2,147,483,648</a:t>
              </a:r>
            </a:p>
          </p:txBody>
        </p:sp>
      </p:grpSp>
      <p:grpSp>
        <p:nvGrpSpPr>
          <p:cNvPr id="533" name="Group"/>
          <p:cNvGrpSpPr/>
          <p:nvPr/>
        </p:nvGrpSpPr>
        <p:grpSpPr>
          <a:xfrm>
            <a:off x="1762071" y="10125774"/>
            <a:ext cx="15910853" cy="1270001"/>
            <a:chOff x="0" y="0"/>
            <a:chExt cx="15910852" cy="1270000"/>
          </a:xfrm>
        </p:grpSpPr>
        <p:sp>
          <p:nvSpPr>
            <p:cNvPr id="531" name="Rectangle"/>
            <p:cNvSpPr/>
            <p:nvPr/>
          </p:nvSpPr>
          <p:spPr>
            <a:xfrm>
              <a:off x="0" y="0"/>
              <a:ext cx="15910853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32" name="-263=-9,223,372,036,854,775,808 &lt;=&gt; 263-1=9,223,372,036,854,775,807"/>
            <p:cNvSpPr txBox="1"/>
            <p:nvPr/>
          </p:nvSpPr>
          <p:spPr>
            <a:xfrm>
              <a:off x="302983" y="273570"/>
              <a:ext cx="14254882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-2</a:t>
              </a:r>
              <a:r>
                <a:rPr baseline="75000" sz="2000"/>
                <a:t>63</a:t>
              </a:r>
              <a:r>
                <a:t>=-9,223,372,036,854,775,808 &lt;=&gt; 2</a:t>
              </a:r>
              <a:r>
                <a:rPr baseline="75000" sz="2000"/>
                <a:t>63</a:t>
              </a:r>
              <a:r>
                <a:t>-1=9,223,372,036,854,775,807</a:t>
              </a:r>
            </a:p>
          </p:txBody>
        </p:sp>
      </p:grpSp>
      <p:grpSp>
        <p:nvGrpSpPr>
          <p:cNvPr id="536" name="Group"/>
          <p:cNvGrpSpPr/>
          <p:nvPr/>
        </p:nvGrpSpPr>
        <p:grpSpPr>
          <a:xfrm>
            <a:off x="475576" y="4174425"/>
            <a:ext cx="982205" cy="1270001"/>
            <a:chOff x="0" y="0"/>
            <a:chExt cx="982203" cy="1270000"/>
          </a:xfrm>
        </p:grpSpPr>
        <p:sp>
          <p:nvSpPr>
            <p:cNvPr id="534" name="Rectangle"/>
            <p:cNvSpPr/>
            <p:nvPr/>
          </p:nvSpPr>
          <p:spPr>
            <a:xfrm>
              <a:off x="0" y="0"/>
              <a:ext cx="982204" cy="1270000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35" name="8"/>
            <p:cNvSpPr txBox="1"/>
            <p:nvPr/>
          </p:nvSpPr>
          <p:spPr>
            <a:xfrm>
              <a:off x="216362" y="273570"/>
              <a:ext cx="549480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539" name="Group"/>
          <p:cNvGrpSpPr/>
          <p:nvPr/>
        </p:nvGrpSpPr>
        <p:grpSpPr>
          <a:xfrm>
            <a:off x="475576" y="6158208"/>
            <a:ext cx="982205" cy="1270001"/>
            <a:chOff x="0" y="0"/>
            <a:chExt cx="982203" cy="1270000"/>
          </a:xfrm>
        </p:grpSpPr>
        <p:sp>
          <p:nvSpPr>
            <p:cNvPr id="537" name="Rectangle"/>
            <p:cNvSpPr/>
            <p:nvPr/>
          </p:nvSpPr>
          <p:spPr>
            <a:xfrm>
              <a:off x="0" y="0"/>
              <a:ext cx="982204" cy="1270000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38" name="16"/>
            <p:cNvSpPr txBox="1"/>
            <p:nvPr/>
          </p:nvSpPr>
          <p:spPr>
            <a:xfrm>
              <a:off x="118925" y="273570"/>
              <a:ext cx="744353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16</a:t>
              </a:r>
            </a:p>
          </p:txBody>
        </p:sp>
      </p:grpSp>
      <p:grpSp>
        <p:nvGrpSpPr>
          <p:cNvPr id="542" name="Group"/>
          <p:cNvGrpSpPr/>
          <p:nvPr/>
        </p:nvGrpSpPr>
        <p:grpSpPr>
          <a:xfrm>
            <a:off x="475576" y="8141991"/>
            <a:ext cx="982205" cy="1270001"/>
            <a:chOff x="0" y="0"/>
            <a:chExt cx="982203" cy="1270000"/>
          </a:xfrm>
        </p:grpSpPr>
        <p:sp>
          <p:nvSpPr>
            <p:cNvPr id="540" name="Rectangle"/>
            <p:cNvSpPr/>
            <p:nvPr/>
          </p:nvSpPr>
          <p:spPr>
            <a:xfrm>
              <a:off x="0" y="0"/>
              <a:ext cx="982204" cy="1270000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41" name="32"/>
            <p:cNvSpPr txBox="1"/>
            <p:nvPr/>
          </p:nvSpPr>
          <p:spPr>
            <a:xfrm>
              <a:off x="118925" y="273570"/>
              <a:ext cx="744353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32</a:t>
              </a:r>
            </a:p>
          </p:txBody>
        </p:sp>
      </p:grpSp>
      <p:grpSp>
        <p:nvGrpSpPr>
          <p:cNvPr id="545" name="Group"/>
          <p:cNvGrpSpPr/>
          <p:nvPr/>
        </p:nvGrpSpPr>
        <p:grpSpPr>
          <a:xfrm>
            <a:off x="475576" y="10125774"/>
            <a:ext cx="982205" cy="1270001"/>
            <a:chOff x="0" y="0"/>
            <a:chExt cx="982203" cy="1270000"/>
          </a:xfrm>
        </p:grpSpPr>
        <p:sp>
          <p:nvSpPr>
            <p:cNvPr id="543" name="Rectangle"/>
            <p:cNvSpPr/>
            <p:nvPr/>
          </p:nvSpPr>
          <p:spPr>
            <a:xfrm>
              <a:off x="0" y="0"/>
              <a:ext cx="982204" cy="1270000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44" name="64"/>
            <p:cNvSpPr txBox="1"/>
            <p:nvPr/>
          </p:nvSpPr>
          <p:spPr>
            <a:xfrm>
              <a:off x="118925" y="273570"/>
              <a:ext cx="744353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64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6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6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6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00"/>
                            </p:stCondLst>
                            <p:childTnLst>
                              <p:par>
                                <p:cTn id="36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5" grpId="7"/>
      <p:bldP build="whole" bldLvl="1" animBg="1" rev="0" advAuto="0" spid="542" grpId="5"/>
      <p:bldP build="whole" bldLvl="1" animBg="1" rev="0" advAuto="0" spid="539" grpId="3"/>
      <p:bldP build="whole" bldLvl="1" animBg="1" rev="0" advAuto="0" spid="527" grpId="4"/>
      <p:bldP build="whole" bldLvl="1" animBg="1" rev="0" advAuto="0" spid="536" grpId="1"/>
      <p:bldP build="whole" bldLvl="1" animBg="1" rev="0" advAuto="0" spid="524" grpId="2"/>
      <p:bldP build="whole" bldLvl="1" animBg="1" rev="0" advAuto="0" spid="533" grpId="8"/>
      <p:bldP build="whole" bldLvl="1" animBg="1" rev="0" advAuto="0" spid="530" grpId="6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itle 6"/>
          <p:cNvSpPr txBox="1"/>
          <p:nvPr>
            <p:ph type="title"/>
          </p:nvPr>
        </p:nvSpPr>
        <p:spPr>
          <a:xfrm>
            <a:off x="6177569" y="1119893"/>
            <a:ext cx="1202886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Positive &amp; negative numbers</a:t>
            </a:r>
          </a:p>
        </p:txBody>
      </p:sp>
      <p:pic>
        <p:nvPicPr>
          <p:cNvPr id="548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1" name="Group"/>
          <p:cNvGrpSpPr/>
          <p:nvPr/>
        </p:nvGrpSpPr>
        <p:grpSpPr>
          <a:xfrm>
            <a:off x="1140710" y="4904364"/>
            <a:ext cx="3879123" cy="717634"/>
            <a:chOff x="0" y="0"/>
            <a:chExt cx="3879121" cy="717633"/>
          </a:xfrm>
        </p:grpSpPr>
        <p:sp>
          <p:nvSpPr>
            <p:cNvPr id="549" name="Rectangle"/>
            <p:cNvSpPr/>
            <p:nvPr/>
          </p:nvSpPr>
          <p:spPr>
            <a:xfrm>
              <a:off x="63037" y="0"/>
              <a:ext cx="3753048" cy="717634"/>
            </a:xfrm>
            <a:prstGeom prst="rect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50" name="LEFTMOST BIT"/>
            <p:cNvSpPr txBox="1"/>
            <p:nvPr/>
          </p:nvSpPr>
          <p:spPr>
            <a:xfrm>
              <a:off x="0" y="50266"/>
              <a:ext cx="3879122" cy="617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spcBef>
                  <a:spcPts val="0"/>
                </a:spcBef>
                <a:defRPr b="1" sz="2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LEFTMOST BIT</a:t>
              </a:r>
            </a:p>
          </p:txBody>
        </p:sp>
      </p:grpSp>
      <p:grpSp>
        <p:nvGrpSpPr>
          <p:cNvPr id="554" name="Group"/>
          <p:cNvGrpSpPr/>
          <p:nvPr/>
        </p:nvGrpSpPr>
        <p:grpSpPr>
          <a:xfrm>
            <a:off x="1140710" y="8239695"/>
            <a:ext cx="3879123" cy="717634"/>
            <a:chOff x="0" y="0"/>
            <a:chExt cx="3879121" cy="717633"/>
          </a:xfrm>
        </p:grpSpPr>
        <p:sp>
          <p:nvSpPr>
            <p:cNvPr id="552" name="Rectangle"/>
            <p:cNvSpPr/>
            <p:nvPr/>
          </p:nvSpPr>
          <p:spPr>
            <a:xfrm>
              <a:off x="63037" y="0"/>
              <a:ext cx="3753048" cy="717634"/>
            </a:xfrm>
            <a:prstGeom prst="rect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53" name="2’S COMPLEMENT"/>
            <p:cNvSpPr txBox="1"/>
            <p:nvPr/>
          </p:nvSpPr>
          <p:spPr>
            <a:xfrm>
              <a:off x="0" y="50266"/>
              <a:ext cx="3879122" cy="617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spcBef>
                  <a:spcPts val="0"/>
                </a:spcBef>
                <a:defRPr b="1" sz="2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2’S COMPLEMENT</a:t>
              </a:r>
            </a:p>
          </p:txBody>
        </p:sp>
      </p:grpSp>
      <p:grpSp>
        <p:nvGrpSpPr>
          <p:cNvPr id="557" name="Group"/>
          <p:cNvGrpSpPr/>
          <p:nvPr/>
        </p:nvGrpSpPr>
        <p:grpSpPr>
          <a:xfrm>
            <a:off x="5141223" y="4904364"/>
            <a:ext cx="2693504" cy="717634"/>
            <a:chOff x="0" y="0"/>
            <a:chExt cx="2693503" cy="717633"/>
          </a:xfrm>
        </p:grpSpPr>
        <p:sp>
          <p:nvSpPr>
            <p:cNvPr id="555" name="Rectangle"/>
            <p:cNvSpPr/>
            <p:nvPr/>
          </p:nvSpPr>
          <p:spPr>
            <a:xfrm>
              <a:off x="-1" y="0"/>
              <a:ext cx="2693505" cy="717634"/>
            </a:xfrm>
            <a:prstGeom prst="rect">
              <a:avLst/>
            </a:prstGeom>
            <a:solidFill>
              <a:schemeClr val="accent1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56" name="0 - positive"/>
            <p:cNvSpPr txBox="1"/>
            <p:nvPr/>
          </p:nvSpPr>
          <p:spPr>
            <a:xfrm>
              <a:off x="477913" y="9076"/>
              <a:ext cx="1737677" cy="699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0 - positive</a:t>
              </a:r>
            </a:p>
          </p:txBody>
        </p:sp>
      </p:grpSp>
      <p:grpSp>
        <p:nvGrpSpPr>
          <p:cNvPr id="560" name="Group"/>
          <p:cNvGrpSpPr/>
          <p:nvPr/>
        </p:nvGrpSpPr>
        <p:grpSpPr>
          <a:xfrm>
            <a:off x="8002400" y="4904364"/>
            <a:ext cx="2860739" cy="717634"/>
            <a:chOff x="0" y="0"/>
            <a:chExt cx="2860737" cy="717633"/>
          </a:xfrm>
        </p:grpSpPr>
        <p:sp>
          <p:nvSpPr>
            <p:cNvPr id="558" name="Rectangle"/>
            <p:cNvSpPr/>
            <p:nvPr/>
          </p:nvSpPr>
          <p:spPr>
            <a:xfrm>
              <a:off x="-1" y="0"/>
              <a:ext cx="2860739" cy="717634"/>
            </a:xfrm>
            <a:prstGeom prst="rect">
              <a:avLst/>
            </a:prstGeom>
            <a:solidFill>
              <a:schemeClr val="accent1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59" name="1 - negative"/>
            <p:cNvSpPr txBox="1"/>
            <p:nvPr/>
          </p:nvSpPr>
          <p:spPr>
            <a:xfrm>
              <a:off x="507586" y="9076"/>
              <a:ext cx="1845566" cy="699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1 - negative</a:t>
              </a:r>
            </a:p>
          </p:txBody>
        </p:sp>
      </p:grpSp>
      <p:grpSp>
        <p:nvGrpSpPr>
          <p:cNvPr id="563" name="Group"/>
          <p:cNvGrpSpPr/>
          <p:nvPr/>
        </p:nvGrpSpPr>
        <p:grpSpPr>
          <a:xfrm>
            <a:off x="1196062" y="5845456"/>
            <a:ext cx="1049486" cy="717634"/>
            <a:chOff x="0" y="0"/>
            <a:chExt cx="1049485" cy="717633"/>
          </a:xfrm>
        </p:grpSpPr>
        <p:sp>
          <p:nvSpPr>
            <p:cNvPr id="561" name="Rectangle"/>
            <p:cNvSpPr/>
            <p:nvPr/>
          </p:nvSpPr>
          <p:spPr>
            <a:xfrm>
              <a:off x="-1" y="0"/>
              <a:ext cx="1049487" cy="71763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62" name="12"/>
            <p:cNvSpPr txBox="1"/>
            <p:nvPr/>
          </p:nvSpPr>
          <p:spPr>
            <a:xfrm>
              <a:off x="186212" y="9076"/>
              <a:ext cx="677062" cy="699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b="1" sz="2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12</a:t>
              </a:r>
            </a:p>
          </p:txBody>
        </p:sp>
      </p:grpSp>
      <p:grpSp>
        <p:nvGrpSpPr>
          <p:cNvPr id="566" name="Group"/>
          <p:cNvGrpSpPr/>
          <p:nvPr/>
        </p:nvGrpSpPr>
        <p:grpSpPr>
          <a:xfrm>
            <a:off x="2370396" y="5845456"/>
            <a:ext cx="2860738" cy="717634"/>
            <a:chOff x="0" y="0"/>
            <a:chExt cx="2860737" cy="717633"/>
          </a:xfrm>
        </p:grpSpPr>
        <p:sp>
          <p:nvSpPr>
            <p:cNvPr id="564" name="Rectangle"/>
            <p:cNvSpPr/>
            <p:nvPr/>
          </p:nvSpPr>
          <p:spPr>
            <a:xfrm>
              <a:off x="0" y="0"/>
              <a:ext cx="2860738" cy="71763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65" name="0000 1100"/>
            <p:cNvSpPr txBox="1"/>
            <p:nvPr/>
          </p:nvSpPr>
          <p:spPr>
            <a:xfrm>
              <a:off x="507586" y="9076"/>
              <a:ext cx="1845566" cy="699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sz="2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rPr b="1"/>
                <a:t>0</a:t>
              </a:r>
              <a:r>
                <a:t>000 1100</a:t>
              </a:r>
            </a:p>
          </p:txBody>
        </p:sp>
      </p:grpSp>
      <p:grpSp>
        <p:nvGrpSpPr>
          <p:cNvPr id="569" name="Group"/>
          <p:cNvGrpSpPr/>
          <p:nvPr/>
        </p:nvGrpSpPr>
        <p:grpSpPr>
          <a:xfrm>
            <a:off x="1196062" y="6678554"/>
            <a:ext cx="1049486" cy="717634"/>
            <a:chOff x="0" y="0"/>
            <a:chExt cx="1049485" cy="717633"/>
          </a:xfrm>
        </p:grpSpPr>
        <p:sp>
          <p:nvSpPr>
            <p:cNvPr id="567" name="Rectangle"/>
            <p:cNvSpPr/>
            <p:nvPr/>
          </p:nvSpPr>
          <p:spPr>
            <a:xfrm>
              <a:off x="-1" y="0"/>
              <a:ext cx="1049487" cy="71763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68" name="-12"/>
            <p:cNvSpPr txBox="1"/>
            <p:nvPr/>
          </p:nvSpPr>
          <p:spPr>
            <a:xfrm>
              <a:off x="186212" y="9076"/>
              <a:ext cx="677062" cy="699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b="1" sz="2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-12</a:t>
              </a:r>
            </a:p>
          </p:txBody>
        </p:sp>
      </p:grpSp>
      <p:grpSp>
        <p:nvGrpSpPr>
          <p:cNvPr id="572" name="Group"/>
          <p:cNvGrpSpPr/>
          <p:nvPr/>
        </p:nvGrpSpPr>
        <p:grpSpPr>
          <a:xfrm>
            <a:off x="1196062" y="9193274"/>
            <a:ext cx="1049486" cy="717634"/>
            <a:chOff x="0" y="0"/>
            <a:chExt cx="1049485" cy="717633"/>
          </a:xfrm>
        </p:grpSpPr>
        <p:sp>
          <p:nvSpPr>
            <p:cNvPr id="570" name="Rectangle"/>
            <p:cNvSpPr/>
            <p:nvPr/>
          </p:nvSpPr>
          <p:spPr>
            <a:xfrm>
              <a:off x="-1" y="0"/>
              <a:ext cx="1049487" cy="71763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71" name="12"/>
            <p:cNvSpPr txBox="1"/>
            <p:nvPr/>
          </p:nvSpPr>
          <p:spPr>
            <a:xfrm>
              <a:off x="186212" y="9076"/>
              <a:ext cx="677062" cy="699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b="1" sz="2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12</a:t>
              </a:r>
            </a:p>
          </p:txBody>
        </p:sp>
      </p:grpSp>
      <p:grpSp>
        <p:nvGrpSpPr>
          <p:cNvPr id="575" name="Group"/>
          <p:cNvGrpSpPr/>
          <p:nvPr/>
        </p:nvGrpSpPr>
        <p:grpSpPr>
          <a:xfrm>
            <a:off x="1196062" y="10026372"/>
            <a:ext cx="1049486" cy="717634"/>
            <a:chOff x="0" y="0"/>
            <a:chExt cx="1049485" cy="717633"/>
          </a:xfrm>
        </p:grpSpPr>
        <p:sp>
          <p:nvSpPr>
            <p:cNvPr id="573" name="Rectangle"/>
            <p:cNvSpPr/>
            <p:nvPr/>
          </p:nvSpPr>
          <p:spPr>
            <a:xfrm>
              <a:off x="-1" y="0"/>
              <a:ext cx="1049487" cy="71763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74" name="-12"/>
            <p:cNvSpPr txBox="1"/>
            <p:nvPr/>
          </p:nvSpPr>
          <p:spPr>
            <a:xfrm>
              <a:off x="186212" y="9076"/>
              <a:ext cx="677062" cy="699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b="1" sz="2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-12</a:t>
              </a:r>
            </a:p>
          </p:txBody>
        </p:sp>
      </p:grpSp>
      <p:grpSp>
        <p:nvGrpSpPr>
          <p:cNvPr id="578" name="Group"/>
          <p:cNvGrpSpPr/>
          <p:nvPr/>
        </p:nvGrpSpPr>
        <p:grpSpPr>
          <a:xfrm>
            <a:off x="2370396" y="6678554"/>
            <a:ext cx="2860738" cy="717634"/>
            <a:chOff x="0" y="0"/>
            <a:chExt cx="2860737" cy="717633"/>
          </a:xfrm>
        </p:grpSpPr>
        <p:sp>
          <p:nvSpPr>
            <p:cNvPr id="576" name="Rectangle"/>
            <p:cNvSpPr/>
            <p:nvPr/>
          </p:nvSpPr>
          <p:spPr>
            <a:xfrm>
              <a:off x="0" y="0"/>
              <a:ext cx="2860738" cy="71763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77" name="1000 1100"/>
            <p:cNvSpPr txBox="1"/>
            <p:nvPr/>
          </p:nvSpPr>
          <p:spPr>
            <a:xfrm>
              <a:off x="507586" y="9076"/>
              <a:ext cx="1845566" cy="699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sz="2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rPr b="1"/>
                <a:t>1</a:t>
              </a:r>
              <a:r>
                <a:t>000 1100</a:t>
              </a:r>
            </a:p>
          </p:txBody>
        </p:sp>
      </p:grpSp>
      <p:grpSp>
        <p:nvGrpSpPr>
          <p:cNvPr id="581" name="Group"/>
          <p:cNvGrpSpPr/>
          <p:nvPr/>
        </p:nvGrpSpPr>
        <p:grpSpPr>
          <a:xfrm>
            <a:off x="2370396" y="9193274"/>
            <a:ext cx="2860738" cy="717634"/>
            <a:chOff x="0" y="0"/>
            <a:chExt cx="2860737" cy="717633"/>
          </a:xfrm>
        </p:grpSpPr>
        <p:sp>
          <p:nvSpPr>
            <p:cNvPr id="579" name="Rectangle"/>
            <p:cNvSpPr/>
            <p:nvPr/>
          </p:nvSpPr>
          <p:spPr>
            <a:xfrm>
              <a:off x="0" y="0"/>
              <a:ext cx="2860738" cy="71763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80" name="0000 1100"/>
            <p:cNvSpPr txBox="1"/>
            <p:nvPr/>
          </p:nvSpPr>
          <p:spPr>
            <a:xfrm>
              <a:off x="507586" y="9076"/>
              <a:ext cx="1845566" cy="699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0000 1100</a:t>
              </a:r>
            </a:p>
          </p:txBody>
        </p:sp>
      </p:grpSp>
      <p:grpSp>
        <p:nvGrpSpPr>
          <p:cNvPr id="584" name="Group"/>
          <p:cNvGrpSpPr/>
          <p:nvPr/>
        </p:nvGrpSpPr>
        <p:grpSpPr>
          <a:xfrm>
            <a:off x="2370396" y="10026372"/>
            <a:ext cx="2860738" cy="717634"/>
            <a:chOff x="0" y="0"/>
            <a:chExt cx="2860737" cy="717633"/>
          </a:xfrm>
        </p:grpSpPr>
        <p:sp>
          <p:nvSpPr>
            <p:cNvPr id="582" name="Rectangle"/>
            <p:cNvSpPr/>
            <p:nvPr/>
          </p:nvSpPr>
          <p:spPr>
            <a:xfrm>
              <a:off x="0" y="0"/>
              <a:ext cx="2860738" cy="71763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83" name="1111 0101"/>
            <p:cNvSpPr txBox="1"/>
            <p:nvPr/>
          </p:nvSpPr>
          <p:spPr>
            <a:xfrm>
              <a:off x="507586" y="9076"/>
              <a:ext cx="1845566" cy="699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1111 0101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00"/>
                            </p:stCondLst>
                            <p:childTnLst>
                              <p:par>
                                <p:cTn id="35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"/>
                            </p:stCondLst>
                            <p:childTnLst>
                              <p:par>
                                <p:cTn id="51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00"/>
                            </p:stCondLst>
                            <p:childTnLst>
                              <p:par>
                                <p:cTn id="56" presetClass="entr" nodeType="after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5" grpId="11"/>
      <p:bldP build="whole" bldLvl="1" animBg="1" rev="0" advAuto="0" spid="566" grpId="5"/>
      <p:bldP build="whole" bldLvl="1" animBg="1" rev="0" advAuto="0" spid="557" grpId="2"/>
      <p:bldP build="whole" bldLvl="1" animBg="1" rev="0" advAuto="0" spid="584" grpId="12"/>
      <p:bldP build="whole" bldLvl="1" animBg="1" rev="0" advAuto="0" spid="551" grpId="1"/>
      <p:bldP build="whole" bldLvl="1" animBg="1" rev="0" advAuto="0" spid="560" grpId="3"/>
      <p:bldP build="whole" bldLvl="1" animBg="1" rev="0" advAuto="0" spid="581" grpId="10"/>
      <p:bldP build="whole" bldLvl="1" animBg="1" rev="0" advAuto="0" spid="578" grpId="7"/>
      <p:bldP build="whole" bldLvl="1" animBg="1" rev="0" advAuto="0" spid="569" grpId="6"/>
      <p:bldP build="whole" bldLvl="1" animBg="1" rev="0" advAuto="0" spid="563" grpId="4"/>
      <p:bldP build="whole" bldLvl="1" animBg="1" rev="0" advAuto="0" spid="554" grpId="8"/>
      <p:bldP build="whole" bldLvl="1" animBg="1" rev="0" advAuto="0" spid="572" grpId="9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7" name="treasure openning.gif" descr="treasure openning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5000" y="5570775"/>
            <a:ext cx="10160000" cy="762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0" name="Group"/>
          <p:cNvGrpSpPr/>
          <p:nvPr/>
        </p:nvGrpSpPr>
        <p:grpSpPr>
          <a:xfrm>
            <a:off x="8499744" y="3288419"/>
            <a:ext cx="2667001" cy="2667001"/>
            <a:chOff x="0" y="0"/>
            <a:chExt cx="2667000" cy="2667000"/>
          </a:xfrm>
        </p:grpSpPr>
        <p:pic>
          <p:nvPicPr>
            <p:cNvPr id="588" name="gemstone.png" descr="gemston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667000" cy="26670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reflection blurRad="0" stA="82330" stPos="0" endA="0" endPos="40000" dist="0" dir="5400000" fadeDir="5400000" sx="100000" sy="-100000" kx="0" ky="0" algn="bl" rotWithShape="0"/>
            </a:effectLst>
          </p:spPr>
        </p:pic>
        <p:sp>
          <p:nvSpPr>
            <p:cNvPr id="589" name="uint8"/>
            <p:cNvSpPr txBox="1"/>
            <p:nvPr/>
          </p:nvSpPr>
          <p:spPr>
            <a:xfrm>
              <a:off x="471992" y="906462"/>
              <a:ext cx="1723016" cy="85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sz="4100">
                  <a:solidFill>
                    <a:srgbClr val="222222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uint8</a:t>
              </a:r>
            </a:p>
          </p:txBody>
        </p:sp>
      </p:grpSp>
      <p:grpSp>
        <p:nvGrpSpPr>
          <p:cNvPr id="593" name="Group"/>
          <p:cNvGrpSpPr/>
          <p:nvPr/>
        </p:nvGrpSpPr>
        <p:grpSpPr>
          <a:xfrm>
            <a:off x="10731500" y="3288419"/>
            <a:ext cx="2667000" cy="2667001"/>
            <a:chOff x="0" y="0"/>
            <a:chExt cx="2667000" cy="2667000"/>
          </a:xfrm>
        </p:grpSpPr>
        <p:pic>
          <p:nvPicPr>
            <p:cNvPr id="591" name="gemstone.png" descr="gemston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667000" cy="26670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reflection blurRad="0" stA="82330" stPos="0" endA="0" endPos="40000" dist="0" dir="5400000" fadeDir="5400000" sx="100000" sy="-100000" kx="0" ky="0" algn="bl" rotWithShape="0"/>
            </a:effectLst>
          </p:spPr>
        </p:pic>
        <p:sp>
          <p:nvSpPr>
            <p:cNvPr id="592" name="uint16"/>
            <p:cNvSpPr txBox="1"/>
            <p:nvPr/>
          </p:nvSpPr>
          <p:spPr>
            <a:xfrm>
              <a:off x="315248" y="906462"/>
              <a:ext cx="2036504" cy="85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sz="4100">
                  <a:solidFill>
                    <a:srgbClr val="222222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uint16</a:t>
              </a:r>
            </a:p>
          </p:txBody>
        </p:sp>
      </p:grpSp>
      <p:grpSp>
        <p:nvGrpSpPr>
          <p:cNvPr id="596" name="Group"/>
          <p:cNvGrpSpPr/>
          <p:nvPr/>
        </p:nvGrpSpPr>
        <p:grpSpPr>
          <a:xfrm>
            <a:off x="6285587" y="3288419"/>
            <a:ext cx="2667001" cy="2667001"/>
            <a:chOff x="0" y="0"/>
            <a:chExt cx="2667000" cy="2667000"/>
          </a:xfrm>
        </p:grpSpPr>
        <p:pic>
          <p:nvPicPr>
            <p:cNvPr id="594" name="gemstone.png" descr="gemston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667000" cy="26670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reflection blurRad="0" stA="82330" stPos="0" endA="0" endPos="40000" dist="0" dir="5400000" fadeDir="5400000" sx="100000" sy="-100000" kx="0" ky="0" algn="bl" rotWithShape="0"/>
            </a:effectLst>
          </p:spPr>
        </p:pic>
        <p:sp>
          <p:nvSpPr>
            <p:cNvPr id="595" name="uint"/>
            <p:cNvSpPr txBox="1"/>
            <p:nvPr/>
          </p:nvSpPr>
          <p:spPr>
            <a:xfrm>
              <a:off x="628736" y="906462"/>
              <a:ext cx="1409528" cy="85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sz="4100">
                  <a:solidFill>
                    <a:srgbClr val="222222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</a:t>
              </a:r>
            </a:p>
          </p:txBody>
        </p:sp>
      </p:grpSp>
      <p:grpSp>
        <p:nvGrpSpPr>
          <p:cNvPr id="599" name="Group"/>
          <p:cNvGrpSpPr/>
          <p:nvPr/>
        </p:nvGrpSpPr>
        <p:grpSpPr>
          <a:xfrm>
            <a:off x="12951442" y="3288419"/>
            <a:ext cx="2667001" cy="2667001"/>
            <a:chOff x="0" y="0"/>
            <a:chExt cx="2667000" cy="2667000"/>
          </a:xfrm>
        </p:grpSpPr>
        <p:pic>
          <p:nvPicPr>
            <p:cNvPr id="597" name="gemstone.png" descr="gemston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667000" cy="26670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reflection blurRad="0" stA="82330" stPos="0" endA="0" endPos="40000" dist="0" dir="5400000" fadeDir="5400000" sx="100000" sy="-100000" kx="0" ky="0" algn="bl" rotWithShape="0"/>
            </a:effectLst>
          </p:spPr>
        </p:pic>
        <p:sp>
          <p:nvSpPr>
            <p:cNvPr id="598" name="uint32"/>
            <p:cNvSpPr txBox="1"/>
            <p:nvPr/>
          </p:nvSpPr>
          <p:spPr>
            <a:xfrm>
              <a:off x="315248" y="906462"/>
              <a:ext cx="2036504" cy="85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sz="4100">
                  <a:solidFill>
                    <a:srgbClr val="222222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uint32</a:t>
              </a:r>
            </a:p>
          </p:txBody>
        </p:sp>
      </p:grpSp>
      <p:grpSp>
        <p:nvGrpSpPr>
          <p:cNvPr id="602" name="Group"/>
          <p:cNvGrpSpPr/>
          <p:nvPr/>
        </p:nvGrpSpPr>
        <p:grpSpPr>
          <a:xfrm>
            <a:off x="15177413" y="3288419"/>
            <a:ext cx="2667001" cy="2667001"/>
            <a:chOff x="0" y="0"/>
            <a:chExt cx="2667000" cy="2667000"/>
          </a:xfrm>
        </p:grpSpPr>
        <p:pic>
          <p:nvPicPr>
            <p:cNvPr id="600" name="gemstone.png" descr="gemston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667000" cy="26670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reflection blurRad="0" stA="82330" stPos="0" endA="0" endPos="40000" dist="0" dir="5400000" fadeDir="5400000" sx="100000" sy="-100000" kx="0" ky="0" algn="bl" rotWithShape="0"/>
            </a:effectLst>
          </p:spPr>
        </p:pic>
        <p:sp>
          <p:nvSpPr>
            <p:cNvPr id="601" name="uint64"/>
            <p:cNvSpPr txBox="1"/>
            <p:nvPr/>
          </p:nvSpPr>
          <p:spPr>
            <a:xfrm>
              <a:off x="315248" y="906462"/>
              <a:ext cx="2036504" cy="85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sz="4100">
                  <a:solidFill>
                    <a:srgbClr val="222222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uint64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400"/>
                            </p:stCondLst>
                            <p:childTnLst>
                              <p:par>
                                <p:cTn id="21" presetClass="entr" nodeType="afterEffect" presetID="10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xit" nodeType="click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7" dur="1250" fill="hold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Class="exit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1" dur="1250" fill="hold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Class="exit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5" dur="1250" fill="hold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Class="exit" nodeType="after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9" dur="1250" fill="hold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Class="exit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3" dur="1250" fill="hold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0" grpId="2"/>
      <p:bldP build="whole" bldLvl="1" animBg="1" rev="0" advAuto="0" spid="599" grpId="4"/>
      <p:bldP build="whole" bldLvl="1" animBg="1" rev="0" advAuto="0" spid="593" grpId="13"/>
      <p:bldP build="whole" bldLvl="1" animBg="1" rev="0" advAuto="0" spid="602" grpId="15"/>
      <p:bldP build="whole" bldLvl="1" animBg="1" rev="0" advAuto="0" spid="596" grpId="11"/>
      <p:bldP build="whole" bldLvl="1" animBg="1" rev="0" advAuto="0" spid="599" grpId="14"/>
      <p:bldP build="whole" bldLvl="1" animBg="1" rev="0" advAuto="0" spid="596" grpId="1"/>
      <p:bldP build="whole" bldLvl="1" animBg="1" rev="0" advAuto="0" spid="590" grpId="12"/>
      <p:bldP build="whole" bldLvl="1" animBg="1" rev="0" advAuto="0" spid="602" grpId="5"/>
      <p:bldP build="whole" bldLvl="1" animBg="1" rev="0" advAuto="0" spid="593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Rounded Rectangle"/>
          <p:cNvSpPr/>
          <p:nvPr/>
        </p:nvSpPr>
        <p:spPr>
          <a:xfrm>
            <a:off x="5363933" y="6631127"/>
            <a:ext cx="6010303" cy="4164713"/>
          </a:xfrm>
          <a:prstGeom prst="roundRect">
            <a:avLst>
              <a:gd name="adj" fmla="val 1712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05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What is uint?</a:t>
            </a:r>
          </a:p>
        </p:txBody>
      </p:sp>
      <p:pic>
        <p:nvPicPr>
          <p:cNvPr id="606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11" name="Group"/>
          <p:cNvGrpSpPr/>
          <p:nvPr/>
        </p:nvGrpSpPr>
        <p:grpSpPr>
          <a:xfrm>
            <a:off x="5857597" y="7238748"/>
            <a:ext cx="5022976" cy="1378974"/>
            <a:chOff x="0" y="0"/>
            <a:chExt cx="5022975" cy="1378972"/>
          </a:xfrm>
        </p:grpSpPr>
        <p:sp>
          <p:nvSpPr>
            <p:cNvPr id="607" name="Rounded Rectangle"/>
            <p:cNvSpPr/>
            <p:nvPr/>
          </p:nvSpPr>
          <p:spPr>
            <a:xfrm>
              <a:off x="0" y="0"/>
              <a:ext cx="5022976" cy="1378973"/>
            </a:xfrm>
            <a:prstGeom prst="roundRect">
              <a:avLst>
                <a:gd name="adj" fmla="val 15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grpSp>
          <p:nvGrpSpPr>
            <p:cNvPr id="610" name="Group"/>
            <p:cNvGrpSpPr/>
            <p:nvPr/>
          </p:nvGrpSpPr>
          <p:grpSpPr>
            <a:xfrm>
              <a:off x="2170142" y="346170"/>
              <a:ext cx="682692" cy="682693"/>
              <a:chOff x="0" y="0"/>
              <a:chExt cx="682691" cy="682691"/>
            </a:xfrm>
          </p:grpSpPr>
          <p:sp>
            <p:nvSpPr>
              <p:cNvPr id="608" name="Rectangle"/>
              <p:cNvSpPr/>
              <p:nvPr/>
            </p:nvSpPr>
            <p:spPr>
              <a:xfrm>
                <a:off x="264078" y="0"/>
                <a:ext cx="154536" cy="682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609" name="Rectangle"/>
              <p:cNvSpPr/>
              <p:nvPr/>
            </p:nvSpPr>
            <p:spPr>
              <a:xfrm rot="16200000">
                <a:off x="264078" y="0"/>
                <a:ext cx="154536" cy="682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</p:grpSp>
      </p:grpSp>
      <p:grpSp>
        <p:nvGrpSpPr>
          <p:cNvPr id="614" name="Group"/>
          <p:cNvGrpSpPr/>
          <p:nvPr/>
        </p:nvGrpSpPr>
        <p:grpSpPr>
          <a:xfrm>
            <a:off x="5861710" y="8782857"/>
            <a:ext cx="5014750" cy="1378974"/>
            <a:chOff x="0" y="0"/>
            <a:chExt cx="5014748" cy="1378972"/>
          </a:xfrm>
        </p:grpSpPr>
        <p:sp>
          <p:nvSpPr>
            <p:cNvPr id="612" name="Rounded Rectangle"/>
            <p:cNvSpPr/>
            <p:nvPr/>
          </p:nvSpPr>
          <p:spPr>
            <a:xfrm>
              <a:off x="0" y="0"/>
              <a:ext cx="5014749" cy="1378973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13" name="Group"/>
            <p:cNvSpPr/>
            <p:nvPr/>
          </p:nvSpPr>
          <p:spPr>
            <a:xfrm rot="16200000">
              <a:off x="2430107" y="346170"/>
              <a:ext cx="154535" cy="6826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615" name="Rounded Rectangle"/>
          <p:cNvSpPr/>
          <p:nvPr/>
        </p:nvSpPr>
        <p:spPr>
          <a:xfrm>
            <a:off x="13009764" y="6631127"/>
            <a:ext cx="6010302" cy="4164713"/>
          </a:xfrm>
          <a:prstGeom prst="roundRect">
            <a:avLst>
              <a:gd name="adj" fmla="val 1712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620" name="Group"/>
          <p:cNvGrpSpPr/>
          <p:nvPr/>
        </p:nvGrpSpPr>
        <p:grpSpPr>
          <a:xfrm>
            <a:off x="13503427" y="7238748"/>
            <a:ext cx="5022976" cy="3002906"/>
            <a:chOff x="0" y="0"/>
            <a:chExt cx="5022975" cy="3002904"/>
          </a:xfrm>
        </p:grpSpPr>
        <p:sp>
          <p:nvSpPr>
            <p:cNvPr id="616" name="Rounded Rectangle"/>
            <p:cNvSpPr/>
            <p:nvPr/>
          </p:nvSpPr>
          <p:spPr>
            <a:xfrm>
              <a:off x="0" y="0"/>
              <a:ext cx="5022976" cy="3002905"/>
            </a:xfrm>
            <a:prstGeom prst="roundRect">
              <a:avLst>
                <a:gd name="adj" fmla="val 6888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grpSp>
          <p:nvGrpSpPr>
            <p:cNvPr id="619" name="Group"/>
            <p:cNvGrpSpPr/>
            <p:nvPr/>
          </p:nvGrpSpPr>
          <p:grpSpPr>
            <a:xfrm>
              <a:off x="2170142" y="1160106"/>
              <a:ext cx="682692" cy="682693"/>
              <a:chOff x="0" y="0"/>
              <a:chExt cx="682691" cy="682691"/>
            </a:xfrm>
          </p:grpSpPr>
          <p:sp>
            <p:nvSpPr>
              <p:cNvPr id="617" name="Rectangle"/>
              <p:cNvSpPr/>
              <p:nvPr/>
            </p:nvSpPr>
            <p:spPr>
              <a:xfrm>
                <a:off x="264078" y="0"/>
                <a:ext cx="154536" cy="682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618" name="Rectangle"/>
              <p:cNvSpPr/>
              <p:nvPr/>
            </p:nvSpPr>
            <p:spPr>
              <a:xfrm rot="16200000">
                <a:off x="264078" y="0"/>
                <a:ext cx="154536" cy="682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</p:grpSp>
      </p:grpSp>
      <p:sp>
        <p:nvSpPr>
          <p:cNvPr id="621" name="int"/>
          <p:cNvSpPr txBox="1"/>
          <p:nvPr/>
        </p:nvSpPr>
        <p:spPr>
          <a:xfrm>
            <a:off x="7545807" y="4774361"/>
            <a:ext cx="1646555" cy="127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int</a:t>
            </a:r>
          </a:p>
        </p:txBody>
      </p:sp>
      <p:sp>
        <p:nvSpPr>
          <p:cNvPr id="622" name="uint"/>
          <p:cNvSpPr txBox="1"/>
          <p:nvPr/>
        </p:nvSpPr>
        <p:spPr>
          <a:xfrm>
            <a:off x="14943142" y="4774361"/>
            <a:ext cx="2143547" cy="127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uint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8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6" dur="7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0" dur="7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8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"/>
                            </p:stCondLst>
                            <p:childTnLst>
                              <p:par>
                                <p:cTn id="32" presetClass="entr" nodeType="afterEffect" presetSubtype="1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4" dur="7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4" grpId="2"/>
      <p:bldP build="whole" bldLvl="1" animBg="1" rev="0" advAuto="0" spid="622" grpId="5"/>
      <p:bldP build="whole" bldLvl="1" animBg="1" rev="0" advAuto="0" spid="620" grpId="7"/>
      <p:bldP build="whole" bldLvl="1" animBg="1" rev="0" advAuto="0" spid="614" grpId="4"/>
      <p:bldP build="whole" bldLvl="1" animBg="1" rev="0" advAuto="0" spid="621" grpId="1"/>
      <p:bldP build="whole" bldLvl="1" animBg="1" rev="0" advAuto="0" spid="615" grpId="6"/>
      <p:bldP build="whole" bldLvl="1" animBg="1" rev="0" advAuto="0" spid="611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uint VALUES</a:t>
            </a:r>
          </a:p>
        </p:txBody>
      </p:sp>
      <p:pic>
        <p:nvPicPr>
          <p:cNvPr id="625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28" name="Group"/>
          <p:cNvGrpSpPr/>
          <p:nvPr/>
        </p:nvGrpSpPr>
        <p:grpSpPr>
          <a:xfrm>
            <a:off x="1762071" y="4174425"/>
            <a:ext cx="4651450" cy="1270001"/>
            <a:chOff x="0" y="0"/>
            <a:chExt cx="4651449" cy="1270000"/>
          </a:xfrm>
        </p:grpSpPr>
        <p:sp>
          <p:nvSpPr>
            <p:cNvPr id="626" name="Rectangle"/>
            <p:cNvSpPr/>
            <p:nvPr/>
          </p:nvSpPr>
          <p:spPr>
            <a:xfrm>
              <a:off x="0" y="0"/>
              <a:ext cx="465145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27" name="0 &lt;=&gt; 27*2-1=255"/>
            <p:cNvSpPr txBox="1"/>
            <p:nvPr/>
          </p:nvSpPr>
          <p:spPr>
            <a:xfrm>
              <a:off x="302983" y="273570"/>
              <a:ext cx="3519835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0 &lt;=&gt; 2</a:t>
              </a:r>
              <a:r>
                <a:rPr baseline="75000" sz="2000"/>
                <a:t>7</a:t>
              </a:r>
              <a:r>
                <a:t>*2-1=255</a:t>
              </a:r>
            </a:p>
          </p:txBody>
        </p:sp>
      </p:grpSp>
      <p:grpSp>
        <p:nvGrpSpPr>
          <p:cNvPr id="631" name="Group"/>
          <p:cNvGrpSpPr/>
          <p:nvPr/>
        </p:nvGrpSpPr>
        <p:grpSpPr>
          <a:xfrm>
            <a:off x="1762071" y="6158208"/>
            <a:ext cx="5677389" cy="1270001"/>
            <a:chOff x="0" y="0"/>
            <a:chExt cx="5677387" cy="1270000"/>
          </a:xfrm>
        </p:grpSpPr>
        <p:sp>
          <p:nvSpPr>
            <p:cNvPr id="629" name="Rectangle"/>
            <p:cNvSpPr/>
            <p:nvPr/>
          </p:nvSpPr>
          <p:spPr>
            <a:xfrm>
              <a:off x="0" y="0"/>
              <a:ext cx="5677388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30" name="0 &lt;=&gt; 215*2-1=65,535"/>
            <p:cNvSpPr txBox="1"/>
            <p:nvPr/>
          </p:nvSpPr>
          <p:spPr>
            <a:xfrm>
              <a:off x="302983" y="273570"/>
              <a:ext cx="4315024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0 &lt;=&gt; 2</a:t>
              </a:r>
              <a:r>
                <a:rPr baseline="75000" sz="2000"/>
                <a:t>15</a:t>
              </a:r>
              <a:r>
                <a:t>*2-1=65,535</a:t>
              </a:r>
            </a:p>
          </p:txBody>
        </p:sp>
      </p:grpSp>
      <p:grpSp>
        <p:nvGrpSpPr>
          <p:cNvPr id="634" name="Group"/>
          <p:cNvGrpSpPr/>
          <p:nvPr/>
        </p:nvGrpSpPr>
        <p:grpSpPr>
          <a:xfrm>
            <a:off x="1762071" y="8141991"/>
            <a:ext cx="7242151" cy="1270001"/>
            <a:chOff x="0" y="0"/>
            <a:chExt cx="7242150" cy="1270000"/>
          </a:xfrm>
        </p:grpSpPr>
        <p:sp>
          <p:nvSpPr>
            <p:cNvPr id="632" name="Rectangle"/>
            <p:cNvSpPr/>
            <p:nvPr/>
          </p:nvSpPr>
          <p:spPr>
            <a:xfrm>
              <a:off x="0" y="0"/>
              <a:ext cx="7242151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33" name="0 &lt;=&gt; 231*2-1=4,294,967,295"/>
            <p:cNvSpPr txBox="1"/>
            <p:nvPr/>
          </p:nvSpPr>
          <p:spPr>
            <a:xfrm>
              <a:off x="302983" y="273570"/>
              <a:ext cx="5813649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0 &lt;=&gt; 2</a:t>
              </a:r>
              <a:r>
                <a:rPr baseline="75000" sz="2000"/>
                <a:t>31</a:t>
              </a:r>
              <a:r>
                <a:t>*2-1=4,294,967,295</a:t>
              </a:r>
            </a:p>
          </p:txBody>
        </p:sp>
      </p:grpSp>
      <p:grpSp>
        <p:nvGrpSpPr>
          <p:cNvPr id="637" name="Group"/>
          <p:cNvGrpSpPr/>
          <p:nvPr/>
        </p:nvGrpSpPr>
        <p:grpSpPr>
          <a:xfrm>
            <a:off x="1762071" y="10125774"/>
            <a:ext cx="10165475" cy="1270001"/>
            <a:chOff x="0" y="0"/>
            <a:chExt cx="10165474" cy="1270000"/>
          </a:xfrm>
        </p:grpSpPr>
        <p:sp>
          <p:nvSpPr>
            <p:cNvPr id="635" name="Rectangle"/>
            <p:cNvSpPr/>
            <p:nvPr/>
          </p:nvSpPr>
          <p:spPr>
            <a:xfrm>
              <a:off x="0" y="0"/>
              <a:ext cx="10165475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36" name="0 &lt;=&gt; 263*2-1=18,446,744,073,709,551,615"/>
            <p:cNvSpPr txBox="1"/>
            <p:nvPr/>
          </p:nvSpPr>
          <p:spPr>
            <a:xfrm>
              <a:off x="302983" y="273570"/>
              <a:ext cx="8596809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0 &lt;=&gt; 2</a:t>
              </a:r>
              <a:r>
                <a:rPr baseline="75000" sz="2000"/>
                <a:t>63</a:t>
              </a:r>
              <a:r>
                <a:t>*2-1=18,446,744,073,709,551,615</a:t>
              </a:r>
            </a:p>
          </p:txBody>
        </p:sp>
      </p:grpSp>
      <p:grpSp>
        <p:nvGrpSpPr>
          <p:cNvPr id="640" name="Group"/>
          <p:cNvGrpSpPr/>
          <p:nvPr/>
        </p:nvGrpSpPr>
        <p:grpSpPr>
          <a:xfrm>
            <a:off x="475576" y="4174425"/>
            <a:ext cx="982205" cy="1270001"/>
            <a:chOff x="0" y="0"/>
            <a:chExt cx="982203" cy="1270000"/>
          </a:xfrm>
        </p:grpSpPr>
        <p:sp>
          <p:nvSpPr>
            <p:cNvPr id="638" name="Rectangle"/>
            <p:cNvSpPr/>
            <p:nvPr/>
          </p:nvSpPr>
          <p:spPr>
            <a:xfrm>
              <a:off x="0" y="0"/>
              <a:ext cx="982204" cy="1270000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39" name="8"/>
            <p:cNvSpPr txBox="1"/>
            <p:nvPr/>
          </p:nvSpPr>
          <p:spPr>
            <a:xfrm>
              <a:off x="216362" y="273570"/>
              <a:ext cx="549480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643" name="Group"/>
          <p:cNvGrpSpPr/>
          <p:nvPr/>
        </p:nvGrpSpPr>
        <p:grpSpPr>
          <a:xfrm>
            <a:off x="475576" y="6158208"/>
            <a:ext cx="982205" cy="1270001"/>
            <a:chOff x="0" y="0"/>
            <a:chExt cx="982203" cy="1270000"/>
          </a:xfrm>
        </p:grpSpPr>
        <p:sp>
          <p:nvSpPr>
            <p:cNvPr id="641" name="Rectangle"/>
            <p:cNvSpPr/>
            <p:nvPr/>
          </p:nvSpPr>
          <p:spPr>
            <a:xfrm>
              <a:off x="0" y="0"/>
              <a:ext cx="982204" cy="1270000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42" name="16"/>
            <p:cNvSpPr txBox="1"/>
            <p:nvPr/>
          </p:nvSpPr>
          <p:spPr>
            <a:xfrm>
              <a:off x="118925" y="273570"/>
              <a:ext cx="744353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16</a:t>
              </a:r>
            </a:p>
          </p:txBody>
        </p:sp>
      </p:grpSp>
      <p:grpSp>
        <p:nvGrpSpPr>
          <p:cNvPr id="646" name="Group"/>
          <p:cNvGrpSpPr/>
          <p:nvPr/>
        </p:nvGrpSpPr>
        <p:grpSpPr>
          <a:xfrm>
            <a:off x="475576" y="8141991"/>
            <a:ext cx="982205" cy="1270001"/>
            <a:chOff x="0" y="0"/>
            <a:chExt cx="982203" cy="1270000"/>
          </a:xfrm>
        </p:grpSpPr>
        <p:sp>
          <p:nvSpPr>
            <p:cNvPr id="644" name="Rectangle"/>
            <p:cNvSpPr/>
            <p:nvPr/>
          </p:nvSpPr>
          <p:spPr>
            <a:xfrm>
              <a:off x="0" y="0"/>
              <a:ext cx="982204" cy="1270000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45" name="32"/>
            <p:cNvSpPr txBox="1"/>
            <p:nvPr/>
          </p:nvSpPr>
          <p:spPr>
            <a:xfrm>
              <a:off x="118925" y="273570"/>
              <a:ext cx="744353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32</a:t>
              </a:r>
            </a:p>
          </p:txBody>
        </p:sp>
      </p:grpSp>
      <p:grpSp>
        <p:nvGrpSpPr>
          <p:cNvPr id="649" name="Group"/>
          <p:cNvGrpSpPr/>
          <p:nvPr/>
        </p:nvGrpSpPr>
        <p:grpSpPr>
          <a:xfrm>
            <a:off x="475576" y="10125774"/>
            <a:ext cx="982205" cy="1270001"/>
            <a:chOff x="0" y="0"/>
            <a:chExt cx="982203" cy="1270000"/>
          </a:xfrm>
        </p:grpSpPr>
        <p:sp>
          <p:nvSpPr>
            <p:cNvPr id="647" name="Rectangle"/>
            <p:cNvSpPr/>
            <p:nvPr/>
          </p:nvSpPr>
          <p:spPr>
            <a:xfrm>
              <a:off x="0" y="0"/>
              <a:ext cx="982204" cy="1270000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48" name="64"/>
            <p:cNvSpPr txBox="1"/>
            <p:nvPr/>
          </p:nvSpPr>
          <p:spPr>
            <a:xfrm>
              <a:off x="118925" y="273570"/>
              <a:ext cx="744353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64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6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6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6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00"/>
                            </p:stCondLst>
                            <p:childTnLst>
                              <p:par>
                                <p:cTn id="36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9" grpId="7"/>
      <p:bldP build="whole" bldLvl="1" animBg="1" rev="0" advAuto="0" spid="631" grpId="4"/>
      <p:bldP build="whole" bldLvl="1" animBg="1" rev="0" advAuto="0" spid="646" grpId="5"/>
      <p:bldP build="whole" bldLvl="1" animBg="1" rev="0" advAuto="0" spid="643" grpId="3"/>
      <p:bldP build="whole" bldLvl="1" animBg="1" rev="0" advAuto="0" spid="637" grpId="8"/>
      <p:bldP build="whole" bldLvl="1" animBg="1" rev="0" advAuto="0" spid="628" grpId="2"/>
      <p:bldP build="whole" bldLvl="1" animBg="1" rev="0" advAuto="0" spid="640" grpId="1"/>
      <p:bldP build="whole" bldLvl="1" animBg="1" rev="0" advAuto="0" spid="634" grpId="6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Int/uint SIZE</a:t>
            </a:r>
          </a:p>
        </p:txBody>
      </p:sp>
      <p:pic>
        <p:nvPicPr>
          <p:cNvPr id="65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55" name="Group"/>
          <p:cNvGrpSpPr/>
          <p:nvPr/>
        </p:nvGrpSpPr>
        <p:grpSpPr>
          <a:xfrm>
            <a:off x="814198" y="4164985"/>
            <a:ext cx="2890142" cy="1288881"/>
            <a:chOff x="0" y="0"/>
            <a:chExt cx="2890140" cy="1288879"/>
          </a:xfrm>
        </p:grpSpPr>
        <p:sp>
          <p:nvSpPr>
            <p:cNvPr id="653" name="Rectangle"/>
            <p:cNvSpPr/>
            <p:nvPr/>
          </p:nvSpPr>
          <p:spPr>
            <a:xfrm>
              <a:off x="-1" y="0"/>
              <a:ext cx="2890142" cy="1288880"/>
            </a:xfrm>
            <a:prstGeom prst="rect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54" name="int"/>
            <p:cNvSpPr txBox="1"/>
            <p:nvPr/>
          </p:nvSpPr>
          <p:spPr>
            <a:xfrm>
              <a:off x="40159" y="204479"/>
              <a:ext cx="2809823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int</a:t>
              </a:r>
            </a:p>
          </p:txBody>
        </p:sp>
      </p:grpSp>
      <p:grpSp>
        <p:nvGrpSpPr>
          <p:cNvPr id="658" name="Group"/>
          <p:cNvGrpSpPr/>
          <p:nvPr/>
        </p:nvGrpSpPr>
        <p:grpSpPr>
          <a:xfrm>
            <a:off x="3945716" y="4164985"/>
            <a:ext cx="2890142" cy="1288881"/>
            <a:chOff x="0" y="0"/>
            <a:chExt cx="2890140" cy="1288879"/>
          </a:xfrm>
        </p:grpSpPr>
        <p:sp>
          <p:nvSpPr>
            <p:cNvPr id="656" name="Rectangle"/>
            <p:cNvSpPr/>
            <p:nvPr/>
          </p:nvSpPr>
          <p:spPr>
            <a:xfrm>
              <a:off x="-1" y="0"/>
              <a:ext cx="2890142" cy="1288880"/>
            </a:xfrm>
            <a:prstGeom prst="rect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57" name="uint"/>
            <p:cNvSpPr txBox="1"/>
            <p:nvPr/>
          </p:nvSpPr>
          <p:spPr>
            <a:xfrm>
              <a:off x="40159" y="204479"/>
              <a:ext cx="2809823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</a:t>
              </a:r>
            </a:p>
          </p:txBody>
        </p:sp>
      </p:grpSp>
      <p:grpSp>
        <p:nvGrpSpPr>
          <p:cNvPr id="661" name="Group"/>
          <p:cNvGrpSpPr/>
          <p:nvPr/>
        </p:nvGrpSpPr>
        <p:grpSpPr>
          <a:xfrm>
            <a:off x="814198" y="5652823"/>
            <a:ext cx="2890142" cy="1288881"/>
            <a:chOff x="0" y="0"/>
            <a:chExt cx="2890140" cy="1288879"/>
          </a:xfrm>
        </p:grpSpPr>
        <p:sp>
          <p:nvSpPr>
            <p:cNvPr id="659" name="Rectangle"/>
            <p:cNvSpPr/>
            <p:nvPr/>
          </p:nvSpPr>
          <p:spPr>
            <a:xfrm>
              <a:off x="-1" y="0"/>
              <a:ext cx="2890142" cy="1288880"/>
            </a:xfrm>
            <a:prstGeom prst="rect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60" name="int8"/>
            <p:cNvSpPr txBox="1"/>
            <p:nvPr/>
          </p:nvSpPr>
          <p:spPr>
            <a:xfrm>
              <a:off x="40159" y="204479"/>
              <a:ext cx="2809823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int8</a:t>
              </a:r>
            </a:p>
          </p:txBody>
        </p:sp>
      </p:grpSp>
      <p:grpSp>
        <p:nvGrpSpPr>
          <p:cNvPr id="664" name="Group"/>
          <p:cNvGrpSpPr/>
          <p:nvPr/>
        </p:nvGrpSpPr>
        <p:grpSpPr>
          <a:xfrm>
            <a:off x="3945716" y="5652823"/>
            <a:ext cx="2890142" cy="1288881"/>
            <a:chOff x="0" y="0"/>
            <a:chExt cx="2890140" cy="1288879"/>
          </a:xfrm>
        </p:grpSpPr>
        <p:sp>
          <p:nvSpPr>
            <p:cNvPr id="662" name="Rectangle"/>
            <p:cNvSpPr/>
            <p:nvPr/>
          </p:nvSpPr>
          <p:spPr>
            <a:xfrm>
              <a:off x="-1" y="0"/>
              <a:ext cx="2890142" cy="1288880"/>
            </a:xfrm>
            <a:prstGeom prst="rect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63" name="uint8"/>
            <p:cNvSpPr txBox="1"/>
            <p:nvPr/>
          </p:nvSpPr>
          <p:spPr>
            <a:xfrm>
              <a:off x="40159" y="204479"/>
              <a:ext cx="2809823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uint8</a:t>
              </a:r>
            </a:p>
          </p:txBody>
        </p:sp>
      </p:grpSp>
      <p:grpSp>
        <p:nvGrpSpPr>
          <p:cNvPr id="667" name="Group"/>
          <p:cNvGrpSpPr/>
          <p:nvPr/>
        </p:nvGrpSpPr>
        <p:grpSpPr>
          <a:xfrm>
            <a:off x="814198" y="7140660"/>
            <a:ext cx="2890142" cy="1288881"/>
            <a:chOff x="0" y="0"/>
            <a:chExt cx="2890140" cy="1288879"/>
          </a:xfrm>
        </p:grpSpPr>
        <p:sp>
          <p:nvSpPr>
            <p:cNvPr id="665" name="Rectangle"/>
            <p:cNvSpPr/>
            <p:nvPr/>
          </p:nvSpPr>
          <p:spPr>
            <a:xfrm>
              <a:off x="-1" y="0"/>
              <a:ext cx="2890142" cy="1288880"/>
            </a:xfrm>
            <a:prstGeom prst="rect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66" name="int16"/>
            <p:cNvSpPr txBox="1"/>
            <p:nvPr/>
          </p:nvSpPr>
          <p:spPr>
            <a:xfrm>
              <a:off x="40159" y="204479"/>
              <a:ext cx="2809823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int16</a:t>
              </a:r>
            </a:p>
          </p:txBody>
        </p:sp>
      </p:grpSp>
      <p:grpSp>
        <p:nvGrpSpPr>
          <p:cNvPr id="670" name="Group"/>
          <p:cNvGrpSpPr/>
          <p:nvPr/>
        </p:nvGrpSpPr>
        <p:grpSpPr>
          <a:xfrm>
            <a:off x="3945716" y="7140660"/>
            <a:ext cx="2890142" cy="1288881"/>
            <a:chOff x="0" y="0"/>
            <a:chExt cx="2890140" cy="1288879"/>
          </a:xfrm>
        </p:grpSpPr>
        <p:sp>
          <p:nvSpPr>
            <p:cNvPr id="668" name="Rectangle"/>
            <p:cNvSpPr/>
            <p:nvPr/>
          </p:nvSpPr>
          <p:spPr>
            <a:xfrm>
              <a:off x="-1" y="0"/>
              <a:ext cx="2890142" cy="1288880"/>
            </a:xfrm>
            <a:prstGeom prst="rect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69" name="uint16"/>
            <p:cNvSpPr txBox="1"/>
            <p:nvPr/>
          </p:nvSpPr>
          <p:spPr>
            <a:xfrm>
              <a:off x="40159" y="204479"/>
              <a:ext cx="2809823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uint16</a:t>
              </a:r>
            </a:p>
          </p:txBody>
        </p:sp>
      </p:grpSp>
      <p:grpSp>
        <p:nvGrpSpPr>
          <p:cNvPr id="673" name="Group"/>
          <p:cNvGrpSpPr/>
          <p:nvPr/>
        </p:nvGrpSpPr>
        <p:grpSpPr>
          <a:xfrm>
            <a:off x="814198" y="8628497"/>
            <a:ext cx="2890142" cy="1288881"/>
            <a:chOff x="0" y="0"/>
            <a:chExt cx="2890140" cy="1288879"/>
          </a:xfrm>
        </p:grpSpPr>
        <p:sp>
          <p:nvSpPr>
            <p:cNvPr id="671" name="Rectangle"/>
            <p:cNvSpPr/>
            <p:nvPr/>
          </p:nvSpPr>
          <p:spPr>
            <a:xfrm>
              <a:off x="-1" y="0"/>
              <a:ext cx="2890142" cy="1288880"/>
            </a:xfrm>
            <a:prstGeom prst="rect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72" name="int32"/>
            <p:cNvSpPr txBox="1"/>
            <p:nvPr/>
          </p:nvSpPr>
          <p:spPr>
            <a:xfrm>
              <a:off x="40159" y="204479"/>
              <a:ext cx="2809823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int32</a:t>
              </a:r>
            </a:p>
          </p:txBody>
        </p:sp>
      </p:grpSp>
      <p:grpSp>
        <p:nvGrpSpPr>
          <p:cNvPr id="676" name="Group"/>
          <p:cNvGrpSpPr/>
          <p:nvPr/>
        </p:nvGrpSpPr>
        <p:grpSpPr>
          <a:xfrm>
            <a:off x="3945716" y="8628497"/>
            <a:ext cx="2890142" cy="1288881"/>
            <a:chOff x="0" y="0"/>
            <a:chExt cx="2890140" cy="1288879"/>
          </a:xfrm>
        </p:grpSpPr>
        <p:sp>
          <p:nvSpPr>
            <p:cNvPr id="674" name="Rectangle"/>
            <p:cNvSpPr/>
            <p:nvPr/>
          </p:nvSpPr>
          <p:spPr>
            <a:xfrm>
              <a:off x="-1" y="0"/>
              <a:ext cx="2890142" cy="1288880"/>
            </a:xfrm>
            <a:prstGeom prst="rect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75" name="uint32"/>
            <p:cNvSpPr txBox="1"/>
            <p:nvPr/>
          </p:nvSpPr>
          <p:spPr>
            <a:xfrm>
              <a:off x="40159" y="204479"/>
              <a:ext cx="2809823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uint32</a:t>
              </a:r>
            </a:p>
          </p:txBody>
        </p:sp>
      </p:grpSp>
      <p:grpSp>
        <p:nvGrpSpPr>
          <p:cNvPr id="679" name="Group"/>
          <p:cNvGrpSpPr/>
          <p:nvPr/>
        </p:nvGrpSpPr>
        <p:grpSpPr>
          <a:xfrm>
            <a:off x="814198" y="10116335"/>
            <a:ext cx="2890142" cy="1288881"/>
            <a:chOff x="0" y="0"/>
            <a:chExt cx="2890140" cy="1288879"/>
          </a:xfrm>
        </p:grpSpPr>
        <p:sp>
          <p:nvSpPr>
            <p:cNvPr id="677" name="Rectangle"/>
            <p:cNvSpPr/>
            <p:nvPr/>
          </p:nvSpPr>
          <p:spPr>
            <a:xfrm>
              <a:off x="-1" y="0"/>
              <a:ext cx="2890142" cy="1288880"/>
            </a:xfrm>
            <a:prstGeom prst="rect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78" name="int64"/>
            <p:cNvSpPr txBox="1"/>
            <p:nvPr/>
          </p:nvSpPr>
          <p:spPr>
            <a:xfrm>
              <a:off x="40159" y="204479"/>
              <a:ext cx="2809823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int64</a:t>
              </a:r>
            </a:p>
          </p:txBody>
        </p:sp>
      </p:grpSp>
      <p:grpSp>
        <p:nvGrpSpPr>
          <p:cNvPr id="682" name="Group"/>
          <p:cNvGrpSpPr/>
          <p:nvPr/>
        </p:nvGrpSpPr>
        <p:grpSpPr>
          <a:xfrm>
            <a:off x="3945716" y="10116335"/>
            <a:ext cx="2890142" cy="1288881"/>
            <a:chOff x="0" y="0"/>
            <a:chExt cx="2890140" cy="1288879"/>
          </a:xfrm>
        </p:grpSpPr>
        <p:sp>
          <p:nvSpPr>
            <p:cNvPr id="680" name="Rectangle"/>
            <p:cNvSpPr/>
            <p:nvPr/>
          </p:nvSpPr>
          <p:spPr>
            <a:xfrm>
              <a:off x="-1" y="0"/>
              <a:ext cx="2890142" cy="1288880"/>
            </a:xfrm>
            <a:prstGeom prst="rect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81" name="uint64"/>
            <p:cNvSpPr txBox="1"/>
            <p:nvPr/>
          </p:nvSpPr>
          <p:spPr>
            <a:xfrm>
              <a:off x="40159" y="204479"/>
              <a:ext cx="2809823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uint64</a:t>
              </a:r>
            </a:p>
          </p:txBody>
        </p:sp>
      </p:grpSp>
      <p:grpSp>
        <p:nvGrpSpPr>
          <p:cNvPr id="685" name="Group"/>
          <p:cNvGrpSpPr/>
          <p:nvPr/>
        </p:nvGrpSpPr>
        <p:grpSpPr>
          <a:xfrm>
            <a:off x="7569806" y="4164985"/>
            <a:ext cx="1905001" cy="1288881"/>
            <a:chOff x="0" y="0"/>
            <a:chExt cx="1905000" cy="1288879"/>
          </a:xfrm>
        </p:grpSpPr>
        <p:sp>
          <p:nvSpPr>
            <p:cNvPr id="683" name="Rectangle"/>
            <p:cNvSpPr/>
            <p:nvPr/>
          </p:nvSpPr>
          <p:spPr>
            <a:xfrm>
              <a:off x="-1" y="0"/>
              <a:ext cx="1905001" cy="12888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84" name="4/8B"/>
            <p:cNvSpPr txBox="1"/>
            <p:nvPr/>
          </p:nvSpPr>
          <p:spPr>
            <a:xfrm>
              <a:off x="26470" y="204479"/>
              <a:ext cx="1852060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4/8B</a:t>
              </a:r>
            </a:p>
          </p:txBody>
        </p:sp>
      </p:grpSp>
      <p:grpSp>
        <p:nvGrpSpPr>
          <p:cNvPr id="688" name="Group"/>
          <p:cNvGrpSpPr/>
          <p:nvPr/>
        </p:nvGrpSpPr>
        <p:grpSpPr>
          <a:xfrm>
            <a:off x="9689962" y="4164985"/>
            <a:ext cx="2451970" cy="1288881"/>
            <a:chOff x="0" y="0"/>
            <a:chExt cx="2451969" cy="1288879"/>
          </a:xfrm>
        </p:grpSpPr>
        <p:sp>
          <p:nvSpPr>
            <p:cNvPr id="686" name="Rectangle"/>
            <p:cNvSpPr/>
            <p:nvPr/>
          </p:nvSpPr>
          <p:spPr>
            <a:xfrm>
              <a:off x="-1" y="0"/>
              <a:ext cx="2451971" cy="12888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87" name="32/64b"/>
            <p:cNvSpPr txBox="1"/>
            <p:nvPr/>
          </p:nvSpPr>
          <p:spPr>
            <a:xfrm>
              <a:off x="34070" y="204479"/>
              <a:ext cx="2383829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32/64b</a:t>
              </a:r>
            </a:p>
          </p:txBody>
        </p:sp>
      </p:grpSp>
      <p:grpSp>
        <p:nvGrpSpPr>
          <p:cNvPr id="691" name="Group"/>
          <p:cNvGrpSpPr/>
          <p:nvPr/>
        </p:nvGrpSpPr>
        <p:grpSpPr>
          <a:xfrm>
            <a:off x="7569806" y="5652823"/>
            <a:ext cx="1905001" cy="1288881"/>
            <a:chOff x="0" y="0"/>
            <a:chExt cx="1905000" cy="1288879"/>
          </a:xfrm>
        </p:grpSpPr>
        <p:sp>
          <p:nvSpPr>
            <p:cNvPr id="689" name="Rectangle"/>
            <p:cNvSpPr/>
            <p:nvPr/>
          </p:nvSpPr>
          <p:spPr>
            <a:xfrm>
              <a:off x="-1" y="0"/>
              <a:ext cx="1905001" cy="12888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90" name="1B"/>
            <p:cNvSpPr txBox="1"/>
            <p:nvPr/>
          </p:nvSpPr>
          <p:spPr>
            <a:xfrm>
              <a:off x="26470" y="204479"/>
              <a:ext cx="1852060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1B</a:t>
              </a:r>
            </a:p>
          </p:txBody>
        </p:sp>
      </p:grpSp>
      <p:grpSp>
        <p:nvGrpSpPr>
          <p:cNvPr id="694" name="Group"/>
          <p:cNvGrpSpPr/>
          <p:nvPr/>
        </p:nvGrpSpPr>
        <p:grpSpPr>
          <a:xfrm>
            <a:off x="9689962" y="5652823"/>
            <a:ext cx="2451970" cy="1288881"/>
            <a:chOff x="0" y="0"/>
            <a:chExt cx="2451969" cy="1288879"/>
          </a:xfrm>
        </p:grpSpPr>
        <p:sp>
          <p:nvSpPr>
            <p:cNvPr id="692" name="Rectangle"/>
            <p:cNvSpPr/>
            <p:nvPr/>
          </p:nvSpPr>
          <p:spPr>
            <a:xfrm>
              <a:off x="-1" y="0"/>
              <a:ext cx="2451971" cy="12888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93" name="8b"/>
            <p:cNvSpPr txBox="1"/>
            <p:nvPr/>
          </p:nvSpPr>
          <p:spPr>
            <a:xfrm>
              <a:off x="34070" y="204479"/>
              <a:ext cx="2383829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8b</a:t>
              </a:r>
            </a:p>
          </p:txBody>
        </p:sp>
      </p:grpSp>
      <p:grpSp>
        <p:nvGrpSpPr>
          <p:cNvPr id="697" name="Group"/>
          <p:cNvGrpSpPr/>
          <p:nvPr/>
        </p:nvGrpSpPr>
        <p:grpSpPr>
          <a:xfrm>
            <a:off x="7569806" y="7140660"/>
            <a:ext cx="1905001" cy="1288881"/>
            <a:chOff x="0" y="0"/>
            <a:chExt cx="1905000" cy="1288879"/>
          </a:xfrm>
        </p:grpSpPr>
        <p:sp>
          <p:nvSpPr>
            <p:cNvPr id="695" name="Rectangle"/>
            <p:cNvSpPr/>
            <p:nvPr/>
          </p:nvSpPr>
          <p:spPr>
            <a:xfrm>
              <a:off x="-1" y="0"/>
              <a:ext cx="1905001" cy="12888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96" name="2B"/>
            <p:cNvSpPr txBox="1"/>
            <p:nvPr/>
          </p:nvSpPr>
          <p:spPr>
            <a:xfrm>
              <a:off x="26470" y="204479"/>
              <a:ext cx="1852060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2B</a:t>
              </a:r>
            </a:p>
          </p:txBody>
        </p:sp>
      </p:grpSp>
      <p:grpSp>
        <p:nvGrpSpPr>
          <p:cNvPr id="700" name="Group"/>
          <p:cNvGrpSpPr/>
          <p:nvPr/>
        </p:nvGrpSpPr>
        <p:grpSpPr>
          <a:xfrm>
            <a:off x="9689962" y="7140660"/>
            <a:ext cx="2451970" cy="1288881"/>
            <a:chOff x="0" y="0"/>
            <a:chExt cx="2451969" cy="1288879"/>
          </a:xfrm>
        </p:grpSpPr>
        <p:sp>
          <p:nvSpPr>
            <p:cNvPr id="698" name="Rectangle"/>
            <p:cNvSpPr/>
            <p:nvPr/>
          </p:nvSpPr>
          <p:spPr>
            <a:xfrm>
              <a:off x="-1" y="0"/>
              <a:ext cx="2451971" cy="12888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99" name="16b"/>
            <p:cNvSpPr txBox="1"/>
            <p:nvPr/>
          </p:nvSpPr>
          <p:spPr>
            <a:xfrm>
              <a:off x="34070" y="204479"/>
              <a:ext cx="2383829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16b</a:t>
              </a:r>
            </a:p>
          </p:txBody>
        </p:sp>
      </p:grpSp>
      <p:grpSp>
        <p:nvGrpSpPr>
          <p:cNvPr id="703" name="Group"/>
          <p:cNvGrpSpPr/>
          <p:nvPr/>
        </p:nvGrpSpPr>
        <p:grpSpPr>
          <a:xfrm>
            <a:off x="7569806" y="8628497"/>
            <a:ext cx="1905001" cy="1288881"/>
            <a:chOff x="0" y="0"/>
            <a:chExt cx="1905000" cy="1288879"/>
          </a:xfrm>
        </p:grpSpPr>
        <p:sp>
          <p:nvSpPr>
            <p:cNvPr id="701" name="Rectangle"/>
            <p:cNvSpPr/>
            <p:nvPr/>
          </p:nvSpPr>
          <p:spPr>
            <a:xfrm>
              <a:off x="-1" y="0"/>
              <a:ext cx="1905001" cy="12888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702" name="4B"/>
            <p:cNvSpPr txBox="1"/>
            <p:nvPr/>
          </p:nvSpPr>
          <p:spPr>
            <a:xfrm>
              <a:off x="26470" y="204479"/>
              <a:ext cx="1852060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4B</a:t>
              </a:r>
            </a:p>
          </p:txBody>
        </p:sp>
      </p:grpSp>
      <p:grpSp>
        <p:nvGrpSpPr>
          <p:cNvPr id="706" name="Group"/>
          <p:cNvGrpSpPr/>
          <p:nvPr/>
        </p:nvGrpSpPr>
        <p:grpSpPr>
          <a:xfrm>
            <a:off x="9689962" y="8628497"/>
            <a:ext cx="2451970" cy="1288881"/>
            <a:chOff x="0" y="0"/>
            <a:chExt cx="2451969" cy="1288879"/>
          </a:xfrm>
        </p:grpSpPr>
        <p:sp>
          <p:nvSpPr>
            <p:cNvPr id="704" name="Rectangle"/>
            <p:cNvSpPr/>
            <p:nvPr/>
          </p:nvSpPr>
          <p:spPr>
            <a:xfrm>
              <a:off x="-1" y="0"/>
              <a:ext cx="2451971" cy="12888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705" name="32b"/>
            <p:cNvSpPr txBox="1"/>
            <p:nvPr/>
          </p:nvSpPr>
          <p:spPr>
            <a:xfrm>
              <a:off x="34070" y="204479"/>
              <a:ext cx="2383829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32b</a:t>
              </a:r>
            </a:p>
          </p:txBody>
        </p:sp>
      </p:grpSp>
      <p:grpSp>
        <p:nvGrpSpPr>
          <p:cNvPr id="709" name="Group"/>
          <p:cNvGrpSpPr/>
          <p:nvPr/>
        </p:nvGrpSpPr>
        <p:grpSpPr>
          <a:xfrm>
            <a:off x="7569806" y="10116335"/>
            <a:ext cx="1905001" cy="1288881"/>
            <a:chOff x="0" y="0"/>
            <a:chExt cx="1905000" cy="1288879"/>
          </a:xfrm>
        </p:grpSpPr>
        <p:sp>
          <p:nvSpPr>
            <p:cNvPr id="707" name="Rectangle"/>
            <p:cNvSpPr/>
            <p:nvPr/>
          </p:nvSpPr>
          <p:spPr>
            <a:xfrm>
              <a:off x="-1" y="0"/>
              <a:ext cx="1905001" cy="12888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708" name="8B"/>
            <p:cNvSpPr txBox="1"/>
            <p:nvPr/>
          </p:nvSpPr>
          <p:spPr>
            <a:xfrm>
              <a:off x="26470" y="204479"/>
              <a:ext cx="1852060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8B</a:t>
              </a:r>
            </a:p>
          </p:txBody>
        </p:sp>
      </p:grpSp>
      <p:grpSp>
        <p:nvGrpSpPr>
          <p:cNvPr id="712" name="Group"/>
          <p:cNvGrpSpPr/>
          <p:nvPr/>
        </p:nvGrpSpPr>
        <p:grpSpPr>
          <a:xfrm>
            <a:off x="9689962" y="10116335"/>
            <a:ext cx="2451970" cy="1288881"/>
            <a:chOff x="0" y="0"/>
            <a:chExt cx="2451969" cy="1288879"/>
          </a:xfrm>
        </p:grpSpPr>
        <p:sp>
          <p:nvSpPr>
            <p:cNvPr id="710" name="Rectangle"/>
            <p:cNvSpPr/>
            <p:nvPr/>
          </p:nvSpPr>
          <p:spPr>
            <a:xfrm>
              <a:off x="-1" y="0"/>
              <a:ext cx="2451971" cy="12888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711" name="64b"/>
            <p:cNvSpPr txBox="1"/>
            <p:nvPr/>
          </p:nvSpPr>
          <p:spPr>
            <a:xfrm>
              <a:off x="34070" y="204479"/>
              <a:ext cx="2383829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64b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Class="entr" nodeType="afterEffect" presetSubtype="8" presetID="2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00"/>
                            </p:stCondLst>
                            <p:childTnLst>
                              <p:par>
                                <p:cTn id="30" presetClass="entr" nodeType="afterEffect" presetSubtype="8" presetID="2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Class="entr" nodeType="afterEffect" presetSubtype="8" presetID="2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0"/>
                            </p:stCondLst>
                            <p:childTnLst>
                              <p:par>
                                <p:cTn id="40" presetClass="entr" nodeType="afterEffect" presetSubtype="8" presetID="2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00"/>
                            </p:stCondLst>
                            <p:childTnLst>
                              <p:par>
                                <p:cTn id="45" presetClass="entr" nodeType="afterEffect" presetSubtype="8" presetID="2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300"/>
                            </p:stCondLst>
                            <p:childTnLst>
                              <p:par>
                                <p:cTn id="50" presetClass="entr" nodeType="afterEffect" presetSubtype="8" presetID="2" grpId="1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900"/>
                            </p:stCondLst>
                            <p:childTnLst>
                              <p:par>
                                <p:cTn id="55" presetClass="entr" nodeType="after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Class="entr" nodeType="after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800"/>
                            </p:stCondLst>
                            <p:childTnLst>
                              <p:par>
                                <p:cTn id="70" presetClass="entr" nodeType="afterEffect" presetSubtype="8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100"/>
                            </p:stCondLst>
                            <p:childTnLst>
                              <p:par>
                                <p:cTn id="75" presetClass="entr" nodeType="after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400"/>
                            </p:stCondLst>
                            <p:childTnLst>
                              <p:par>
                                <p:cTn id="80" presetClass="entr" nodeType="afterEffect" presetSubtype="8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00"/>
                            </p:stCondLst>
                            <p:childTnLst>
                              <p:par>
                                <p:cTn id="85" presetClass="entr" nodeType="afterEffect" presetSubtype="8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Class="entr" nodeType="afterEffect" presetSubtype="8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300"/>
                            </p:stCondLst>
                            <p:childTnLst>
                              <p:par>
                                <p:cTn id="95" presetClass="entr" nodeType="afterEffect" presetSubtype="8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600"/>
                            </p:stCondLst>
                            <p:childTnLst>
                              <p:par>
                                <p:cTn id="100" presetClass="entr" nodeType="afterEffect" presetSubtype="8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5" grpId="1"/>
      <p:bldP build="whole" bldLvl="1" animBg="1" rev="0" advAuto="0" spid="679" grpId="9"/>
      <p:bldP build="whole" bldLvl="1" animBg="1" rev="0" advAuto="0" spid="691" grpId="13"/>
      <p:bldP build="whole" bldLvl="1" animBg="1" rev="0" advAuto="0" spid="703" grpId="17"/>
      <p:bldP build="whole" bldLvl="1" animBg="1" rev="0" advAuto="0" spid="667" grpId="5"/>
      <p:bldP build="whole" bldLvl="1" animBg="1" rev="0" advAuto="0" spid="676" grpId="8"/>
      <p:bldP build="whole" bldLvl="1" animBg="1" rev="0" advAuto="0" spid="688" grpId="12"/>
      <p:bldP build="whole" bldLvl="1" animBg="1" rev="0" advAuto="0" spid="700" grpId="16"/>
      <p:bldP build="whole" bldLvl="1" animBg="1" rev="0" advAuto="0" spid="712" grpId="20"/>
      <p:bldP build="whole" bldLvl="1" animBg="1" rev="0" advAuto="0" spid="661" grpId="3"/>
      <p:bldP build="whole" bldLvl="1" animBg="1" rev="0" advAuto="0" spid="685" grpId="11"/>
      <p:bldP build="whole" bldLvl="1" animBg="1" rev="0" advAuto="0" spid="697" grpId="15"/>
      <p:bldP build="whole" bldLvl="1" animBg="1" rev="0" advAuto="0" spid="709" grpId="19"/>
      <p:bldP build="whole" bldLvl="1" animBg="1" rev="0" advAuto="0" spid="673" grpId="7"/>
      <p:bldP build="whole" bldLvl="1" animBg="1" rev="0" advAuto="0" spid="658" grpId="2"/>
      <p:bldP build="whole" bldLvl="1" animBg="1" rev="0" advAuto="0" spid="682" grpId="10"/>
      <p:bldP build="whole" bldLvl="1" animBg="1" rev="0" advAuto="0" spid="670" grpId="6"/>
      <p:bldP build="whole" bldLvl="1" animBg="1" rev="0" advAuto="0" spid="706" grpId="18"/>
      <p:bldP build="whole" bldLvl="1" animBg="1" rev="0" advAuto="0" spid="664" grpId="4"/>
      <p:bldP build="whole" bldLvl="1" animBg="1" rev="0" advAuto="0" spid="694" grpId="1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int/uint OPERATIONS</a:t>
            </a:r>
          </a:p>
        </p:txBody>
      </p:sp>
      <p:pic>
        <p:nvPicPr>
          <p:cNvPr id="715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716" name="+"/>
          <p:cNvSpPr/>
          <p:nvPr/>
        </p:nvSpPr>
        <p:spPr>
          <a:xfrm>
            <a:off x="883349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717" name="-"/>
          <p:cNvSpPr/>
          <p:nvPr/>
        </p:nvSpPr>
        <p:spPr>
          <a:xfrm>
            <a:off x="883349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718" name="*"/>
          <p:cNvSpPr/>
          <p:nvPr/>
        </p:nvSpPr>
        <p:spPr>
          <a:xfrm>
            <a:off x="883349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719" name="/"/>
          <p:cNvSpPr/>
          <p:nvPr/>
        </p:nvSpPr>
        <p:spPr>
          <a:xfrm>
            <a:off x="883349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720" name="%"/>
          <p:cNvSpPr/>
          <p:nvPr/>
        </p:nvSpPr>
        <p:spPr>
          <a:xfrm>
            <a:off x="883349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%</a:t>
            </a:r>
          </a:p>
        </p:txBody>
      </p:sp>
      <p:sp>
        <p:nvSpPr>
          <p:cNvPr id="721" name="&amp;"/>
          <p:cNvSpPr/>
          <p:nvPr/>
        </p:nvSpPr>
        <p:spPr>
          <a:xfrm>
            <a:off x="3003035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722" name="|"/>
          <p:cNvSpPr/>
          <p:nvPr/>
        </p:nvSpPr>
        <p:spPr>
          <a:xfrm>
            <a:off x="3003035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723" name="^"/>
          <p:cNvSpPr/>
          <p:nvPr/>
        </p:nvSpPr>
        <p:spPr>
          <a:xfrm>
            <a:off x="3003035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^</a:t>
            </a:r>
          </a:p>
        </p:txBody>
      </p:sp>
      <p:sp>
        <p:nvSpPr>
          <p:cNvPr id="724" name="&lt;&lt;"/>
          <p:cNvSpPr/>
          <p:nvPr/>
        </p:nvSpPr>
        <p:spPr>
          <a:xfrm>
            <a:off x="3003035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&lt;&lt;</a:t>
            </a:r>
          </a:p>
        </p:txBody>
      </p:sp>
      <p:sp>
        <p:nvSpPr>
          <p:cNvPr id="725" name="&gt;&gt;"/>
          <p:cNvSpPr/>
          <p:nvPr/>
        </p:nvSpPr>
        <p:spPr>
          <a:xfrm>
            <a:off x="3003035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&gt;&gt;</a:t>
            </a:r>
          </a:p>
        </p:txBody>
      </p:sp>
      <p:sp>
        <p:nvSpPr>
          <p:cNvPr id="726" name="+="/>
          <p:cNvSpPr/>
          <p:nvPr/>
        </p:nvSpPr>
        <p:spPr>
          <a:xfrm>
            <a:off x="5122720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+=</a:t>
            </a:r>
          </a:p>
        </p:txBody>
      </p:sp>
      <p:sp>
        <p:nvSpPr>
          <p:cNvPr id="727" name="-="/>
          <p:cNvSpPr/>
          <p:nvPr/>
        </p:nvSpPr>
        <p:spPr>
          <a:xfrm>
            <a:off x="5122720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-=</a:t>
            </a:r>
          </a:p>
        </p:txBody>
      </p:sp>
      <p:sp>
        <p:nvSpPr>
          <p:cNvPr id="728" name="*="/>
          <p:cNvSpPr/>
          <p:nvPr/>
        </p:nvSpPr>
        <p:spPr>
          <a:xfrm>
            <a:off x="5122720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*=</a:t>
            </a:r>
          </a:p>
        </p:txBody>
      </p:sp>
      <p:sp>
        <p:nvSpPr>
          <p:cNvPr id="729" name="/="/>
          <p:cNvSpPr/>
          <p:nvPr/>
        </p:nvSpPr>
        <p:spPr>
          <a:xfrm>
            <a:off x="5122720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/=</a:t>
            </a:r>
          </a:p>
        </p:txBody>
      </p:sp>
      <p:sp>
        <p:nvSpPr>
          <p:cNvPr id="730" name="%="/>
          <p:cNvSpPr/>
          <p:nvPr/>
        </p:nvSpPr>
        <p:spPr>
          <a:xfrm>
            <a:off x="5122720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%=</a:t>
            </a:r>
          </a:p>
        </p:txBody>
      </p:sp>
      <p:sp>
        <p:nvSpPr>
          <p:cNvPr id="731" name="&amp;="/>
          <p:cNvSpPr/>
          <p:nvPr/>
        </p:nvSpPr>
        <p:spPr>
          <a:xfrm>
            <a:off x="7242405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&amp;=</a:t>
            </a:r>
          </a:p>
        </p:txBody>
      </p:sp>
      <p:sp>
        <p:nvSpPr>
          <p:cNvPr id="732" name="|="/>
          <p:cNvSpPr/>
          <p:nvPr/>
        </p:nvSpPr>
        <p:spPr>
          <a:xfrm>
            <a:off x="7242405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|=</a:t>
            </a:r>
          </a:p>
        </p:txBody>
      </p:sp>
      <p:sp>
        <p:nvSpPr>
          <p:cNvPr id="733" name="^="/>
          <p:cNvSpPr/>
          <p:nvPr/>
        </p:nvSpPr>
        <p:spPr>
          <a:xfrm>
            <a:off x="7242405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^=</a:t>
            </a:r>
          </a:p>
        </p:txBody>
      </p:sp>
      <p:sp>
        <p:nvSpPr>
          <p:cNvPr id="734" name="&lt;&lt;="/>
          <p:cNvSpPr/>
          <p:nvPr/>
        </p:nvSpPr>
        <p:spPr>
          <a:xfrm>
            <a:off x="7242405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&lt;&lt;=</a:t>
            </a:r>
          </a:p>
        </p:txBody>
      </p:sp>
      <p:sp>
        <p:nvSpPr>
          <p:cNvPr id="735" name="&gt;&gt;="/>
          <p:cNvSpPr/>
          <p:nvPr/>
        </p:nvSpPr>
        <p:spPr>
          <a:xfrm>
            <a:off x="7242405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&gt;&gt;=</a:t>
            </a:r>
          </a:p>
        </p:txBody>
      </p:sp>
      <p:sp>
        <p:nvSpPr>
          <p:cNvPr id="736" name="&amp;&amp;"/>
          <p:cNvSpPr/>
          <p:nvPr/>
        </p:nvSpPr>
        <p:spPr>
          <a:xfrm>
            <a:off x="9362091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&amp;&amp;</a:t>
            </a:r>
          </a:p>
        </p:txBody>
      </p:sp>
      <p:sp>
        <p:nvSpPr>
          <p:cNvPr id="737" name="||"/>
          <p:cNvSpPr/>
          <p:nvPr/>
        </p:nvSpPr>
        <p:spPr>
          <a:xfrm>
            <a:off x="9362091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||</a:t>
            </a:r>
          </a:p>
        </p:txBody>
      </p:sp>
      <p:sp>
        <p:nvSpPr>
          <p:cNvPr id="738" name="&lt;-"/>
          <p:cNvSpPr/>
          <p:nvPr/>
        </p:nvSpPr>
        <p:spPr>
          <a:xfrm>
            <a:off x="9362091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&lt;-</a:t>
            </a:r>
          </a:p>
        </p:txBody>
      </p:sp>
      <p:sp>
        <p:nvSpPr>
          <p:cNvPr id="739" name="++"/>
          <p:cNvSpPr/>
          <p:nvPr/>
        </p:nvSpPr>
        <p:spPr>
          <a:xfrm>
            <a:off x="9362091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++</a:t>
            </a:r>
          </a:p>
        </p:txBody>
      </p:sp>
      <p:sp>
        <p:nvSpPr>
          <p:cNvPr id="740" name="--"/>
          <p:cNvSpPr/>
          <p:nvPr/>
        </p:nvSpPr>
        <p:spPr>
          <a:xfrm>
            <a:off x="9362091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--</a:t>
            </a:r>
          </a:p>
        </p:txBody>
      </p:sp>
      <p:sp>
        <p:nvSpPr>
          <p:cNvPr id="741" name="&amp;^="/>
          <p:cNvSpPr/>
          <p:nvPr/>
        </p:nvSpPr>
        <p:spPr>
          <a:xfrm>
            <a:off x="7242405" y="12093655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&amp;^=</a:t>
            </a:r>
          </a:p>
        </p:txBody>
      </p:sp>
      <p:sp>
        <p:nvSpPr>
          <p:cNvPr id="742" name="=="/>
          <p:cNvSpPr/>
          <p:nvPr/>
        </p:nvSpPr>
        <p:spPr>
          <a:xfrm>
            <a:off x="11481776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==</a:t>
            </a:r>
          </a:p>
        </p:txBody>
      </p:sp>
      <p:sp>
        <p:nvSpPr>
          <p:cNvPr id="743" name="&lt;"/>
          <p:cNvSpPr/>
          <p:nvPr/>
        </p:nvSpPr>
        <p:spPr>
          <a:xfrm>
            <a:off x="11481776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</a:t>
            </a:r>
          </a:p>
        </p:txBody>
      </p:sp>
      <p:sp>
        <p:nvSpPr>
          <p:cNvPr id="744" name="&gt;"/>
          <p:cNvSpPr/>
          <p:nvPr/>
        </p:nvSpPr>
        <p:spPr>
          <a:xfrm>
            <a:off x="11481776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</a:t>
            </a:r>
          </a:p>
        </p:txBody>
      </p:sp>
      <p:sp>
        <p:nvSpPr>
          <p:cNvPr id="745" name="="/>
          <p:cNvSpPr/>
          <p:nvPr/>
        </p:nvSpPr>
        <p:spPr>
          <a:xfrm>
            <a:off x="11481776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746" name="!"/>
          <p:cNvSpPr/>
          <p:nvPr/>
        </p:nvSpPr>
        <p:spPr>
          <a:xfrm>
            <a:off x="11481776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!</a:t>
            </a:r>
          </a:p>
        </p:txBody>
      </p:sp>
      <p:sp>
        <p:nvSpPr>
          <p:cNvPr id="747" name="!="/>
          <p:cNvSpPr/>
          <p:nvPr/>
        </p:nvSpPr>
        <p:spPr>
          <a:xfrm>
            <a:off x="13601462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!=</a:t>
            </a:r>
          </a:p>
        </p:txBody>
      </p:sp>
      <p:sp>
        <p:nvSpPr>
          <p:cNvPr id="748" name="&lt;="/>
          <p:cNvSpPr/>
          <p:nvPr/>
        </p:nvSpPr>
        <p:spPr>
          <a:xfrm>
            <a:off x="13601462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&lt;=</a:t>
            </a:r>
          </a:p>
        </p:txBody>
      </p:sp>
      <p:sp>
        <p:nvSpPr>
          <p:cNvPr id="749" name="&gt;="/>
          <p:cNvSpPr/>
          <p:nvPr/>
        </p:nvSpPr>
        <p:spPr>
          <a:xfrm>
            <a:off x="13601462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&gt;=</a:t>
            </a:r>
          </a:p>
        </p:txBody>
      </p:sp>
      <p:sp>
        <p:nvSpPr>
          <p:cNvPr id="750" name=":="/>
          <p:cNvSpPr/>
          <p:nvPr/>
        </p:nvSpPr>
        <p:spPr>
          <a:xfrm>
            <a:off x="13601462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:=</a:t>
            </a:r>
          </a:p>
        </p:txBody>
      </p:sp>
      <p:sp>
        <p:nvSpPr>
          <p:cNvPr id="751" name="..."/>
          <p:cNvSpPr/>
          <p:nvPr/>
        </p:nvSpPr>
        <p:spPr>
          <a:xfrm>
            <a:off x="13601462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752" name="("/>
          <p:cNvSpPr/>
          <p:nvPr/>
        </p:nvSpPr>
        <p:spPr>
          <a:xfrm>
            <a:off x="15721147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(</a:t>
            </a:r>
          </a:p>
        </p:txBody>
      </p:sp>
      <p:sp>
        <p:nvSpPr>
          <p:cNvPr id="753" name="["/>
          <p:cNvSpPr/>
          <p:nvPr/>
        </p:nvSpPr>
        <p:spPr>
          <a:xfrm>
            <a:off x="15721147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[</a:t>
            </a:r>
          </a:p>
        </p:txBody>
      </p:sp>
      <p:sp>
        <p:nvSpPr>
          <p:cNvPr id="754" name="{"/>
          <p:cNvSpPr/>
          <p:nvPr/>
        </p:nvSpPr>
        <p:spPr>
          <a:xfrm>
            <a:off x="15721147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755" name=","/>
          <p:cNvSpPr/>
          <p:nvPr/>
        </p:nvSpPr>
        <p:spPr>
          <a:xfrm>
            <a:off x="15721147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756" name="."/>
          <p:cNvSpPr/>
          <p:nvPr/>
        </p:nvSpPr>
        <p:spPr>
          <a:xfrm>
            <a:off x="15721147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757" name=")"/>
          <p:cNvSpPr/>
          <p:nvPr/>
        </p:nvSpPr>
        <p:spPr>
          <a:xfrm>
            <a:off x="17840833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)</a:t>
            </a:r>
          </a:p>
        </p:txBody>
      </p:sp>
      <p:sp>
        <p:nvSpPr>
          <p:cNvPr id="758" name="]"/>
          <p:cNvSpPr/>
          <p:nvPr/>
        </p:nvSpPr>
        <p:spPr>
          <a:xfrm>
            <a:off x="17840833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]</a:t>
            </a:r>
          </a:p>
        </p:txBody>
      </p:sp>
      <p:sp>
        <p:nvSpPr>
          <p:cNvPr id="759" name="}"/>
          <p:cNvSpPr/>
          <p:nvPr/>
        </p:nvSpPr>
        <p:spPr>
          <a:xfrm>
            <a:off x="17840833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760" name=";"/>
          <p:cNvSpPr/>
          <p:nvPr/>
        </p:nvSpPr>
        <p:spPr>
          <a:xfrm>
            <a:off x="17840833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;</a:t>
            </a:r>
          </a:p>
        </p:txBody>
      </p:sp>
      <p:sp>
        <p:nvSpPr>
          <p:cNvPr id="761" name=":"/>
          <p:cNvSpPr/>
          <p:nvPr/>
        </p:nvSpPr>
        <p:spPr>
          <a:xfrm>
            <a:off x="17840833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762" name="operators &amp; punctuation"/>
          <p:cNvSpPr txBox="1"/>
          <p:nvPr/>
        </p:nvSpPr>
        <p:spPr>
          <a:xfrm>
            <a:off x="807448" y="5587793"/>
            <a:ext cx="6261520" cy="89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300">
                <a:solidFill>
                  <a:srgbClr val="FFFFFF"/>
                </a:solidFill>
              </a:defRPr>
            </a:lvl1pPr>
          </a:lstStyle>
          <a:p>
            <a:pPr/>
            <a:r>
              <a:t>operators &amp; punctuation</a:t>
            </a:r>
          </a:p>
        </p:txBody>
      </p:sp>
      <p:sp>
        <p:nvSpPr>
          <p:cNvPr id="763" name="Rectangle"/>
          <p:cNvSpPr/>
          <p:nvPr/>
        </p:nvSpPr>
        <p:spPr>
          <a:xfrm>
            <a:off x="909048" y="6402180"/>
            <a:ext cx="5991374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64" name="+"/>
          <p:cNvSpPr/>
          <p:nvPr/>
        </p:nvSpPr>
        <p:spPr>
          <a:xfrm>
            <a:off x="883349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765" name="-"/>
          <p:cNvSpPr/>
          <p:nvPr/>
        </p:nvSpPr>
        <p:spPr>
          <a:xfrm>
            <a:off x="883349" y="7864233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766" name="*"/>
          <p:cNvSpPr/>
          <p:nvPr/>
        </p:nvSpPr>
        <p:spPr>
          <a:xfrm>
            <a:off x="883349" y="8921588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767" name="/"/>
          <p:cNvSpPr/>
          <p:nvPr/>
        </p:nvSpPr>
        <p:spPr>
          <a:xfrm>
            <a:off x="883349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768" name="%"/>
          <p:cNvSpPr/>
          <p:nvPr/>
        </p:nvSpPr>
        <p:spPr>
          <a:xfrm>
            <a:off x="883349" y="11036300"/>
            <a:ext cx="1905001" cy="889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%</a:t>
            </a:r>
          </a:p>
        </p:txBody>
      </p:sp>
      <p:sp>
        <p:nvSpPr>
          <p:cNvPr id="769" name="&amp;"/>
          <p:cNvSpPr/>
          <p:nvPr/>
        </p:nvSpPr>
        <p:spPr>
          <a:xfrm>
            <a:off x="3003035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770" name="|"/>
          <p:cNvSpPr/>
          <p:nvPr/>
        </p:nvSpPr>
        <p:spPr>
          <a:xfrm>
            <a:off x="3003035" y="7864233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771" name="^"/>
          <p:cNvSpPr/>
          <p:nvPr/>
        </p:nvSpPr>
        <p:spPr>
          <a:xfrm>
            <a:off x="3003035" y="8921588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^</a:t>
            </a:r>
          </a:p>
        </p:txBody>
      </p:sp>
      <p:sp>
        <p:nvSpPr>
          <p:cNvPr id="772" name="&lt;&lt;"/>
          <p:cNvSpPr/>
          <p:nvPr/>
        </p:nvSpPr>
        <p:spPr>
          <a:xfrm>
            <a:off x="3003035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&lt;&lt;</a:t>
            </a:r>
          </a:p>
        </p:txBody>
      </p:sp>
      <p:sp>
        <p:nvSpPr>
          <p:cNvPr id="773" name="&gt;&gt;"/>
          <p:cNvSpPr/>
          <p:nvPr/>
        </p:nvSpPr>
        <p:spPr>
          <a:xfrm>
            <a:off x="3003035" y="11036300"/>
            <a:ext cx="1905001" cy="889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&gt;&gt;</a:t>
            </a:r>
          </a:p>
        </p:txBody>
      </p:sp>
      <p:sp>
        <p:nvSpPr>
          <p:cNvPr id="774" name="+="/>
          <p:cNvSpPr/>
          <p:nvPr/>
        </p:nvSpPr>
        <p:spPr>
          <a:xfrm>
            <a:off x="5122720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+=</a:t>
            </a:r>
          </a:p>
        </p:txBody>
      </p:sp>
      <p:sp>
        <p:nvSpPr>
          <p:cNvPr id="775" name="-="/>
          <p:cNvSpPr/>
          <p:nvPr/>
        </p:nvSpPr>
        <p:spPr>
          <a:xfrm>
            <a:off x="5122720" y="7864233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-=</a:t>
            </a:r>
          </a:p>
        </p:txBody>
      </p:sp>
      <p:sp>
        <p:nvSpPr>
          <p:cNvPr id="776" name="*="/>
          <p:cNvSpPr/>
          <p:nvPr/>
        </p:nvSpPr>
        <p:spPr>
          <a:xfrm>
            <a:off x="5122720" y="8921588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*=</a:t>
            </a:r>
          </a:p>
        </p:txBody>
      </p:sp>
      <p:sp>
        <p:nvSpPr>
          <p:cNvPr id="777" name="/="/>
          <p:cNvSpPr/>
          <p:nvPr/>
        </p:nvSpPr>
        <p:spPr>
          <a:xfrm>
            <a:off x="5122720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/=</a:t>
            </a:r>
          </a:p>
        </p:txBody>
      </p:sp>
      <p:sp>
        <p:nvSpPr>
          <p:cNvPr id="778" name="%="/>
          <p:cNvSpPr/>
          <p:nvPr/>
        </p:nvSpPr>
        <p:spPr>
          <a:xfrm>
            <a:off x="5122720" y="11036300"/>
            <a:ext cx="1905001" cy="889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%=</a:t>
            </a:r>
          </a:p>
        </p:txBody>
      </p:sp>
      <p:sp>
        <p:nvSpPr>
          <p:cNvPr id="779" name="&amp;="/>
          <p:cNvSpPr/>
          <p:nvPr/>
        </p:nvSpPr>
        <p:spPr>
          <a:xfrm>
            <a:off x="7242405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&amp;=</a:t>
            </a:r>
          </a:p>
        </p:txBody>
      </p:sp>
      <p:sp>
        <p:nvSpPr>
          <p:cNvPr id="780" name="|="/>
          <p:cNvSpPr/>
          <p:nvPr/>
        </p:nvSpPr>
        <p:spPr>
          <a:xfrm>
            <a:off x="7242405" y="7864233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|=</a:t>
            </a:r>
          </a:p>
        </p:txBody>
      </p:sp>
      <p:sp>
        <p:nvSpPr>
          <p:cNvPr id="781" name="^="/>
          <p:cNvSpPr/>
          <p:nvPr/>
        </p:nvSpPr>
        <p:spPr>
          <a:xfrm>
            <a:off x="7242405" y="8921588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^=</a:t>
            </a:r>
          </a:p>
        </p:txBody>
      </p:sp>
      <p:sp>
        <p:nvSpPr>
          <p:cNvPr id="782" name="&lt;&lt;="/>
          <p:cNvSpPr/>
          <p:nvPr/>
        </p:nvSpPr>
        <p:spPr>
          <a:xfrm>
            <a:off x="7242405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&lt;&lt;=</a:t>
            </a:r>
          </a:p>
        </p:txBody>
      </p:sp>
      <p:sp>
        <p:nvSpPr>
          <p:cNvPr id="783" name="&gt;&gt;="/>
          <p:cNvSpPr/>
          <p:nvPr/>
        </p:nvSpPr>
        <p:spPr>
          <a:xfrm>
            <a:off x="7242405" y="11036300"/>
            <a:ext cx="1905001" cy="889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&gt;&gt;=</a:t>
            </a:r>
          </a:p>
        </p:txBody>
      </p:sp>
      <p:sp>
        <p:nvSpPr>
          <p:cNvPr id="784" name="++"/>
          <p:cNvSpPr/>
          <p:nvPr/>
        </p:nvSpPr>
        <p:spPr>
          <a:xfrm>
            <a:off x="9362091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++</a:t>
            </a:r>
          </a:p>
        </p:txBody>
      </p:sp>
      <p:sp>
        <p:nvSpPr>
          <p:cNvPr id="785" name="--"/>
          <p:cNvSpPr/>
          <p:nvPr/>
        </p:nvSpPr>
        <p:spPr>
          <a:xfrm>
            <a:off x="9362091" y="11036300"/>
            <a:ext cx="1905001" cy="889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--</a:t>
            </a:r>
          </a:p>
        </p:txBody>
      </p:sp>
      <p:sp>
        <p:nvSpPr>
          <p:cNvPr id="786" name="&amp;^="/>
          <p:cNvSpPr/>
          <p:nvPr/>
        </p:nvSpPr>
        <p:spPr>
          <a:xfrm>
            <a:off x="7242405" y="12093655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&amp;^=</a:t>
            </a:r>
          </a:p>
        </p:txBody>
      </p:sp>
      <p:sp>
        <p:nvSpPr>
          <p:cNvPr id="787" name="("/>
          <p:cNvSpPr/>
          <p:nvPr/>
        </p:nvSpPr>
        <p:spPr>
          <a:xfrm>
            <a:off x="15721147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(</a:t>
            </a:r>
          </a:p>
        </p:txBody>
      </p:sp>
      <p:sp>
        <p:nvSpPr>
          <p:cNvPr id="788" name=")"/>
          <p:cNvSpPr/>
          <p:nvPr/>
        </p:nvSpPr>
        <p:spPr>
          <a:xfrm>
            <a:off x="17840833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)</a:t>
            </a:r>
          </a:p>
        </p:txBody>
      </p:sp>
      <p:sp>
        <p:nvSpPr>
          <p:cNvPr id="789" name="="/>
          <p:cNvSpPr/>
          <p:nvPr/>
        </p:nvSpPr>
        <p:spPr>
          <a:xfrm>
            <a:off x="11481777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8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30"/>
                            </p:stCondLst>
                            <p:childTnLst>
                              <p:par>
                                <p:cTn id="24" presetClass="entr" nodeType="afterEffect" presetSubtype="16" presetID="23" grpId="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10"/>
                            </p:stCondLst>
                            <p:childTnLst>
                              <p:par>
                                <p:cTn id="29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60"/>
                            </p:stCondLst>
                            <p:childTnLst>
                              <p:par>
                                <p:cTn id="34" presetClass="entr" nodeType="afterEffect" presetSubtype="16" presetID="23" grpId="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40"/>
                            </p:stCondLst>
                            <p:childTnLst>
                              <p:par>
                                <p:cTn id="39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90"/>
                            </p:stCondLst>
                            <p:childTnLst>
                              <p:par>
                                <p:cTn id="44" presetClass="entr" nodeType="afterEffect" presetSubtype="16" presetID="23" grpId="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70"/>
                            </p:stCondLst>
                            <p:childTnLst>
                              <p:par>
                                <p:cTn id="49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20"/>
                            </p:stCondLst>
                            <p:childTnLst>
                              <p:par>
                                <p:cTn id="54" presetClass="entr" nodeType="afterEffect" presetSubtype="16" presetID="23" grpId="1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00"/>
                            </p:stCondLst>
                            <p:childTnLst>
                              <p:par>
                                <p:cTn id="59" presetClass="entr" nodeType="afterEffect" presetSubtype="16" presetID="23" grpId="12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480"/>
                            </p:stCondLst>
                            <p:childTnLst>
                              <p:par>
                                <p:cTn id="64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30"/>
                            </p:stCondLst>
                            <p:childTnLst>
                              <p:par>
                                <p:cTn id="69" presetClass="entr" nodeType="afterEffect" presetSubtype="16" presetID="23" grpId="14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610"/>
                            </p:stCondLst>
                            <p:childTnLst>
                              <p:par>
                                <p:cTn id="74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60"/>
                            </p:stCondLst>
                            <p:childTnLst>
                              <p:par>
                                <p:cTn id="79" presetClass="entr" nodeType="afterEffect" presetSubtype="16" presetID="23" grpId="16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740"/>
                            </p:stCondLst>
                            <p:childTnLst>
                              <p:par>
                                <p:cTn id="84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790"/>
                            </p:stCondLst>
                            <p:childTnLst>
                              <p:par>
                                <p:cTn id="89" presetClass="entr" nodeType="afterEffect" presetSubtype="16" presetID="23" grpId="18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870"/>
                            </p:stCondLst>
                            <p:childTnLst>
                              <p:par>
                                <p:cTn id="94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920"/>
                            </p:stCondLst>
                            <p:childTnLst>
                              <p:par>
                                <p:cTn id="99" presetClass="entr" nodeType="afterEffect" presetSubtype="16" presetID="23" grpId="20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Class="entr" nodeType="afterEffect" presetSubtype="16" presetID="23" grpId="2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80"/>
                            </p:stCondLst>
                            <p:childTnLst>
                              <p:par>
                                <p:cTn id="109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130"/>
                            </p:stCondLst>
                            <p:childTnLst>
                              <p:par>
                                <p:cTn id="114" presetClass="entr" nodeType="afterEffect" presetSubtype="16" presetID="23" grpId="23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210"/>
                            </p:stCondLst>
                            <p:childTnLst>
                              <p:par>
                                <p:cTn id="119" presetClass="entr" nodeType="afterEffect" presetSubtype="16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260"/>
                            </p:stCondLst>
                            <p:childTnLst>
                              <p:par>
                                <p:cTn id="124" presetClass="entr" nodeType="afterEffect" presetSubtype="16" presetID="23" grpId="2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340"/>
                            </p:stCondLst>
                            <p:childTnLst>
                              <p:par>
                                <p:cTn id="129" presetClass="entr" nodeType="afterEffect" presetSubtype="16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90"/>
                            </p:stCondLst>
                            <p:childTnLst>
                              <p:par>
                                <p:cTn id="134" presetClass="entr" nodeType="afterEffect" presetSubtype="16" presetID="23" grpId="2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470"/>
                            </p:stCondLst>
                            <p:childTnLst>
                              <p:par>
                                <p:cTn id="139" presetClass="entr" nodeType="afterEffect" presetSubtype="16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520"/>
                            </p:stCondLst>
                            <p:childTnLst>
                              <p:par>
                                <p:cTn id="144" presetClass="entr" nodeType="afterEffect" presetSubtype="16" presetID="23" grpId="2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600"/>
                            </p:stCondLst>
                            <p:childTnLst>
                              <p:par>
                                <p:cTn id="149" presetClass="entr" nodeType="afterEffect" presetSubtype="16" presetID="23" grpId="30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680"/>
                            </p:stCondLst>
                            <p:childTnLst>
                              <p:par>
                                <p:cTn id="154" presetClass="entr" nodeType="afterEffect" presetSubtype="16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730"/>
                            </p:stCondLst>
                            <p:childTnLst>
                              <p:par>
                                <p:cTn id="159" presetClass="entr" nodeType="afterEffect" presetSubtype="16" presetID="23" grpId="32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810"/>
                            </p:stCondLst>
                            <p:childTnLst>
                              <p:par>
                                <p:cTn id="164" presetClass="entr" nodeType="after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860"/>
                            </p:stCondLst>
                            <p:childTnLst>
                              <p:par>
                                <p:cTn id="169" presetClass="entr" nodeType="afterEffect" presetSubtype="16" presetID="23" grpId="34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940"/>
                            </p:stCondLst>
                            <p:childTnLst>
                              <p:par>
                                <p:cTn id="174" presetClass="entr" nodeType="afterEffect" presetSubtype="16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990"/>
                            </p:stCondLst>
                            <p:childTnLst>
                              <p:par>
                                <p:cTn id="179" presetClass="entr" nodeType="afterEffect" presetSubtype="16" presetID="23" grpId="36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070"/>
                            </p:stCondLst>
                            <p:childTnLst>
                              <p:par>
                                <p:cTn id="184" presetClass="entr" nodeType="afterEffect" presetSubtype="16" presetID="23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120"/>
                            </p:stCondLst>
                            <p:childTnLst>
                              <p:par>
                                <p:cTn id="189" presetClass="entr" nodeType="afterEffect" presetSubtype="16" presetID="23" grpId="38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200"/>
                            </p:stCondLst>
                            <p:childTnLst>
                              <p:par>
                                <p:cTn id="194" presetClass="entr" nodeType="afterEffect" presetSubtype="16" presetID="23" grpId="3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280"/>
                            </p:stCondLst>
                            <p:childTnLst>
                              <p:par>
                                <p:cTn id="199" presetClass="entr" nodeType="afterEffect" presetSubtype="16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4330"/>
                            </p:stCondLst>
                            <p:childTnLst>
                              <p:par>
                                <p:cTn id="204" presetClass="entr" nodeType="afterEffect" presetSubtype="16" presetID="23" grpId="4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5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410"/>
                            </p:stCondLst>
                            <p:childTnLst>
                              <p:par>
                                <p:cTn id="209" presetClass="entr" nodeType="afterEffect" presetSubtype="16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4460"/>
                            </p:stCondLst>
                            <p:childTnLst>
                              <p:par>
                                <p:cTn id="214" presetClass="entr" nodeType="afterEffect" presetSubtype="16" presetID="23" grpId="43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540"/>
                            </p:stCondLst>
                            <p:childTnLst>
                              <p:par>
                                <p:cTn id="219" presetClass="entr" nodeType="afterEffect" presetSubtype="16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590"/>
                            </p:stCondLst>
                            <p:childTnLst>
                              <p:par>
                                <p:cTn id="224" presetClass="entr" nodeType="afterEffect" presetSubtype="16" presetID="23" grpId="4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5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4670"/>
                            </p:stCondLst>
                            <p:childTnLst>
                              <p:par>
                                <p:cTn id="229" presetClass="entr" nodeType="afterEffect" presetSubtype="16" presetID="23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4720"/>
                            </p:stCondLst>
                            <p:childTnLst>
                              <p:par>
                                <p:cTn id="234" presetClass="entr" nodeType="afterEffect" presetSubtype="16" presetID="23" grpId="4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5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800"/>
                            </p:stCondLst>
                            <p:childTnLst>
                              <p:par>
                                <p:cTn id="239" presetClass="entr" nodeType="afterEffect" presetSubtype="16" presetID="23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850"/>
                            </p:stCondLst>
                            <p:childTnLst>
                              <p:par>
                                <p:cTn id="244" presetClass="entr" nodeType="afterEffect" presetSubtype="16" presetID="23" grpId="4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5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4930"/>
                            </p:stCondLst>
                            <p:childTnLst>
                              <p:par>
                                <p:cTn id="249" presetClass="entr" nodeType="afterEffect" presetSubtype="16" presetID="23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4980"/>
                            </p:stCondLst>
                            <p:childTnLst>
                              <p:par>
                                <p:cTn id="254" presetClass="entr" nodeType="afterEffect" presetSubtype="16" presetID="23" grpId="5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5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60"/>
                            </p:stCondLst>
                            <p:childTnLst>
                              <p:par>
                                <p:cTn id="259" presetClass="entr" nodeType="afterEffect" presetSubtype="16" presetID="23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110"/>
                            </p:stCondLst>
                            <p:childTnLst>
                              <p:par>
                                <p:cTn id="264" presetClass="entr" nodeType="afterEffect" presetSubtype="16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5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160"/>
                            </p:stCondLst>
                            <p:childTnLst>
                              <p:par>
                                <p:cTn id="269" presetClass="entr" nodeType="afterEffect" presetSubtype="16" presetID="23" grpId="54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240"/>
                            </p:stCondLst>
                            <p:childTnLst>
                              <p:par>
                                <p:cTn id="274" presetClass="entr" nodeType="afterEffect" presetSubtype="16" presetID="23" grpId="5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5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320"/>
                            </p:stCondLst>
                            <p:childTnLst>
                              <p:par>
                                <p:cTn id="279" presetClass="entr" nodeType="afterEffect" presetSubtype="16" presetID="23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370"/>
                            </p:stCondLst>
                            <p:childTnLst>
                              <p:par>
                                <p:cTn id="284" presetClass="entr" nodeType="afterEffect" presetSubtype="16" presetID="23" grpId="5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5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450"/>
                            </p:stCondLst>
                            <p:childTnLst>
                              <p:par>
                                <p:cTn id="289" presetClass="entr" nodeType="afterEffect" presetSubtype="16" presetID="23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500"/>
                            </p:stCondLst>
                            <p:childTnLst>
                              <p:par>
                                <p:cTn id="294" presetClass="entr" nodeType="afterEffect" presetSubtype="16" presetID="23" grpId="5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5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580"/>
                            </p:stCondLst>
                            <p:childTnLst>
                              <p:par>
                                <p:cTn id="299" presetClass="entr" nodeType="afterEffect" presetSubtype="16" presetID="23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630"/>
                            </p:stCondLst>
                            <p:childTnLst>
                              <p:par>
                                <p:cTn id="304" presetClass="entr" nodeType="afterEffect" presetSubtype="16" presetID="23" grpId="6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5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710"/>
                            </p:stCondLst>
                            <p:childTnLst>
                              <p:par>
                                <p:cTn id="309" presetClass="entr" nodeType="afterEffect" presetSubtype="16" presetID="23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760"/>
                            </p:stCondLst>
                            <p:childTnLst>
                              <p:par>
                                <p:cTn id="314" presetClass="entr" nodeType="afterEffect" presetSubtype="16" presetID="23" grpId="63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5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5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840"/>
                            </p:stCondLst>
                            <p:childTnLst>
                              <p:par>
                                <p:cTn id="319" presetClass="entr" nodeType="afterEffect" presetSubtype="16" presetID="23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890"/>
                            </p:stCondLst>
                            <p:childTnLst>
                              <p:par>
                                <p:cTn id="324" presetClass="entr" nodeType="afterEffect" presetSubtype="16" presetID="23" grpId="6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5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5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970"/>
                            </p:stCondLst>
                            <p:childTnLst>
                              <p:par>
                                <p:cTn id="329" presetClass="entr" nodeType="afterEffect" presetSubtype="16" presetID="23" grpId="6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6020"/>
                            </p:stCondLst>
                            <p:childTnLst>
                              <p:par>
                                <p:cTn id="334" presetClass="entr" nodeType="afterEffect" presetSubtype="16" presetID="23" grpId="6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5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6100"/>
                            </p:stCondLst>
                            <p:childTnLst>
                              <p:par>
                                <p:cTn id="339" presetClass="entr" nodeType="afterEffect" presetSubtype="16" presetID="23" grpId="68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6180"/>
                            </p:stCondLst>
                            <p:childTnLst>
                              <p:par>
                                <p:cTn id="344" presetClass="entr" nodeType="afterEffect" presetSubtype="16" presetID="23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5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6230"/>
                            </p:stCondLst>
                            <p:childTnLst>
                              <p:par>
                                <p:cTn id="349" presetClass="entr" nodeType="afterEffect" presetSubtype="16" presetID="23" grpId="70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6310"/>
                            </p:stCondLst>
                            <p:childTnLst>
                              <p:par>
                                <p:cTn id="354" presetClass="entr" nodeType="afterEffect" presetSubtype="16" presetID="23" grpId="7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5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5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6360"/>
                            </p:stCondLst>
                            <p:childTnLst>
                              <p:par>
                                <p:cTn id="359" presetClass="entr" nodeType="afterEffect" presetSubtype="16" presetID="23" grpId="72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5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6440"/>
                            </p:stCondLst>
                            <p:childTnLst>
                              <p:par>
                                <p:cTn id="364" presetClass="entr" nodeType="afterEffect" presetSubtype="16" presetID="23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5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5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Class="emph" nodeType="afterEffect" presetSubtype="0" presetID="26" grpId="74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70" dur="1000" fill="hold" tmFilter="0, 0; .2, .5; .8, .5; 1, 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1" dur="500" fill="hold" autoRev="1"/>
                                        <p:tgtEl>
                                          <p:spTgt spid="7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Class="emph" nodeType="withEffect" presetSubtype="0" presetID="26" grpId="75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74" dur="1000" fill="hold" tmFilter="0, 0; .2, .5; .8, .5; 1, 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5" dur="500" fill="hold" autoRev="1"/>
                                        <p:tgtEl>
                                          <p:spTgt spid="7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Class="emph" nodeType="withEffect" presetSubtype="0" presetID="26" grpId="76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78" dur="1000" fill="hold" tmFilter="0, 0; .2, .5; .8, .5; 1, 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9" dur="500" fill="hold" autoRev="1"/>
                                        <p:tgtEl>
                                          <p:spTgt spid="7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Class="emph" nodeType="withEffect" presetSubtype="0" presetID="26" grpId="77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82" dur="1000" fill="hold" tmFilter="0, 0; .2, .5; .8, .5; 1, 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3" dur="500" fill="hold" autoRev="1"/>
                                        <p:tgtEl>
                                          <p:spTgt spid="7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Class="emph" nodeType="withEffect" presetSubtype="0" presetID="26" grpId="78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86" dur="1000" fill="hold" tmFilter="0, 0; .2, .5; .8, .5; 1, 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7" dur="500" fill="hold" autoRev="1"/>
                                        <p:tgtEl>
                                          <p:spTgt spid="7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Class="emph" nodeType="withEffect" presetSubtype="0" presetID="26" grpId="79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90" dur="1000" fill="hold" tmFilter="0, 0; .2, .5; .8, .5; 1, 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1" dur="500" fill="hold" autoRev="1"/>
                                        <p:tgtEl>
                                          <p:spTgt spid="7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Class="emph" nodeType="withEffect" presetSubtype="0" presetID="26" grpId="80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94" dur="1000" fill="hold" tmFilter="0, 0; .2, .5; .8, .5; 1, 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5" dur="500" fill="hold" autoRev="1"/>
                                        <p:tgtEl>
                                          <p:spTgt spid="7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Class="emph" nodeType="withEffect" presetSubtype="0" presetID="26" grpId="81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98" dur="1000" fill="hold" tmFilter="0, 0; .2, .5; .8, .5; 1, 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9" dur="500" fill="hold" autoRev="1"/>
                                        <p:tgtEl>
                                          <p:spTgt spid="7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Class="emph" nodeType="withEffect" presetSubtype="0" presetID="26" grpId="82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02" dur="1000" fill="hold" tmFilter="0, 0; .2, .5; .8, .5; 1, 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3" dur="500" fill="hold" autoRev="1"/>
                                        <p:tgtEl>
                                          <p:spTgt spid="7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Class="emph" nodeType="withEffect" presetSubtype="0" presetID="26" grpId="83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06" dur="1000" fill="hold" tmFilter="0, 0; .2, .5; .8, .5; 1, 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7" dur="500" fill="hold" autoRev="1"/>
                                        <p:tgtEl>
                                          <p:spTgt spid="7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Class="emph" nodeType="withEffect" presetSubtype="0" presetID="26" grpId="84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10" dur="1000" fill="hold" tmFilter="0, 0; .2, .5; .8, .5; 1, 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1" dur="500" fill="hold" autoRev="1"/>
                                        <p:tgtEl>
                                          <p:spTgt spid="7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Class="emph" nodeType="withEffect" presetSubtype="0" presetID="26" grpId="85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14" dur="1000" fill="hold" tmFilter="0, 0; .2, .5; .8, .5; 1, 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5" dur="500" fill="hold" autoRev="1"/>
                                        <p:tgtEl>
                                          <p:spTgt spid="7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Class="emph" nodeType="withEffect" presetSubtype="0" presetID="26" grpId="86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18" dur="1000" fill="hold" tmFilter="0, 0; .2, .5; .8, .5; 1, 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9" dur="500" fill="hold" autoRev="1"/>
                                        <p:tgtEl>
                                          <p:spTgt spid="7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Class="emph" nodeType="withEffect" presetSubtype="0" presetID="26" grpId="87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22" dur="1000" fill="hold" tmFilter="0, 0; .2, .5; .8, .5; 1, 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3" dur="500" fill="hold" autoRev="1"/>
                                        <p:tgtEl>
                                          <p:spTgt spid="7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Class="emph" nodeType="withEffect" presetSubtype="0" presetID="26" grpId="88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26" dur="1000" fill="hold" tmFilter="0, 0; .2, .5; .8, .5; 1, 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7" dur="500" fill="hold" autoRev="1"/>
                                        <p:tgtEl>
                                          <p:spTgt spid="7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Class="emph" nodeType="withEffect" presetSubtype="0" presetID="26" grpId="89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30" dur="1000" fill="hold" tmFilter="0, 0; .2, .5; .8, .5; 1, 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1" dur="500" fill="hold" autoRev="1"/>
                                        <p:tgtEl>
                                          <p:spTgt spid="7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Class="emph" nodeType="withEffect" presetSubtype="0" presetID="26" grpId="90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34" dur="1000" fill="hold" tmFilter="0, 0; .2, .5; .8, .5; 1, 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5" dur="500" fill="hold" autoRev="1"/>
                                        <p:tgtEl>
                                          <p:spTgt spid="7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Class="emph" nodeType="withEffect" presetSubtype="0" presetID="26" grpId="91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38" dur="1000" fill="hold" tmFilter="0, 0; .2, .5; .8, .5; 1, 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9" dur="500" fill="hold" autoRev="1"/>
                                        <p:tgtEl>
                                          <p:spTgt spid="7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Class="emph" nodeType="withEffect" presetSubtype="0" presetID="26" grpId="92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42" dur="1000" fill="hold" tmFilter="0, 0; .2, .5; .8, .5; 1, 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3" dur="500" fill="hold" autoRev="1"/>
                                        <p:tgtEl>
                                          <p:spTgt spid="7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Class="emph" nodeType="withEffect" presetSubtype="0" presetID="26" grpId="93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46" dur="1000" fill="hold" tmFilter="0, 0; .2, .5; .8, .5; 1, 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7" dur="500" fill="hold" autoRev="1"/>
                                        <p:tgtEl>
                                          <p:spTgt spid="7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Class="emph" nodeType="withEffect" presetSubtype="0" presetID="26" grpId="94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50" dur="1000" fill="hold" tmFilter="0, 0; .2, .5; .8, .5; 1, 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1" dur="500" fill="hold" autoRev="1"/>
                                        <p:tgtEl>
                                          <p:spTgt spid="7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Class="emph" nodeType="withEffect" presetSubtype="0" presetID="26" grpId="95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54" dur="1000" fill="hold" tmFilter="0, 0; .2, .5; .8, .5; 1, 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5" dur="500" fill="hold" autoRev="1"/>
                                        <p:tgtEl>
                                          <p:spTgt spid="7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Class="emph" nodeType="withEffect" presetSubtype="0" presetID="26" grpId="96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58" dur="1000" fill="hold" tmFilter="0, 0; .2, .5; .8, .5; 1, 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9" dur="500" fill="hold" autoRev="1"/>
                                        <p:tgtEl>
                                          <p:spTgt spid="7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Class="emph" nodeType="withEffect" presetSubtype="0" presetID="26" grpId="97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62" dur="1000" fill="hold" tmFilter="0, 0; .2, .5; .8, .5; 1, 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3" dur="500" fill="hold" autoRev="1"/>
                                        <p:tgtEl>
                                          <p:spTgt spid="7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Class="emph" nodeType="withEffect" presetSubtype="0" presetID="26" grpId="98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66" dur="1000" fill="hold" tmFilter="0, 0; .2, .5; .8, .5; 1, 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7" dur="500" fill="hold" autoRev="1"/>
                                        <p:tgtEl>
                                          <p:spTgt spid="7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1050"/>
                            </p:stCondLst>
                            <p:childTnLst>
                              <p:par>
                                <p:cTn id="469" presetClass="entr" nodeType="afterEffect" presetSubtype="16" presetID="23" grpId="9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5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Class="emph" nodeType="afterEffect" presetSubtype="0" presetID="26" grpId="100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75" dur="1000" fill="hold" tmFilter="0, 0; .2, .5; .8, .5; 1, 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6" dur="500" fill="hold" autoRev="1"/>
                                        <p:tgtEl>
                                          <p:spTgt spid="7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9" grpId="52"/>
      <p:bldP build="whole" bldLvl="1" animBg="1" rev="0" advAuto="0" spid="767" grpId="63"/>
      <p:bldP build="whole" bldLvl="1" animBg="1" rev="0" advAuto="0" spid="780" grpId="83"/>
      <p:bldP build="whole" bldLvl="1" animBg="1" rev="0" advAuto="0" spid="742" grpId="8"/>
      <p:bldP build="whole" bldLvl="1" animBg="1" rev="0" advAuto="0" spid="768" grpId="93"/>
      <p:bldP build="whole" bldLvl="1" animBg="1" rev="0" advAuto="0" spid="755" grpId="37"/>
      <p:bldP build="whole" bldLvl="1" animBg="1" rev="0" advAuto="0" spid="773" grpId="69"/>
      <p:bldP build="whole" bldLvl="1" animBg="1" rev="0" advAuto="0" spid="717" grpId="12"/>
      <p:bldP build="whole" bldLvl="1" animBg="1" rev="0" advAuto="0" spid="748" grpId="18"/>
      <p:bldP build="whole" bldLvl="1" animBg="1" rev="0" advAuto="0" spid="786" grpId="98"/>
      <p:bldP build="whole" bldLvl="1" animBg="1" rev="0" advAuto="0" spid="730" grpId="41"/>
      <p:bldP build="whole" bldLvl="1" animBg="1" rev="0" advAuto="0" spid="761" grpId="47"/>
      <p:bldP build="whole" bldLvl="1" animBg="1" rev="0" advAuto="0" spid="779" grpId="77"/>
      <p:bldP build="whole" bldLvl="1" animBg="1" rev="0" advAuto="0" spid="785" grpId="72"/>
      <p:bldP build="whole" bldLvl="1" animBg="1" rev="0" advAuto="0" spid="767" grpId="88"/>
      <p:bldP build="whole" bldLvl="1" animBg="1" rev="0" advAuto="0" spid="754" grpId="28"/>
      <p:bldP build="whole" bldLvl="1" animBg="1" rev="0" advAuto="0" spid="716" grpId="3"/>
      <p:bldP build="whole" bldLvl="1" animBg="1" rev="0" advAuto="0" spid="772" grpId="64"/>
      <p:bldP build="whole" bldLvl="1" animBg="1" rev="0" advAuto="0" spid="747" grpId="9"/>
      <p:bldP build="whole" bldLvl="1" animBg="1" rev="0" advAuto="0" spid="773" grpId="94"/>
      <p:bldP build="whole" bldLvl="1" animBg="1" rev="0" advAuto="0" spid="729" grpId="32"/>
      <p:bldP build="whole" bldLvl="1" animBg="1" rev="0" advAuto="0" spid="760" grpId="38"/>
      <p:bldP build="whole" bldLvl="1" animBg="1" rev="0" advAuto="0" spid="778" grpId="70"/>
      <p:bldP build="whole" bldLvl="1" animBg="1" rev="0" advAuto="0" spid="785" grpId="97"/>
      <p:bldP build="whole" bldLvl="1" animBg="1" rev="0" advAuto="0" spid="784" grpId="67"/>
      <p:bldP build="whole" bldLvl="1" animBg="1" rev="0" advAuto="0" spid="753" grpId="19"/>
      <p:bldP build="whole" bldLvl="1" animBg="1" rev="0" advAuto="0" spid="735" grpId="42"/>
      <p:bldP build="whole" bldLvl="1" animBg="1" rev="0" advAuto="0" spid="772" grpId="89"/>
      <p:bldP build="whole" bldLvl="1" animBg="1" rev="0" advAuto="0" spid="771" grpId="60"/>
      <p:bldP build="whole" bldLvl="1" animBg="1" rev="0" advAuto="0" spid="728" grpId="23"/>
      <p:bldP build="whole" bldLvl="1" animBg="1" rev="0" advAuto="0" spid="759" grpId="29"/>
      <p:bldP build="whole" bldLvl="1" animBg="1" rev="0" advAuto="0" spid="766" grpId="59"/>
      <p:bldP build="whole" bldLvl="1" animBg="1" rev="0" advAuto="0" spid="741" grpId="48"/>
      <p:bldP build="whole" bldLvl="1" animBg="1" rev="0" advAuto="0" spid="752" grpId="10"/>
      <p:bldP build="whole" bldLvl="1" animBg="1" rev="0" advAuto="0" spid="777" grpId="65"/>
      <p:bldP build="whole" bldLvl="1" animBg="1" rev="0" advAuto="0" spid="784" grpId="92"/>
      <p:bldP build="whole" bldLvl="1" animBg="1" rev="0" advAuto="0" spid="778" grpId="95"/>
      <p:bldP build="whole" bldLvl="1" animBg="1" rev="0" advAuto="0" spid="734" grpId="33"/>
      <p:bldP build="whole" bldLvl="1" animBg="1" rev="0" advAuto="0" spid="783" grpId="71"/>
      <p:bldP build="whole" bldLvl="1" animBg="1" rev="0" advAuto="0" spid="724" grpId="31"/>
      <p:bldP build="whole" bldLvl="1" animBg="1" rev="0" advAuto="0" spid="727" grpId="14"/>
      <p:bldP build="whole" bldLvl="1" animBg="1" rev="0" advAuto="0" spid="771" grpId="85"/>
      <p:bldP build="whole" bldLvl="1" animBg="1" rev="0" advAuto="0" spid="758" grpId="20"/>
      <p:bldP build="whole" bldLvl="1" animBg="1" rev="0" advAuto="0" spid="770" grpId="56"/>
      <p:bldP build="whole" bldLvl="1" animBg="1" rev="0" advAuto="0" spid="766" grpId="84"/>
      <p:bldP build="whole" bldLvl="1" animBg="1" rev="0" advAuto="0" spid="740" grpId="43"/>
      <p:bldP build="whole" bldLvl="1" animBg="1" rev="0" advAuto="0" spid="765" grpId="55"/>
      <p:bldP build="whole" bldLvl="1" animBg="1" rev="0" advAuto="0" spid="777" grpId="90"/>
      <p:bldP build="whole" bldLvl="1" animBg="1" rev="0" advAuto="0" spid="776" grpId="61"/>
      <p:bldP build="whole" bldLvl="1" animBg="1" rev="0" advAuto="0" spid="746" grpId="44"/>
      <p:bldP build="whole" bldLvl="1" animBg="1" rev="0" advAuto="0" spid="733" grpId="24"/>
      <p:bldP build="whole" bldLvl="1" animBg="1" rev="0" advAuto="0" spid="788" grpId="54"/>
      <p:bldP build="whole" bldLvl="1" animBg="1" rev="0" advAuto="0" spid="763" grpId="2"/>
      <p:bldP build="whole" bldLvl="1" animBg="1" rev="0" advAuto="0" spid="725" grpId="40"/>
      <p:bldP build="whole" bldLvl="1" animBg="1" rev="0" advAuto="0" spid="723" grpId="22"/>
      <p:bldP build="whole" bldLvl="1" animBg="1" rev="0" advAuto="0" spid="726" grpId="5"/>
      <p:bldP build="whole" bldLvl="1" animBg="1" rev="0" advAuto="0" spid="757" grpId="11"/>
      <p:bldP build="whole" bldLvl="1" animBg="1" rev="0" advAuto="0" spid="782" grpId="66"/>
      <p:bldP build="whole" bldLvl="1" animBg="1" rev="0" advAuto="0" spid="783" grpId="96"/>
      <p:bldP build="whole" bldLvl="1" animBg="1" rev="0" advAuto="0" spid="770" grpId="81"/>
      <p:bldP build="whole" bldLvl="1" animBg="1" rev="0" advAuto="0" spid="769" grpId="50"/>
      <p:bldP build="whole" bldLvl="1" animBg="1" rev="0" advAuto="0" spid="739" grpId="34"/>
      <p:bldP build="whole" bldLvl="1" animBg="1" rev="0" advAuto="0" spid="789" grpId="99"/>
      <p:bldP build="whole" bldLvl="1" animBg="1" rev="0" advAuto="0" spid="789" grpId="100"/>
      <p:bldP build="whole" bldLvl="1" animBg="1" rev="0" advAuto="0" spid="765" grpId="80"/>
      <p:bldP build="whole" bldLvl="1" animBg="1" rev="0" advAuto="0" spid="764" grpId="49"/>
      <p:bldP build="whole" bldLvl="1" animBg="1" rev="0" advAuto="0" spid="745" grpId="35"/>
      <p:bldP build="whole" bldLvl="1" animBg="1" rev="0" advAuto="0" spid="732" grpId="15"/>
      <p:bldP build="whole" bldLvl="1" animBg="1" rev="0" advAuto="0" spid="776" grpId="86"/>
      <p:bldP build="whole" bldLvl="1" animBg="1" rev="0" advAuto="0" spid="775" grpId="57"/>
      <p:bldP build="whole" bldLvl="1" animBg="1" rev="0" advAuto="0" spid="788" grpId="79"/>
      <p:bldP build="whole" bldLvl="1" animBg="1" rev="0" advAuto="0" spid="722" grpId="13"/>
      <p:bldP build="whole" bldLvl="1" animBg="1" rev="0" advAuto="0" spid="787" grpId="53"/>
      <p:bldP build="whole" bldLvl="1" animBg="1" rev="0" advAuto="0" spid="762" grpId="1"/>
      <p:bldP build="whole" bldLvl="1" animBg="1" rev="0" advAuto="0" spid="782" grpId="91"/>
      <p:bldP build="whole" bldLvl="1" animBg="1" rev="0" advAuto="0" spid="781" grpId="62"/>
      <p:bldP build="whole" bldLvl="1" animBg="1" rev="0" advAuto="0" spid="720" grpId="39"/>
      <p:bldP build="whole" bldLvl="1" animBg="1" rev="0" advAuto="0" spid="751" grpId="45"/>
      <p:bldP build="whole" bldLvl="1" animBg="1" rev="0" advAuto="0" spid="769" grpId="75"/>
      <p:bldP build="whole" bldLvl="1" animBg="1" rev="0" advAuto="0" spid="738" grpId="25"/>
      <p:bldP build="whole" bldLvl="1" animBg="1" rev="0" advAuto="0" spid="744" grpId="26"/>
      <p:bldP build="whole" bldLvl="1" animBg="1" rev="0" advAuto="0" spid="731" grpId="6"/>
      <p:bldP build="whole" bldLvl="1" animBg="1" rev="0" advAuto="0" spid="764" grpId="74"/>
      <p:bldP build="whole" bldLvl="1" animBg="1" rev="0" advAuto="0" spid="775" grpId="82"/>
      <p:bldP build="whole" bldLvl="1" animBg="1" rev="0" advAuto="0" spid="774" grpId="51"/>
      <p:bldP build="whole" bldLvl="1" animBg="1" rev="0" advAuto="0" spid="721" grpId="4"/>
      <p:bldP build="whole" bldLvl="1" animBg="1" rev="0" advAuto="0" spid="787" grpId="78"/>
      <p:bldP build="whole" bldLvl="1" animBg="1" rev="0" advAuto="0" spid="719" grpId="30"/>
      <p:bldP build="whole" bldLvl="1" animBg="1" rev="0" advAuto="0" spid="737" grpId="16"/>
      <p:bldP build="whole" bldLvl="1" animBg="1" rev="0" advAuto="0" spid="750" grpId="36"/>
      <p:bldP build="whole" bldLvl="1" animBg="1" rev="0" advAuto="0" spid="781" grpId="87"/>
      <p:bldP build="whole" bldLvl="1" animBg="1" rev="0" advAuto="0" spid="768" grpId="68"/>
      <p:bldP build="whole" bldLvl="1" animBg="1" rev="0" advAuto="0" spid="780" grpId="58"/>
      <p:bldP build="whole" bldLvl="1" animBg="1" rev="0" advAuto="0" spid="743" grpId="17"/>
      <p:bldP build="whole" bldLvl="1" animBg="1" rev="0" advAuto="0" spid="756" grpId="46"/>
      <p:bldP build="whole" bldLvl="1" animBg="1" rev="0" advAuto="0" spid="774" grpId="76"/>
      <p:bldP build="whole" bldLvl="1" animBg="1" rev="0" advAuto="0" spid="718" grpId="21"/>
      <p:bldP build="whole" bldLvl="1" animBg="1" rev="0" advAuto="0" spid="736" grpId="7"/>
      <p:bldP build="whole" bldLvl="1" animBg="1" rev="0" advAuto="0" spid="786" grpId="73"/>
      <p:bldP build="whole" bldLvl="1" animBg="1" rev="0" advAuto="0" spid="749" grpId="27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92" name="treasure openning.gif" descr="treasure openning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5000" y="5570775"/>
            <a:ext cx="10160000" cy="762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95" name="Group"/>
          <p:cNvGrpSpPr/>
          <p:nvPr/>
        </p:nvGrpSpPr>
        <p:grpSpPr>
          <a:xfrm>
            <a:off x="9259085" y="3288419"/>
            <a:ext cx="2667001" cy="2667001"/>
            <a:chOff x="0" y="0"/>
            <a:chExt cx="2667000" cy="2667000"/>
          </a:xfrm>
        </p:grpSpPr>
        <p:pic>
          <p:nvPicPr>
            <p:cNvPr id="793" name="gem.png" descr="ge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667000" cy="26670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reflection blurRad="0" stA="82330" stPos="0" endA="0" endPos="40000" dist="0" dir="5400000" fadeDir="5400000" sx="100000" sy="-100000" kx="0" ky="0" algn="bl" rotWithShape="0"/>
            </a:effectLst>
          </p:spPr>
        </p:pic>
        <p:sp>
          <p:nvSpPr>
            <p:cNvPr id="794" name="float32"/>
            <p:cNvSpPr txBox="1"/>
            <p:nvPr/>
          </p:nvSpPr>
          <p:spPr>
            <a:xfrm>
              <a:off x="434022" y="912812"/>
              <a:ext cx="1798956" cy="841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0">
                  <a:solidFill>
                    <a:srgbClr val="222222"/>
                  </a:solidFill>
                </a:defRPr>
              </a:lvl1pPr>
            </a:lstStyle>
            <a:p>
              <a:pPr/>
              <a:r>
                <a:t>float32</a:t>
              </a:r>
            </a:p>
          </p:txBody>
        </p:sp>
      </p:grpSp>
      <p:grpSp>
        <p:nvGrpSpPr>
          <p:cNvPr id="798" name="Group"/>
          <p:cNvGrpSpPr/>
          <p:nvPr/>
        </p:nvGrpSpPr>
        <p:grpSpPr>
          <a:xfrm>
            <a:off x="12203914" y="3288419"/>
            <a:ext cx="2667001" cy="2667001"/>
            <a:chOff x="0" y="0"/>
            <a:chExt cx="2667000" cy="2667000"/>
          </a:xfrm>
        </p:grpSpPr>
        <p:pic>
          <p:nvPicPr>
            <p:cNvPr id="796" name="gem.png" descr="ge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667000" cy="26670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reflection blurRad="0" stA="82330" stPos="0" endA="0" endPos="40000" dist="0" dir="5400000" fadeDir="5400000" sx="100000" sy="-100000" kx="0" ky="0" algn="bl" rotWithShape="0"/>
            </a:effectLst>
          </p:spPr>
        </p:pic>
        <p:sp>
          <p:nvSpPr>
            <p:cNvPr id="797" name="float64"/>
            <p:cNvSpPr txBox="1"/>
            <p:nvPr/>
          </p:nvSpPr>
          <p:spPr>
            <a:xfrm>
              <a:off x="434022" y="912812"/>
              <a:ext cx="1798956" cy="841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0">
                  <a:solidFill>
                    <a:srgbClr val="222222"/>
                  </a:solidFill>
                </a:defRPr>
              </a:lvl1pPr>
            </a:lstStyle>
            <a:p>
              <a:pPr/>
              <a:r>
                <a:t>float64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xit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5" dur="1250" fill="hold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Class="exit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9" dur="1250" fill="hold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8" grpId="6"/>
      <p:bldP build="whole" bldLvl="1" animBg="1" rev="0" advAuto="0" spid="795" grpId="5"/>
      <p:bldP build="whole" bldLvl="1" animBg="1" rev="0" advAuto="0" spid="798" grpId="2"/>
      <p:bldP build="whole" bldLvl="1" animBg="1" rev="0" advAuto="0" spid="79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Float VALUES</a:t>
            </a:r>
          </a:p>
        </p:txBody>
      </p:sp>
      <p:pic>
        <p:nvPicPr>
          <p:cNvPr id="801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04" name="Group"/>
          <p:cNvGrpSpPr/>
          <p:nvPr/>
        </p:nvGrpSpPr>
        <p:grpSpPr>
          <a:xfrm>
            <a:off x="1762071" y="6158208"/>
            <a:ext cx="10604833" cy="1270001"/>
            <a:chOff x="0" y="0"/>
            <a:chExt cx="10604832" cy="1270000"/>
          </a:xfrm>
        </p:grpSpPr>
        <p:sp>
          <p:nvSpPr>
            <p:cNvPr id="802" name="Rectangle"/>
            <p:cNvSpPr/>
            <p:nvPr/>
          </p:nvSpPr>
          <p:spPr>
            <a:xfrm>
              <a:off x="0" y="0"/>
              <a:ext cx="10604833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803" name="-231=—2,147,483,648 &lt;=&gt; 231-1=2,147,483,648"/>
            <p:cNvSpPr txBox="1"/>
            <p:nvPr/>
          </p:nvSpPr>
          <p:spPr>
            <a:xfrm>
              <a:off x="302983" y="273570"/>
              <a:ext cx="9116740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-2</a:t>
              </a:r>
              <a:r>
                <a:rPr baseline="75000" sz="2000"/>
                <a:t>31</a:t>
              </a:r>
              <a:r>
                <a:t>=—2,147,483,648 &lt;=&gt; 2</a:t>
              </a:r>
              <a:r>
                <a:rPr baseline="75000" sz="2000"/>
                <a:t>31</a:t>
              </a:r>
              <a:r>
                <a:t>-1=2,147,483,648</a:t>
              </a:r>
            </a:p>
          </p:txBody>
        </p:sp>
      </p:grpSp>
      <p:grpSp>
        <p:nvGrpSpPr>
          <p:cNvPr id="807" name="Group"/>
          <p:cNvGrpSpPr/>
          <p:nvPr/>
        </p:nvGrpSpPr>
        <p:grpSpPr>
          <a:xfrm>
            <a:off x="1762071" y="8141992"/>
            <a:ext cx="15910853" cy="1270001"/>
            <a:chOff x="0" y="0"/>
            <a:chExt cx="15910852" cy="1270000"/>
          </a:xfrm>
        </p:grpSpPr>
        <p:sp>
          <p:nvSpPr>
            <p:cNvPr id="805" name="Rectangle"/>
            <p:cNvSpPr/>
            <p:nvPr/>
          </p:nvSpPr>
          <p:spPr>
            <a:xfrm>
              <a:off x="0" y="0"/>
              <a:ext cx="15910853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806" name="-263=-9,223,372,036,854,775,808 &lt;=&gt; 263-1=9,223,372,036,854,775,807"/>
            <p:cNvSpPr txBox="1"/>
            <p:nvPr/>
          </p:nvSpPr>
          <p:spPr>
            <a:xfrm>
              <a:off x="302983" y="273570"/>
              <a:ext cx="14254882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-2</a:t>
              </a:r>
              <a:r>
                <a:rPr baseline="75000" sz="2000"/>
                <a:t>63</a:t>
              </a:r>
              <a:r>
                <a:t>=-9,223,372,036,854,775,808 &lt;=&gt; 2</a:t>
              </a:r>
              <a:r>
                <a:rPr baseline="75000" sz="2000"/>
                <a:t>63</a:t>
              </a:r>
              <a:r>
                <a:t>-1=9,223,372,036,854,775,807</a:t>
              </a:r>
            </a:p>
          </p:txBody>
        </p:sp>
      </p:grpSp>
      <p:grpSp>
        <p:nvGrpSpPr>
          <p:cNvPr id="810" name="Group"/>
          <p:cNvGrpSpPr/>
          <p:nvPr/>
        </p:nvGrpSpPr>
        <p:grpSpPr>
          <a:xfrm>
            <a:off x="475576" y="6158208"/>
            <a:ext cx="982205" cy="1270001"/>
            <a:chOff x="0" y="0"/>
            <a:chExt cx="982203" cy="1270000"/>
          </a:xfrm>
        </p:grpSpPr>
        <p:sp>
          <p:nvSpPr>
            <p:cNvPr id="808" name="Rectangle"/>
            <p:cNvSpPr/>
            <p:nvPr/>
          </p:nvSpPr>
          <p:spPr>
            <a:xfrm>
              <a:off x="0" y="0"/>
              <a:ext cx="982204" cy="1270000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809" name="32"/>
            <p:cNvSpPr txBox="1"/>
            <p:nvPr/>
          </p:nvSpPr>
          <p:spPr>
            <a:xfrm>
              <a:off x="118925" y="273570"/>
              <a:ext cx="744353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32</a:t>
              </a:r>
            </a:p>
          </p:txBody>
        </p:sp>
      </p:grpSp>
      <p:grpSp>
        <p:nvGrpSpPr>
          <p:cNvPr id="813" name="Group"/>
          <p:cNvGrpSpPr/>
          <p:nvPr/>
        </p:nvGrpSpPr>
        <p:grpSpPr>
          <a:xfrm>
            <a:off x="475576" y="8141991"/>
            <a:ext cx="982205" cy="1270001"/>
            <a:chOff x="0" y="0"/>
            <a:chExt cx="982203" cy="1270000"/>
          </a:xfrm>
        </p:grpSpPr>
        <p:sp>
          <p:nvSpPr>
            <p:cNvPr id="811" name="Rectangle"/>
            <p:cNvSpPr/>
            <p:nvPr/>
          </p:nvSpPr>
          <p:spPr>
            <a:xfrm>
              <a:off x="0" y="0"/>
              <a:ext cx="982204" cy="1270000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812" name="64"/>
            <p:cNvSpPr txBox="1"/>
            <p:nvPr/>
          </p:nvSpPr>
          <p:spPr>
            <a:xfrm>
              <a:off x="118925" y="273570"/>
              <a:ext cx="744353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64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6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0" grpId="1"/>
      <p:bldP build="whole" bldLvl="1" animBg="1" rev="0" advAuto="0" spid="807" grpId="4"/>
      <p:bldP build="whole" bldLvl="1" animBg="1" rev="0" advAuto="0" spid="813" grpId="3"/>
      <p:bldP build="whole" bldLvl="1" animBg="1" rev="0" advAuto="0" spid="804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Title 6"/>
          <p:cNvSpPr txBox="1"/>
          <p:nvPr>
            <p:ph type="title"/>
          </p:nvPr>
        </p:nvSpPr>
        <p:spPr>
          <a:xfrm>
            <a:off x="8889620" y="1119893"/>
            <a:ext cx="6604761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ieee 754 standard</a:t>
            </a:r>
          </a:p>
        </p:txBody>
      </p:sp>
      <p:pic>
        <p:nvPicPr>
          <p:cNvPr id="816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19" name="Group"/>
          <p:cNvGrpSpPr/>
          <p:nvPr/>
        </p:nvGrpSpPr>
        <p:grpSpPr>
          <a:xfrm>
            <a:off x="5388066" y="4904364"/>
            <a:ext cx="1232269" cy="717634"/>
            <a:chOff x="0" y="0"/>
            <a:chExt cx="1232267" cy="717633"/>
          </a:xfrm>
        </p:grpSpPr>
        <p:sp>
          <p:nvSpPr>
            <p:cNvPr id="817" name="Rectangle"/>
            <p:cNvSpPr/>
            <p:nvPr/>
          </p:nvSpPr>
          <p:spPr>
            <a:xfrm>
              <a:off x="-1" y="0"/>
              <a:ext cx="1232269" cy="717634"/>
            </a:xfrm>
            <a:prstGeom prst="rect">
              <a:avLst/>
            </a:prstGeom>
            <a:solidFill>
              <a:schemeClr val="accent1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818" name="Sign"/>
            <p:cNvSpPr txBox="1"/>
            <p:nvPr/>
          </p:nvSpPr>
          <p:spPr>
            <a:xfrm>
              <a:off x="218643" y="9076"/>
              <a:ext cx="794982" cy="699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Sign</a:t>
              </a:r>
            </a:p>
          </p:txBody>
        </p:sp>
      </p:grpSp>
      <p:sp>
        <p:nvSpPr>
          <p:cNvPr id="820" name="1 bit"/>
          <p:cNvSpPr txBox="1"/>
          <p:nvPr/>
        </p:nvSpPr>
        <p:spPr>
          <a:xfrm>
            <a:off x="5573511" y="5794880"/>
            <a:ext cx="861379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1 bit</a:t>
            </a:r>
          </a:p>
        </p:txBody>
      </p:sp>
      <p:grpSp>
        <p:nvGrpSpPr>
          <p:cNvPr id="825" name="Group"/>
          <p:cNvGrpSpPr/>
          <p:nvPr/>
        </p:nvGrpSpPr>
        <p:grpSpPr>
          <a:xfrm>
            <a:off x="5336108" y="4035348"/>
            <a:ext cx="7548275" cy="717634"/>
            <a:chOff x="-50800" y="0"/>
            <a:chExt cx="7548274" cy="717633"/>
          </a:xfrm>
        </p:grpSpPr>
        <p:pic>
          <p:nvPicPr>
            <p:cNvPr id="821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50800" y="155349"/>
              <a:ext cx="7548275" cy="406936"/>
            </a:xfrm>
            <a:prstGeom prst="rect">
              <a:avLst/>
            </a:prstGeom>
            <a:effectLst/>
          </p:spPr>
        </p:pic>
        <p:sp>
          <p:nvSpPr>
            <p:cNvPr id="823" name="Rectangle"/>
            <p:cNvSpPr/>
            <p:nvPr/>
          </p:nvSpPr>
          <p:spPr>
            <a:xfrm>
              <a:off x="2811073" y="0"/>
              <a:ext cx="2074710" cy="717634"/>
            </a:xfrm>
            <a:prstGeom prst="rect">
              <a:avLst/>
            </a:prstGeom>
            <a:solidFill>
              <a:srgbClr val="0D273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824" name="32 bits"/>
            <p:cNvSpPr txBox="1"/>
            <p:nvPr/>
          </p:nvSpPr>
          <p:spPr>
            <a:xfrm>
              <a:off x="3116761" y="46079"/>
              <a:ext cx="1463334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2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32 bits</a:t>
              </a:r>
            </a:p>
          </p:txBody>
        </p:sp>
      </p:grpSp>
      <p:grpSp>
        <p:nvGrpSpPr>
          <p:cNvPr id="828" name="Group"/>
          <p:cNvGrpSpPr/>
          <p:nvPr/>
        </p:nvGrpSpPr>
        <p:grpSpPr>
          <a:xfrm>
            <a:off x="6988568" y="4904364"/>
            <a:ext cx="1666525" cy="717635"/>
            <a:chOff x="0" y="0"/>
            <a:chExt cx="1666523" cy="717633"/>
          </a:xfrm>
        </p:grpSpPr>
        <p:sp>
          <p:nvSpPr>
            <p:cNvPr id="826" name="Rectangle"/>
            <p:cNvSpPr/>
            <p:nvPr/>
          </p:nvSpPr>
          <p:spPr>
            <a:xfrm>
              <a:off x="0" y="0"/>
              <a:ext cx="1666524" cy="717634"/>
            </a:xfrm>
            <a:prstGeom prst="rect">
              <a:avLst/>
            </a:prstGeom>
            <a:solidFill>
              <a:schemeClr val="accent1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827" name="Exponent"/>
            <p:cNvSpPr txBox="1"/>
            <p:nvPr/>
          </p:nvSpPr>
          <p:spPr>
            <a:xfrm>
              <a:off x="57907" y="9076"/>
              <a:ext cx="1550709" cy="699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Exponent</a:t>
              </a:r>
            </a:p>
          </p:txBody>
        </p:sp>
      </p:grpSp>
      <p:sp>
        <p:nvSpPr>
          <p:cNvPr id="829" name="8 bits"/>
          <p:cNvSpPr txBox="1"/>
          <p:nvPr/>
        </p:nvSpPr>
        <p:spPr>
          <a:xfrm>
            <a:off x="7316211" y="5794881"/>
            <a:ext cx="1011239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8 bits</a:t>
            </a:r>
          </a:p>
        </p:txBody>
      </p:sp>
      <p:grpSp>
        <p:nvGrpSpPr>
          <p:cNvPr id="832" name="Group"/>
          <p:cNvGrpSpPr/>
          <p:nvPr/>
        </p:nvGrpSpPr>
        <p:grpSpPr>
          <a:xfrm>
            <a:off x="9023326" y="4904364"/>
            <a:ext cx="3751618" cy="717635"/>
            <a:chOff x="0" y="0"/>
            <a:chExt cx="3751616" cy="717633"/>
          </a:xfrm>
        </p:grpSpPr>
        <p:sp>
          <p:nvSpPr>
            <p:cNvPr id="830" name="Rectangle"/>
            <p:cNvSpPr/>
            <p:nvPr/>
          </p:nvSpPr>
          <p:spPr>
            <a:xfrm>
              <a:off x="0" y="0"/>
              <a:ext cx="3751617" cy="717634"/>
            </a:xfrm>
            <a:prstGeom prst="rect">
              <a:avLst/>
            </a:prstGeom>
            <a:solidFill>
              <a:schemeClr val="accent1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831" name="Mantisa"/>
            <p:cNvSpPr txBox="1"/>
            <p:nvPr/>
          </p:nvSpPr>
          <p:spPr>
            <a:xfrm>
              <a:off x="665656" y="9076"/>
              <a:ext cx="2420305" cy="699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Mantisa</a:t>
              </a:r>
            </a:p>
          </p:txBody>
        </p:sp>
      </p:grpSp>
      <p:sp>
        <p:nvSpPr>
          <p:cNvPr id="833" name="23 bits"/>
          <p:cNvSpPr txBox="1"/>
          <p:nvPr/>
        </p:nvSpPr>
        <p:spPr>
          <a:xfrm>
            <a:off x="10290964" y="5794881"/>
            <a:ext cx="121634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23 bits</a:t>
            </a:r>
          </a:p>
        </p:txBody>
      </p:sp>
      <p:grpSp>
        <p:nvGrpSpPr>
          <p:cNvPr id="836" name="Group"/>
          <p:cNvGrpSpPr/>
          <p:nvPr/>
        </p:nvGrpSpPr>
        <p:grpSpPr>
          <a:xfrm>
            <a:off x="1140710" y="7411456"/>
            <a:ext cx="3879123" cy="717634"/>
            <a:chOff x="0" y="0"/>
            <a:chExt cx="3879121" cy="717633"/>
          </a:xfrm>
        </p:grpSpPr>
        <p:sp>
          <p:nvSpPr>
            <p:cNvPr id="834" name="Rectangle"/>
            <p:cNvSpPr/>
            <p:nvPr/>
          </p:nvSpPr>
          <p:spPr>
            <a:xfrm>
              <a:off x="63037" y="0"/>
              <a:ext cx="3753048" cy="717634"/>
            </a:xfrm>
            <a:prstGeom prst="rect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835" name="DOUBLE PRECISION"/>
            <p:cNvSpPr txBox="1"/>
            <p:nvPr/>
          </p:nvSpPr>
          <p:spPr>
            <a:xfrm>
              <a:off x="0" y="50266"/>
              <a:ext cx="3879122" cy="617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spcBef>
                  <a:spcPts val="0"/>
                </a:spcBef>
                <a:defRPr b="1" sz="2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DOUBLE PRECISION</a:t>
              </a:r>
            </a:p>
          </p:txBody>
        </p:sp>
      </p:grpSp>
      <p:grpSp>
        <p:nvGrpSpPr>
          <p:cNvPr id="839" name="Group"/>
          <p:cNvGrpSpPr/>
          <p:nvPr/>
        </p:nvGrpSpPr>
        <p:grpSpPr>
          <a:xfrm>
            <a:off x="5388066" y="7411456"/>
            <a:ext cx="1232269" cy="717634"/>
            <a:chOff x="0" y="0"/>
            <a:chExt cx="1232267" cy="717633"/>
          </a:xfrm>
        </p:grpSpPr>
        <p:sp>
          <p:nvSpPr>
            <p:cNvPr id="837" name="Rectangle"/>
            <p:cNvSpPr/>
            <p:nvPr/>
          </p:nvSpPr>
          <p:spPr>
            <a:xfrm>
              <a:off x="-1" y="0"/>
              <a:ext cx="1232269" cy="717634"/>
            </a:xfrm>
            <a:prstGeom prst="rect">
              <a:avLst/>
            </a:prstGeom>
            <a:solidFill>
              <a:schemeClr val="accent1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838" name="Sign"/>
            <p:cNvSpPr txBox="1"/>
            <p:nvPr/>
          </p:nvSpPr>
          <p:spPr>
            <a:xfrm>
              <a:off x="218643" y="9076"/>
              <a:ext cx="794982" cy="699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Sign</a:t>
              </a:r>
            </a:p>
          </p:txBody>
        </p:sp>
      </p:grpSp>
      <p:sp>
        <p:nvSpPr>
          <p:cNvPr id="840" name="1 bit"/>
          <p:cNvSpPr txBox="1"/>
          <p:nvPr/>
        </p:nvSpPr>
        <p:spPr>
          <a:xfrm>
            <a:off x="5573511" y="8301972"/>
            <a:ext cx="861379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1 bit</a:t>
            </a:r>
          </a:p>
        </p:txBody>
      </p:sp>
      <p:grpSp>
        <p:nvGrpSpPr>
          <p:cNvPr id="845" name="Group"/>
          <p:cNvGrpSpPr/>
          <p:nvPr/>
        </p:nvGrpSpPr>
        <p:grpSpPr>
          <a:xfrm>
            <a:off x="5255957" y="6542439"/>
            <a:ext cx="15460347" cy="717634"/>
            <a:chOff x="-50800" y="0"/>
            <a:chExt cx="15460346" cy="717633"/>
          </a:xfrm>
        </p:grpSpPr>
        <p:pic>
          <p:nvPicPr>
            <p:cNvPr id="841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50800" y="155349"/>
              <a:ext cx="15460346" cy="406936"/>
            </a:xfrm>
            <a:prstGeom prst="rect">
              <a:avLst/>
            </a:prstGeom>
            <a:effectLst/>
          </p:spPr>
        </p:pic>
        <p:sp>
          <p:nvSpPr>
            <p:cNvPr id="843" name="Rectangle"/>
            <p:cNvSpPr/>
            <p:nvPr/>
          </p:nvSpPr>
          <p:spPr>
            <a:xfrm>
              <a:off x="6767109" y="0"/>
              <a:ext cx="2074710" cy="717634"/>
            </a:xfrm>
            <a:prstGeom prst="rect">
              <a:avLst/>
            </a:prstGeom>
            <a:solidFill>
              <a:srgbClr val="0D273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844" name="64 bits"/>
            <p:cNvSpPr txBox="1"/>
            <p:nvPr/>
          </p:nvSpPr>
          <p:spPr>
            <a:xfrm>
              <a:off x="7072796" y="46079"/>
              <a:ext cx="1463335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2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64 bits</a:t>
              </a:r>
            </a:p>
          </p:txBody>
        </p:sp>
      </p:grpSp>
      <p:grpSp>
        <p:nvGrpSpPr>
          <p:cNvPr id="848" name="Group"/>
          <p:cNvGrpSpPr/>
          <p:nvPr/>
        </p:nvGrpSpPr>
        <p:grpSpPr>
          <a:xfrm>
            <a:off x="6988568" y="7411456"/>
            <a:ext cx="2837386" cy="717634"/>
            <a:chOff x="0" y="0"/>
            <a:chExt cx="2837385" cy="717633"/>
          </a:xfrm>
        </p:grpSpPr>
        <p:sp>
          <p:nvSpPr>
            <p:cNvPr id="846" name="Rectangle"/>
            <p:cNvSpPr/>
            <p:nvPr/>
          </p:nvSpPr>
          <p:spPr>
            <a:xfrm>
              <a:off x="0" y="0"/>
              <a:ext cx="2837386" cy="717634"/>
            </a:xfrm>
            <a:prstGeom prst="rect">
              <a:avLst/>
            </a:prstGeom>
            <a:solidFill>
              <a:schemeClr val="accent1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847" name="Exponent"/>
            <p:cNvSpPr txBox="1"/>
            <p:nvPr/>
          </p:nvSpPr>
          <p:spPr>
            <a:xfrm>
              <a:off x="98592" y="9076"/>
              <a:ext cx="2640202" cy="699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Exponent</a:t>
              </a:r>
            </a:p>
          </p:txBody>
        </p:sp>
      </p:grpSp>
      <p:sp>
        <p:nvSpPr>
          <p:cNvPr id="849" name="11 bits"/>
          <p:cNvSpPr txBox="1"/>
          <p:nvPr/>
        </p:nvSpPr>
        <p:spPr>
          <a:xfrm>
            <a:off x="7799089" y="8301972"/>
            <a:ext cx="121634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11 bits</a:t>
            </a:r>
          </a:p>
        </p:txBody>
      </p:sp>
      <p:grpSp>
        <p:nvGrpSpPr>
          <p:cNvPr id="852" name="Group"/>
          <p:cNvGrpSpPr/>
          <p:nvPr/>
        </p:nvGrpSpPr>
        <p:grpSpPr>
          <a:xfrm>
            <a:off x="10194188" y="7411456"/>
            <a:ext cx="10357920" cy="717634"/>
            <a:chOff x="0" y="0"/>
            <a:chExt cx="10357918" cy="717633"/>
          </a:xfrm>
        </p:grpSpPr>
        <p:sp>
          <p:nvSpPr>
            <p:cNvPr id="850" name="Rectangle"/>
            <p:cNvSpPr/>
            <p:nvPr/>
          </p:nvSpPr>
          <p:spPr>
            <a:xfrm>
              <a:off x="0" y="0"/>
              <a:ext cx="10357919" cy="717634"/>
            </a:xfrm>
            <a:prstGeom prst="rect">
              <a:avLst/>
            </a:prstGeom>
            <a:solidFill>
              <a:schemeClr val="accent1"/>
            </a:solidFill>
            <a:ln w="635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851" name="Mantisa"/>
            <p:cNvSpPr txBox="1"/>
            <p:nvPr/>
          </p:nvSpPr>
          <p:spPr>
            <a:xfrm>
              <a:off x="1837825" y="9076"/>
              <a:ext cx="6682269" cy="699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Mantisa</a:t>
              </a:r>
            </a:p>
          </p:txBody>
        </p:sp>
      </p:grpSp>
      <p:sp>
        <p:nvSpPr>
          <p:cNvPr id="853" name="52 bits"/>
          <p:cNvSpPr txBox="1"/>
          <p:nvPr/>
        </p:nvSpPr>
        <p:spPr>
          <a:xfrm>
            <a:off x="14764976" y="8301972"/>
            <a:ext cx="121634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2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52 bits</a:t>
            </a:r>
          </a:p>
        </p:txBody>
      </p:sp>
      <p:grpSp>
        <p:nvGrpSpPr>
          <p:cNvPr id="856" name="Group"/>
          <p:cNvGrpSpPr/>
          <p:nvPr/>
        </p:nvGrpSpPr>
        <p:grpSpPr>
          <a:xfrm>
            <a:off x="1140710" y="4904364"/>
            <a:ext cx="3879123" cy="717634"/>
            <a:chOff x="0" y="0"/>
            <a:chExt cx="3879121" cy="717633"/>
          </a:xfrm>
        </p:grpSpPr>
        <p:sp>
          <p:nvSpPr>
            <p:cNvPr id="854" name="Rectangle"/>
            <p:cNvSpPr/>
            <p:nvPr/>
          </p:nvSpPr>
          <p:spPr>
            <a:xfrm>
              <a:off x="63037" y="0"/>
              <a:ext cx="3753048" cy="717634"/>
            </a:xfrm>
            <a:prstGeom prst="rect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855" name="SINGLE PRECISION"/>
            <p:cNvSpPr txBox="1"/>
            <p:nvPr/>
          </p:nvSpPr>
          <p:spPr>
            <a:xfrm>
              <a:off x="0" y="50266"/>
              <a:ext cx="3879122" cy="617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spcBef>
                  <a:spcPts val="0"/>
                </a:spcBef>
                <a:defRPr b="1" sz="2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SINGLE PRECISION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7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"/>
                            </p:stCondLst>
                            <p:childTnLst>
                              <p:par>
                                <p:cTn id="52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4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00"/>
                            </p:stCondLst>
                            <p:childTnLst>
                              <p:par>
                                <p:cTn id="56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00"/>
                            </p:stCondLst>
                            <p:childTnLst>
                              <p:par>
                                <p:cTn id="61" presetClass="entr" nodeType="afterEffect" presetID="10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3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100"/>
                            </p:stCondLst>
                            <p:childTnLst>
                              <p:par>
                                <p:cTn id="65" presetClass="entr" nodeType="afterEffect" presetSubtype="8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400"/>
                            </p:stCondLst>
                            <p:childTnLst>
                              <p:par>
                                <p:cTn id="70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2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900"/>
                            </p:stCondLst>
                            <p:childTnLst>
                              <p:par>
                                <p:cTn id="74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6" dur="7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8" grpId="12"/>
      <p:bldP build="whole" bldLvl="1" animBg="1" rev="0" advAuto="0" spid="819" grpId="2"/>
      <p:bldP build="whole" bldLvl="1" animBg="1" rev="0" advAuto="0" spid="840" grpId="11"/>
      <p:bldP build="whole" bldLvl="1" animBg="1" rev="0" advAuto="0" spid="849" grpId="13"/>
      <p:bldP build="whole" bldLvl="1" animBg="1" rev="0" advAuto="0" spid="852" grpId="14"/>
      <p:bldP build="whole" bldLvl="1" animBg="1" rev="0" advAuto="0" spid="839" grpId="10"/>
      <p:bldP build="whole" bldLvl="1" animBg="1" rev="0" advAuto="0" spid="833" grpId="7"/>
      <p:bldP build="whole" bldLvl="1" animBg="1" rev="0" advAuto="0" spid="856" grpId="1"/>
      <p:bldP build="whole" bldLvl="1" animBg="1" rev="0" advAuto="0" spid="845" grpId="16"/>
      <p:bldP build="whole" bldLvl="1" animBg="1" rev="0" advAuto="0" spid="820" grpId="3"/>
      <p:bldP build="whole" bldLvl="1" animBg="1" rev="0" advAuto="0" spid="825" grpId="8"/>
      <p:bldP build="whole" bldLvl="1" animBg="1" rev="0" advAuto="0" spid="828" grpId="4"/>
      <p:bldP build="whole" bldLvl="1" animBg="1" rev="0" advAuto="0" spid="836" grpId="9"/>
      <p:bldP build="whole" bldLvl="1" animBg="1" rev="0" advAuto="0" spid="829" grpId="5"/>
      <p:bldP build="whole" bldLvl="1" animBg="1" rev="0" advAuto="0" spid="832" grpId="6"/>
      <p:bldP build="whole" bldLvl="1" animBg="1" rev="0" advAuto="0" spid="853" grpId="1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em (3).png" descr="gem (3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26701" y="7347225"/>
            <a:ext cx="6502401" cy="65024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0" dist="127000" dir="15643793">
              <a:srgbClr val="000000">
                <a:alpha val="30000"/>
              </a:srgbClr>
            </a:outerShdw>
          </a:effectLst>
        </p:spPr>
      </p:pic>
      <p:pic>
        <p:nvPicPr>
          <p:cNvPr id="185" name="emerald.png" descr="emeral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573566">
            <a:off x="3236848" y="12524085"/>
            <a:ext cx="1872935" cy="187293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0" dist="127000" dir="15643793">
              <a:srgbClr val="000000">
                <a:alpha val="30000"/>
              </a:srgbClr>
            </a:outerShdw>
          </a:effectLst>
        </p:spPr>
      </p:pic>
      <p:pic>
        <p:nvPicPr>
          <p:cNvPr id="186" name="gem.png" descr="ge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9697166">
            <a:off x="4359051" y="11972394"/>
            <a:ext cx="2338549" cy="233854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0" dist="127000" dir="15643793">
              <a:srgbClr val="000000">
                <a:alpha val="30000"/>
              </a:srgbClr>
            </a:outerShdw>
          </a:effectLst>
        </p:spPr>
      </p:pic>
      <p:pic>
        <p:nvPicPr>
          <p:cNvPr id="187" name="ruby.png" descr="rub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570585">
            <a:off x="6037926" y="11942097"/>
            <a:ext cx="2308429" cy="230842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0" dist="127000" dir="15643793">
              <a:srgbClr val="000000">
                <a:alpha val="30000"/>
              </a:srgbClr>
            </a:outerShdw>
          </a:effectLst>
        </p:spPr>
      </p:pic>
      <p:pic>
        <p:nvPicPr>
          <p:cNvPr id="188" name="gem (1).png" descr="gem (1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4162654">
            <a:off x="7492086" y="12356520"/>
            <a:ext cx="2156763" cy="215676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0" dist="127000" dir="15643793">
              <a:srgbClr val="000000">
                <a:alpha val="30000"/>
              </a:srgbClr>
            </a:outerShdw>
          </a:effectLst>
        </p:spPr>
      </p:pic>
      <p:pic>
        <p:nvPicPr>
          <p:cNvPr id="189" name="gem.png" descr="ge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9697166">
            <a:off x="9093552" y="12222372"/>
            <a:ext cx="2128161" cy="212816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0" dist="127000" dir="15643793">
              <a:srgbClr val="000000">
                <a:alpha val="30000"/>
              </a:srgbClr>
            </a:outerShdw>
          </a:effectLst>
        </p:spPr>
      </p:pic>
      <p:pic>
        <p:nvPicPr>
          <p:cNvPr id="190" name="emerald.png" descr="emeral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4486423">
            <a:off x="13967655" y="12320885"/>
            <a:ext cx="1872936" cy="187293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0" dist="127000" dir="15643793">
              <a:srgbClr val="000000">
                <a:alpha val="30000"/>
              </a:srgbClr>
            </a:outerShdw>
          </a:effectLst>
        </p:spPr>
      </p:pic>
      <p:pic>
        <p:nvPicPr>
          <p:cNvPr id="191" name="ruby.png" descr="rub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6194711">
            <a:off x="15368705" y="12210809"/>
            <a:ext cx="2025003" cy="202500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0" dist="127000" dir="15643793">
              <a:srgbClr val="000000">
                <a:alpha val="30000"/>
              </a:srgbClr>
            </a:outerShdw>
          </a:effectLst>
        </p:spPr>
      </p:pic>
      <p:pic>
        <p:nvPicPr>
          <p:cNvPr id="192" name="gem (2).png" descr="gem (2)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4836940">
            <a:off x="16859319" y="12290000"/>
            <a:ext cx="1934708" cy="193470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0" dist="127000" dir="15643793">
              <a:srgbClr val="000000">
                <a:alpha val="30000"/>
              </a:srgbClr>
            </a:outerShdw>
          </a:effectLst>
        </p:spPr>
      </p:pic>
      <p:pic>
        <p:nvPicPr>
          <p:cNvPr id="193" name="gem (1).png" descr="gem (1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4162654">
            <a:off x="18260414" y="12356520"/>
            <a:ext cx="2156762" cy="215676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0" dist="127000" dir="15643793">
              <a:srgbClr val="000000">
                <a:alpha val="30000"/>
              </a:srgbClr>
            </a:outerShdw>
          </a:effectLst>
        </p:spPr>
      </p:pic>
      <p:pic>
        <p:nvPicPr>
          <p:cNvPr id="194" name="emerald.png" descr="emeral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372761">
            <a:off x="21434624" y="12320885"/>
            <a:ext cx="1872936" cy="187293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0" dist="127000" dir="15643793">
              <a:srgbClr val="000000">
                <a:alpha val="30000"/>
              </a:srgbClr>
            </a:outerShdw>
          </a:effectLst>
        </p:spPr>
      </p:pic>
      <p:pic>
        <p:nvPicPr>
          <p:cNvPr id="195" name="gem (2).png" descr="gem (2)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3461349">
            <a:off x="22947638" y="12163000"/>
            <a:ext cx="1934707" cy="193470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0" dist="127000" dir="15643793">
              <a:srgbClr val="000000">
                <a:alpha val="30000"/>
              </a:srgbClr>
            </a:outerShdw>
          </a:effectLst>
        </p:spPr>
      </p:pic>
      <p:grpSp>
        <p:nvGrpSpPr>
          <p:cNvPr id="198" name="Group"/>
          <p:cNvGrpSpPr/>
          <p:nvPr/>
        </p:nvGrpSpPr>
        <p:grpSpPr>
          <a:xfrm rot="4129391">
            <a:off x="-994888" y="5080765"/>
            <a:ext cx="5080001" cy="1652871"/>
            <a:chOff x="0" y="0"/>
            <a:chExt cx="5080000" cy="1652869"/>
          </a:xfrm>
        </p:grpSpPr>
        <p:sp>
          <p:nvSpPr>
            <p:cNvPr id="196" name="Rectangle"/>
            <p:cNvSpPr/>
            <p:nvPr/>
          </p:nvSpPr>
          <p:spPr>
            <a:xfrm>
              <a:off x="0" y="0"/>
              <a:ext cx="5080000" cy="1652870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377667" dir="5400000">
                <a:srgbClr val="000000">
                  <a:alpha val="35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7" name="int"/>
            <p:cNvSpPr txBox="1"/>
            <p:nvPr/>
          </p:nvSpPr>
          <p:spPr>
            <a:xfrm>
              <a:off x="139970" y="304583"/>
              <a:ext cx="4800060" cy="1043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int</a:t>
              </a:r>
            </a:p>
          </p:txBody>
        </p:sp>
      </p:grpSp>
      <p:grpSp>
        <p:nvGrpSpPr>
          <p:cNvPr id="201" name="Group"/>
          <p:cNvGrpSpPr/>
          <p:nvPr/>
        </p:nvGrpSpPr>
        <p:grpSpPr>
          <a:xfrm>
            <a:off x="3655866" y="7655510"/>
            <a:ext cx="5080001" cy="1652870"/>
            <a:chOff x="0" y="0"/>
            <a:chExt cx="5080000" cy="1652869"/>
          </a:xfrm>
        </p:grpSpPr>
        <p:sp>
          <p:nvSpPr>
            <p:cNvPr id="199" name="Rectangle"/>
            <p:cNvSpPr/>
            <p:nvPr/>
          </p:nvSpPr>
          <p:spPr>
            <a:xfrm>
              <a:off x="0" y="0"/>
              <a:ext cx="5080000" cy="1652870"/>
            </a:xfrm>
            <a:prstGeom prst="rect">
              <a:avLst/>
            </a:prstGeom>
            <a:solidFill>
              <a:srgbClr val="D61B5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377667" dir="5400000">
                <a:srgbClr val="000000">
                  <a:alpha val="35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0" name="int32/rune"/>
            <p:cNvSpPr txBox="1"/>
            <p:nvPr/>
          </p:nvSpPr>
          <p:spPr>
            <a:xfrm>
              <a:off x="139970" y="304583"/>
              <a:ext cx="4800060" cy="1043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int32/rune</a:t>
              </a:r>
            </a:p>
          </p:txBody>
        </p:sp>
      </p:grpSp>
      <p:grpSp>
        <p:nvGrpSpPr>
          <p:cNvPr id="204" name="Group"/>
          <p:cNvGrpSpPr/>
          <p:nvPr/>
        </p:nvGrpSpPr>
        <p:grpSpPr>
          <a:xfrm rot="21432766">
            <a:off x="2205162" y="2715084"/>
            <a:ext cx="5080001" cy="1652870"/>
            <a:chOff x="0" y="0"/>
            <a:chExt cx="5080000" cy="1652869"/>
          </a:xfrm>
        </p:grpSpPr>
        <p:sp>
          <p:nvSpPr>
            <p:cNvPr id="202" name="Rectangle"/>
            <p:cNvSpPr/>
            <p:nvPr/>
          </p:nvSpPr>
          <p:spPr>
            <a:xfrm>
              <a:off x="0" y="0"/>
              <a:ext cx="5080000" cy="1652870"/>
            </a:xfrm>
            <a:prstGeom prst="rect">
              <a:avLst/>
            </a:prstGeom>
            <a:solidFill>
              <a:schemeClr val="accent4">
                <a:hueOff val="-1395324"/>
                <a:satOff val="-3373"/>
                <a:lumOff val="-984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377667" dir="5400000">
                <a:srgbClr val="000000">
                  <a:alpha val="35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3" name="int8"/>
            <p:cNvSpPr txBox="1"/>
            <p:nvPr/>
          </p:nvSpPr>
          <p:spPr>
            <a:xfrm>
              <a:off x="139970" y="304583"/>
              <a:ext cx="4800060" cy="1043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int8</a:t>
              </a:r>
            </a:p>
          </p:txBody>
        </p:sp>
      </p:grpSp>
      <p:grpSp>
        <p:nvGrpSpPr>
          <p:cNvPr id="207" name="Group"/>
          <p:cNvGrpSpPr/>
          <p:nvPr/>
        </p:nvGrpSpPr>
        <p:grpSpPr>
          <a:xfrm rot="20423419">
            <a:off x="2725374" y="5080765"/>
            <a:ext cx="5080001" cy="1652871"/>
            <a:chOff x="0" y="0"/>
            <a:chExt cx="5080000" cy="1652869"/>
          </a:xfrm>
        </p:grpSpPr>
        <p:sp>
          <p:nvSpPr>
            <p:cNvPr id="205" name="Rectangle"/>
            <p:cNvSpPr/>
            <p:nvPr/>
          </p:nvSpPr>
          <p:spPr>
            <a:xfrm>
              <a:off x="0" y="0"/>
              <a:ext cx="5080000" cy="1652870"/>
            </a:xfrm>
            <a:prstGeom prst="rect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377667" dir="5400000">
                <a:srgbClr val="000000">
                  <a:alpha val="35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6" name="int16"/>
            <p:cNvSpPr txBox="1"/>
            <p:nvPr/>
          </p:nvSpPr>
          <p:spPr>
            <a:xfrm>
              <a:off x="139970" y="304583"/>
              <a:ext cx="4800060" cy="1043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int16</a:t>
              </a:r>
            </a:p>
          </p:txBody>
        </p:sp>
      </p:grpSp>
      <p:grpSp>
        <p:nvGrpSpPr>
          <p:cNvPr id="210" name="Group"/>
          <p:cNvGrpSpPr/>
          <p:nvPr/>
        </p:nvGrpSpPr>
        <p:grpSpPr>
          <a:xfrm rot="19766259">
            <a:off x="8136674" y="1350729"/>
            <a:ext cx="5080001" cy="1652871"/>
            <a:chOff x="0" y="0"/>
            <a:chExt cx="5080000" cy="1652869"/>
          </a:xfrm>
        </p:grpSpPr>
        <p:sp>
          <p:nvSpPr>
            <p:cNvPr id="208" name="Rectangle"/>
            <p:cNvSpPr/>
            <p:nvPr/>
          </p:nvSpPr>
          <p:spPr>
            <a:xfrm>
              <a:off x="0" y="0"/>
              <a:ext cx="5080000" cy="1652870"/>
            </a:xfrm>
            <a:prstGeom prst="rect">
              <a:avLst/>
            </a:prstGeom>
            <a:solidFill>
              <a:srgbClr val="64B5F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377667" dir="5400000">
                <a:srgbClr val="000000">
                  <a:alpha val="35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9" name="uint"/>
            <p:cNvSpPr txBox="1"/>
            <p:nvPr/>
          </p:nvSpPr>
          <p:spPr>
            <a:xfrm>
              <a:off x="139970" y="304583"/>
              <a:ext cx="4800060" cy="1043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</a:t>
              </a:r>
            </a:p>
          </p:txBody>
        </p:sp>
      </p:grpSp>
      <p:grpSp>
        <p:nvGrpSpPr>
          <p:cNvPr id="213" name="Group"/>
          <p:cNvGrpSpPr/>
          <p:nvPr/>
        </p:nvGrpSpPr>
        <p:grpSpPr>
          <a:xfrm rot="20898354">
            <a:off x="10197172" y="6031565"/>
            <a:ext cx="5080001" cy="1652870"/>
            <a:chOff x="0" y="0"/>
            <a:chExt cx="5080000" cy="1652869"/>
          </a:xfrm>
        </p:grpSpPr>
        <p:sp>
          <p:nvSpPr>
            <p:cNvPr id="211" name="Rectangle"/>
            <p:cNvSpPr/>
            <p:nvPr/>
          </p:nvSpPr>
          <p:spPr>
            <a:xfrm>
              <a:off x="0" y="0"/>
              <a:ext cx="5080000" cy="1652870"/>
            </a:xfrm>
            <a:prstGeom prst="rect">
              <a:avLst/>
            </a:prstGeom>
            <a:solidFill>
              <a:srgbClr val="0090A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377667" dir="5400000">
                <a:srgbClr val="000000">
                  <a:alpha val="35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2" name="uint32"/>
            <p:cNvSpPr txBox="1"/>
            <p:nvPr/>
          </p:nvSpPr>
          <p:spPr>
            <a:xfrm>
              <a:off x="139970" y="304583"/>
              <a:ext cx="4800060" cy="1043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uint32</a:t>
              </a:r>
            </a:p>
          </p:txBody>
        </p:sp>
      </p:grpSp>
      <p:grpSp>
        <p:nvGrpSpPr>
          <p:cNvPr id="216" name="Group"/>
          <p:cNvGrpSpPr/>
          <p:nvPr/>
        </p:nvGrpSpPr>
        <p:grpSpPr>
          <a:xfrm rot="21054373">
            <a:off x="9690100" y="8448847"/>
            <a:ext cx="5080000" cy="1652870"/>
            <a:chOff x="0" y="0"/>
            <a:chExt cx="5080000" cy="1652869"/>
          </a:xfrm>
        </p:grpSpPr>
        <p:sp>
          <p:nvSpPr>
            <p:cNvPr id="214" name="Rectangle"/>
            <p:cNvSpPr/>
            <p:nvPr/>
          </p:nvSpPr>
          <p:spPr>
            <a:xfrm>
              <a:off x="0" y="0"/>
              <a:ext cx="5080000" cy="1652870"/>
            </a:xfrm>
            <a:prstGeom prst="rect">
              <a:avLst/>
            </a:prstGeom>
            <a:solidFill>
              <a:srgbClr val="009688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377667" dir="5400000">
                <a:srgbClr val="000000">
                  <a:alpha val="35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5" name="uint64"/>
            <p:cNvSpPr txBox="1"/>
            <p:nvPr/>
          </p:nvSpPr>
          <p:spPr>
            <a:xfrm>
              <a:off x="139970" y="304583"/>
              <a:ext cx="4800060" cy="1043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uint64</a:t>
              </a:r>
            </a:p>
          </p:txBody>
        </p:sp>
      </p:grpSp>
      <p:grpSp>
        <p:nvGrpSpPr>
          <p:cNvPr id="219" name="Group"/>
          <p:cNvGrpSpPr/>
          <p:nvPr/>
        </p:nvGrpSpPr>
        <p:grpSpPr>
          <a:xfrm rot="470286">
            <a:off x="12364122" y="2989538"/>
            <a:ext cx="5080001" cy="1652871"/>
            <a:chOff x="0" y="0"/>
            <a:chExt cx="5080000" cy="1652869"/>
          </a:xfrm>
        </p:grpSpPr>
        <p:sp>
          <p:nvSpPr>
            <p:cNvPr id="217" name="Rectangle"/>
            <p:cNvSpPr/>
            <p:nvPr/>
          </p:nvSpPr>
          <p:spPr>
            <a:xfrm>
              <a:off x="0" y="0"/>
              <a:ext cx="5080000" cy="1652870"/>
            </a:xfrm>
            <a:prstGeom prst="rect">
              <a:avLst/>
            </a:prstGeom>
            <a:solidFill>
              <a:srgbClr val="01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377667" dir="5400000">
                <a:srgbClr val="000000">
                  <a:alpha val="35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8" name="uint8/byte"/>
            <p:cNvSpPr txBox="1"/>
            <p:nvPr/>
          </p:nvSpPr>
          <p:spPr>
            <a:xfrm>
              <a:off x="139970" y="304583"/>
              <a:ext cx="4800060" cy="1043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uint8/byte</a:t>
              </a:r>
            </a:p>
          </p:txBody>
        </p:sp>
      </p:grpSp>
      <p:grpSp>
        <p:nvGrpSpPr>
          <p:cNvPr id="222" name="Group"/>
          <p:cNvGrpSpPr/>
          <p:nvPr/>
        </p:nvGrpSpPr>
        <p:grpSpPr>
          <a:xfrm rot="20156732">
            <a:off x="6415571" y="4921736"/>
            <a:ext cx="5080001" cy="1652871"/>
            <a:chOff x="0" y="0"/>
            <a:chExt cx="5080000" cy="1652869"/>
          </a:xfrm>
        </p:grpSpPr>
        <p:sp>
          <p:nvSpPr>
            <p:cNvPr id="220" name="Rectangle"/>
            <p:cNvSpPr/>
            <p:nvPr/>
          </p:nvSpPr>
          <p:spPr>
            <a:xfrm>
              <a:off x="0" y="0"/>
              <a:ext cx="5080000" cy="1652870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377667" dir="5400000">
                <a:srgbClr val="000000">
                  <a:alpha val="35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1" name="uint16"/>
            <p:cNvSpPr txBox="1"/>
            <p:nvPr/>
          </p:nvSpPr>
          <p:spPr>
            <a:xfrm>
              <a:off x="139970" y="304583"/>
              <a:ext cx="4800060" cy="1043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uint16</a:t>
              </a:r>
            </a:p>
          </p:txBody>
        </p:sp>
      </p:grpSp>
      <p:grpSp>
        <p:nvGrpSpPr>
          <p:cNvPr id="225" name="Group"/>
          <p:cNvGrpSpPr/>
          <p:nvPr/>
        </p:nvGrpSpPr>
        <p:grpSpPr>
          <a:xfrm rot="21239352">
            <a:off x="15640161" y="363271"/>
            <a:ext cx="5080001" cy="1652870"/>
            <a:chOff x="0" y="0"/>
            <a:chExt cx="5080000" cy="1652869"/>
          </a:xfrm>
        </p:grpSpPr>
        <p:sp>
          <p:nvSpPr>
            <p:cNvPr id="223" name="Rectangle"/>
            <p:cNvSpPr/>
            <p:nvPr/>
          </p:nvSpPr>
          <p:spPr>
            <a:xfrm>
              <a:off x="0" y="0"/>
              <a:ext cx="5080000" cy="1652870"/>
            </a:xfrm>
            <a:prstGeom prst="rect">
              <a:avLst/>
            </a:prstGeom>
            <a:solidFill>
              <a:srgbClr val="BA68C8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377667" dir="5400000">
                <a:srgbClr val="000000">
                  <a:alpha val="35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4" name="float32"/>
            <p:cNvSpPr txBox="1"/>
            <p:nvPr/>
          </p:nvSpPr>
          <p:spPr>
            <a:xfrm>
              <a:off x="139969" y="304583"/>
              <a:ext cx="4800061" cy="1043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float32</a:t>
              </a:r>
            </a:p>
          </p:txBody>
        </p:sp>
      </p:grpSp>
      <p:grpSp>
        <p:nvGrpSpPr>
          <p:cNvPr id="228" name="Group"/>
          <p:cNvGrpSpPr/>
          <p:nvPr/>
        </p:nvGrpSpPr>
        <p:grpSpPr>
          <a:xfrm rot="661132">
            <a:off x="19295633" y="7680450"/>
            <a:ext cx="5080001" cy="1652871"/>
            <a:chOff x="0" y="0"/>
            <a:chExt cx="5080000" cy="1652869"/>
          </a:xfrm>
        </p:grpSpPr>
        <p:sp>
          <p:nvSpPr>
            <p:cNvPr id="226" name="Rectangle"/>
            <p:cNvSpPr/>
            <p:nvPr/>
          </p:nvSpPr>
          <p:spPr>
            <a:xfrm>
              <a:off x="0" y="0"/>
              <a:ext cx="5080000" cy="1652870"/>
            </a:xfrm>
            <a:prstGeom prst="rect">
              <a:avLst/>
            </a:prstGeom>
            <a:solidFill>
              <a:srgbClr val="673AB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377667" dir="5400000">
                <a:srgbClr val="000000">
                  <a:alpha val="35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7" name="complex128"/>
            <p:cNvSpPr txBox="1"/>
            <p:nvPr/>
          </p:nvSpPr>
          <p:spPr>
            <a:xfrm>
              <a:off x="139969" y="304583"/>
              <a:ext cx="4800061" cy="1043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complex128</a:t>
              </a:r>
            </a:p>
          </p:txBody>
        </p:sp>
      </p:grpSp>
      <p:grpSp>
        <p:nvGrpSpPr>
          <p:cNvPr id="231" name="Group"/>
          <p:cNvGrpSpPr/>
          <p:nvPr/>
        </p:nvGrpSpPr>
        <p:grpSpPr>
          <a:xfrm rot="565410">
            <a:off x="18887654" y="2769683"/>
            <a:ext cx="5080001" cy="1652871"/>
            <a:chOff x="0" y="0"/>
            <a:chExt cx="5080000" cy="1652869"/>
          </a:xfrm>
        </p:grpSpPr>
        <p:sp>
          <p:nvSpPr>
            <p:cNvPr id="229" name="Rectangle"/>
            <p:cNvSpPr/>
            <p:nvPr/>
          </p:nvSpPr>
          <p:spPr>
            <a:xfrm>
              <a:off x="0" y="0"/>
              <a:ext cx="5080000" cy="1652870"/>
            </a:xfrm>
            <a:prstGeom prst="rect">
              <a:avLst/>
            </a:prstGeom>
            <a:solidFill>
              <a:srgbClr val="9C27B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377667" dir="5400000">
                <a:srgbClr val="000000">
                  <a:alpha val="35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0" name="float64"/>
            <p:cNvSpPr txBox="1"/>
            <p:nvPr/>
          </p:nvSpPr>
          <p:spPr>
            <a:xfrm>
              <a:off x="139969" y="304583"/>
              <a:ext cx="4800061" cy="1043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float64</a:t>
              </a:r>
            </a:p>
          </p:txBody>
        </p:sp>
      </p:grpSp>
      <p:grpSp>
        <p:nvGrpSpPr>
          <p:cNvPr id="234" name="Group"/>
          <p:cNvGrpSpPr/>
          <p:nvPr/>
        </p:nvGrpSpPr>
        <p:grpSpPr>
          <a:xfrm rot="21042462">
            <a:off x="16130300" y="5245663"/>
            <a:ext cx="5080001" cy="1652871"/>
            <a:chOff x="0" y="0"/>
            <a:chExt cx="5080000" cy="1652869"/>
          </a:xfrm>
        </p:grpSpPr>
        <p:sp>
          <p:nvSpPr>
            <p:cNvPr id="232" name="Rectangle"/>
            <p:cNvSpPr/>
            <p:nvPr/>
          </p:nvSpPr>
          <p:spPr>
            <a:xfrm>
              <a:off x="0" y="0"/>
              <a:ext cx="5080000" cy="1652870"/>
            </a:xfrm>
            <a:prstGeom prst="rect">
              <a:avLst/>
            </a:prstGeom>
            <a:solidFill>
              <a:srgbClr val="761D9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377667" dir="5400000">
                <a:srgbClr val="000000">
                  <a:alpha val="35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3" name="complex64"/>
            <p:cNvSpPr txBox="1"/>
            <p:nvPr/>
          </p:nvSpPr>
          <p:spPr>
            <a:xfrm>
              <a:off x="139969" y="304583"/>
              <a:ext cx="4800061" cy="1043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complex64</a:t>
              </a:r>
            </a:p>
          </p:txBody>
        </p:sp>
      </p:grpSp>
      <p:grpSp>
        <p:nvGrpSpPr>
          <p:cNvPr id="237" name="Group"/>
          <p:cNvGrpSpPr/>
          <p:nvPr/>
        </p:nvGrpSpPr>
        <p:grpSpPr>
          <a:xfrm rot="20095811">
            <a:off x="4603926" y="10161456"/>
            <a:ext cx="5080001" cy="1652871"/>
            <a:chOff x="0" y="0"/>
            <a:chExt cx="5080000" cy="1652869"/>
          </a:xfrm>
        </p:grpSpPr>
        <p:sp>
          <p:nvSpPr>
            <p:cNvPr id="235" name="Rectangle"/>
            <p:cNvSpPr/>
            <p:nvPr/>
          </p:nvSpPr>
          <p:spPr>
            <a:xfrm>
              <a:off x="0" y="0"/>
              <a:ext cx="5080000" cy="1652870"/>
            </a:xfrm>
            <a:prstGeom prst="rect">
              <a:avLst/>
            </a:prstGeom>
            <a:solidFill>
              <a:schemeClr val="accent5">
                <a:hueOff val="-180946"/>
                <a:satOff val="-2351"/>
                <a:lumOff val="-8716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377667" dir="5400000">
                <a:srgbClr val="000000">
                  <a:alpha val="35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6" name="int64"/>
            <p:cNvSpPr txBox="1"/>
            <p:nvPr/>
          </p:nvSpPr>
          <p:spPr>
            <a:xfrm>
              <a:off x="139970" y="304583"/>
              <a:ext cx="4800060" cy="1043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int64</a:t>
              </a:r>
            </a:p>
          </p:txBody>
        </p:sp>
      </p:grpSp>
      <p:grpSp>
        <p:nvGrpSpPr>
          <p:cNvPr id="240" name="Group"/>
          <p:cNvGrpSpPr/>
          <p:nvPr/>
        </p:nvGrpSpPr>
        <p:grpSpPr>
          <a:xfrm rot="19975844">
            <a:off x="13161824" y="9771991"/>
            <a:ext cx="5080001" cy="1652870"/>
            <a:chOff x="0" y="0"/>
            <a:chExt cx="5080000" cy="1652869"/>
          </a:xfrm>
        </p:grpSpPr>
        <p:sp>
          <p:nvSpPr>
            <p:cNvPr id="238" name="Rectangle"/>
            <p:cNvSpPr/>
            <p:nvPr/>
          </p:nvSpPr>
          <p:spPr>
            <a:xfrm>
              <a:off x="0" y="0"/>
              <a:ext cx="5080000" cy="1652870"/>
            </a:xfrm>
            <a:prstGeom prst="rect">
              <a:avLst/>
            </a:prstGeom>
            <a:solidFill>
              <a:srgbClr val="00786B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377667" dir="5400000">
                <a:srgbClr val="000000">
                  <a:alpha val="35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9" name="uintptr"/>
            <p:cNvSpPr txBox="1"/>
            <p:nvPr/>
          </p:nvSpPr>
          <p:spPr>
            <a:xfrm>
              <a:off x="139970" y="304583"/>
              <a:ext cx="4800060" cy="1043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uintptr</a:t>
              </a:r>
            </a:p>
          </p:txBody>
        </p:sp>
      </p:grpSp>
      <p:grpSp>
        <p:nvGrpSpPr>
          <p:cNvPr id="243" name="Group"/>
          <p:cNvGrpSpPr/>
          <p:nvPr/>
        </p:nvGrpSpPr>
        <p:grpSpPr>
          <a:xfrm rot="524031">
            <a:off x="294323" y="490271"/>
            <a:ext cx="5080001" cy="1652870"/>
            <a:chOff x="0" y="0"/>
            <a:chExt cx="5080000" cy="1652869"/>
          </a:xfrm>
        </p:grpSpPr>
        <p:sp>
          <p:nvSpPr>
            <p:cNvPr id="241" name="Rectangle"/>
            <p:cNvSpPr/>
            <p:nvPr/>
          </p:nvSpPr>
          <p:spPr>
            <a:xfrm>
              <a:off x="0" y="0"/>
              <a:ext cx="5080000" cy="165287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377667" dir="5400000">
                <a:srgbClr val="000000">
                  <a:alpha val="35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42" name="bool"/>
            <p:cNvSpPr txBox="1"/>
            <p:nvPr/>
          </p:nvSpPr>
          <p:spPr>
            <a:xfrm>
              <a:off x="139970" y="304583"/>
              <a:ext cx="4800060" cy="1043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bool</a:t>
              </a:r>
            </a:p>
          </p:txBody>
        </p:sp>
      </p:grpSp>
      <p:pic>
        <p:nvPicPr>
          <p:cNvPr id="244" name="gem (1).png" descr="gem (1)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6389493">
            <a:off x="20013428" y="12564360"/>
            <a:ext cx="2046385" cy="2046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crystal.png" descr="crystal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4843477">
            <a:off x="10127032" y="11812197"/>
            <a:ext cx="2971336" cy="297133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0" dist="127000" dir="15643793">
              <a:srgbClr val="000000">
                <a:alpha val="30000"/>
              </a:srgbClr>
            </a:outerShdw>
          </a:effectLst>
        </p:spPr>
      </p:pic>
      <p:pic>
        <p:nvPicPr>
          <p:cNvPr id="246" name="gem (2).png" descr="gem (2)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6131616">
            <a:off x="12287339" y="12417000"/>
            <a:ext cx="1934707" cy="193470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0" dist="127000" dir="15643793">
              <a:srgbClr val="000000">
                <a:alpha val="30000"/>
              </a:srgbClr>
            </a:outerShdw>
          </a:effectLst>
        </p:spPr>
      </p:pic>
      <p:grpSp>
        <p:nvGrpSpPr>
          <p:cNvPr id="249" name="Group"/>
          <p:cNvGrpSpPr/>
          <p:nvPr/>
        </p:nvGrpSpPr>
        <p:grpSpPr>
          <a:xfrm rot="21191506">
            <a:off x="18147155" y="10478141"/>
            <a:ext cx="5080001" cy="1652870"/>
            <a:chOff x="0" y="0"/>
            <a:chExt cx="5080000" cy="1652869"/>
          </a:xfrm>
        </p:grpSpPr>
        <p:sp>
          <p:nvSpPr>
            <p:cNvPr id="247" name="Rectangle"/>
            <p:cNvSpPr/>
            <p:nvPr/>
          </p:nvSpPr>
          <p:spPr>
            <a:xfrm>
              <a:off x="0" y="0"/>
              <a:ext cx="5080000" cy="1652870"/>
            </a:xfrm>
            <a:prstGeom prst="rect">
              <a:avLst/>
            </a:prstGeom>
            <a:solidFill>
              <a:srgbClr val="502DA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377667" dir="5400000">
                <a:srgbClr val="000000">
                  <a:alpha val="35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48" name="string"/>
            <p:cNvSpPr txBox="1"/>
            <p:nvPr/>
          </p:nvSpPr>
          <p:spPr>
            <a:xfrm>
              <a:off x="139969" y="304583"/>
              <a:ext cx="4800061" cy="1043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string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5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1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150"/>
                            </p:stCondLst>
                            <p:childTnLst>
                              <p:par>
                                <p:cTn id="21" presetClass="entr" nodeType="afterEffect" presetSubtype="8" presetID="22" grpId="5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200"/>
                            </p:stCondLst>
                            <p:childTnLst>
                              <p:par>
                                <p:cTn id="25" presetClass="entr" nodeType="afterEffect" presetSubtype="8" presetID="22" grpId="6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250"/>
                            </p:stCondLst>
                            <p:childTnLst>
                              <p:par>
                                <p:cTn id="29" presetClass="entr" nodeType="afterEffect" presetSubtype="8" presetID="22" grpId="7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300"/>
                            </p:stCondLst>
                            <p:childTnLst>
                              <p:par>
                                <p:cTn id="33" presetClass="entr" nodeType="afterEffect" presetSubtype="8" presetID="22" grpId="8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350"/>
                            </p:stCondLst>
                            <p:childTnLst>
                              <p:par>
                                <p:cTn id="37" presetClass="entr" nodeType="afterEffect" presetSubtype="8" presetID="22" grpId="9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400"/>
                            </p:stCondLst>
                            <p:childTnLst>
                              <p:par>
                                <p:cTn id="41" presetClass="entr" nodeType="afterEffect" presetSubtype="8" presetID="22" grpId="10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3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450"/>
                            </p:stCondLst>
                            <p:childTnLst>
                              <p:par>
                                <p:cTn id="45" presetClass="entr" nodeType="afterEffect" presetSubtype="8" presetID="22" grpId="11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0"/>
                            </p:stCondLst>
                            <p:childTnLst>
                              <p:par>
                                <p:cTn id="49" presetClass="entr" nodeType="afterEffect" presetSubtype="8" presetID="22" grpId="12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1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550"/>
                            </p:stCondLst>
                            <p:childTnLst>
                              <p:par>
                                <p:cTn id="53" presetClass="entr" nodeType="afterEffect" presetSubtype="8" presetID="22" grpId="13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5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600"/>
                            </p:stCondLst>
                            <p:childTnLst>
                              <p:par>
                                <p:cTn id="57" presetClass="entr" nodeType="afterEffect" presetSubtype="8" presetID="22" grpId="14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9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650"/>
                            </p:stCondLst>
                            <p:childTnLst>
                              <p:par>
                                <p:cTn id="61" presetClass="entr" nodeType="afterEffect" presetSubtype="8" presetID="22" grpId="15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3"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2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"/>
                            </p:stCondLst>
                            <p:childTnLst>
                              <p:par>
                                <p:cTn id="71" presetClass="entr" nodeType="afterEffect" presetSubtype="32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2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2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40"/>
                            </p:stCondLst>
                            <p:childTnLst>
                              <p:par>
                                <p:cTn id="76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2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2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"/>
                            </p:stCondLst>
                            <p:childTnLst>
                              <p:par>
                                <p:cTn id="81" presetClass="entr" nodeType="afterEffect" presetSubtype="32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2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2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80"/>
                            </p:stCondLst>
                            <p:childTnLst>
                              <p:par>
                                <p:cTn id="86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2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2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"/>
                            </p:stCondLst>
                            <p:childTnLst>
                              <p:par>
                                <p:cTn id="91" presetClass="entr" nodeType="after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2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2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20"/>
                            </p:stCondLst>
                            <p:childTnLst>
                              <p:par>
                                <p:cTn id="96" presetClass="entr" nodeType="afterEffect" presetSubtype="32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2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2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40"/>
                            </p:stCondLst>
                            <p:childTnLst>
                              <p:par>
                                <p:cTn id="101" presetClass="entr" nodeType="afterEffect" presetSubtype="32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2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2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60"/>
                            </p:stCondLst>
                            <p:childTnLst>
                              <p:par>
                                <p:cTn id="106" presetClass="entr" nodeType="after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2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2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80"/>
                            </p:stCondLst>
                            <p:childTnLst>
                              <p:par>
                                <p:cTn id="111" presetClass="entr" nodeType="afterEffect" presetSubtype="32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2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2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16" presetClass="entr" nodeType="afterEffect" presetSubtype="32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2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2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320"/>
                            </p:stCondLst>
                            <p:childTnLst>
                              <p:par>
                                <p:cTn id="121" presetClass="entr" nodeType="afterEffect" presetSubtype="32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2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2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40"/>
                            </p:stCondLst>
                            <p:childTnLst>
                              <p:par>
                                <p:cTn id="126" presetClass="entr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2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2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60"/>
                            </p:stCondLst>
                            <p:childTnLst>
                              <p:par>
                                <p:cTn id="131" presetClass="entr" nodeType="afterEffect" presetSubtype="32" presetID="23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2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2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680"/>
                            </p:stCondLst>
                            <p:childTnLst>
                              <p:par>
                                <p:cTn id="136" presetClass="entr" nodeType="after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2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2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800"/>
                            </p:stCondLst>
                            <p:childTnLst>
                              <p:par>
                                <p:cTn id="141" presetClass="entr" nodeType="afterEffect" presetSubtype="32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2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2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920"/>
                            </p:stCondLst>
                            <p:childTnLst>
                              <p:par>
                                <p:cTn id="146" presetClass="entr" nodeType="afterEffect" presetSubtype="32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2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2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mph" nodeType="afterEffect" presetSubtype="0" presetID="6" grpId="3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2" dur="200" fill="hold"/>
                                        <p:tgtEl>
                                          <p:spTgt spid="249"/>
                                        </p:tgtEl>
                                      </p:cBhvr>
                                      <p:by x="352934" y="35293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Class="emph" nodeType="afterEffect" presetSubtype="0" presetID="26" grpId="34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55" dur="1000" fill="hold" tmFilter="0, 0; .2, .5; .8, .5; 1, 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500" fill="hold" autoRev="1"/>
                                        <p:tgtEl>
                                          <p:spTgt spid="2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xit" nodeType="clickEffect" presetSubtype="8" presetID="2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"/>
                            </p:stCondLst>
                            <p:childTnLst>
                              <p:par>
                                <p:cTn id="164" presetClass="exit" nodeType="afterEffect" presetSubtype="8" presetID="2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5" dur="6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900"/>
                            </p:stCondLst>
                            <p:childTnLst>
                              <p:par>
                                <p:cTn id="169" presetClass="exit" nodeType="afterEffect" presetSubtype="8" presetID="2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0" dur="6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Class="exit" nodeType="afterEffect" presetSubtype="8" presetID="2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5" dur="6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100"/>
                            </p:stCondLst>
                            <p:childTnLst>
                              <p:par>
                                <p:cTn id="179" presetClass="exit" nodeType="afterEffect" presetSubtype="8" presetID="2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0" dur="6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700"/>
                            </p:stCondLst>
                            <p:childTnLst>
                              <p:par>
                                <p:cTn id="184" presetClass="exit" nodeType="afterEffect" presetSubtype="8" presetID="2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5" dur="6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300"/>
                            </p:stCondLst>
                            <p:childTnLst>
                              <p:par>
                                <p:cTn id="189" presetClass="exit" nodeType="afterEffect" presetSubtype="8" presetID="2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0" dur="6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900"/>
                            </p:stCondLst>
                            <p:childTnLst>
                              <p:par>
                                <p:cTn id="194" presetClass="exit" nodeType="afterEffect" presetSubtype="8" presetID="2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5" dur="6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9" presetClass="exit" nodeType="afterEffect" presetSubtype="8" presetID="2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0" dur="6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100"/>
                            </p:stCondLst>
                            <p:childTnLst>
                              <p:par>
                                <p:cTn id="204" presetClass="exit" nodeType="afterEffect" presetSubtype="8" presetID="2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5" dur="6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700"/>
                            </p:stCondLst>
                            <p:childTnLst>
                              <p:par>
                                <p:cTn id="209" presetClass="exit" nodeType="afterEffect" presetSubtype="8" presetID="2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0" dur="6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6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0"/>
                            </p:stCondLst>
                            <p:childTnLst>
                              <p:par>
                                <p:cTn id="214" presetClass="exit" nodeType="afterEffect" presetSubtype="8" presetID="2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5" dur="6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6900"/>
                            </p:stCondLst>
                            <p:childTnLst>
                              <p:par>
                                <p:cTn id="219" presetClass="exit" nodeType="afterEffect" presetSubtype="8" presetID="2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0" dur="6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7500"/>
                            </p:stCondLst>
                            <p:childTnLst>
                              <p:par>
                                <p:cTn id="224" presetClass="exit" nodeType="afterEffect" presetSubtype="8" presetID="2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5" dur="6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8100"/>
                            </p:stCondLst>
                            <p:childTnLst>
                              <p:par>
                                <p:cTn id="229" presetClass="exit" nodeType="afterEffect" presetSubtype="8" presetID="2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0" dur="6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8700"/>
                            </p:stCondLst>
                            <p:childTnLst>
                              <p:par>
                                <p:cTn id="234" presetClass="exit" nodeType="afterEffect" presetSubtype="8" presetID="2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5" dur="6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6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7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9300"/>
                            </p:stCondLst>
                            <p:childTnLst>
                              <p:par>
                                <p:cTn id="239" presetClass="exit" nodeType="afterEffect" presetSubtype="8" presetID="2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0" dur="6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13"/>
      <p:bldP build="whole" bldLvl="1" animBg="1" rev="0" advAuto="0" spid="240" grpId="49"/>
      <p:bldP build="whole" bldLvl="1" animBg="1" rev="0" advAuto="0" spid="249" grpId="51"/>
      <p:bldP build="whole" bldLvl="1" animBg="1" rev="0" advAuto="0" spid="234" grpId="44"/>
      <p:bldP build="whole" bldLvl="1" animBg="1" rev="0" advAuto="0" spid="231" grpId="20"/>
      <p:bldP build="whole" bldLvl="1" animBg="1" rev="0" advAuto="0" spid="216" grpId="29"/>
      <p:bldP build="whole" bldLvl="1" animBg="1" rev="0" advAuto="0" spid="184" grpId="1"/>
      <p:bldP build="whole" bldLvl="1" animBg="1" rev="0" advAuto="0" spid="198" grpId="23"/>
      <p:bldP build="whole" bldLvl="1" animBg="1" rev="0" advAuto="0" spid="213" grpId="45"/>
      <p:bldP build="whole" bldLvl="1" animBg="1" rev="0" advAuto="0" spid="201" grpId="27"/>
      <p:bldP build="whole" bldLvl="1" animBg="1" rev="0" advAuto="0" spid="186" grpId="4"/>
      <p:bldP build="whole" bldLvl="1" animBg="1" rev="0" advAuto="0" spid="244" grpId="15"/>
      <p:bldP build="whole" bldLvl="1" animBg="1" rev="0" advAuto="0" spid="225" grpId="16"/>
      <p:bldP build="whole" bldLvl="1" animBg="1" rev="0" advAuto="0" spid="194" grpId="10"/>
      <p:bldP build="whole" bldLvl="1" animBg="1" rev="0" advAuto="0" spid="243" grpId="17"/>
      <p:bldP build="whole" bldLvl="1" animBg="1" rev="0" advAuto="0" spid="231" grpId="39"/>
      <p:bldP build="whole" bldLvl="1" animBg="1" rev="0" advAuto="0" spid="216" grpId="48"/>
      <p:bldP build="whole" bldLvl="1" animBg="1" rev="0" advAuto="0" spid="198" grpId="42"/>
      <p:bldP build="whole" bldLvl="1" animBg="1" rev="0" advAuto="0" spid="201" grpId="46"/>
      <p:bldP build="whole" bldLvl="1" animBg="1" rev="0" advAuto="0" spid="192" grpId="8"/>
      <p:bldP build="whole" bldLvl="1" animBg="1" rev="0" advAuto="0" spid="207" grpId="24"/>
      <p:bldP build="whole" bldLvl="1" animBg="1" rev="0" advAuto="0" spid="190" grpId="9"/>
      <p:bldP build="whole" bldLvl="1" animBg="1" rev="0" advAuto="0" spid="225" grpId="35"/>
      <p:bldP build="whole" bldLvl="1" animBg="1" rev="0" advAuto="0" spid="210" grpId="18"/>
      <p:bldP build="whole" bldLvl="1" animBg="1" rev="0" advAuto="0" spid="228" grpId="28"/>
      <p:bldP build="whole" bldLvl="1" animBg="1" rev="0" advAuto="0" spid="189" grpId="7"/>
      <p:bldP build="whole" bldLvl="1" animBg="1" rev="0" advAuto="0" spid="243" grpId="36"/>
      <p:bldP build="whole" bldLvl="1" animBg="1" rev="0" advAuto="0" spid="195" grpId="5"/>
      <p:bldP build="whole" bldLvl="1" animBg="1" rev="0" advAuto="0" spid="219" grpId="21"/>
      <p:bldP build="whole" bldLvl="1" animBg="1" rev="0" advAuto="0" spid="191" grpId="6"/>
      <p:bldP build="whole" bldLvl="1" animBg="1" rev="0" advAuto="0" spid="222" grpId="22"/>
      <p:bldP build="whole" bldLvl="1" animBg="1" rev="0" advAuto="0" spid="237" grpId="31"/>
      <p:bldP build="whole" bldLvl="1" animBg="1" rev="0" advAuto="0" spid="245" grpId="2"/>
      <p:bldP build="whole" bldLvl="1" animBg="1" rev="0" advAuto="0" spid="204" grpId="19"/>
      <p:bldP build="whole" bldLvl="1" animBg="1" rev="0" advAuto="0" spid="249" grpId="32"/>
      <p:bldP build="whole" bldLvl="1" animBg="1" rev="0" advAuto="0" spid="249" grpId="33"/>
      <p:bldP build="whole" bldLvl="1" animBg="1" rev="0" advAuto="0" spid="249" grpId="34"/>
      <p:bldP build="whole" bldLvl="1" animBg="1" rev="0" advAuto="0" spid="240" grpId="30"/>
      <p:bldP build="whole" bldLvl="1" animBg="1" rev="0" advAuto="0" spid="207" grpId="43"/>
      <p:bldP build="whole" bldLvl="1" animBg="1" rev="0" advAuto="0" spid="234" grpId="25"/>
      <p:bldP build="whole" bldLvl="1" animBg="1" rev="0" advAuto="0" spid="210" grpId="37"/>
      <p:bldP build="whole" bldLvl="1" animBg="1" rev="0" advAuto="0" spid="228" grpId="47"/>
      <p:bldP build="whole" bldLvl="1" animBg="1" rev="0" advAuto="0" spid="193" grpId="12"/>
      <p:bldP build="whole" bldLvl="1" animBg="1" rev="0" advAuto="0" spid="213" grpId="26"/>
      <p:bldP build="whole" bldLvl="1" animBg="1" rev="0" advAuto="0" spid="188" grpId="11"/>
      <p:bldP build="whole" bldLvl="1" animBg="1" rev="0" advAuto="0" spid="219" grpId="40"/>
      <p:bldP build="whole" bldLvl="1" animBg="1" rev="0" advAuto="0" spid="222" grpId="41"/>
      <p:bldP build="whole" bldLvl="1" animBg="1" rev="0" advAuto="0" spid="237" grpId="50"/>
      <p:bldP build="whole" bldLvl="1" animBg="1" rev="0" advAuto="0" spid="185" grpId="14"/>
      <p:bldP build="whole" bldLvl="1" animBg="1" rev="0" advAuto="0" spid="204" grpId="38"/>
      <p:bldP build="whole" bldLvl="1" animBg="1" rev="0" advAuto="0" spid="187" grpId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Title 6"/>
          <p:cNvSpPr txBox="1"/>
          <p:nvPr>
            <p:ph type="title"/>
          </p:nvPr>
        </p:nvSpPr>
        <p:spPr>
          <a:xfrm>
            <a:off x="6177569" y="1119893"/>
            <a:ext cx="1202886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Floating point facts</a:t>
            </a:r>
          </a:p>
        </p:txBody>
      </p:sp>
      <p:pic>
        <p:nvPicPr>
          <p:cNvPr id="859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62" name="Group"/>
          <p:cNvGrpSpPr/>
          <p:nvPr/>
        </p:nvGrpSpPr>
        <p:grpSpPr>
          <a:xfrm>
            <a:off x="1017669" y="4301741"/>
            <a:ext cx="9860402" cy="889001"/>
            <a:chOff x="0" y="0"/>
            <a:chExt cx="9860400" cy="889000"/>
          </a:xfrm>
        </p:grpSpPr>
        <p:pic>
          <p:nvPicPr>
            <p:cNvPr id="860" name="parchment.png" descr="parchment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9000" cy="88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1" name="Cannot be represented exactly in binary"/>
            <p:cNvSpPr txBox="1"/>
            <p:nvPr/>
          </p:nvSpPr>
          <p:spPr>
            <a:xfrm>
              <a:off x="1277993" y="68262"/>
              <a:ext cx="8582407" cy="752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3500">
                  <a:solidFill>
                    <a:srgbClr val="FFFFFF"/>
                  </a:solidFill>
                </a:defRPr>
              </a:pP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Cannot</a:t>
              </a:r>
              <a:r>
                <a:t> be represented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exactly</a:t>
              </a:r>
              <a:r>
                <a:t> in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binary</a:t>
              </a:r>
            </a:p>
          </p:txBody>
        </p:sp>
      </p:grpSp>
      <p:grpSp>
        <p:nvGrpSpPr>
          <p:cNvPr id="865" name="Group"/>
          <p:cNvGrpSpPr/>
          <p:nvPr/>
        </p:nvGrpSpPr>
        <p:grpSpPr>
          <a:xfrm>
            <a:off x="1017669" y="5685985"/>
            <a:ext cx="15641315" cy="889001"/>
            <a:chOff x="0" y="0"/>
            <a:chExt cx="15641312" cy="889000"/>
          </a:xfrm>
        </p:grpSpPr>
        <p:pic>
          <p:nvPicPr>
            <p:cNvPr id="863" name="parchment.png" descr="parchment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9000" cy="88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4" name="Rounding error - Precision is lost when applying certain operations on floats"/>
            <p:cNvSpPr txBox="1"/>
            <p:nvPr/>
          </p:nvSpPr>
          <p:spPr>
            <a:xfrm>
              <a:off x="1277993" y="93662"/>
              <a:ext cx="14363320" cy="701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Rounding error</a:t>
              </a:r>
              <a:r>
                <a:t> - Precision is lost when applying certain operations on floats</a:t>
              </a:r>
            </a:p>
          </p:txBody>
        </p:sp>
      </p:grpSp>
      <p:grpSp>
        <p:nvGrpSpPr>
          <p:cNvPr id="868" name="Group"/>
          <p:cNvGrpSpPr/>
          <p:nvPr/>
        </p:nvGrpSpPr>
        <p:grpSpPr>
          <a:xfrm>
            <a:off x="1017669" y="7070230"/>
            <a:ext cx="15771363" cy="889001"/>
            <a:chOff x="0" y="0"/>
            <a:chExt cx="15771360" cy="889000"/>
          </a:xfrm>
        </p:grpSpPr>
        <p:pic>
          <p:nvPicPr>
            <p:cNvPr id="866" name="parchment.png" descr="parchment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9000" cy="88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7" name="Equality checks are done by a delta Error not by the value stored in memory"/>
            <p:cNvSpPr txBox="1"/>
            <p:nvPr/>
          </p:nvSpPr>
          <p:spPr>
            <a:xfrm>
              <a:off x="1277993" y="93662"/>
              <a:ext cx="14493368" cy="701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 sz="32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Equality checks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 are done by a </a:t>
              </a:r>
              <a:r>
                <a:t>delta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 </a:t>
              </a:r>
              <a:r>
                <a:t>E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rror not by the value stored in memory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5" grpId="2"/>
      <p:bldP build="whole" bldLvl="1" animBg="1" rev="0" advAuto="0" spid="868" grpId="3"/>
      <p:bldP build="whole" bldLvl="1" animBg="1" rev="0" advAuto="0" spid="86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float SIZE</a:t>
            </a:r>
          </a:p>
        </p:txBody>
      </p:sp>
      <p:pic>
        <p:nvPicPr>
          <p:cNvPr id="871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74" name="Group"/>
          <p:cNvGrpSpPr/>
          <p:nvPr/>
        </p:nvGrpSpPr>
        <p:grpSpPr>
          <a:xfrm>
            <a:off x="853602" y="6396741"/>
            <a:ext cx="3349303" cy="1288881"/>
            <a:chOff x="0" y="0"/>
            <a:chExt cx="3349301" cy="1288879"/>
          </a:xfrm>
        </p:grpSpPr>
        <p:sp>
          <p:nvSpPr>
            <p:cNvPr id="872" name="Rectangle"/>
            <p:cNvSpPr/>
            <p:nvPr/>
          </p:nvSpPr>
          <p:spPr>
            <a:xfrm>
              <a:off x="-1" y="0"/>
              <a:ext cx="3349303" cy="1288880"/>
            </a:xfrm>
            <a:prstGeom prst="rect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873" name="float32"/>
            <p:cNvSpPr txBox="1"/>
            <p:nvPr/>
          </p:nvSpPr>
          <p:spPr>
            <a:xfrm>
              <a:off x="46539" y="204479"/>
              <a:ext cx="3256223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float32</a:t>
              </a:r>
            </a:p>
          </p:txBody>
        </p:sp>
      </p:grpSp>
      <p:grpSp>
        <p:nvGrpSpPr>
          <p:cNvPr id="877" name="Group"/>
          <p:cNvGrpSpPr/>
          <p:nvPr/>
        </p:nvGrpSpPr>
        <p:grpSpPr>
          <a:xfrm>
            <a:off x="853602" y="7884579"/>
            <a:ext cx="3349303" cy="1288881"/>
            <a:chOff x="0" y="0"/>
            <a:chExt cx="3349301" cy="1288879"/>
          </a:xfrm>
        </p:grpSpPr>
        <p:sp>
          <p:nvSpPr>
            <p:cNvPr id="875" name="Rectangle"/>
            <p:cNvSpPr/>
            <p:nvPr/>
          </p:nvSpPr>
          <p:spPr>
            <a:xfrm>
              <a:off x="-1" y="0"/>
              <a:ext cx="3349303" cy="1288880"/>
            </a:xfrm>
            <a:prstGeom prst="rect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876" name="float64"/>
            <p:cNvSpPr txBox="1"/>
            <p:nvPr/>
          </p:nvSpPr>
          <p:spPr>
            <a:xfrm>
              <a:off x="46539" y="204479"/>
              <a:ext cx="3256223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float64</a:t>
              </a:r>
            </a:p>
          </p:txBody>
        </p:sp>
      </p:grpSp>
      <p:grpSp>
        <p:nvGrpSpPr>
          <p:cNvPr id="880" name="Group"/>
          <p:cNvGrpSpPr/>
          <p:nvPr/>
        </p:nvGrpSpPr>
        <p:grpSpPr>
          <a:xfrm>
            <a:off x="4418060" y="6396741"/>
            <a:ext cx="1905001" cy="1288881"/>
            <a:chOff x="0" y="0"/>
            <a:chExt cx="1905000" cy="1288879"/>
          </a:xfrm>
        </p:grpSpPr>
        <p:sp>
          <p:nvSpPr>
            <p:cNvPr id="878" name="Rectangle"/>
            <p:cNvSpPr/>
            <p:nvPr/>
          </p:nvSpPr>
          <p:spPr>
            <a:xfrm>
              <a:off x="-1" y="0"/>
              <a:ext cx="1905001" cy="12888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879" name="4B"/>
            <p:cNvSpPr txBox="1"/>
            <p:nvPr/>
          </p:nvSpPr>
          <p:spPr>
            <a:xfrm>
              <a:off x="26470" y="204479"/>
              <a:ext cx="1852060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4B</a:t>
              </a:r>
            </a:p>
          </p:txBody>
        </p:sp>
      </p:grpSp>
      <p:grpSp>
        <p:nvGrpSpPr>
          <p:cNvPr id="883" name="Group"/>
          <p:cNvGrpSpPr/>
          <p:nvPr/>
        </p:nvGrpSpPr>
        <p:grpSpPr>
          <a:xfrm>
            <a:off x="6538215" y="6396741"/>
            <a:ext cx="2451971" cy="1288881"/>
            <a:chOff x="0" y="0"/>
            <a:chExt cx="2451969" cy="1288879"/>
          </a:xfrm>
        </p:grpSpPr>
        <p:sp>
          <p:nvSpPr>
            <p:cNvPr id="881" name="Rectangle"/>
            <p:cNvSpPr/>
            <p:nvPr/>
          </p:nvSpPr>
          <p:spPr>
            <a:xfrm>
              <a:off x="-1" y="0"/>
              <a:ext cx="2451971" cy="12888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882" name="32b"/>
            <p:cNvSpPr txBox="1"/>
            <p:nvPr/>
          </p:nvSpPr>
          <p:spPr>
            <a:xfrm>
              <a:off x="34070" y="204479"/>
              <a:ext cx="2383829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32b</a:t>
              </a:r>
            </a:p>
          </p:txBody>
        </p:sp>
      </p:grpSp>
      <p:grpSp>
        <p:nvGrpSpPr>
          <p:cNvPr id="886" name="Group"/>
          <p:cNvGrpSpPr/>
          <p:nvPr/>
        </p:nvGrpSpPr>
        <p:grpSpPr>
          <a:xfrm>
            <a:off x="4418060" y="7884579"/>
            <a:ext cx="1905001" cy="1288881"/>
            <a:chOff x="0" y="0"/>
            <a:chExt cx="1905000" cy="1288879"/>
          </a:xfrm>
        </p:grpSpPr>
        <p:sp>
          <p:nvSpPr>
            <p:cNvPr id="884" name="Rectangle"/>
            <p:cNvSpPr/>
            <p:nvPr/>
          </p:nvSpPr>
          <p:spPr>
            <a:xfrm>
              <a:off x="-1" y="0"/>
              <a:ext cx="1905001" cy="12888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885" name="8B"/>
            <p:cNvSpPr txBox="1"/>
            <p:nvPr/>
          </p:nvSpPr>
          <p:spPr>
            <a:xfrm>
              <a:off x="26470" y="204479"/>
              <a:ext cx="1852060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8B</a:t>
              </a:r>
            </a:p>
          </p:txBody>
        </p:sp>
      </p:grpSp>
      <p:grpSp>
        <p:nvGrpSpPr>
          <p:cNvPr id="889" name="Group"/>
          <p:cNvGrpSpPr/>
          <p:nvPr/>
        </p:nvGrpSpPr>
        <p:grpSpPr>
          <a:xfrm>
            <a:off x="6538215" y="7884579"/>
            <a:ext cx="2451971" cy="1288881"/>
            <a:chOff x="0" y="0"/>
            <a:chExt cx="2451969" cy="1288879"/>
          </a:xfrm>
        </p:grpSpPr>
        <p:sp>
          <p:nvSpPr>
            <p:cNvPr id="887" name="Rectangle"/>
            <p:cNvSpPr/>
            <p:nvPr/>
          </p:nvSpPr>
          <p:spPr>
            <a:xfrm>
              <a:off x="-1" y="0"/>
              <a:ext cx="2451971" cy="12888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888" name="64b"/>
            <p:cNvSpPr txBox="1"/>
            <p:nvPr/>
          </p:nvSpPr>
          <p:spPr>
            <a:xfrm>
              <a:off x="34070" y="204479"/>
              <a:ext cx="2383829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64b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9" grpId="6"/>
      <p:bldP build="whole" bldLvl="1" animBg="1" rev="0" advAuto="0" spid="886" grpId="5"/>
      <p:bldP build="whole" bldLvl="1" animBg="1" rev="0" advAuto="0" spid="883" grpId="4"/>
      <p:bldP build="whole" bldLvl="1" animBg="1" rev="0" advAuto="0" spid="880" grpId="3"/>
      <p:bldP build="whole" bldLvl="1" animBg="1" rev="0" advAuto="0" spid="877" grpId="2"/>
      <p:bldP build="whole" bldLvl="1" animBg="1" rev="0" advAuto="0" spid="87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Float OPERATIONS</a:t>
            </a:r>
          </a:p>
        </p:txBody>
      </p:sp>
      <p:pic>
        <p:nvPicPr>
          <p:cNvPr id="89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893" name="+"/>
          <p:cNvSpPr/>
          <p:nvPr/>
        </p:nvSpPr>
        <p:spPr>
          <a:xfrm>
            <a:off x="883349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894" name="-"/>
          <p:cNvSpPr/>
          <p:nvPr/>
        </p:nvSpPr>
        <p:spPr>
          <a:xfrm>
            <a:off x="883349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895" name="*"/>
          <p:cNvSpPr/>
          <p:nvPr/>
        </p:nvSpPr>
        <p:spPr>
          <a:xfrm>
            <a:off x="883349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896" name="/"/>
          <p:cNvSpPr/>
          <p:nvPr/>
        </p:nvSpPr>
        <p:spPr>
          <a:xfrm>
            <a:off x="883349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897" name="%"/>
          <p:cNvSpPr/>
          <p:nvPr/>
        </p:nvSpPr>
        <p:spPr>
          <a:xfrm>
            <a:off x="883349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%</a:t>
            </a:r>
          </a:p>
        </p:txBody>
      </p:sp>
      <p:sp>
        <p:nvSpPr>
          <p:cNvPr id="898" name="&amp;"/>
          <p:cNvSpPr/>
          <p:nvPr/>
        </p:nvSpPr>
        <p:spPr>
          <a:xfrm>
            <a:off x="3003035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899" name="|"/>
          <p:cNvSpPr/>
          <p:nvPr/>
        </p:nvSpPr>
        <p:spPr>
          <a:xfrm>
            <a:off x="3003035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900" name="^"/>
          <p:cNvSpPr/>
          <p:nvPr/>
        </p:nvSpPr>
        <p:spPr>
          <a:xfrm>
            <a:off x="3003035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^</a:t>
            </a:r>
          </a:p>
        </p:txBody>
      </p:sp>
      <p:sp>
        <p:nvSpPr>
          <p:cNvPr id="901" name="&lt;&lt;"/>
          <p:cNvSpPr/>
          <p:nvPr/>
        </p:nvSpPr>
        <p:spPr>
          <a:xfrm>
            <a:off x="3003035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&lt;&lt;</a:t>
            </a:r>
          </a:p>
        </p:txBody>
      </p:sp>
      <p:sp>
        <p:nvSpPr>
          <p:cNvPr id="902" name="&gt;&gt;"/>
          <p:cNvSpPr/>
          <p:nvPr/>
        </p:nvSpPr>
        <p:spPr>
          <a:xfrm>
            <a:off x="3003035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&gt;&gt;</a:t>
            </a:r>
          </a:p>
        </p:txBody>
      </p:sp>
      <p:sp>
        <p:nvSpPr>
          <p:cNvPr id="903" name="+="/>
          <p:cNvSpPr/>
          <p:nvPr/>
        </p:nvSpPr>
        <p:spPr>
          <a:xfrm>
            <a:off x="5122720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+=</a:t>
            </a:r>
          </a:p>
        </p:txBody>
      </p:sp>
      <p:sp>
        <p:nvSpPr>
          <p:cNvPr id="904" name="-="/>
          <p:cNvSpPr/>
          <p:nvPr/>
        </p:nvSpPr>
        <p:spPr>
          <a:xfrm>
            <a:off x="5122720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-=</a:t>
            </a:r>
          </a:p>
        </p:txBody>
      </p:sp>
      <p:sp>
        <p:nvSpPr>
          <p:cNvPr id="905" name="*="/>
          <p:cNvSpPr/>
          <p:nvPr/>
        </p:nvSpPr>
        <p:spPr>
          <a:xfrm>
            <a:off x="5122720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*=</a:t>
            </a:r>
          </a:p>
        </p:txBody>
      </p:sp>
      <p:sp>
        <p:nvSpPr>
          <p:cNvPr id="906" name="/="/>
          <p:cNvSpPr/>
          <p:nvPr/>
        </p:nvSpPr>
        <p:spPr>
          <a:xfrm>
            <a:off x="5122720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/=</a:t>
            </a:r>
          </a:p>
        </p:txBody>
      </p:sp>
      <p:sp>
        <p:nvSpPr>
          <p:cNvPr id="907" name="%="/>
          <p:cNvSpPr/>
          <p:nvPr/>
        </p:nvSpPr>
        <p:spPr>
          <a:xfrm>
            <a:off x="5122720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%=</a:t>
            </a:r>
          </a:p>
        </p:txBody>
      </p:sp>
      <p:sp>
        <p:nvSpPr>
          <p:cNvPr id="908" name="&amp;="/>
          <p:cNvSpPr/>
          <p:nvPr/>
        </p:nvSpPr>
        <p:spPr>
          <a:xfrm>
            <a:off x="7242405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&amp;=</a:t>
            </a:r>
          </a:p>
        </p:txBody>
      </p:sp>
      <p:sp>
        <p:nvSpPr>
          <p:cNvPr id="909" name="|="/>
          <p:cNvSpPr/>
          <p:nvPr/>
        </p:nvSpPr>
        <p:spPr>
          <a:xfrm>
            <a:off x="7242405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|=</a:t>
            </a:r>
          </a:p>
        </p:txBody>
      </p:sp>
      <p:sp>
        <p:nvSpPr>
          <p:cNvPr id="910" name="^="/>
          <p:cNvSpPr/>
          <p:nvPr/>
        </p:nvSpPr>
        <p:spPr>
          <a:xfrm>
            <a:off x="7242405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^=</a:t>
            </a:r>
          </a:p>
        </p:txBody>
      </p:sp>
      <p:sp>
        <p:nvSpPr>
          <p:cNvPr id="911" name="&lt;&lt;="/>
          <p:cNvSpPr/>
          <p:nvPr/>
        </p:nvSpPr>
        <p:spPr>
          <a:xfrm>
            <a:off x="7242405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&lt;&lt;=</a:t>
            </a:r>
          </a:p>
        </p:txBody>
      </p:sp>
      <p:sp>
        <p:nvSpPr>
          <p:cNvPr id="912" name="&gt;&gt;="/>
          <p:cNvSpPr/>
          <p:nvPr/>
        </p:nvSpPr>
        <p:spPr>
          <a:xfrm>
            <a:off x="7242405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&gt;&gt;=</a:t>
            </a:r>
          </a:p>
        </p:txBody>
      </p:sp>
      <p:sp>
        <p:nvSpPr>
          <p:cNvPr id="913" name="&amp;&amp;"/>
          <p:cNvSpPr/>
          <p:nvPr/>
        </p:nvSpPr>
        <p:spPr>
          <a:xfrm>
            <a:off x="9362091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&amp;&amp;</a:t>
            </a:r>
          </a:p>
        </p:txBody>
      </p:sp>
      <p:sp>
        <p:nvSpPr>
          <p:cNvPr id="914" name="||"/>
          <p:cNvSpPr/>
          <p:nvPr/>
        </p:nvSpPr>
        <p:spPr>
          <a:xfrm>
            <a:off x="9362091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||</a:t>
            </a:r>
          </a:p>
        </p:txBody>
      </p:sp>
      <p:sp>
        <p:nvSpPr>
          <p:cNvPr id="915" name="&lt;-"/>
          <p:cNvSpPr/>
          <p:nvPr/>
        </p:nvSpPr>
        <p:spPr>
          <a:xfrm>
            <a:off x="9362091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&lt;-</a:t>
            </a:r>
          </a:p>
        </p:txBody>
      </p:sp>
      <p:sp>
        <p:nvSpPr>
          <p:cNvPr id="916" name="++"/>
          <p:cNvSpPr/>
          <p:nvPr/>
        </p:nvSpPr>
        <p:spPr>
          <a:xfrm>
            <a:off x="9362091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++</a:t>
            </a:r>
          </a:p>
        </p:txBody>
      </p:sp>
      <p:sp>
        <p:nvSpPr>
          <p:cNvPr id="917" name="--"/>
          <p:cNvSpPr/>
          <p:nvPr/>
        </p:nvSpPr>
        <p:spPr>
          <a:xfrm>
            <a:off x="9362091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--</a:t>
            </a:r>
          </a:p>
        </p:txBody>
      </p:sp>
      <p:sp>
        <p:nvSpPr>
          <p:cNvPr id="918" name="&amp;^="/>
          <p:cNvSpPr/>
          <p:nvPr/>
        </p:nvSpPr>
        <p:spPr>
          <a:xfrm>
            <a:off x="7242405" y="12093655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&amp;^=</a:t>
            </a:r>
          </a:p>
        </p:txBody>
      </p:sp>
      <p:sp>
        <p:nvSpPr>
          <p:cNvPr id="919" name="=="/>
          <p:cNvSpPr/>
          <p:nvPr/>
        </p:nvSpPr>
        <p:spPr>
          <a:xfrm>
            <a:off x="11481776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==</a:t>
            </a:r>
          </a:p>
        </p:txBody>
      </p:sp>
      <p:sp>
        <p:nvSpPr>
          <p:cNvPr id="920" name="&lt;"/>
          <p:cNvSpPr/>
          <p:nvPr/>
        </p:nvSpPr>
        <p:spPr>
          <a:xfrm>
            <a:off x="11481776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</a:t>
            </a:r>
          </a:p>
        </p:txBody>
      </p:sp>
      <p:sp>
        <p:nvSpPr>
          <p:cNvPr id="921" name="&gt;"/>
          <p:cNvSpPr/>
          <p:nvPr/>
        </p:nvSpPr>
        <p:spPr>
          <a:xfrm>
            <a:off x="11481776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</a:t>
            </a:r>
          </a:p>
        </p:txBody>
      </p:sp>
      <p:sp>
        <p:nvSpPr>
          <p:cNvPr id="922" name="="/>
          <p:cNvSpPr/>
          <p:nvPr/>
        </p:nvSpPr>
        <p:spPr>
          <a:xfrm>
            <a:off x="11481776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923" name="!"/>
          <p:cNvSpPr/>
          <p:nvPr/>
        </p:nvSpPr>
        <p:spPr>
          <a:xfrm>
            <a:off x="11481776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!</a:t>
            </a:r>
          </a:p>
        </p:txBody>
      </p:sp>
      <p:sp>
        <p:nvSpPr>
          <p:cNvPr id="924" name="!="/>
          <p:cNvSpPr/>
          <p:nvPr/>
        </p:nvSpPr>
        <p:spPr>
          <a:xfrm>
            <a:off x="13601462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!=</a:t>
            </a:r>
          </a:p>
        </p:txBody>
      </p:sp>
      <p:sp>
        <p:nvSpPr>
          <p:cNvPr id="925" name="&lt;="/>
          <p:cNvSpPr/>
          <p:nvPr/>
        </p:nvSpPr>
        <p:spPr>
          <a:xfrm>
            <a:off x="13601462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&lt;=</a:t>
            </a:r>
          </a:p>
        </p:txBody>
      </p:sp>
      <p:sp>
        <p:nvSpPr>
          <p:cNvPr id="926" name="&gt;="/>
          <p:cNvSpPr/>
          <p:nvPr/>
        </p:nvSpPr>
        <p:spPr>
          <a:xfrm>
            <a:off x="13601462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&gt;=</a:t>
            </a:r>
          </a:p>
        </p:txBody>
      </p:sp>
      <p:sp>
        <p:nvSpPr>
          <p:cNvPr id="927" name=":="/>
          <p:cNvSpPr/>
          <p:nvPr/>
        </p:nvSpPr>
        <p:spPr>
          <a:xfrm>
            <a:off x="13601462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:=</a:t>
            </a:r>
          </a:p>
        </p:txBody>
      </p:sp>
      <p:sp>
        <p:nvSpPr>
          <p:cNvPr id="928" name="..."/>
          <p:cNvSpPr/>
          <p:nvPr/>
        </p:nvSpPr>
        <p:spPr>
          <a:xfrm>
            <a:off x="13601462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929" name="("/>
          <p:cNvSpPr/>
          <p:nvPr/>
        </p:nvSpPr>
        <p:spPr>
          <a:xfrm>
            <a:off x="15721147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(</a:t>
            </a:r>
          </a:p>
        </p:txBody>
      </p:sp>
      <p:sp>
        <p:nvSpPr>
          <p:cNvPr id="930" name="["/>
          <p:cNvSpPr/>
          <p:nvPr/>
        </p:nvSpPr>
        <p:spPr>
          <a:xfrm>
            <a:off x="15721147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[</a:t>
            </a:r>
          </a:p>
        </p:txBody>
      </p:sp>
      <p:sp>
        <p:nvSpPr>
          <p:cNvPr id="931" name="{"/>
          <p:cNvSpPr/>
          <p:nvPr/>
        </p:nvSpPr>
        <p:spPr>
          <a:xfrm>
            <a:off x="15721147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932" name=","/>
          <p:cNvSpPr/>
          <p:nvPr/>
        </p:nvSpPr>
        <p:spPr>
          <a:xfrm>
            <a:off x="15721147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933" name="."/>
          <p:cNvSpPr/>
          <p:nvPr/>
        </p:nvSpPr>
        <p:spPr>
          <a:xfrm>
            <a:off x="15721147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934" name=")"/>
          <p:cNvSpPr/>
          <p:nvPr/>
        </p:nvSpPr>
        <p:spPr>
          <a:xfrm>
            <a:off x="17840833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)</a:t>
            </a:r>
          </a:p>
        </p:txBody>
      </p:sp>
      <p:sp>
        <p:nvSpPr>
          <p:cNvPr id="935" name="]"/>
          <p:cNvSpPr/>
          <p:nvPr/>
        </p:nvSpPr>
        <p:spPr>
          <a:xfrm>
            <a:off x="17840833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]</a:t>
            </a:r>
          </a:p>
        </p:txBody>
      </p:sp>
      <p:sp>
        <p:nvSpPr>
          <p:cNvPr id="936" name="}"/>
          <p:cNvSpPr/>
          <p:nvPr/>
        </p:nvSpPr>
        <p:spPr>
          <a:xfrm>
            <a:off x="17840833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937" name=";"/>
          <p:cNvSpPr/>
          <p:nvPr/>
        </p:nvSpPr>
        <p:spPr>
          <a:xfrm>
            <a:off x="17840833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;</a:t>
            </a:r>
          </a:p>
        </p:txBody>
      </p:sp>
      <p:sp>
        <p:nvSpPr>
          <p:cNvPr id="938" name=":"/>
          <p:cNvSpPr/>
          <p:nvPr/>
        </p:nvSpPr>
        <p:spPr>
          <a:xfrm>
            <a:off x="17840833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939" name="operators &amp; punctuation"/>
          <p:cNvSpPr txBox="1"/>
          <p:nvPr/>
        </p:nvSpPr>
        <p:spPr>
          <a:xfrm>
            <a:off x="807448" y="5587793"/>
            <a:ext cx="6261520" cy="89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300">
                <a:solidFill>
                  <a:srgbClr val="FFFFFF"/>
                </a:solidFill>
              </a:defRPr>
            </a:lvl1pPr>
          </a:lstStyle>
          <a:p>
            <a:pPr/>
            <a:r>
              <a:t>operators &amp; punctuation</a:t>
            </a:r>
          </a:p>
        </p:txBody>
      </p:sp>
      <p:sp>
        <p:nvSpPr>
          <p:cNvPr id="940" name="Rectangle"/>
          <p:cNvSpPr/>
          <p:nvPr/>
        </p:nvSpPr>
        <p:spPr>
          <a:xfrm>
            <a:off x="909048" y="6402180"/>
            <a:ext cx="5991374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41" name="+"/>
          <p:cNvSpPr/>
          <p:nvPr/>
        </p:nvSpPr>
        <p:spPr>
          <a:xfrm>
            <a:off x="883349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942" name="-"/>
          <p:cNvSpPr/>
          <p:nvPr/>
        </p:nvSpPr>
        <p:spPr>
          <a:xfrm>
            <a:off x="883349" y="7864233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943" name="*"/>
          <p:cNvSpPr/>
          <p:nvPr/>
        </p:nvSpPr>
        <p:spPr>
          <a:xfrm>
            <a:off x="883349" y="8921588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944" name="/"/>
          <p:cNvSpPr/>
          <p:nvPr/>
        </p:nvSpPr>
        <p:spPr>
          <a:xfrm>
            <a:off x="883349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945" name="%"/>
          <p:cNvSpPr/>
          <p:nvPr/>
        </p:nvSpPr>
        <p:spPr>
          <a:xfrm>
            <a:off x="883349" y="11036300"/>
            <a:ext cx="1905001" cy="889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%</a:t>
            </a:r>
          </a:p>
        </p:txBody>
      </p:sp>
      <p:sp>
        <p:nvSpPr>
          <p:cNvPr id="946" name="&amp;"/>
          <p:cNvSpPr/>
          <p:nvPr/>
        </p:nvSpPr>
        <p:spPr>
          <a:xfrm>
            <a:off x="3003035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947" name="|"/>
          <p:cNvSpPr/>
          <p:nvPr/>
        </p:nvSpPr>
        <p:spPr>
          <a:xfrm>
            <a:off x="3003035" y="7864233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948" name="^"/>
          <p:cNvSpPr/>
          <p:nvPr/>
        </p:nvSpPr>
        <p:spPr>
          <a:xfrm>
            <a:off x="3003035" y="8921588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^</a:t>
            </a:r>
          </a:p>
        </p:txBody>
      </p:sp>
      <p:sp>
        <p:nvSpPr>
          <p:cNvPr id="949" name="&lt;&lt;"/>
          <p:cNvSpPr/>
          <p:nvPr/>
        </p:nvSpPr>
        <p:spPr>
          <a:xfrm>
            <a:off x="3003035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&lt;&lt;</a:t>
            </a:r>
          </a:p>
        </p:txBody>
      </p:sp>
      <p:sp>
        <p:nvSpPr>
          <p:cNvPr id="950" name="&gt;&gt;"/>
          <p:cNvSpPr/>
          <p:nvPr/>
        </p:nvSpPr>
        <p:spPr>
          <a:xfrm>
            <a:off x="3003035" y="11036300"/>
            <a:ext cx="1905001" cy="889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&gt;&gt;</a:t>
            </a:r>
          </a:p>
        </p:txBody>
      </p:sp>
      <p:sp>
        <p:nvSpPr>
          <p:cNvPr id="951" name="+="/>
          <p:cNvSpPr/>
          <p:nvPr/>
        </p:nvSpPr>
        <p:spPr>
          <a:xfrm>
            <a:off x="5122720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+=</a:t>
            </a:r>
          </a:p>
        </p:txBody>
      </p:sp>
      <p:sp>
        <p:nvSpPr>
          <p:cNvPr id="952" name="-="/>
          <p:cNvSpPr/>
          <p:nvPr/>
        </p:nvSpPr>
        <p:spPr>
          <a:xfrm>
            <a:off x="5122720" y="7864233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-=</a:t>
            </a:r>
          </a:p>
        </p:txBody>
      </p:sp>
      <p:sp>
        <p:nvSpPr>
          <p:cNvPr id="953" name="*="/>
          <p:cNvSpPr/>
          <p:nvPr/>
        </p:nvSpPr>
        <p:spPr>
          <a:xfrm>
            <a:off x="5122720" y="8921588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*=</a:t>
            </a:r>
          </a:p>
        </p:txBody>
      </p:sp>
      <p:sp>
        <p:nvSpPr>
          <p:cNvPr id="954" name="/="/>
          <p:cNvSpPr/>
          <p:nvPr/>
        </p:nvSpPr>
        <p:spPr>
          <a:xfrm>
            <a:off x="5122720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/=</a:t>
            </a:r>
          </a:p>
        </p:txBody>
      </p:sp>
      <p:sp>
        <p:nvSpPr>
          <p:cNvPr id="955" name="%="/>
          <p:cNvSpPr/>
          <p:nvPr/>
        </p:nvSpPr>
        <p:spPr>
          <a:xfrm>
            <a:off x="5122720" y="11036300"/>
            <a:ext cx="1905001" cy="889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%=</a:t>
            </a:r>
          </a:p>
        </p:txBody>
      </p:sp>
      <p:sp>
        <p:nvSpPr>
          <p:cNvPr id="956" name="&amp;="/>
          <p:cNvSpPr/>
          <p:nvPr/>
        </p:nvSpPr>
        <p:spPr>
          <a:xfrm>
            <a:off x="7242405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&amp;=</a:t>
            </a:r>
          </a:p>
        </p:txBody>
      </p:sp>
      <p:sp>
        <p:nvSpPr>
          <p:cNvPr id="957" name="|="/>
          <p:cNvSpPr/>
          <p:nvPr/>
        </p:nvSpPr>
        <p:spPr>
          <a:xfrm>
            <a:off x="7242405" y="7864233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|=</a:t>
            </a:r>
          </a:p>
        </p:txBody>
      </p:sp>
      <p:sp>
        <p:nvSpPr>
          <p:cNvPr id="958" name="^="/>
          <p:cNvSpPr/>
          <p:nvPr/>
        </p:nvSpPr>
        <p:spPr>
          <a:xfrm>
            <a:off x="7242405" y="8921588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^=</a:t>
            </a:r>
          </a:p>
        </p:txBody>
      </p:sp>
      <p:sp>
        <p:nvSpPr>
          <p:cNvPr id="959" name="&lt;&lt;="/>
          <p:cNvSpPr/>
          <p:nvPr/>
        </p:nvSpPr>
        <p:spPr>
          <a:xfrm>
            <a:off x="7242405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&lt;&lt;=</a:t>
            </a:r>
          </a:p>
        </p:txBody>
      </p:sp>
      <p:sp>
        <p:nvSpPr>
          <p:cNvPr id="960" name="&gt;&gt;="/>
          <p:cNvSpPr/>
          <p:nvPr/>
        </p:nvSpPr>
        <p:spPr>
          <a:xfrm>
            <a:off x="7242405" y="11036300"/>
            <a:ext cx="1905001" cy="889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&gt;&gt;=</a:t>
            </a:r>
          </a:p>
        </p:txBody>
      </p:sp>
      <p:sp>
        <p:nvSpPr>
          <p:cNvPr id="961" name="++"/>
          <p:cNvSpPr/>
          <p:nvPr/>
        </p:nvSpPr>
        <p:spPr>
          <a:xfrm>
            <a:off x="9362091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++</a:t>
            </a:r>
          </a:p>
        </p:txBody>
      </p:sp>
      <p:sp>
        <p:nvSpPr>
          <p:cNvPr id="962" name="--"/>
          <p:cNvSpPr/>
          <p:nvPr/>
        </p:nvSpPr>
        <p:spPr>
          <a:xfrm>
            <a:off x="9362091" y="11036300"/>
            <a:ext cx="1905001" cy="889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--</a:t>
            </a:r>
          </a:p>
        </p:txBody>
      </p:sp>
      <p:sp>
        <p:nvSpPr>
          <p:cNvPr id="963" name="&amp;^="/>
          <p:cNvSpPr/>
          <p:nvPr/>
        </p:nvSpPr>
        <p:spPr>
          <a:xfrm>
            <a:off x="7242405" y="12093655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&amp;^=</a:t>
            </a:r>
          </a:p>
        </p:txBody>
      </p:sp>
      <p:sp>
        <p:nvSpPr>
          <p:cNvPr id="964" name="("/>
          <p:cNvSpPr/>
          <p:nvPr/>
        </p:nvSpPr>
        <p:spPr>
          <a:xfrm>
            <a:off x="15721147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(</a:t>
            </a:r>
          </a:p>
        </p:txBody>
      </p:sp>
      <p:sp>
        <p:nvSpPr>
          <p:cNvPr id="965" name=")"/>
          <p:cNvSpPr/>
          <p:nvPr/>
        </p:nvSpPr>
        <p:spPr>
          <a:xfrm>
            <a:off x="17840833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)</a:t>
            </a:r>
          </a:p>
        </p:txBody>
      </p:sp>
      <p:sp>
        <p:nvSpPr>
          <p:cNvPr id="966" name="="/>
          <p:cNvSpPr/>
          <p:nvPr/>
        </p:nvSpPr>
        <p:spPr>
          <a:xfrm>
            <a:off x="11481777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8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30"/>
                            </p:stCondLst>
                            <p:childTnLst>
                              <p:par>
                                <p:cTn id="24" presetClass="entr" nodeType="afterEffect" presetSubtype="16" presetID="23" grpId="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10"/>
                            </p:stCondLst>
                            <p:childTnLst>
                              <p:par>
                                <p:cTn id="29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60"/>
                            </p:stCondLst>
                            <p:childTnLst>
                              <p:par>
                                <p:cTn id="34" presetClass="entr" nodeType="afterEffect" presetSubtype="16" presetID="23" grpId="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40"/>
                            </p:stCondLst>
                            <p:childTnLst>
                              <p:par>
                                <p:cTn id="39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90"/>
                            </p:stCondLst>
                            <p:childTnLst>
                              <p:par>
                                <p:cTn id="44" presetClass="entr" nodeType="afterEffect" presetSubtype="16" presetID="23" grpId="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70"/>
                            </p:stCondLst>
                            <p:childTnLst>
                              <p:par>
                                <p:cTn id="49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20"/>
                            </p:stCondLst>
                            <p:childTnLst>
                              <p:par>
                                <p:cTn id="54" presetClass="entr" nodeType="afterEffect" presetSubtype="16" presetID="23" grpId="1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00"/>
                            </p:stCondLst>
                            <p:childTnLst>
                              <p:par>
                                <p:cTn id="59" presetClass="entr" nodeType="afterEffect" presetSubtype="16" presetID="23" grpId="12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480"/>
                            </p:stCondLst>
                            <p:childTnLst>
                              <p:par>
                                <p:cTn id="64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30"/>
                            </p:stCondLst>
                            <p:childTnLst>
                              <p:par>
                                <p:cTn id="69" presetClass="entr" nodeType="afterEffect" presetSubtype="16" presetID="23" grpId="14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610"/>
                            </p:stCondLst>
                            <p:childTnLst>
                              <p:par>
                                <p:cTn id="74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60"/>
                            </p:stCondLst>
                            <p:childTnLst>
                              <p:par>
                                <p:cTn id="79" presetClass="entr" nodeType="afterEffect" presetSubtype="16" presetID="23" grpId="16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740"/>
                            </p:stCondLst>
                            <p:childTnLst>
                              <p:par>
                                <p:cTn id="84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790"/>
                            </p:stCondLst>
                            <p:childTnLst>
                              <p:par>
                                <p:cTn id="89" presetClass="entr" nodeType="afterEffect" presetSubtype="16" presetID="23" grpId="18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870"/>
                            </p:stCondLst>
                            <p:childTnLst>
                              <p:par>
                                <p:cTn id="94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920"/>
                            </p:stCondLst>
                            <p:childTnLst>
                              <p:par>
                                <p:cTn id="99" presetClass="entr" nodeType="afterEffect" presetSubtype="16" presetID="23" grpId="20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Class="entr" nodeType="afterEffect" presetSubtype="16" presetID="23" grpId="2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80"/>
                            </p:stCondLst>
                            <p:childTnLst>
                              <p:par>
                                <p:cTn id="109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130"/>
                            </p:stCondLst>
                            <p:childTnLst>
                              <p:par>
                                <p:cTn id="114" presetClass="entr" nodeType="afterEffect" presetSubtype="16" presetID="23" grpId="23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210"/>
                            </p:stCondLst>
                            <p:childTnLst>
                              <p:par>
                                <p:cTn id="119" presetClass="entr" nodeType="afterEffect" presetSubtype="16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260"/>
                            </p:stCondLst>
                            <p:childTnLst>
                              <p:par>
                                <p:cTn id="124" presetClass="entr" nodeType="afterEffect" presetSubtype="16" presetID="23" grpId="2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340"/>
                            </p:stCondLst>
                            <p:childTnLst>
                              <p:par>
                                <p:cTn id="129" presetClass="entr" nodeType="afterEffect" presetSubtype="16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90"/>
                            </p:stCondLst>
                            <p:childTnLst>
                              <p:par>
                                <p:cTn id="134" presetClass="entr" nodeType="afterEffect" presetSubtype="16" presetID="23" grpId="2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470"/>
                            </p:stCondLst>
                            <p:childTnLst>
                              <p:par>
                                <p:cTn id="139" presetClass="entr" nodeType="afterEffect" presetSubtype="16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520"/>
                            </p:stCondLst>
                            <p:childTnLst>
                              <p:par>
                                <p:cTn id="144" presetClass="entr" nodeType="afterEffect" presetSubtype="16" presetID="23" grpId="2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600"/>
                            </p:stCondLst>
                            <p:childTnLst>
                              <p:par>
                                <p:cTn id="149" presetClass="entr" nodeType="afterEffect" presetSubtype="16" presetID="23" grpId="30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680"/>
                            </p:stCondLst>
                            <p:childTnLst>
                              <p:par>
                                <p:cTn id="154" presetClass="entr" nodeType="afterEffect" presetSubtype="16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730"/>
                            </p:stCondLst>
                            <p:childTnLst>
                              <p:par>
                                <p:cTn id="159" presetClass="entr" nodeType="afterEffect" presetSubtype="16" presetID="23" grpId="32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810"/>
                            </p:stCondLst>
                            <p:childTnLst>
                              <p:par>
                                <p:cTn id="164" presetClass="entr" nodeType="after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860"/>
                            </p:stCondLst>
                            <p:childTnLst>
                              <p:par>
                                <p:cTn id="169" presetClass="entr" nodeType="afterEffect" presetSubtype="16" presetID="23" grpId="34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940"/>
                            </p:stCondLst>
                            <p:childTnLst>
                              <p:par>
                                <p:cTn id="174" presetClass="entr" nodeType="afterEffect" presetSubtype="16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990"/>
                            </p:stCondLst>
                            <p:childTnLst>
                              <p:par>
                                <p:cTn id="179" presetClass="entr" nodeType="afterEffect" presetSubtype="16" presetID="23" grpId="36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070"/>
                            </p:stCondLst>
                            <p:childTnLst>
                              <p:par>
                                <p:cTn id="184" presetClass="entr" nodeType="afterEffect" presetSubtype="16" presetID="23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120"/>
                            </p:stCondLst>
                            <p:childTnLst>
                              <p:par>
                                <p:cTn id="189" presetClass="entr" nodeType="afterEffect" presetSubtype="16" presetID="23" grpId="38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200"/>
                            </p:stCondLst>
                            <p:childTnLst>
                              <p:par>
                                <p:cTn id="194" presetClass="entr" nodeType="afterEffect" presetSubtype="16" presetID="23" grpId="3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280"/>
                            </p:stCondLst>
                            <p:childTnLst>
                              <p:par>
                                <p:cTn id="199" presetClass="entr" nodeType="afterEffect" presetSubtype="16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4330"/>
                            </p:stCondLst>
                            <p:childTnLst>
                              <p:par>
                                <p:cTn id="204" presetClass="entr" nodeType="afterEffect" presetSubtype="16" presetID="23" grpId="4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5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410"/>
                            </p:stCondLst>
                            <p:childTnLst>
                              <p:par>
                                <p:cTn id="209" presetClass="entr" nodeType="afterEffect" presetSubtype="16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4460"/>
                            </p:stCondLst>
                            <p:childTnLst>
                              <p:par>
                                <p:cTn id="214" presetClass="entr" nodeType="afterEffect" presetSubtype="16" presetID="23" grpId="43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540"/>
                            </p:stCondLst>
                            <p:childTnLst>
                              <p:par>
                                <p:cTn id="219" presetClass="entr" nodeType="afterEffect" presetSubtype="16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590"/>
                            </p:stCondLst>
                            <p:childTnLst>
                              <p:par>
                                <p:cTn id="224" presetClass="entr" nodeType="afterEffect" presetSubtype="16" presetID="23" grpId="4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5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4670"/>
                            </p:stCondLst>
                            <p:childTnLst>
                              <p:par>
                                <p:cTn id="229" presetClass="entr" nodeType="afterEffect" presetSubtype="16" presetID="23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4720"/>
                            </p:stCondLst>
                            <p:childTnLst>
                              <p:par>
                                <p:cTn id="234" presetClass="entr" nodeType="afterEffect" presetSubtype="16" presetID="23" grpId="4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5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800"/>
                            </p:stCondLst>
                            <p:childTnLst>
                              <p:par>
                                <p:cTn id="239" presetClass="entr" nodeType="afterEffect" presetSubtype="16" presetID="23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850"/>
                            </p:stCondLst>
                            <p:childTnLst>
                              <p:par>
                                <p:cTn id="244" presetClass="entr" nodeType="afterEffect" presetSubtype="16" presetID="23" grpId="4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5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4930"/>
                            </p:stCondLst>
                            <p:childTnLst>
                              <p:par>
                                <p:cTn id="249" presetClass="entr" nodeType="afterEffect" presetSubtype="16" presetID="23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4980"/>
                            </p:stCondLst>
                            <p:childTnLst>
                              <p:par>
                                <p:cTn id="254" presetClass="entr" nodeType="afterEffect" presetSubtype="16" presetID="23" grpId="5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5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60"/>
                            </p:stCondLst>
                            <p:childTnLst>
                              <p:par>
                                <p:cTn id="259" presetClass="entr" nodeType="afterEffect" presetSubtype="16" presetID="23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110"/>
                            </p:stCondLst>
                            <p:childTnLst>
                              <p:par>
                                <p:cTn id="264" presetClass="entr" nodeType="afterEffect" presetSubtype="16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5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160"/>
                            </p:stCondLst>
                            <p:childTnLst>
                              <p:par>
                                <p:cTn id="269" presetClass="entr" nodeType="afterEffect" presetSubtype="16" presetID="23" grpId="54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0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240"/>
                            </p:stCondLst>
                            <p:childTnLst>
                              <p:par>
                                <p:cTn id="274" presetClass="entr" nodeType="afterEffect" presetSubtype="16" presetID="23" grpId="5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5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320"/>
                            </p:stCondLst>
                            <p:childTnLst>
                              <p:par>
                                <p:cTn id="279" presetClass="entr" nodeType="afterEffect" presetSubtype="16" presetID="23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370"/>
                            </p:stCondLst>
                            <p:childTnLst>
                              <p:par>
                                <p:cTn id="284" presetClass="entr" nodeType="afterEffect" presetSubtype="16" presetID="23" grpId="5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5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450"/>
                            </p:stCondLst>
                            <p:childTnLst>
                              <p:par>
                                <p:cTn id="289" presetClass="entr" nodeType="afterEffect" presetSubtype="16" presetID="23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0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500"/>
                            </p:stCondLst>
                            <p:childTnLst>
                              <p:par>
                                <p:cTn id="294" presetClass="entr" nodeType="afterEffect" presetSubtype="16" presetID="23" grpId="5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5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580"/>
                            </p:stCondLst>
                            <p:childTnLst>
                              <p:par>
                                <p:cTn id="299" presetClass="entr" nodeType="afterEffect" presetSubtype="16" presetID="23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0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630"/>
                            </p:stCondLst>
                            <p:childTnLst>
                              <p:par>
                                <p:cTn id="304" presetClass="entr" nodeType="afterEffect" presetSubtype="16" presetID="23" grpId="6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5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710"/>
                            </p:stCondLst>
                            <p:childTnLst>
                              <p:par>
                                <p:cTn id="309" presetClass="entr" nodeType="afterEffect" presetSubtype="16" presetID="23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760"/>
                            </p:stCondLst>
                            <p:childTnLst>
                              <p:par>
                                <p:cTn id="314" presetClass="entr" nodeType="afterEffect" presetSubtype="16" presetID="23" grpId="63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5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5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840"/>
                            </p:stCondLst>
                            <p:childTnLst>
                              <p:par>
                                <p:cTn id="319" presetClass="entr" nodeType="afterEffect" presetSubtype="16" presetID="23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890"/>
                            </p:stCondLst>
                            <p:childTnLst>
                              <p:par>
                                <p:cTn id="324" presetClass="entr" nodeType="afterEffect" presetSubtype="16" presetID="23" grpId="6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5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50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970"/>
                            </p:stCondLst>
                            <p:childTnLst>
                              <p:par>
                                <p:cTn id="329" presetClass="entr" nodeType="afterEffect" presetSubtype="16" presetID="23" grpId="6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6020"/>
                            </p:stCondLst>
                            <p:childTnLst>
                              <p:par>
                                <p:cTn id="334" presetClass="entr" nodeType="afterEffect" presetSubtype="16" presetID="23" grpId="6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5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6100"/>
                            </p:stCondLst>
                            <p:childTnLst>
                              <p:par>
                                <p:cTn id="339" presetClass="entr" nodeType="afterEffect" presetSubtype="16" presetID="23" grpId="68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6180"/>
                            </p:stCondLst>
                            <p:childTnLst>
                              <p:par>
                                <p:cTn id="344" presetClass="entr" nodeType="afterEffect" presetSubtype="16" presetID="23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5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6230"/>
                            </p:stCondLst>
                            <p:childTnLst>
                              <p:par>
                                <p:cTn id="349" presetClass="entr" nodeType="afterEffect" presetSubtype="16" presetID="23" grpId="70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0" fill="hold"/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" fill="hold"/>
                                        <p:tgtEl>
                                          <p:spTgt spid="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" fill="hold"/>
                                        <p:tgtEl>
                                          <p:spTgt spid="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6310"/>
                            </p:stCondLst>
                            <p:childTnLst>
                              <p:par>
                                <p:cTn id="354" presetClass="entr" nodeType="afterEffect" presetSubtype="16" presetID="23" grpId="7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5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5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6360"/>
                            </p:stCondLst>
                            <p:childTnLst>
                              <p:par>
                                <p:cTn id="359" presetClass="entr" nodeType="afterEffect" presetSubtype="16" presetID="23" grpId="72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5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6440"/>
                            </p:stCondLst>
                            <p:childTnLst>
                              <p:par>
                                <p:cTn id="364" presetClass="entr" nodeType="afterEffect" presetSubtype="16" presetID="23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5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50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Class="emph" nodeType="afterEffect" presetSubtype="0" presetID="26" grpId="74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70" dur="1000" fill="hold" tmFilter="0, 0; .2, .5; .8, .5; 1, 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1" dur="500" fill="hold" autoRev="1"/>
                                        <p:tgtEl>
                                          <p:spTgt spid="9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Class="emph" nodeType="withEffect" presetSubtype="0" presetID="26" grpId="75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74" dur="1000" fill="hold" tmFilter="0, 0; .2, .5; .8, .5; 1, 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5" dur="500" fill="hold" autoRev="1"/>
                                        <p:tgtEl>
                                          <p:spTgt spid="9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Class="emph" nodeType="withEffect" presetSubtype="0" presetID="26" grpId="76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78" dur="1000" fill="hold" tmFilter="0, 0; .2, .5; .8, .5; 1, 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9" dur="500" fill="hold" autoRev="1"/>
                                        <p:tgtEl>
                                          <p:spTgt spid="9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Class="emph" nodeType="withEffect" presetSubtype="0" presetID="26" grpId="77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82" dur="1000" fill="hold" tmFilter="0, 0; .2, .5; .8, .5; 1, 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3" dur="500" fill="hold" autoRev="1"/>
                                        <p:tgtEl>
                                          <p:spTgt spid="9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Class="emph" nodeType="withEffect" presetSubtype="0" presetID="26" grpId="78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86" dur="1000" fill="hold" tmFilter="0, 0; .2, .5; .8, .5; 1, 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7" dur="500" fill="hold" autoRev="1"/>
                                        <p:tgtEl>
                                          <p:spTgt spid="9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Class="emph" nodeType="withEffect" presetSubtype="0" presetID="26" grpId="79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90" dur="1000" fill="hold" tmFilter="0, 0; .2, .5; .8, .5; 1, 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1" dur="500" fill="hold" autoRev="1"/>
                                        <p:tgtEl>
                                          <p:spTgt spid="9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Class="emph" nodeType="withEffect" presetSubtype="0" presetID="26" grpId="80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94" dur="1000" fill="hold" tmFilter="0, 0; .2, .5; .8, .5; 1, 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5" dur="500" fill="hold" autoRev="1"/>
                                        <p:tgtEl>
                                          <p:spTgt spid="9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Class="emph" nodeType="withEffect" presetSubtype="0" presetID="26" grpId="81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98" dur="1000" fill="hold" tmFilter="0, 0; .2, .5; .8, .5; 1, 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9" dur="500" fill="hold" autoRev="1"/>
                                        <p:tgtEl>
                                          <p:spTgt spid="9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Class="emph" nodeType="withEffect" presetSubtype="0" presetID="26" grpId="82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02" dur="1000" fill="hold" tmFilter="0, 0; .2, .5; .8, .5; 1, 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3" dur="500" fill="hold" autoRev="1"/>
                                        <p:tgtEl>
                                          <p:spTgt spid="9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Class="emph" nodeType="withEffect" presetSubtype="0" presetID="26" grpId="83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06" dur="1000" fill="hold" tmFilter="0, 0; .2, .5; .8, .5; 1, 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7" dur="500" fill="hold" autoRev="1"/>
                                        <p:tgtEl>
                                          <p:spTgt spid="9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Class="emph" nodeType="withEffect" presetSubtype="0" presetID="26" grpId="84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10" dur="1000" fill="hold" tmFilter="0, 0; .2, .5; .8, .5; 1, 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1" dur="500" fill="hold" autoRev="1"/>
                                        <p:tgtEl>
                                          <p:spTgt spid="9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Class="emph" nodeType="withEffect" presetSubtype="0" presetID="26" grpId="85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14" dur="1000" fill="hold" tmFilter="0, 0; .2, .5; .8, .5; 1, 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5" dur="500" fill="hold" autoRev="1"/>
                                        <p:tgtEl>
                                          <p:spTgt spid="9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Class="emph" nodeType="withEffect" presetSubtype="0" presetID="26" grpId="86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18" dur="1000" fill="hold" tmFilter="0, 0; .2, .5; .8, .5; 1, 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9" dur="500" fill="hold" autoRev="1"/>
                                        <p:tgtEl>
                                          <p:spTgt spid="9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Class="emph" nodeType="withEffect" presetSubtype="0" presetID="26" grpId="87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22" dur="1000" fill="hold" tmFilter="0, 0; .2, .5; .8, .5; 1, 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3" dur="500" fill="hold" autoRev="1"/>
                                        <p:tgtEl>
                                          <p:spTgt spid="9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Class="emph" nodeType="withEffect" presetSubtype="0" presetID="26" grpId="88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26" dur="1000" fill="hold" tmFilter="0, 0; .2, .5; .8, .5; 1, 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7" dur="500" fill="hold" autoRev="1"/>
                                        <p:tgtEl>
                                          <p:spTgt spid="9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Class="emph" nodeType="withEffect" presetSubtype="0" presetID="26" grpId="89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30" dur="1000" fill="hold" tmFilter="0, 0; .2, .5; .8, .5; 1, 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1" dur="500" fill="hold" autoRev="1"/>
                                        <p:tgtEl>
                                          <p:spTgt spid="9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Class="emph" nodeType="withEffect" presetSubtype="0" presetID="26" grpId="90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34" dur="1000" fill="hold" tmFilter="0, 0; .2, .5; .8, .5; 1, 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5" dur="500" fill="hold" autoRev="1"/>
                                        <p:tgtEl>
                                          <p:spTgt spid="9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Class="emph" nodeType="withEffect" presetSubtype="0" presetID="26" grpId="91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38" dur="1000" fill="hold" tmFilter="0, 0; .2, .5; .8, .5; 1, 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9" dur="500" fill="hold" autoRev="1"/>
                                        <p:tgtEl>
                                          <p:spTgt spid="9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Class="emph" nodeType="withEffect" presetSubtype="0" presetID="26" grpId="92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42" dur="1000" fill="hold" tmFilter="0, 0; .2, .5; .8, .5; 1, 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3" dur="500" fill="hold" autoRev="1"/>
                                        <p:tgtEl>
                                          <p:spTgt spid="9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Class="emph" nodeType="withEffect" presetSubtype="0" presetID="26" grpId="93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46" dur="1000" fill="hold" tmFilter="0, 0; .2, .5; .8, .5; 1, 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7" dur="500" fill="hold" autoRev="1"/>
                                        <p:tgtEl>
                                          <p:spTgt spid="9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Class="emph" nodeType="withEffect" presetSubtype="0" presetID="26" grpId="94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50" dur="1000" fill="hold" tmFilter="0, 0; .2, .5; .8, .5; 1, 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1" dur="500" fill="hold" autoRev="1"/>
                                        <p:tgtEl>
                                          <p:spTgt spid="9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Class="emph" nodeType="withEffect" presetSubtype="0" presetID="26" grpId="95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54" dur="1000" fill="hold" tmFilter="0, 0; .2, .5; .8, .5; 1, 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5" dur="500" fill="hold" autoRev="1"/>
                                        <p:tgtEl>
                                          <p:spTgt spid="9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Class="emph" nodeType="withEffect" presetSubtype="0" presetID="26" grpId="96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58" dur="1000" fill="hold" tmFilter="0, 0; .2, .5; .8, .5; 1, 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9" dur="500" fill="hold" autoRev="1"/>
                                        <p:tgtEl>
                                          <p:spTgt spid="9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Class="emph" nodeType="withEffect" presetSubtype="0" presetID="26" grpId="97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62" dur="1000" fill="hold" tmFilter="0, 0; .2, .5; .8, .5; 1, 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3" dur="500" fill="hold" autoRev="1"/>
                                        <p:tgtEl>
                                          <p:spTgt spid="9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Class="emph" nodeType="withEffect" presetSubtype="0" presetID="26" grpId="98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66" dur="1000" fill="hold" tmFilter="0, 0; .2, .5; .8, .5; 1, 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7" dur="500" fill="hold" autoRev="1"/>
                                        <p:tgtEl>
                                          <p:spTgt spid="9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1050"/>
                            </p:stCondLst>
                            <p:childTnLst>
                              <p:par>
                                <p:cTn id="469" presetClass="entr" nodeType="afterEffect" presetSubtype="16" presetID="23" grpId="9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5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Class="emph" nodeType="afterEffect" presetSubtype="0" presetID="26" grpId="100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75" dur="1000" fill="hold" tmFilter="0, 0; .2, .5; .8, .5; 1, 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6" dur="500" fill="hold" autoRev="1"/>
                                        <p:tgtEl>
                                          <p:spTgt spid="9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4" grpId="63"/>
      <p:bldP build="whole" bldLvl="1" animBg="1" rev="0" advAuto="0" spid="906" grpId="32"/>
      <p:bldP build="whole" bldLvl="1" animBg="1" rev="0" advAuto="0" spid="937" grpId="38"/>
      <p:bldP build="whole" bldLvl="1" animBg="1" rev="0" advAuto="0" spid="953" grpId="86"/>
      <p:bldP build="whole" bldLvl="1" animBg="1" rev="0" advAuto="0" spid="952" grpId="57"/>
      <p:bldP build="whole" bldLvl="1" animBg="1" rev="0" advAuto="0" spid="965" grpId="79"/>
      <p:bldP build="whole" bldLvl="1" animBg="1" rev="0" advAuto="0" spid="930" grpId="19"/>
      <p:bldP build="whole" bldLvl="1" animBg="1" rev="0" advAuto="0" spid="964" grpId="53"/>
      <p:bldP build="whole" bldLvl="1" animBg="1" rev="0" advAuto="0" spid="950" grpId="69"/>
      <p:bldP build="whole" bldLvl="1" animBg="1" rev="0" advAuto="0" spid="959" grpId="91"/>
      <p:bldP build="whole" bldLvl="1" animBg="1" rev="0" advAuto="0" spid="958" grpId="62"/>
      <p:bldP build="whole" bldLvl="1" animBg="1" rev="0" advAuto="0" spid="912" grpId="42"/>
      <p:bldP build="whole" bldLvl="1" animBg="1" rev="0" advAuto="0" spid="905" grpId="23"/>
      <p:bldP build="whole" bldLvl="1" animBg="1" rev="0" advAuto="0" spid="936" grpId="29"/>
      <p:bldP build="whole" bldLvl="1" animBg="1" rev="0" advAuto="0" spid="944" grpId="88"/>
      <p:bldP build="whole" bldLvl="1" animBg="1" rev="0" advAuto="0" spid="943" grpId="59"/>
      <p:bldP build="whole" bldLvl="1" animBg="1" rev="0" advAuto="0" spid="918" grpId="48"/>
      <p:bldP build="whole" bldLvl="1" animBg="1" rev="0" advAuto="0" spid="952" grpId="82"/>
      <p:bldP build="whole" bldLvl="1" animBg="1" rev="0" advAuto="0" spid="951" grpId="51"/>
      <p:bldP build="whole" bldLvl="1" animBg="1" rev="0" advAuto="0" spid="929" grpId="10"/>
      <p:bldP build="whole" bldLvl="1" animBg="1" rev="0" advAuto="0" spid="964" grpId="78"/>
      <p:bldP build="whole" bldLvl="1" animBg="1" rev="0" advAuto="0" spid="949" grpId="64"/>
      <p:bldP build="whole" bldLvl="1" animBg="1" rev="0" advAuto="0" spid="911" grpId="33"/>
      <p:bldP build="whole" bldLvl="1" animBg="1" rev="0" advAuto="0" spid="950" grpId="94"/>
      <p:bldP build="whole" bldLvl="1" animBg="1" rev="0" advAuto="0" spid="958" grpId="87"/>
      <p:bldP build="whole" bldLvl="1" animBg="1" rev="0" advAuto="0" spid="957" grpId="58"/>
      <p:bldP build="whole" bldLvl="1" animBg="1" rev="0" advAuto="0" spid="901" grpId="31"/>
      <p:bldP build="whole" bldLvl="1" animBg="1" rev="0" advAuto="0" spid="904" grpId="14"/>
      <p:bldP build="whole" bldLvl="1" animBg="1" rev="0" advAuto="0" spid="935" grpId="20"/>
      <p:bldP build="whole" bldLvl="1" animBg="1" rev="0" advAuto="0" spid="943" grpId="84"/>
      <p:bldP build="whole" bldLvl="1" animBg="1" rev="0" advAuto="0" spid="917" grpId="43"/>
      <p:bldP build="whole" bldLvl="1" animBg="1" rev="0" advAuto="0" spid="942" grpId="55"/>
      <p:bldP build="whole" bldLvl="1" animBg="1" rev="0" advAuto="0" spid="951" grpId="76"/>
      <p:bldP build="whole" bldLvl="1" animBg="1" rev="0" advAuto="0" spid="923" grpId="44"/>
      <p:bldP build="whole" bldLvl="1" animBg="1" rev="0" advAuto="0" spid="910" grpId="24"/>
      <p:bldP build="whole" bldLvl="1" animBg="1" rev="0" advAuto="0" spid="963" grpId="73"/>
      <p:bldP build="whole" bldLvl="1" animBg="1" rev="0" advAuto="0" spid="940" grpId="2"/>
      <p:bldP build="whole" bldLvl="1" animBg="1" rev="0" advAuto="0" spid="948" grpId="60"/>
      <p:bldP build="whole" bldLvl="1" animBg="1" rev="0" advAuto="0" spid="949" grpId="89"/>
      <p:bldP build="whole" bldLvl="1" animBg="1" rev="0" advAuto="0" spid="902" grpId="40"/>
      <p:bldP build="whole" bldLvl="1" animBg="1" rev="0" advAuto="0" spid="900" grpId="22"/>
      <p:bldP build="whole" bldLvl="1" animBg="1" rev="0" advAuto="0" spid="956" grpId="52"/>
      <p:bldP build="whole" bldLvl="1" animBg="1" rev="0" advAuto="0" spid="903" grpId="5"/>
      <p:bldP build="whole" bldLvl="1" animBg="1" rev="0" advAuto="0" spid="934" grpId="11"/>
      <p:bldP build="whole" bldLvl="1" animBg="1" rev="0" advAuto="0" spid="957" grpId="83"/>
      <p:bldP build="whole" bldLvl="1" animBg="1" rev="0" advAuto="0" spid="916" grpId="34"/>
      <p:bldP build="whole" bldLvl="1" animBg="1" rev="0" advAuto="0" spid="941" grpId="49"/>
      <p:bldP build="whole" bldLvl="1" animBg="1" rev="0" advAuto="0" spid="942" grpId="80"/>
      <p:bldP build="whole" bldLvl="1" animBg="1" rev="0" advAuto="0" spid="922" grpId="35"/>
      <p:bldP build="whole" bldLvl="1" animBg="1" rev="0" advAuto="0" spid="909" grpId="15"/>
      <p:bldP build="whole" bldLvl="1" animBg="1" rev="0" advAuto="0" spid="963" grpId="98"/>
      <p:bldP build="whole" bldLvl="1" animBg="1" rev="0" advAuto="0" spid="899" grpId="13"/>
      <p:bldP build="whole" bldLvl="1" animBg="1" rev="0" advAuto="0" spid="948" grpId="85"/>
      <p:bldP build="whole" bldLvl="1" animBg="1" rev="0" advAuto="0" spid="947" grpId="56"/>
      <p:bldP build="whole" bldLvl="1" animBg="1" rev="0" advAuto="0" spid="956" grpId="77"/>
      <p:bldP build="whole" bldLvl="1" animBg="1" rev="0" advAuto="0" spid="939" grpId="1"/>
      <p:bldP build="whole" bldLvl="1" animBg="1" rev="0" advAuto="0" spid="962" grpId="72"/>
      <p:bldP build="whole" bldLvl="1" animBg="1" rev="0" advAuto="0" spid="897" grpId="39"/>
      <p:bldP build="whole" bldLvl="1" animBg="1" rev="0" advAuto="0" spid="915" grpId="25"/>
      <p:bldP build="whole" bldLvl="1" animBg="1" rev="0" advAuto="0" spid="928" grpId="45"/>
      <p:bldP build="whole" bldLvl="1" animBg="1" rev="0" advAuto="0" spid="921" grpId="26"/>
      <p:bldP build="whole" bldLvl="1" animBg="1" rev="0" advAuto="0" spid="908" grpId="6"/>
      <p:bldP build="whole" bldLvl="1" animBg="1" rev="0" advAuto="0" spid="941" grpId="74"/>
      <p:bldP build="whole" bldLvl="1" animBg="1" rev="0" advAuto="0" spid="898" grpId="4"/>
      <p:bldP build="whole" bldLvl="1" animBg="1" rev="0" advAuto="0" spid="955" grpId="70"/>
      <p:bldP build="whole" bldLvl="1" animBg="1" rev="0" advAuto="0" spid="947" grpId="81"/>
      <p:bldP build="whole" bldLvl="1" animBg="1" rev="0" advAuto="0" spid="896" grpId="30"/>
      <p:bldP build="whole" bldLvl="1" animBg="1" rev="0" advAuto="0" spid="914" grpId="16"/>
      <p:bldP build="whole" bldLvl="1" animBg="1" rev="0" advAuto="0" spid="961" grpId="67"/>
      <p:bldP build="whole" bldLvl="1" animBg="1" rev="0" advAuto="0" spid="927" grpId="36"/>
      <p:bldP build="whole" bldLvl="1" animBg="1" rev="0" advAuto="0" spid="946" grpId="50"/>
      <p:bldP build="whole" bldLvl="1" animBg="1" rev="0" advAuto="0" spid="962" grpId="97"/>
      <p:bldP build="whole" bldLvl="1" animBg="1" rev="0" advAuto="0" spid="920" grpId="17"/>
      <p:bldP build="whole" bldLvl="1" animBg="1" rev="0" advAuto="0" spid="933" grpId="46"/>
      <p:bldP build="whole" bldLvl="1" animBg="1" rev="0" advAuto="0" spid="895" grpId="21"/>
      <p:bldP build="whole" bldLvl="1" animBg="1" rev="0" advAuto="0" spid="926" grpId="27"/>
      <p:bldP build="whole" bldLvl="1" animBg="1" rev="0" advAuto="0" spid="954" grpId="65"/>
      <p:bldP build="whole" bldLvl="1" animBg="1" rev="0" advAuto="0" spid="913" grpId="7"/>
      <p:bldP build="whole" bldLvl="1" animBg="1" rev="0" advAuto="0" spid="946" grpId="75"/>
      <p:bldP build="whole" bldLvl="1" animBg="1" rev="0" advAuto="0" spid="961" grpId="92"/>
      <p:bldP build="whole" bldLvl="1" animBg="1" rev="0" advAuto="0" spid="955" grpId="95"/>
      <p:bldP build="whole" bldLvl="1" animBg="1" rev="0" advAuto="0" spid="919" grpId="8"/>
      <p:bldP build="whole" bldLvl="1" animBg="1" rev="0" advAuto="0" spid="960" grpId="71"/>
      <p:bldP build="whole" bldLvl="1" animBg="1" rev="0" advAuto="0" spid="932" grpId="37"/>
      <p:bldP build="whole" bldLvl="1" animBg="1" rev="0" advAuto="0" spid="925" grpId="18"/>
      <p:bldP build="whole" bldLvl="1" animBg="1" rev="0" advAuto="0" spid="894" grpId="12"/>
      <p:bldP build="whole" bldLvl="1" animBg="1" rev="0" advAuto="0" spid="945" grpId="68"/>
      <p:bldP build="whole" bldLvl="1" animBg="1" rev="0" advAuto="0" spid="954" grpId="90"/>
      <p:bldP build="whole" bldLvl="1" animBg="1" rev="0" advAuto="0" spid="953" grpId="61"/>
      <p:bldP build="whole" bldLvl="1" animBg="1" rev="0" advAuto="0" spid="907" grpId="41"/>
      <p:bldP build="whole" bldLvl="1" animBg="1" rev="0" advAuto="0" spid="938" grpId="47"/>
      <p:bldP build="whole" bldLvl="1" animBg="1" rev="0" advAuto="0" spid="965" grpId="54"/>
      <p:bldP build="whole" bldLvl="1" animBg="1" rev="0" advAuto="0" spid="931" grpId="28"/>
      <p:bldP build="whole" bldLvl="1" animBg="1" rev="0" advAuto="0" spid="960" grpId="96"/>
      <p:bldP build="whole" bldLvl="1" animBg="1" rev="0" advAuto="0" spid="959" grpId="66"/>
      <p:bldP build="whole" bldLvl="1" animBg="1" rev="0" advAuto="0" spid="893" grpId="3"/>
      <p:bldP build="whole" bldLvl="1" animBg="1" rev="0" advAuto="0" spid="924" grpId="9"/>
      <p:bldP build="whole" bldLvl="1" animBg="1" rev="0" advAuto="0" spid="966" grpId="99"/>
      <p:bldP build="whole" bldLvl="1" animBg="1" rev="0" advAuto="0" spid="966" grpId="100"/>
      <p:bldP build="whole" bldLvl="1" animBg="1" rev="0" advAuto="0" spid="945" grpId="9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8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69" name="treasure openning.gif" descr="treasure openning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5000" y="5570775"/>
            <a:ext cx="10160000" cy="762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72" name="Group"/>
          <p:cNvGrpSpPr/>
          <p:nvPr/>
        </p:nvGrpSpPr>
        <p:grpSpPr>
          <a:xfrm>
            <a:off x="9304933" y="3548468"/>
            <a:ext cx="2478864" cy="2478864"/>
            <a:chOff x="0" y="0"/>
            <a:chExt cx="2478862" cy="2478862"/>
          </a:xfrm>
        </p:grpSpPr>
        <p:pic>
          <p:nvPicPr>
            <p:cNvPr id="970" name="gem (1).png" descr="gem (1)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478863" cy="2478863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reflection blurRad="0" stA="82330" stPos="0" endA="0" endPos="40000" dist="0" dir="5400000" fadeDir="5400000" sx="100000" sy="-100000" kx="0" ky="0" algn="bl" rotWithShape="0"/>
            </a:effectLst>
          </p:spPr>
        </p:pic>
        <p:sp>
          <p:nvSpPr>
            <p:cNvPr id="971" name="complex64"/>
            <p:cNvSpPr txBox="1"/>
            <p:nvPr/>
          </p:nvSpPr>
          <p:spPr>
            <a:xfrm>
              <a:off x="129428" y="907644"/>
              <a:ext cx="2220008" cy="663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222222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complex64</a:t>
              </a:r>
            </a:p>
          </p:txBody>
        </p:sp>
      </p:grpSp>
      <p:grpSp>
        <p:nvGrpSpPr>
          <p:cNvPr id="975" name="Group"/>
          <p:cNvGrpSpPr/>
          <p:nvPr/>
        </p:nvGrpSpPr>
        <p:grpSpPr>
          <a:xfrm>
            <a:off x="12346203" y="3548468"/>
            <a:ext cx="2478864" cy="2478864"/>
            <a:chOff x="0" y="0"/>
            <a:chExt cx="2478862" cy="2478862"/>
          </a:xfrm>
        </p:grpSpPr>
        <p:pic>
          <p:nvPicPr>
            <p:cNvPr id="973" name="gem (1).png" descr="gem (1)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478863" cy="2478863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reflection blurRad="0" stA="82330" stPos="0" endA="0" endPos="40000" dist="0" dir="5400000" fadeDir="5400000" sx="100000" sy="-100000" kx="0" ky="0" algn="bl" rotWithShape="0"/>
            </a:effectLst>
          </p:spPr>
        </p:pic>
        <p:sp>
          <p:nvSpPr>
            <p:cNvPr id="974" name="complex128"/>
            <p:cNvSpPr txBox="1"/>
            <p:nvPr/>
          </p:nvSpPr>
          <p:spPr>
            <a:xfrm>
              <a:off x="14737" y="907644"/>
              <a:ext cx="2449389" cy="663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000">
                  <a:solidFill>
                    <a:srgbClr val="222222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complex128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xit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5" dur="1250" fill="hold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Class="exit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9" dur="1250" fill="hold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2" grpId="1"/>
      <p:bldP build="whole" bldLvl="1" animBg="1" rev="0" advAuto="0" spid="975" grpId="2"/>
      <p:bldP build="whole" bldLvl="1" animBg="1" rev="0" advAuto="0" spid="972" grpId="5"/>
      <p:bldP build="whole" bldLvl="1" animBg="1" rev="0" advAuto="0" spid="975" grpId="6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Complex VALUES</a:t>
            </a:r>
          </a:p>
        </p:txBody>
      </p:sp>
      <p:pic>
        <p:nvPicPr>
          <p:cNvPr id="978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1" name="Group"/>
          <p:cNvGrpSpPr/>
          <p:nvPr/>
        </p:nvGrpSpPr>
        <p:grpSpPr>
          <a:xfrm>
            <a:off x="459109" y="6335615"/>
            <a:ext cx="1428427" cy="1270001"/>
            <a:chOff x="0" y="0"/>
            <a:chExt cx="1428425" cy="1270000"/>
          </a:xfrm>
        </p:grpSpPr>
        <p:sp>
          <p:nvSpPr>
            <p:cNvPr id="979" name="Rectangle"/>
            <p:cNvSpPr/>
            <p:nvPr/>
          </p:nvSpPr>
          <p:spPr>
            <a:xfrm>
              <a:off x="0" y="0"/>
              <a:ext cx="1428426" cy="1270000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980" name="64"/>
            <p:cNvSpPr txBox="1"/>
            <p:nvPr/>
          </p:nvSpPr>
          <p:spPr>
            <a:xfrm>
              <a:off x="172954" y="273570"/>
              <a:ext cx="1082518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64</a:t>
              </a:r>
            </a:p>
          </p:txBody>
        </p:sp>
      </p:grpSp>
      <p:grpSp>
        <p:nvGrpSpPr>
          <p:cNvPr id="984" name="Group"/>
          <p:cNvGrpSpPr/>
          <p:nvPr/>
        </p:nvGrpSpPr>
        <p:grpSpPr>
          <a:xfrm>
            <a:off x="2216688" y="7964584"/>
            <a:ext cx="13821969" cy="1905001"/>
            <a:chOff x="0" y="0"/>
            <a:chExt cx="13821968" cy="1905000"/>
          </a:xfrm>
        </p:grpSpPr>
        <p:sp>
          <p:nvSpPr>
            <p:cNvPr id="982" name="Rectangle"/>
            <p:cNvSpPr/>
            <p:nvPr/>
          </p:nvSpPr>
          <p:spPr>
            <a:xfrm>
              <a:off x="0" y="0"/>
              <a:ext cx="13821969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983" name="-2127=-1.7014118346046923e+38 &lt;=&gt; 2127-1=1.7014118346046923e+38"/>
            <p:cNvSpPr/>
            <p:nvPr/>
          </p:nvSpPr>
          <p:spPr>
            <a:xfrm>
              <a:off x="302983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-2</a:t>
              </a:r>
              <a:r>
                <a:rPr baseline="75000" sz="2000"/>
                <a:t>127</a:t>
              </a:r>
              <a:r>
                <a:t>=-1.7014118346046923e+38 &lt;=&gt; 2</a:t>
              </a:r>
              <a:r>
                <a:rPr baseline="75000" sz="2000"/>
                <a:t>127</a:t>
              </a:r>
              <a:r>
                <a:t>-1=1.7014118346046923e+38</a:t>
              </a:r>
            </a:p>
          </p:txBody>
        </p:sp>
      </p:grpSp>
      <p:grpSp>
        <p:nvGrpSpPr>
          <p:cNvPr id="987" name="Group"/>
          <p:cNvGrpSpPr/>
          <p:nvPr/>
        </p:nvGrpSpPr>
        <p:grpSpPr>
          <a:xfrm>
            <a:off x="459109" y="7964583"/>
            <a:ext cx="1428427" cy="1270001"/>
            <a:chOff x="0" y="0"/>
            <a:chExt cx="1428425" cy="1270000"/>
          </a:xfrm>
        </p:grpSpPr>
        <p:sp>
          <p:nvSpPr>
            <p:cNvPr id="985" name="Rectangle"/>
            <p:cNvSpPr/>
            <p:nvPr/>
          </p:nvSpPr>
          <p:spPr>
            <a:xfrm>
              <a:off x="0" y="0"/>
              <a:ext cx="1428426" cy="1270000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986" name="128"/>
            <p:cNvSpPr txBox="1"/>
            <p:nvPr/>
          </p:nvSpPr>
          <p:spPr>
            <a:xfrm>
              <a:off x="172954" y="273570"/>
              <a:ext cx="1082518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128</a:t>
              </a:r>
            </a:p>
          </p:txBody>
        </p:sp>
      </p:grpSp>
      <p:grpSp>
        <p:nvGrpSpPr>
          <p:cNvPr id="990" name="Group"/>
          <p:cNvGrpSpPr/>
          <p:nvPr/>
        </p:nvGrpSpPr>
        <p:grpSpPr>
          <a:xfrm>
            <a:off x="2209288" y="6335615"/>
            <a:ext cx="15910853" cy="1270001"/>
            <a:chOff x="0" y="0"/>
            <a:chExt cx="15910852" cy="1270000"/>
          </a:xfrm>
        </p:grpSpPr>
        <p:sp>
          <p:nvSpPr>
            <p:cNvPr id="988" name="Rectangle"/>
            <p:cNvSpPr/>
            <p:nvPr/>
          </p:nvSpPr>
          <p:spPr>
            <a:xfrm>
              <a:off x="0" y="0"/>
              <a:ext cx="15910853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989" name="-263=-9,223,372,036,854,775,808 &lt;=&gt; 263-1=9,223,372,036,854,775,807"/>
            <p:cNvSpPr txBox="1"/>
            <p:nvPr/>
          </p:nvSpPr>
          <p:spPr>
            <a:xfrm>
              <a:off x="302983" y="273570"/>
              <a:ext cx="14254882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-2</a:t>
              </a:r>
              <a:r>
                <a:rPr baseline="75000" sz="2000"/>
                <a:t>63</a:t>
              </a:r>
              <a:r>
                <a:t>=-9,223,372,036,854,775,808 &lt;=&gt; 2</a:t>
              </a:r>
              <a:r>
                <a:rPr baseline="75000" sz="2000"/>
                <a:t>63</a:t>
              </a:r>
              <a:r>
                <a:t>-1=9,223,372,036,854,775,807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6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90" grpId="4"/>
      <p:bldP build="whole" bldLvl="1" animBg="1" rev="0" advAuto="0" spid="984" grpId="3"/>
      <p:bldP build="whole" bldLvl="1" animBg="1" rev="0" advAuto="0" spid="981" grpId="1"/>
      <p:bldP build="whole" bldLvl="1" animBg="1" rev="0" advAuto="0" spid="987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What is complex?</a:t>
            </a:r>
          </a:p>
        </p:txBody>
      </p:sp>
      <p:pic>
        <p:nvPicPr>
          <p:cNvPr id="993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96" name="Group"/>
          <p:cNvGrpSpPr/>
          <p:nvPr/>
        </p:nvGrpSpPr>
        <p:grpSpPr>
          <a:xfrm>
            <a:off x="1270000" y="5295684"/>
            <a:ext cx="16818073" cy="3124632"/>
            <a:chOff x="0" y="0"/>
            <a:chExt cx="16818073" cy="3124630"/>
          </a:xfrm>
        </p:grpSpPr>
        <p:sp>
          <p:nvSpPr>
            <p:cNvPr id="994" name="A complex number is a number of form a+bi, where a and b are real numbers and i is the solution of the equation x2=-1"/>
            <p:cNvSpPr txBox="1"/>
            <p:nvPr/>
          </p:nvSpPr>
          <p:spPr>
            <a:xfrm>
              <a:off x="2736573" y="0"/>
              <a:ext cx="14081501" cy="3124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>
                <a:defRPr sz="5600">
                  <a:solidFill>
                    <a:srgbClr val="FFFFFF"/>
                  </a:solidFill>
                </a:defRPr>
              </a:pPr>
              <a:r>
                <a:t>A complex number is a number of form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a+b</a:t>
              </a:r>
              <a:r>
                <a:rPr b="1" i="1">
                  <a:latin typeface="Avenir Next"/>
                  <a:ea typeface="Avenir Next"/>
                  <a:cs typeface="Avenir Next"/>
                  <a:sym typeface="Avenir Next"/>
                </a:rPr>
                <a:t>i</a:t>
              </a:r>
              <a:r>
                <a:t>, where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a</a:t>
              </a:r>
              <a:r>
                <a:t> and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b</a:t>
              </a:r>
              <a:r>
                <a:t> are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real numbers</a:t>
              </a:r>
              <a:r>
                <a:t> and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i</a:t>
              </a:r>
              <a:r>
                <a:t> is the solution of the equation x</a:t>
              </a:r>
              <a:r>
                <a:rPr baseline="93750" sz="3200"/>
                <a:t>2</a:t>
              </a:r>
              <a:r>
                <a:t>=-1 </a:t>
              </a:r>
            </a:p>
          </p:txBody>
        </p:sp>
        <p:pic>
          <p:nvPicPr>
            <p:cNvPr id="995" name="dictionary.png" descr="dictionary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609815"/>
              <a:ext cx="1905000" cy="190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9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complex SIZE</a:t>
            </a:r>
          </a:p>
        </p:txBody>
      </p:sp>
      <p:pic>
        <p:nvPicPr>
          <p:cNvPr id="999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02" name="Group"/>
          <p:cNvGrpSpPr/>
          <p:nvPr/>
        </p:nvGrpSpPr>
        <p:grpSpPr>
          <a:xfrm>
            <a:off x="533950" y="6396741"/>
            <a:ext cx="4660847" cy="1288881"/>
            <a:chOff x="0" y="0"/>
            <a:chExt cx="4660845" cy="1288879"/>
          </a:xfrm>
        </p:grpSpPr>
        <p:sp>
          <p:nvSpPr>
            <p:cNvPr id="1000" name="Rectangle"/>
            <p:cNvSpPr/>
            <p:nvPr/>
          </p:nvSpPr>
          <p:spPr>
            <a:xfrm>
              <a:off x="-1" y="0"/>
              <a:ext cx="4660847" cy="1288880"/>
            </a:xfrm>
            <a:prstGeom prst="rect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001" name="complex64"/>
            <p:cNvSpPr txBox="1"/>
            <p:nvPr/>
          </p:nvSpPr>
          <p:spPr>
            <a:xfrm>
              <a:off x="64763" y="204479"/>
              <a:ext cx="4531319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complex64</a:t>
              </a:r>
            </a:p>
          </p:txBody>
        </p:sp>
      </p:grpSp>
      <p:grpSp>
        <p:nvGrpSpPr>
          <p:cNvPr id="1005" name="Group"/>
          <p:cNvGrpSpPr/>
          <p:nvPr/>
        </p:nvGrpSpPr>
        <p:grpSpPr>
          <a:xfrm>
            <a:off x="533950" y="7884579"/>
            <a:ext cx="4660847" cy="1288881"/>
            <a:chOff x="0" y="0"/>
            <a:chExt cx="4660845" cy="1288879"/>
          </a:xfrm>
        </p:grpSpPr>
        <p:sp>
          <p:nvSpPr>
            <p:cNvPr id="1003" name="Rectangle"/>
            <p:cNvSpPr/>
            <p:nvPr/>
          </p:nvSpPr>
          <p:spPr>
            <a:xfrm>
              <a:off x="-1" y="0"/>
              <a:ext cx="4660847" cy="1288880"/>
            </a:xfrm>
            <a:prstGeom prst="rect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004" name="complex128"/>
            <p:cNvSpPr txBox="1"/>
            <p:nvPr/>
          </p:nvSpPr>
          <p:spPr>
            <a:xfrm>
              <a:off x="64763" y="204479"/>
              <a:ext cx="4531319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complex128</a:t>
              </a:r>
            </a:p>
          </p:txBody>
        </p:sp>
      </p:grpSp>
      <p:grpSp>
        <p:nvGrpSpPr>
          <p:cNvPr id="1008" name="Group"/>
          <p:cNvGrpSpPr/>
          <p:nvPr/>
        </p:nvGrpSpPr>
        <p:grpSpPr>
          <a:xfrm>
            <a:off x="5409951" y="6396741"/>
            <a:ext cx="1905001" cy="1288881"/>
            <a:chOff x="0" y="0"/>
            <a:chExt cx="1905000" cy="1288879"/>
          </a:xfrm>
        </p:grpSpPr>
        <p:sp>
          <p:nvSpPr>
            <p:cNvPr id="1006" name="Rectangle"/>
            <p:cNvSpPr/>
            <p:nvPr/>
          </p:nvSpPr>
          <p:spPr>
            <a:xfrm>
              <a:off x="-1" y="0"/>
              <a:ext cx="1905001" cy="12888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007" name="8B"/>
            <p:cNvSpPr txBox="1"/>
            <p:nvPr/>
          </p:nvSpPr>
          <p:spPr>
            <a:xfrm>
              <a:off x="26470" y="204479"/>
              <a:ext cx="1852060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8B</a:t>
              </a:r>
            </a:p>
          </p:txBody>
        </p:sp>
      </p:grpSp>
      <p:grpSp>
        <p:nvGrpSpPr>
          <p:cNvPr id="1011" name="Group"/>
          <p:cNvGrpSpPr/>
          <p:nvPr/>
        </p:nvGrpSpPr>
        <p:grpSpPr>
          <a:xfrm>
            <a:off x="7530107" y="6396741"/>
            <a:ext cx="2451970" cy="1288881"/>
            <a:chOff x="0" y="0"/>
            <a:chExt cx="2451969" cy="1288879"/>
          </a:xfrm>
        </p:grpSpPr>
        <p:sp>
          <p:nvSpPr>
            <p:cNvPr id="1009" name="Rectangle"/>
            <p:cNvSpPr/>
            <p:nvPr/>
          </p:nvSpPr>
          <p:spPr>
            <a:xfrm>
              <a:off x="-1" y="0"/>
              <a:ext cx="2451971" cy="12888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010" name="64b"/>
            <p:cNvSpPr txBox="1"/>
            <p:nvPr/>
          </p:nvSpPr>
          <p:spPr>
            <a:xfrm>
              <a:off x="34070" y="204479"/>
              <a:ext cx="2383829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64b</a:t>
              </a:r>
            </a:p>
          </p:txBody>
        </p:sp>
      </p:grpSp>
      <p:grpSp>
        <p:nvGrpSpPr>
          <p:cNvPr id="1014" name="Group"/>
          <p:cNvGrpSpPr/>
          <p:nvPr/>
        </p:nvGrpSpPr>
        <p:grpSpPr>
          <a:xfrm>
            <a:off x="5409951" y="7884579"/>
            <a:ext cx="1905001" cy="1288881"/>
            <a:chOff x="0" y="0"/>
            <a:chExt cx="1905000" cy="1288879"/>
          </a:xfrm>
        </p:grpSpPr>
        <p:sp>
          <p:nvSpPr>
            <p:cNvPr id="1012" name="Rectangle"/>
            <p:cNvSpPr/>
            <p:nvPr/>
          </p:nvSpPr>
          <p:spPr>
            <a:xfrm>
              <a:off x="-1" y="0"/>
              <a:ext cx="1905001" cy="12888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013" name="16B"/>
            <p:cNvSpPr txBox="1"/>
            <p:nvPr/>
          </p:nvSpPr>
          <p:spPr>
            <a:xfrm>
              <a:off x="26470" y="204479"/>
              <a:ext cx="1852060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16B</a:t>
              </a:r>
            </a:p>
          </p:txBody>
        </p:sp>
      </p:grpSp>
      <p:grpSp>
        <p:nvGrpSpPr>
          <p:cNvPr id="1017" name="Group"/>
          <p:cNvGrpSpPr/>
          <p:nvPr/>
        </p:nvGrpSpPr>
        <p:grpSpPr>
          <a:xfrm>
            <a:off x="7530107" y="7884579"/>
            <a:ext cx="2451970" cy="1288881"/>
            <a:chOff x="0" y="0"/>
            <a:chExt cx="2451969" cy="1288879"/>
          </a:xfrm>
        </p:grpSpPr>
        <p:sp>
          <p:nvSpPr>
            <p:cNvPr id="1015" name="Rectangle"/>
            <p:cNvSpPr/>
            <p:nvPr/>
          </p:nvSpPr>
          <p:spPr>
            <a:xfrm>
              <a:off x="-1" y="0"/>
              <a:ext cx="2451971" cy="12888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016" name="128b"/>
            <p:cNvSpPr txBox="1"/>
            <p:nvPr/>
          </p:nvSpPr>
          <p:spPr>
            <a:xfrm>
              <a:off x="34070" y="204479"/>
              <a:ext cx="2383829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128b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05" grpId="2"/>
      <p:bldP build="whole" bldLvl="1" animBg="1" rev="0" advAuto="0" spid="1002" grpId="1"/>
      <p:bldP build="whole" bldLvl="1" animBg="1" rev="0" advAuto="0" spid="1017" grpId="6"/>
      <p:bldP build="whole" bldLvl="1" animBg="1" rev="0" advAuto="0" spid="1014" grpId="5"/>
      <p:bldP build="whole" bldLvl="1" animBg="1" rev="0" advAuto="0" spid="1011" grpId="4"/>
      <p:bldP build="whole" bldLvl="1" animBg="1" rev="0" advAuto="0" spid="1008" grpId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Complex OPERATIONS</a:t>
            </a:r>
          </a:p>
        </p:txBody>
      </p:sp>
      <p:pic>
        <p:nvPicPr>
          <p:cNvPr id="1020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1" name="+"/>
          <p:cNvSpPr/>
          <p:nvPr/>
        </p:nvSpPr>
        <p:spPr>
          <a:xfrm>
            <a:off x="883349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022" name="-"/>
          <p:cNvSpPr/>
          <p:nvPr/>
        </p:nvSpPr>
        <p:spPr>
          <a:xfrm>
            <a:off x="883349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023" name="*"/>
          <p:cNvSpPr/>
          <p:nvPr/>
        </p:nvSpPr>
        <p:spPr>
          <a:xfrm>
            <a:off x="883349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1024" name="/"/>
          <p:cNvSpPr/>
          <p:nvPr/>
        </p:nvSpPr>
        <p:spPr>
          <a:xfrm>
            <a:off x="883349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025" name="%"/>
          <p:cNvSpPr/>
          <p:nvPr/>
        </p:nvSpPr>
        <p:spPr>
          <a:xfrm>
            <a:off x="883349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%</a:t>
            </a:r>
          </a:p>
        </p:txBody>
      </p:sp>
      <p:sp>
        <p:nvSpPr>
          <p:cNvPr id="1026" name="&amp;"/>
          <p:cNvSpPr/>
          <p:nvPr/>
        </p:nvSpPr>
        <p:spPr>
          <a:xfrm>
            <a:off x="3003035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1027" name="|"/>
          <p:cNvSpPr/>
          <p:nvPr/>
        </p:nvSpPr>
        <p:spPr>
          <a:xfrm>
            <a:off x="3003035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028" name="^"/>
          <p:cNvSpPr/>
          <p:nvPr/>
        </p:nvSpPr>
        <p:spPr>
          <a:xfrm>
            <a:off x="3003035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^</a:t>
            </a:r>
          </a:p>
        </p:txBody>
      </p:sp>
      <p:sp>
        <p:nvSpPr>
          <p:cNvPr id="1029" name="&lt;&lt;"/>
          <p:cNvSpPr/>
          <p:nvPr/>
        </p:nvSpPr>
        <p:spPr>
          <a:xfrm>
            <a:off x="3003035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&lt;&lt;</a:t>
            </a:r>
          </a:p>
        </p:txBody>
      </p:sp>
      <p:sp>
        <p:nvSpPr>
          <p:cNvPr id="1030" name="&gt;&gt;"/>
          <p:cNvSpPr/>
          <p:nvPr/>
        </p:nvSpPr>
        <p:spPr>
          <a:xfrm>
            <a:off x="3003035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&gt;&gt;</a:t>
            </a:r>
          </a:p>
        </p:txBody>
      </p:sp>
      <p:sp>
        <p:nvSpPr>
          <p:cNvPr id="1031" name="+="/>
          <p:cNvSpPr/>
          <p:nvPr/>
        </p:nvSpPr>
        <p:spPr>
          <a:xfrm>
            <a:off x="5122720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+=</a:t>
            </a:r>
          </a:p>
        </p:txBody>
      </p:sp>
      <p:sp>
        <p:nvSpPr>
          <p:cNvPr id="1032" name="-="/>
          <p:cNvSpPr/>
          <p:nvPr/>
        </p:nvSpPr>
        <p:spPr>
          <a:xfrm>
            <a:off x="5122720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-=</a:t>
            </a:r>
          </a:p>
        </p:txBody>
      </p:sp>
      <p:sp>
        <p:nvSpPr>
          <p:cNvPr id="1033" name="*="/>
          <p:cNvSpPr/>
          <p:nvPr/>
        </p:nvSpPr>
        <p:spPr>
          <a:xfrm>
            <a:off x="5122720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*=</a:t>
            </a:r>
          </a:p>
        </p:txBody>
      </p:sp>
      <p:sp>
        <p:nvSpPr>
          <p:cNvPr id="1034" name="/="/>
          <p:cNvSpPr/>
          <p:nvPr/>
        </p:nvSpPr>
        <p:spPr>
          <a:xfrm>
            <a:off x="5122720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/=</a:t>
            </a:r>
          </a:p>
        </p:txBody>
      </p:sp>
      <p:sp>
        <p:nvSpPr>
          <p:cNvPr id="1035" name="%="/>
          <p:cNvSpPr/>
          <p:nvPr/>
        </p:nvSpPr>
        <p:spPr>
          <a:xfrm>
            <a:off x="5122720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%=</a:t>
            </a:r>
          </a:p>
        </p:txBody>
      </p:sp>
      <p:sp>
        <p:nvSpPr>
          <p:cNvPr id="1036" name="&amp;="/>
          <p:cNvSpPr/>
          <p:nvPr/>
        </p:nvSpPr>
        <p:spPr>
          <a:xfrm>
            <a:off x="7242405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&amp;=</a:t>
            </a:r>
          </a:p>
        </p:txBody>
      </p:sp>
      <p:sp>
        <p:nvSpPr>
          <p:cNvPr id="1037" name="|="/>
          <p:cNvSpPr/>
          <p:nvPr/>
        </p:nvSpPr>
        <p:spPr>
          <a:xfrm>
            <a:off x="7242405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|=</a:t>
            </a:r>
          </a:p>
        </p:txBody>
      </p:sp>
      <p:sp>
        <p:nvSpPr>
          <p:cNvPr id="1038" name="^="/>
          <p:cNvSpPr/>
          <p:nvPr/>
        </p:nvSpPr>
        <p:spPr>
          <a:xfrm>
            <a:off x="7242405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^=</a:t>
            </a:r>
          </a:p>
        </p:txBody>
      </p:sp>
      <p:sp>
        <p:nvSpPr>
          <p:cNvPr id="1039" name="&lt;&lt;="/>
          <p:cNvSpPr/>
          <p:nvPr/>
        </p:nvSpPr>
        <p:spPr>
          <a:xfrm>
            <a:off x="7242405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&lt;&lt;=</a:t>
            </a:r>
          </a:p>
        </p:txBody>
      </p:sp>
      <p:sp>
        <p:nvSpPr>
          <p:cNvPr id="1040" name="&gt;&gt;="/>
          <p:cNvSpPr/>
          <p:nvPr/>
        </p:nvSpPr>
        <p:spPr>
          <a:xfrm>
            <a:off x="7242405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&gt;&gt;=</a:t>
            </a:r>
          </a:p>
        </p:txBody>
      </p:sp>
      <p:sp>
        <p:nvSpPr>
          <p:cNvPr id="1041" name="&amp;&amp;"/>
          <p:cNvSpPr/>
          <p:nvPr/>
        </p:nvSpPr>
        <p:spPr>
          <a:xfrm>
            <a:off x="9362091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&amp;&amp;</a:t>
            </a:r>
          </a:p>
        </p:txBody>
      </p:sp>
      <p:sp>
        <p:nvSpPr>
          <p:cNvPr id="1042" name="||"/>
          <p:cNvSpPr/>
          <p:nvPr/>
        </p:nvSpPr>
        <p:spPr>
          <a:xfrm>
            <a:off x="9362091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||</a:t>
            </a:r>
          </a:p>
        </p:txBody>
      </p:sp>
      <p:sp>
        <p:nvSpPr>
          <p:cNvPr id="1043" name="&lt;-"/>
          <p:cNvSpPr/>
          <p:nvPr/>
        </p:nvSpPr>
        <p:spPr>
          <a:xfrm>
            <a:off x="9362091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&lt;-</a:t>
            </a:r>
          </a:p>
        </p:txBody>
      </p:sp>
      <p:sp>
        <p:nvSpPr>
          <p:cNvPr id="1044" name="++"/>
          <p:cNvSpPr/>
          <p:nvPr/>
        </p:nvSpPr>
        <p:spPr>
          <a:xfrm>
            <a:off x="9362091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++</a:t>
            </a:r>
          </a:p>
        </p:txBody>
      </p:sp>
      <p:sp>
        <p:nvSpPr>
          <p:cNvPr id="1045" name="--"/>
          <p:cNvSpPr/>
          <p:nvPr/>
        </p:nvSpPr>
        <p:spPr>
          <a:xfrm>
            <a:off x="9362091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--</a:t>
            </a:r>
          </a:p>
        </p:txBody>
      </p:sp>
      <p:sp>
        <p:nvSpPr>
          <p:cNvPr id="1046" name="&amp;^="/>
          <p:cNvSpPr/>
          <p:nvPr/>
        </p:nvSpPr>
        <p:spPr>
          <a:xfrm>
            <a:off x="7242405" y="12093655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&amp;^=</a:t>
            </a:r>
          </a:p>
        </p:txBody>
      </p:sp>
      <p:sp>
        <p:nvSpPr>
          <p:cNvPr id="1047" name="=="/>
          <p:cNvSpPr/>
          <p:nvPr/>
        </p:nvSpPr>
        <p:spPr>
          <a:xfrm>
            <a:off x="11481776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==</a:t>
            </a:r>
          </a:p>
        </p:txBody>
      </p:sp>
      <p:sp>
        <p:nvSpPr>
          <p:cNvPr id="1048" name="&lt;"/>
          <p:cNvSpPr/>
          <p:nvPr/>
        </p:nvSpPr>
        <p:spPr>
          <a:xfrm>
            <a:off x="11481776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</a:t>
            </a:r>
          </a:p>
        </p:txBody>
      </p:sp>
      <p:sp>
        <p:nvSpPr>
          <p:cNvPr id="1049" name="&gt;"/>
          <p:cNvSpPr/>
          <p:nvPr/>
        </p:nvSpPr>
        <p:spPr>
          <a:xfrm>
            <a:off x="11481776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</a:t>
            </a:r>
          </a:p>
        </p:txBody>
      </p:sp>
      <p:sp>
        <p:nvSpPr>
          <p:cNvPr id="1050" name="="/>
          <p:cNvSpPr/>
          <p:nvPr/>
        </p:nvSpPr>
        <p:spPr>
          <a:xfrm>
            <a:off x="11481776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051" name="!"/>
          <p:cNvSpPr/>
          <p:nvPr/>
        </p:nvSpPr>
        <p:spPr>
          <a:xfrm>
            <a:off x="11481776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!</a:t>
            </a:r>
          </a:p>
        </p:txBody>
      </p:sp>
      <p:sp>
        <p:nvSpPr>
          <p:cNvPr id="1052" name="!="/>
          <p:cNvSpPr/>
          <p:nvPr/>
        </p:nvSpPr>
        <p:spPr>
          <a:xfrm>
            <a:off x="13601462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!=</a:t>
            </a:r>
          </a:p>
        </p:txBody>
      </p:sp>
      <p:sp>
        <p:nvSpPr>
          <p:cNvPr id="1053" name="&lt;="/>
          <p:cNvSpPr/>
          <p:nvPr/>
        </p:nvSpPr>
        <p:spPr>
          <a:xfrm>
            <a:off x="13601462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&lt;=</a:t>
            </a:r>
          </a:p>
        </p:txBody>
      </p:sp>
      <p:sp>
        <p:nvSpPr>
          <p:cNvPr id="1054" name="&gt;="/>
          <p:cNvSpPr/>
          <p:nvPr/>
        </p:nvSpPr>
        <p:spPr>
          <a:xfrm>
            <a:off x="13601462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&gt;=</a:t>
            </a:r>
          </a:p>
        </p:txBody>
      </p:sp>
      <p:sp>
        <p:nvSpPr>
          <p:cNvPr id="1055" name=":="/>
          <p:cNvSpPr/>
          <p:nvPr/>
        </p:nvSpPr>
        <p:spPr>
          <a:xfrm>
            <a:off x="13601462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:=</a:t>
            </a:r>
          </a:p>
        </p:txBody>
      </p:sp>
      <p:sp>
        <p:nvSpPr>
          <p:cNvPr id="1056" name="..."/>
          <p:cNvSpPr/>
          <p:nvPr/>
        </p:nvSpPr>
        <p:spPr>
          <a:xfrm>
            <a:off x="13601462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1057" name="("/>
          <p:cNvSpPr/>
          <p:nvPr/>
        </p:nvSpPr>
        <p:spPr>
          <a:xfrm>
            <a:off x="15721147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(</a:t>
            </a:r>
          </a:p>
        </p:txBody>
      </p:sp>
      <p:sp>
        <p:nvSpPr>
          <p:cNvPr id="1058" name="["/>
          <p:cNvSpPr/>
          <p:nvPr/>
        </p:nvSpPr>
        <p:spPr>
          <a:xfrm>
            <a:off x="15721147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[</a:t>
            </a:r>
          </a:p>
        </p:txBody>
      </p:sp>
      <p:sp>
        <p:nvSpPr>
          <p:cNvPr id="1059" name="{"/>
          <p:cNvSpPr/>
          <p:nvPr/>
        </p:nvSpPr>
        <p:spPr>
          <a:xfrm>
            <a:off x="15721147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1060" name=","/>
          <p:cNvSpPr/>
          <p:nvPr/>
        </p:nvSpPr>
        <p:spPr>
          <a:xfrm>
            <a:off x="15721147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1061" name="."/>
          <p:cNvSpPr/>
          <p:nvPr/>
        </p:nvSpPr>
        <p:spPr>
          <a:xfrm>
            <a:off x="15721147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062" name=")"/>
          <p:cNvSpPr/>
          <p:nvPr/>
        </p:nvSpPr>
        <p:spPr>
          <a:xfrm>
            <a:off x="17840833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)</a:t>
            </a:r>
          </a:p>
        </p:txBody>
      </p:sp>
      <p:sp>
        <p:nvSpPr>
          <p:cNvPr id="1063" name="]"/>
          <p:cNvSpPr/>
          <p:nvPr/>
        </p:nvSpPr>
        <p:spPr>
          <a:xfrm>
            <a:off x="17840833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]</a:t>
            </a:r>
          </a:p>
        </p:txBody>
      </p:sp>
      <p:sp>
        <p:nvSpPr>
          <p:cNvPr id="1064" name="}"/>
          <p:cNvSpPr/>
          <p:nvPr/>
        </p:nvSpPr>
        <p:spPr>
          <a:xfrm>
            <a:off x="17840833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1065" name=";"/>
          <p:cNvSpPr/>
          <p:nvPr/>
        </p:nvSpPr>
        <p:spPr>
          <a:xfrm>
            <a:off x="17840833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;</a:t>
            </a:r>
          </a:p>
        </p:txBody>
      </p:sp>
      <p:sp>
        <p:nvSpPr>
          <p:cNvPr id="1066" name=":"/>
          <p:cNvSpPr/>
          <p:nvPr/>
        </p:nvSpPr>
        <p:spPr>
          <a:xfrm>
            <a:off x="17840833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1067" name="operators &amp; punctuation"/>
          <p:cNvSpPr txBox="1"/>
          <p:nvPr/>
        </p:nvSpPr>
        <p:spPr>
          <a:xfrm>
            <a:off x="807448" y="5587793"/>
            <a:ext cx="6261520" cy="89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300">
                <a:solidFill>
                  <a:srgbClr val="FFFFFF"/>
                </a:solidFill>
              </a:defRPr>
            </a:lvl1pPr>
          </a:lstStyle>
          <a:p>
            <a:pPr/>
            <a:r>
              <a:t>operators &amp; punctuation</a:t>
            </a:r>
          </a:p>
        </p:txBody>
      </p:sp>
      <p:sp>
        <p:nvSpPr>
          <p:cNvPr id="1068" name="Rectangle"/>
          <p:cNvSpPr/>
          <p:nvPr/>
        </p:nvSpPr>
        <p:spPr>
          <a:xfrm>
            <a:off x="909048" y="6402180"/>
            <a:ext cx="5991374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69" name="+"/>
          <p:cNvSpPr/>
          <p:nvPr/>
        </p:nvSpPr>
        <p:spPr>
          <a:xfrm>
            <a:off x="883349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070" name="-"/>
          <p:cNvSpPr/>
          <p:nvPr/>
        </p:nvSpPr>
        <p:spPr>
          <a:xfrm>
            <a:off x="883349" y="7864233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071" name="*"/>
          <p:cNvSpPr/>
          <p:nvPr/>
        </p:nvSpPr>
        <p:spPr>
          <a:xfrm>
            <a:off x="883349" y="8921588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1072" name="/"/>
          <p:cNvSpPr/>
          <p:nvPr/>
        </p:nvSpPr>
        <p:spPr>
          <a:xfrm>
            <a:off x="883349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073" name="%"/>
          <p:cNvSpPr/>
          <p:nvPr/>
        </p:nvSpPr>
        <p:spPr>
          <a:xfrm>
            <a:off x="883349" y="11036300"/>
            <a:ext cx="1905001" cy="889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%</a:t>
            </a:r>
          </a:p>
        </p:txBody>
      </p:sp>
      <p:sp>
        <p:nvSpPr>
          <p:cNvPr id="1074" name="&amp;"/>
          <p:cNvSpPr/>
          <p:nvPr/>
        </p:nvSpPr>
        <p:spPr>
          <a:xfrm>
            <a:off x="3003035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1075" name="|"/>
          <p:cNvSpPr/>
          <p:nvPr/>
        </p:nvSpPr>
        <p:spPr>
          <a:xfrm>
            <a:off x="3003035" y="7864233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076" name="^"/>
          <p:cNvSpPr/>
          <p:nvPr/>
        </p:nvSpPr>
        <p:spPr>
          <a:xfrm>
            <a:off x="3003035" y="8921588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^</a:t>
            </a:r>
          </a:p>
        </p:txBody>
      </p:sp>
      <p:sp>
        <p:nvSpPr>
          <p:cNvPr id="1077" name="&lt;&lt;"/>
          <p:cNvSpPr/>
          <p:nvPr/>
        </p:nvSpPr>
        <p:spPr>
          <a:xfrm>
            <a:off x="3003035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&lt;&lt;</a:t>
            </a:r>
          </a:p>
        </p:txBody>
      </p:sp>
      <p:sp>
        <p:nvSpPr>
          <p:cNvPr id="1078" name="&gt;&gt;"/>
          <p:cNvSpPr/>
          <p:nvPr/>
        </p:nvSpPr>
        <p:spPr>
          <a:xfrm>
            <a:off x="3003035" y="11036300"/>
            <a:ext cx="1905001" cy="889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&gt;&gt;</a:t>
            </a:r>
          </a:p>
        </p:txBody>
      </p:sp>
      <p:sp>
        <p:nvSpPr>
          <p:cNvPr id="1079" name="+="/>
          <p:cNvSpPr/>
          <p:nvPr/>
        </p:nvSpPr>
        <p:spPr>
          <a:xfrm>
            <a:off x="5122720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+=</a:t>
            </a:r>
          </a:p>
        </p:txBody>
      </p:sp>
      <p:sp>
        <p:nvSpPr>
          <p:cNvPr id="1080" name="-="/>
          <p:cNvSpPr/>
          <p:nvPr/>
        </p:nvSpPr>
        <p:spPr>
          <a:xfrm>
            <a:off x="5122720" y="7864233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-=</a:t>
            </a:r>
          </a:p>
        </p:txBody>
      </p:sp>
      <p:sp>
        <p:nvSpPr>
          <p:cNvPr id="1081" name="*="/>
          <p:cNvSpPr/>
          <p:nvPr/>
        </p:nvSpPr>
        <p:spPr>
          <a:xfrm>
            <a:off x="5122720" y="8921588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*=</a:t>
            </a:r>
          </a:p>
        </p:txBody>
      </p:sp>
      <p:sp>
        <p:nvSpPr>
          <p:cNvPr id="1082" name="/="/>
          <p:cNvSpPr/>
          <p:nvPr/>
        </p:nvSpPr>
        <p:spPr>
          <a:xfrm>
            <a:off x="5122720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/=</a:t>
            </a:r>
          </a:p>
        </p:txBody>
      </p:sp>
      <p:sp>
        <p:nvSpPr>
          <p:cNvPr id="1083" name="%="/>
          <p:cNvSpPr/>
          <p:nvPr/>
        </p:nvSpPr>
        <p:spPr>
          <a:xfrm>
            <a:off x="5122720" y="11036300"/>
            <a:ext cx="1905001" cy="889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%=</a:t>
            </a:r>
          </a:p>
        </p:txBody>
      </p:sp>
      <p:sp>
        <p:nvSpPr>
          <p:cNvPr id="1084" name="&amp;="/>
          <p:cNvSpPr/>
          <p:nvPr/>
        </p:nvSpPr>
        <p:spPr>
          <a:xfrm>
            <a:off x="7242405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&amp;=</a:t>
            </a:r>
          </a:p>
        </p:txBody>
      </p:sp>
      <p:sp>
        <p:nvSpPr>
          <p:cNvPr id="1085" name="|="/>
          <p:cNvSpPr/>
          <p:nvPr/>
        </p:nvSpPr>
        <p:spPr>
          <a:xfrm>
            <a:off x="7242405" y="7864233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|=</a:t>
            </a:r>
          </a:p>
        </p:txBody>
      </p:sp>
      <p:sp>
        <p:nvSpPr>
          <p:cNvPr id="1086" name="^="/>
          <p:cNvSpPr/>
          <p:nvPr/>
        </p:nvSpPr>
        <p:spPr>
          <a:xfrm>
            <a:off x="7242405" y="8921588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^=</a:t>
            </a:r>
          </a:p>
        </p:txBody>
      </p:sp>
      <p:sp>
        <p:nvSpPr>
          <p:cNvPr id="1087" name="&lt;&lt;="/>
          <p:cNvSpPr/>
          <p:nvPr/>
        </p:nvSpPr>
        <p:spPr>
          <a:xfrm>
            <a:off x="7242405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&lt;&lt;=</a:t>
            </a:r>
          </a:p>
        </p:txBody>
      </p:sp>
      <p:sp>
        <p:nvSpPr>
          <p:cNvPr id="1088" name="&gt;&gt;="/>
          <p:cNvSpPr/>
          <p:nvPr/>
        </p:nvSpPr>
        <p:spPr>
          <a:xfrm>
            <a:off x="7242405" y="11036300"/>
            <a:ext cx="1905001" cy="889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&gt;&gt;=</a:t>
            </a:r>
          </a:p>
        </p:txBody>
      </p:sp>
      <p:sp>
        <p:nvSpPr>
          <p:cNvPr id="1089" name="++"/>
          <p:cNvSpPr/>
          <p:nvPr/>
        </p:nvSpPr>
        <p:spPr>
          <a:xfrm>
            <a:off x="9362091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++</a:t>
            </a:r>
          </a:p>
        </p:txBody>
      </p:sp>
      <p:sp>
        <p:nvSpPr>
          <p:cNvPr id="1090" name="--"/>
          <p:cNvSpPr/>
          <p:nvPr/>
        </p:nvSpPr>
        <p:spPr>
          <a:xfrm>
            <a:off x="9362091" y="11036300"/>
            <a:ext cx="1905001" cy="889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--</a:t>
            </a:r>
          </a:p>
        </p:txBody>
      </p:sp>
      <p:sp>
        <p:nvSpPr>
          <p:cNvPr id="1091" name="&amp;^="/>
          <p:cNvSpPr/>
          <p:nvPr/>
        </p:nvSpPr>
        <p:spPr>
          <a:xfrm>
            <a:off x="7242405" y="12093655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&amp;^=</a:t>
            </a:r>
          </a:p>
        </p:txBody>
      </p:sp>
      <p:sp>
        <p:nvSpPr>
          <p:cNvPr id="1092" name="("/>
          <p:cNvSpPr/>
          <p:nvPr/>
        </p:nvSpPr>
        <p:spPr>
          <a:xfrm>
            <a:off x="15721147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(</a:t>
            </a:r>
          </a:p>
        </p:txBody>
      </p:sp>
      <p:sp>
        <p:nvSpPr>
          <p:cNvPr id="1093" name=")"/>
          <p:cNvSpPr/>
          <p:nvPr/>
        </p:nvSpPr>
        <p:spPr>
          <a:xfrm>
            <a:off x="17840833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)</a:t>
            </a:r>
          </a:p>
        </p:txBody>
      </p:sp>
      <p:sp>
        <p:nvSpPr>
          <p:cNvPr id="1094" name="="/>
          <p:cNvSpPr/>
          <p:nvPr/>
        </p:nvSpPr>
        <p:spPr>
          <a:xfrm>
            <a:off x="11481777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8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30"/>
                            </p:stCondLst>
                            <p:childTnLst>
                              <p:par>
                                <p:cTn id="24" presetClass="entr" nodeType="afterEffect" presetSubtype="16" presetID="23" grpId="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10"/>
                            </p:stCondLst>
                            <p:childTnLst>
                              <p:par>
                                <p:cTn id="29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60"/>
                            </p:stCondLst>
                            <p:childTnLst>
                              <p:par>
                                <p:cTn id="34" presetClass="entr" nodeType="afterEffect" presetSubtype="16" presetID="23" grpId="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40"/>
                            </p:stCondLst>
                            <p:childTnLst>
                              <p:par>
                                <p:cTn id="39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90"/>
                            </p:stCondLst>
                            <p:childTnLst>
                              <p:par>
                                <p:cTn id="44" presetClass="entr" nodeType="afterEffect" presetSubtype="16" presetID="23" grpId="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70"/>
                            </p:stCondLst>
                            <p:childTnLst>
                              <p:par>
                                <p:cTn id="49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20"/>
                            </p:stCondLst>
                            <p:childTnLst>
                              <p:par>
                                <p:cTn id="54" presetClass="entr" nodeType="afterEffect" presetSubtype="16" presetID="23" grpId="1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00"/>
                            </p:stCondLst>
                            <p:childTnLst>
                              <p:par>
                                <p:cTn id="59" presetClass="entr" nodeType="afterEffect" presetSubtype="16" presetID="23" grpId="12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480"/>
                            </p:stCondLst>
                            <p:childTnLst>
                              <p:par>
                                <p:cTn id="64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30"/>
                            </p:stCondLst>
                            <p:childTnLst>
                              <p:par>
                                <p:cTn id="69" presetClass="entr" nodeType="afterEffect" presetSubtype="16" presetID="23" grpId="14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610"/>
                            </p:stCondLst>
                            <p:childTnLst>
                              <p:par>
                                <p:cTn id="74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60"/>
                            </p:stCondLst>
                            <p:childTnLst>
                              <p:par>
                                <p:cTn id="79" presetClass="entr" nodeType="afterEffect" presetSubtype="16" presetID="23" grpId="16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740"/>
                            </p:stCondLst>
                            <p:childTnLst>
                              <p:par>
                                <p:cTn id="84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790"/>
                            </p:stCondLst>
                            <p:childTnLst>
                              <p:par>
                                <p:cTn id="89" presetClass="entr" nodeType="afterEffect" presetSubtype="16" presetID="23" grpId="18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870"/>
                            </p:stCondLst>
                            <p:childTnLst>
                              <p:par>
                                <p:cTn id="94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920"/>
                            </p:stCondLst>
                            <p:childTnLst>
                              <p:par>
                                <p:cTn id="99" presetClass="entr" nodeType="afterEffect" presetSubtype="16" presetID="23" grpId="20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Class="entr" nodeType="afterEffect" presetSubtype="16" presetID="23" grpId="2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80"/>
                            </p:stCondLst>
                            <p:childTnLst>
                              <p:par>
                                <p:cTn id="109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130"/>
                            </p:stCondLst>
                            <p:childTnLst>
                              <p:par>
                                <p:cTn id="114" presetClass="entr" nodeType="afterEffect" presetSubtype="16" presetID="23" grpId="23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210"/>
                            </p:stCondLst>
                            <p:childTnLst>
                              <p:par>
                                <p:cTn id="119" presetClass="entr" nodeType="afterEffect" presetSubtype="16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260"/>
                            </p:stCondLst>
                            <p:childTnLst>
                              <p:par>
                                <p:cTn id="124" presetClass="entr" nodeType="afterEffect" presetSubtype="16" presetID="23" grpId="2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340"/>
                            </p:stCondLst>
                            <p:childTnLst>
                              <p:par>
                                <p:cTn id="129" presetClass="entr" nodeType="afterEffect" presetSubtype="16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90"/>
                            </p:stCondLst>
                            <p:childTnLst>
                              <p:par>
                                <p:cTn id="134" presetClass="entr" nodeType="afterEffect" presetSubtype="16" presetID="23" grpId="2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470"/>
                            </p:stCondLst>
                            <p:childTnLst>
                              <p:par>
                                <p:cTn id="139" presetClass="entr" nodeType="afterEffect" presetSubtype="16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520"/>
                            </p:stCondLst>
                            <p:childTnLst>
                              <p:par>
                                <p:cTn id="144" presetClass="entr" nodeType="afterEffect" presetSubtype="16" presetID="23" grpId="2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600"/>
                            </p:stCondLst>
                            <p:childTnLst>
                              <p:par>
                                <p:cTn id="149" presetClass="entr" nodeType="afterEffect" presetSubtype="16" presetID="23" grpId="30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680"/>
                            </p:stCondLst>
                            <p:childTnLst>
                              <p:par>
                                <p:cTn id="154" presetClass="entr" nodeType="afterEffect" presetSubtype="16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730"/>
                            </p:stCondLst>
                            <p:childTnLst>
                              <p:par>
                                <p:cTn id="159" presetClass="entr" nodeType="afterEffect" presetSubtype="16" presetID="23" grpId="32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810"/>
                            </p:stCondLst>
                            <p:childTnLst>
                              <p:par>
                                <p:cTn id="164" presetClass="entr" nodeType="after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860"/>
                            </p:stCondLst>
                            <p:childTnLst>
                              <p:par>
                                <p:cTn id="169" presetClass="entr" nodeType="afterEffect" presetSubtype="16" presetID="23" grpId="34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940"/>
                            </p:stCondLst>
                            <p:childTnLst>
                              <p:par>
                                <p:cTn id="174" presetClass="entr" nodeType="afterEffect" presetSubtype="16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990"/>
                            </p:stCondLst>
                            <p:childTnLst>
                              <p:par>
                                <p:cTn id="179" presetClass="entr" nodeType="afterEffect" presetSubtype="16" presetID="23" grpId="36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070"/>
                            </p:stCondLst>
                            <p:childTnLst>
                              <p:par>
                                <p:cTn id="184" presetClass="entr" nodeType="afterEffect" presetSubtype="16" presetID="23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120"/>
                            </p:stCondLst>
                            <p:childTnLst>
                              <p:par>
                                <p:cTn id="189" presetClass="entr" nodeType="afterEffect" presetSubtype="16" presetID="23" grpId="38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200"/>
                            </p:stCondLst>
                            <p:childTnLst>
                              <p:par>
                                <p:cTn id="194" presetClass="entr" nodeType="afterEffect" presetSubtype="16" presetID="23" grpId="3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280"/>
                            </p:stCondLst>
                            <p:childTnLst>
                              <p:par>
                                <p:cTn id="199" presetClass="entr" nodeType="afterEffect" presetSubtype="16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4330"/>
                            </p:stCondLst>
                            <p:childTnLst>
                              <p:par>
                                <p:cTn id="204" presetClass="entr" nodeType="afterEffect" presetSubtype="16" presetID="23" grpId="4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5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410"/>
                            </p:stCondLst>
                            <p:childTnLst>
                              <p:par>
                                <p:cTn id="209" presetClass="entr" nodeType="afterEffect" presetSubtype="16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4460"/>
                            </p:stCondLst>
                            <p:childTnLst>
                              <p:par>
                                <p:cTn id="214" presetClass="entr" nodeType="afterEffect" presetSubtype="16" presetID="23" grpId="43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540"/>
                            </p:stCondLst>
                            <p:childTnLst>
                              <p:par>
                                <p:cTn id="219" presetClass="entr" nodeType="afterEffect" presetSubtype="16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590"/>
                            </p:stCondLst>
                            <p:childTnLst>
                              <p:par>
                                <p:cTn id="224" presetClass="entr" nodeType="afterEffect" presetSubtype="16" presetID="23" grpId="4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5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4670"/>
                            </p:stCondLst>
                            <p:childTnLst>
                              <p:par>
                                <p:cTn id="229" presetClass="entr" nodeType="afterEffect" presetSubtype="16" presetID="23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4720"/>
                            </p:stCondLst>
                            <p:childTnLst>
                              <p:par>
                                <p:cTn id="234" presetClass="entr" nodeType="afterEffect" presetSubtype="16" presetID="23" grpId="4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5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800"/>
                            </p:stCondLst>
                            <p:childTnLst>
                              <p:par>
                                <p:cTn id="239" presetClass="entr" nodeType="afterEffect" presetSubtype="16" presetID="23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850"/>
                            </p:stCondLst>
                            <p:childTnLst>
                              <p:par>
                                <p:cTn id="244" presetClass="entr" nodeType="afterEffect" presetSubtype="16" presetID="23" grpId="4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5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4930"/>
                            </p:stCondLst>
                            <p:childTnLst>
                              <p:par>
                                <p:cTn id="249" presetClass="entr" nodeType="afterEffect" presetSubtype="16" presetID="23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4980"/>
                            </p:stCondLst>
                            <p:childTnLst>
                              <p:par>
                                <p:cTn id="254" presetClass="entr" nodeType="afterEffect" presetSubtype="16" presetID="23" grpId="5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5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60"/>
                            </p:stCondLst>
                            <p:childTnLst>
                              <p:par>
                                <p:cTn id="259" presetClass="entr" nodeType="afterEffect" presetSubtype="16" presetID="23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110"/>
                            </p:stCondLst>
                            <p:childTnLst>
                              <p:par>
                                <p:cTn id="264" presetClass="entr" nodeType="afterEffect" presetSubtype="16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5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160"/>
                            </p:stCondLst>
                            <p:childTnLst>
                              <p:par>
                                <p:cTn id="269" presetClass="entr" nodeType="afterEffect" presetSubtype="16" presetID="23" grpId="54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240"/>
                            </p:stCondLst>
                            <p:childTnLst>
                              <p:par>
                                <p:cTn id="274" presetClass="entr" nodeType="afterEffect" presetSubtype="16" presetID="23" grpId="5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5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320"/>
                            </p:stCondLst>
                            <p:childTnLst>
                              <p:par>
                                <p:cTn id="279" presetClass="entr" nodeType="afterEffect" presetSubtype="16" presetID="23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370"/>
                            </p:stCondLst>
                            <p:childTnLst>
                              <p:par>
                                <p:cTn id="284" presetClass="entr" nodeType="afterEffect" presetSubtype="16" presetID="23" grpId="5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5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450"/>
                            </p:stCondLst>
                            <p:childTnLst>
                              <p:par>
                                <p:cTn id="289" presetClass="entr" nodeType="afterEffect" presetSubtype="16" presetID="23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500"/>
                            </p:stCondLst>
                            <p:childTnLst>
                              <p:par>
                                <p:cTn id="294" presetClass="entr" nodeType="afterEffect" presetSubtype="16" presetID="23" grpId="5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5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580"/>
                            </p:stCondLst>
                            <p:childTnLst>
                              <p:par>
                                <p:cTn id="299" presetClass="entr" nodeType="afterEffect" presetSubtype="16" presetID="23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630"/>
                            </p:stCondLst>
                            <p:childTnLst>
                              <p:par>
                                <p:cTn id="304" presetClass="entr" nodeType="afterEffect" presetSubtype="16" presetID="23" grpId="6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5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710"/>
                            </p:stCondLst>
                            <p:childTnLst>
                              <p:par>
                                <p:cTn id="309" presetClass="entr" nodeType="afterEffect" presetSubtype="16" presetID="23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760"/>
                            </p:stCondLst>
                            <p:childTnLst>
                              <p:par>
                                <p:cTn id="314" presetClass="entr" nodeType="afterEffect" presetSubtype="16" presetID="23" grpId="63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5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5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840"/>
                            </p:stCondLst>
                            <p:childTnLst>
                              <p:par>
                                <p:cTn id="319" presetClass="entr" nodeType="afterEffect" presetSubtype="16" presetID="23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890"/>
                            </p:stCondLst>
                            <p:childTnLst>
                              <p:par>
                                <p:cTn id="324" presetClass="entr" nodeType="afterEffect" presetSubtype="16" presetID="23" grpId="6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5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5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970"/>
                            </p:stCondLst>
                            <p:childTnLst>
                              <p:par>
                                <p:cTn id="329" presetClass="entr" nodeType="afterEffect" presetSubtype="16" presetID="23" grpId="6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6020"/>
                            </p:stCondLst>
                            <p:childTnLst>
                              <p:par>
                                <p:cTn id="334" presetClass="entr" nodeType="afterEffect" presetSubtype="16" presetID="23" grpId="6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5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6100"/>
                            </p:stCondLst>
                            <p:childTnLst>
                              <p:par>
                                <p:cTn id="339" presetClass="entr" nodeType="afterEffect" presetSubtype="16" presetID="23" grpId="68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6180"/>
                            </p:stCondLst>
                            <p:childTnLst>
                              <p:par>
                                <p:cTn id="344" presetClass="entr" nodeType="afterEffect" presetSubtype="16" presetID="23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5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6230"/>
                            </p:stCondLst>
                            <p:childTnLst>
                              <p:par>
                                <p:cTn id="349" presetClass="entr" nodeType="afterEffect" presetSubtype="16" presetID="23" grpId="70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6310"/>
                            </p:stCondLst>
                            <p:childTnLst>
                              <p:par>
                                <p:cTn id="354" presetClass="entr" nodeType="afterEffect" presetSubtype="16" presetID="23" grpId="7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5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5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6360"/>
                            </p:stCondLst>
                            <p:childTnLst>
                              <p:par>
                                <p:cTn id="359" presetClass="entr" nodeType="afterEffect" presetSubtype="16" presetID="23" grpId="72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5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6440"/>
                            </p:stCondLst>
                            <p:childTnLst>
                              <p:par>
                                <p:cTn id="364" presetClass="entr" nodeType="afterEffect" presetSubtype="16" presetID="23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5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50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Class="emph" nodeType="afterEffect" presetSubtype="0" presetID="26" grpId="74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70" dur="1000" fill="hold" tmFilter="0, 0; .2, .5; .8, .5; 1, 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1" dur="500" fill="hold" autoRev="1"/>
                                        <p:tgtEl>
                                          <p:spTgt spid="10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Class="emph" nodeType="withEffect" presetSubtype="0" presetID="26" grpId="75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74" dur="1000" fill="hold" tmFilter="0, 0; .2, .5; .8, .5; 1, 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5" dur="500" fill="hold" autoRev="1"/>
                                        <p:tgtEl>
                                          <p:spTgt spid="1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Class="emph" nodeType="withEffect" presetSubtype="0" presetID="26" grpId="76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78" dur="1000" fill="hold" tmFilter="0, 0; .2, .5; .8, .5; 1, 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9" dur="500" fill="hold" autoRev="1"/>
                                        <p:tgtEl>
                                          <p:spTgt spid="10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Class="emph" nodeType="withEffect" presetSubtype="0" presetID="26" grpId="77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82" dur="1000" fill="hold" tmFilter="0, 0; .2, .5; .8, .5; 1, 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3" dur="500" fill="hold" autoRev="1"/>
                                        <p:tgtEl>
                                          <p:spTgt spid="10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Class="emph" nodeType="withEffect" presetSubtype="0" presetID="26" grpId="78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86" dur="1000" fill="hold" tmFilter="0, 0; .2, .5; .8, .5; 1, 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7" dur="500" fill="hold" autoRev="1"/>
                                        <p:tgtEl>
                                          <p:spTgt spid="10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Class="emph" nodeType="withEffect" presetSubtype="0" presetID="26" grpId="79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90" dur="1000" fill="hold" tmFilter="0, 0; .2, .5; .8, .5; 1, 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1" dur="500" fill="hold" autoRev="1"/>
                                        <p:tgtEl>
                                          <p:spTgt spid="10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Class="emph" nodeType="withEffect" presetSubtype="0" presetID="26" grpId="80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94" dur="1000" fill="hold" tmFilter="0, 0; .2, .5; .8, .5; 1, 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5" dur="500" fill="hold" autoRev="1"/>
                                        <p:tgtEl>
                                          <p:spTgt spid="10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Class="emph" nodeType="withEffect" presetSubtype="0" presetID="26" grpId="81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98" dur="1000" fill="hold" tmFilter="0, 0; .2, .5; .8, .5; 1, 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9" dur="500" fill="hold" autoRev="1"/>
                                        <p:tgtEl>
                                          <p:spTgt spid="1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Class="emph" nodeType="withEffect" presetSubtype="0" presetID="26" grpId="82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02" dur="1000" fill="hold" tmFilter="0, 0; .2, .5; .8, .5; 1, 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3" dur="500" fill="hold" autoRev="1"/>
                                        <p:tgtEl>
                                          <p:spTgt spid="10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Class="emph" nodeType="withEffect" presetSubtype="0" presetID="26" grpId="83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06" dur="1000" fill="hold" tmFilter="0, 0; .2, .5; .8, .5; 1, 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7" dur="500" fill="hold" autoRev="1"/>
                                        <p:tgtEl>
                                          <p:spTgt spid="10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Class="emph" nodeType="withEffect" presetSubtype="0" presetID="26" grpId="84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10" dur="1000" fill="hold" tmFilter="0, 0; .2, .5; .8, .5; 1, 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1" dur="500" fill="hold" autoRev="1"/>
                                        <p:tgtEl>
                                          <p:spTgt spid="10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Class="emph" nodeType="withEffect" presetSubtype="0" presetID="26" grpId="85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14" dur="1000" fill="hold" tmFilter="0, 0; .2, .5; .8, .5; 1, 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5" dur="500" fill="hold" autoRev="1"/>
                                        <p:tgtEl>
                                          <p:spTgt spid="1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Class="emph" nodeType="withEffect" presetSubtype="0" presetID="26" grpId="86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18" dur="1000" fill="hold" tmFilter="0, 0; .2, .5; .8, .5; 1, 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9" dur="500" fill="hold" autoRev="1"/>
                                        <p:tgtEl>
                                          <p:spTgt spid="10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Class="emph" nodeType="withEffect" presetSubtype="0" presetID="26" grpId="87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22" dur="1000" fill="hold" tmFilter="0, 0; .2, .5; .8, .5; 1, 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3" dur="500" fill="hold" autoRev="1"/>
                                        <p:tgtEl>
                                          <p:spTgt spid="10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Class="emph" nodeType="withEffect" presetSubtype="0" presetID="26" grpId="88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26" dur="1000" fill="hold" tmFilter="0, 0; .2, .5; .8, .5; 1, 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7" dur="500" fill="hold" autoRev="1"/>
                                        <p:tgtEl>
                                          <p:spTgt spid="10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Class="emph" nodeType="withEffect" presetSubtype="0" presetID="26" grpId="89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30" dur="1000" fill="hold" tmFilter="0, 0; .2, .5; .8, .5; 1, 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1" dur="500" fill="hold" autoRev="1"/>
                                        <p:tgtEl>
                                          <p:spTgt spid="10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Class="emph" nodeType="withEffect" presetSubtype="0" presetID="26" grpId="90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34" dur="1000" fill="hold" tmFilter="0, 0; .2, .5; .8, .5; 1, 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5" dur="500" fill="hold" autoRev="1"/>
                                        <p:tgtEl>
                                          <p:spTgt spid="10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Class="emph" nodeType="withEffect" presetSubtype="0" presetID="26" grpId="91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38" dur="1000" fill="hold" tmFilter="0, 0; .2, .5; .8, .5; 1, 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9" dur="500" fill="hold" autoRev="1"/>
                                        <p:tgtEl>
                                          <p:spTgt spid="10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Class="emph" nodeType="withEffect" presetSubtype="0" presetID="26" grpId="92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42" dur="1000" fill="hold" tmFilter="0, 0; .2, .5; .8, .5; 1, 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3" dur="500" fill="hold" autoRev="1"/>
                                        <p:tgtEl>
                                          <p:spTgt spid="10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Class="emph" nodeType="withEffect" presetSubtype="0" presetID="26" grpId="93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46" dur="1000" fill="hold" tmFilter="0, 0; .2, .5; .8, .5; 1, 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7" dur="500" fill="hold" autoRev="1"/>
                                        <p:tgtEl>
                                          <p:spTgt spid="10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Class="emph" nodeType="withEffect" presetSubtype="0" presetID="26" grpId="94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50" dur="1000" fill="hold" tmFilter="0, 0; .2, .5; .8, .5; 1, 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1" dur="500" fill="hold" autoRev="1"/>
                                        <p:tgtEl>
                                          <p:spTgt spid="10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Class="emph" nodeType="withEffect" presetSubtype="0" presetID="26" grpId="95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54" dur="1000" fill="hold" tmFilter="0, 0; .2, .5; .8, .5; 1, 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5" dur="500" fill="hold" autoRev="1"/>
                                        <p:tgtEl>
                                          <p:spTgt spid="10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Class="emph" nodeType="withEffect" presetSubtype="0" presetID="26" grpId="96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58" dur="1000" fill="hold" tmFilter="0, 0; .2, .5; .8, .5; 1, 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9" dur="500" fill="hold" autoRev="1"/>
                                        <p:tgtEl>
                                          <p:spTgt spid="10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Class="emph" nodeType="withEffect" presetSubtype="0" presetID="26" grpId="97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62" dur="1000" fill="hold" tmFilter="0, 0; .2, .5; .8, .5; 1, 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3" dur="500" fill="hold" autoRev="1"/>
                                        <p:tgtEl>
                                          <p:spTgt spid="10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Class="emph" nodeType="withEffect" presetSubtype="0" presetID="26" grpId="98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66" dur="1000" fill="hold" tmFilter="0, 0; .2, .5; .8, .5; 1, 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7" dur="500" fill="hold" autoRev="1"/>
                                        <p:tgtEl>
                                          <p:spTgt spid="10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1050"/>
                            </p:stCondLst>
                            <p:childTnLst>
                              <p:par>
                                <p:cTn id="469" presetClass="entr" nodeType="afterEffect" presetSubtype="16" presetID="23" grpId="9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5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Class="emph" nodeType="afterEffect" presetSubtype="0" presetID="26" grpId="100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75" dur="1000" fill="hold" tmFilter="0, 0; .2, .5; .8, .5; 1, 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6" dur="500" fill="hold" autoRev="1"/>
                                        <p:tgtEl>
                                          <p:spTgt spid="10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7" grpId="13"/>
      <p:bldP build="whole" bldLvl="1" animBg="1" rev="0" advAuto="0" spid="1092" grpId="53"/>
      <p:bldP build="whole" bldLvl="1" animBg="1" rev="0" advAuto="0" spid="1087" grpId="91"/>
      <p:bldP build="whole" bldLvl="1" animBg="1" rev="0" advAuto="0" spid="1086" grpId="62"/>
      <p:bldP build="whole" bldLvl="1" animBg="1" rev="0" advAuto="0" spid="1025" grpId="39"/>
      <p:bldP build="whole" bldLvl="1" animBg="1" rev="0" advAuto="0" spid="1043" grpId="25"/>
      <p:bldP build="whole" bldLvl="1" animBg="1" rev="0" advAuto="0" spid="1074" grpId="75"/>
      <p:bldP build="whole" bldLvl="1" animBg="1" rev="0" advAuto="0" spid="1056" grpId="45"/>
      <p:bldP build="whole" bldLvl="1" animBg="1" rev="0" advAuto="0" spid="1049" grpId="26"/>
      <p:bldP build="whole" bldLvl="1" animBg="1" rev="0" advAuto="0" spid="1036" grpId="6"/>
      <p:bldP build="whole" bldLvl="1" animBg="1" rev="0" advAuto="0" spid="1080" grpId="82"/>
      <p:bldP build="whole" bldLvl="1" animBg="1" rev="0" advAuto="0" spid="1079" grpId="51"/>
      <p:bldP build="whole" bldLvl="1" animBg="1" rev="0" advAuto="0" spid="1026" grpId="4"/>
      <p:bldP build="whole" bldLvl="1" animBg="1" rev="0" advAuto="0" spid="1092" grpId="78"/>
      <p:bldP build="whole" bldLvl="1" animBg="1" rev="0" advAuto="0" spid="1024" grpId="30"/>
      <p:bldP build="whole" bldLvl="1" animBg="1" rev="0" advAuto="0" spid="1042" grpId="16"/>
      <p:bldP build="whole" bldLvl="1" animBg="1" rev="0" advAuto="0" spid="1055" grpId="36"/>
      <p:bldP build="whole" bldLvl="1" animBg="1" rev="0" advAuto="0" spid="1086" grpId="87"/>
      <p:bldP build="whole" bldLvl="1" animBg="1" rev="0" advAuto="0" spid="1073" grpId="68"/>
      <p:bldP build="whole" bldLvl="1" animBg="1" rev="0" advAuto="0" spid="1085" grpId="58"/>
      <p:bldP build="whole" bldLvl="1" animBg="1" rev="0" advAuto="0" spid="1048" grpId="17"/>
      <p:bldP build="whole" bldLvl="1" animBg="1" rev="0" advAuto="0" spid="1066" grpId="47"/>
      <p:bldP build="whole" bldLvl="1" animBg="1" rev="0" advAuto="0" spid="1061" grpId="46"/>
      <p:bldP build="whole" bldLvl="1" animBg="1" rev="0" advAuto="0" spid="1079" grpId="76"/>
      <p:bldP build="whole" bldLvl="1" animBg="1" rev="0" advAuto="0" spid="1023" grpId="21"/>
      <p:bldP build="whole" bldLvl="1" animBg="1" rev="0" advAuto="0" spid="1054" grpId="27"/>
      <p:bldP build="whole" bldLvl="1" animBg="1" rev="0" advAuto="0" spid="1041" grpId="7"/>
      <p:bldP build="whole" bldLvl="1" animBg="1" rev="0" advAuto="0" spid="1091" grpId="73"/>
      <p:bldP build="whole" bldLvl="1" animBg="1" rev="0" advAuto="0" spid="1085" grpId="83"/>
      <p:bldP build="whole" bldLvl="1" animBg="1" rev="0" advAuto="0" spid="1047" grpId="8"/>
      <p:bldP build="whole" bldLvl="1" animBg="1" rev="0" advAuto="0" spid="1065" grpId="38"/>
      <p:bldP build="whole" bldLvl="1" animBg="1" rev="0" advAuto="0" spid="1072" grpId="63"/>
      <p:bldP build="whole" bldLvl="1" animBg="1" rev="0" advAuto="0" spid="1084" grpId="52"/>
      <p:bldP build="whole" bldLvl="1" animBg="1" rev="0" advAuto="0" spid="1073" grpId="93"/>
      <p:bldP build="whole" bldLvl="1" animBg="1" rev="0" advAuto="0" spid="1060" grpId="37"/>
      <p:bldP build="whole" bldLvl="1" animBg="1" rev="0" advAuto="0" spid="1078" grpId="69"/>
      <p:bldP build="whole" bldLvl="1" animBg="1" rev="0" advAuto="0" spid="1022" grpId="12"/>
      <p:bldP build="whole" bldLvl="1" animBg="1" rev="0" advAuto="0" spid="1053" grpId="18"/>
      <p:bldP build="whole" bldLvl="1" animBg="1" rev="0" advAuto="0" spid="1091" grpId="98"/>
      <p:bldP build="whole" bldLvl="1" animBg="1" rev="0" advAuto="0" spid="1035" grpId="41"/>
      <p:bldP build="whole" bldLvl="1" animBg="1" rev="0" advAuto="0" spid="1064" grpId="29"/>
      <p:bldP build="whole" bldLvl="1" animBg="1" rev="0" advAuto="0" spid="1084" grpId="77"/>
      <p:bldP build="whole" bldLvl="1" animBg="1" rev="0" advAuto="0" spid="1090" grpId="72"/>
      <p:bldP build="whole" bldLvl="1" animBg="1" rev="0" advAuto="0" spid="1072" grpId="88"/>
      <p:bldP build="whole" bldLvl="1" animBg="1" rev="0" advAuto="0" spid="1071" grpId="59"/>
      <p:bldP build="whole" bldLvl="1" animBg="1" rev="0" advAuto="0" spid="1059" grpId="28"/>
      <p:bldP build="whole" bldLvl="1" animBg="1" rev="0" advAuto="0" spid="1021" grpId="3"/>
      <p:bldP build="whole" bldLvl="1" animBg="1" rev="0" advAuto="0" spid="1077" grpId="64"/>
      <p:bldP build="whole" bldLvl="1" animBg="1" rev="0" advAuto="0" spid="1052" grpId="9"/>
      <p:bldP build="whole" bldLvl="1" animBg="1" rev="0" advAuto="0" spid="1078" grpId="94"/>
      <p:bldP build="whole" bldLvl="1" animBg="1" rev="0" advAuto="0" spid="1034" grpId="32"/>
      <p:bldP build="whole" bldLvl="1" animBg="1" rev="0" advAuto="0" spid="1063" grpId="20"/>
      <p:bldP build="whole" bldLvl="1" animBg="1" rev="0" advAuto="0" spid="1083" grpId="70"/>
      <p:bldP build="whole" bldLvl="1" animBg="1" rev="0" advAuto="0" spid="1090" grpId="97"/>
      <p:bldP build="whole" bldLvl="1" animBg="1" rev="0" advAuto="0" spid="1089" grpId="67"/>
      <p:bldP build="whole" bldLvl="1" animBg="1" rev="0" advAuto="0" spid="1058" grpId="19"/>
      <p:bldP build="whole" bldLvl="1" animBg="1" rev="0" advAuto="0" spid="1071" grpId="84"/>
      <p:bldP build="whole" bldLvl="1" animBg="1" rev="0" advAuto="0" spid="1070" grpId="55"/>
      <p:bldP build="whole" bldLvl="1" animBg="1" rev="0" advAuto="0" spid="1040" grpId="42"/>
      <p:bldP build="whole" bldLvl="1" animBg="1" rev="0" advAuto="0" spid="1077" grpId="89"/>
      <p:bldP build="whole" bldLvl="1" animBg="1" rev="0" advAuto="0" spid="1068" grpId="2"/>
      <p:bldP build="whole" bldLvl="1" animBg="1" rev="0" advAuto="0" spid="1076" grpId="60"/>
      <p:bldP build="whole" bldLvl="1" animBg="1" rev="0" advAuto="0" spid="1033" grpId="23"/>
      <p:bldP build="whole" bldLvl="1" animBg="1" rev="0" advAuto="0" spid="1062" grpId="11"/>
      <p:bldP build="whole" bldLvl="1" animBg="1" rev="0" advAuto="0" spid="1046" grpId="48"/>
      <p:bldP build="whole" bldLvl="1" animBg="1" rev="0" advAuto="0" spid="1057" grpId="10"/>
      <p:bldP build="whole" bldLvl="1" animBg="1" rev="0" advAuto="0" spid="1082" grpId="65"/>
      <p:bldP build="whole" bldLvl="1" animBg="1" rev="0" advAuto="0" spid="1089" grpId="92"/>
      <p:bldP build="whole" bldLvl="1" animBg="1" rev="0" advAuto="0" spid="1083" grpId="95"/>
      <p:bldP build="whole" bldLvl="1" animBg="1" rev="0" advAuto="0" spid="1070" grpId="80"/>
      <p:bldP build="whole" bldLvl="1" animBg="1" rev="0" advAuto="0" spid="1069" grpId="49"/>
      <p:bldP build="whole" bldLvl="1" animBg="1" rev="0" advAuto="0" spid="1039" grpId="33"/>
      <p:bldP build="whole" bldLvl="1" animBg="1" rev="0" advAuto="0" spid="1088" grpId="71"/>
      <p:bldP build="whole" bldLvl="1" animBg="1" rev="0" advAuto="0" spid="1029" grpId="31"/>
      <p:bldP build="whole" bldLvl="1" animBg="1" rev="0" advAuto="0" spid="1032" grpId="14"/>
      <p:bldP build="whole" bldLvl="1" animBg="1" rev="0" advAuto="0" spid="1076" grpId="85"/>
      <p:bldP build="whole" bldLvl="1" animBg="1" rev="0" advAuto="0" spid="1075" grpId="56"/>
      <p:bldP build="whole" bldLvl="1" animBg="1" rev="0" advAuto="0" spid="1067" grpId="1"/>
      <p:bldP build="whole" bldLvl="1" animBg="1" rev="0" advAuto="0" spid="1045" grpId="43"/>
      <p:bldP build="whole" bldLvl="1" animBg="1" rev="0" advAuto="0" spid="1082" grpId="90"/>
      <p:bldP build="whole" bldLvl="1" animBg="1" rev="0" advAuto="0" spid="1081" grpId="61"/>
      <p:bldP build="whole" bldLvl="1" animBg="1" rev="0" advAuto="0" spid="1051" grpId="44"/>
      <p:bldP build="whole" bldLvl="1" animBg="1" rev="0" advAuto="0" spid="1038" grpId="24"/>
      <p:bldP build="whole" bldLvl="1" animBg="1" rev="0" advAuto="0" spid="1069" grpId="74"/>
      <p:bldP build="whole" bldLvl="1" animBg="1" rev="0" advAuto="0" spid="1093" grpId="54"/>
      <p:bldP build="whole" bldLvl="1" animBg="1" rev="0" advAuto="0" spid="1030" grpId="40"/>
      <p:bldP build="whole" bldLvl="1" animBg="1" rev="0" advAuto="0" spid="1028" grpId="22"/>
      <p:bldP build="whole" bldLvl="1" animBg="1" rev="0" advAuto="0" spid="1031" grpId="5"/>
      <p:bldP build="whole" bldLvl="1" animBg="1" rev="0" advAuto="0" spid="1087" grpId="66"/>
      <p:bldP build="whole" bldLvl="1" animBg="1" rev="0" advAuto="0" spid="1088" grpId="96"/>
      <p:bldP build="whole" bldLvl="1" animBg="1" rev="0" advAuto="0" spid="1074" grpId="50"/>
      <p:bldP build="whole" bldLvl="1" animBg="1" rev="0" advAuto="0" spid="1075" grpId="81"/>
      <p:bldP build="whole" bldLvl="1" animBg="1" rev="0" advAuto="0" spid="1044" grpId="34"/>
      <p:bldP build="whole" bldLvl="1" animBg="1" rev="0" advAuto="0" spid="1094" grpId="99"/>
      <p:bldP build="whole" bldLvl="1" animBg="1" rev="0" advAuto="0" spid="1094" grpId="100"/>
      <p:bldP build="whole" bldLvl="1" animBg="1" rev="0" advAuto="0" spid="1050" grpId="35"/>
      <p:bldP build="whole" bldLvl="1" animBg="1" rev="0" advAuto="0" spid="1037" grpId="15"/>
      <p:bldP build="whole" bldLvl="1" animBg="1" rev="0" advAuto="0" spid="1081" grpId="86"/>
      <p:bldP build="whole" bldLvl="1" animBg="1" rev="0" advAuto="0" spid="1080" grpId="57"/>
      <p:bldP build="whole" bldLvl="1" animBg="1" rev="0" advAuto="0" spid="1093" grpId="79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Type aliases</a:t>
            </a:r>
          </a:p>
        </p:txBody>
      </p:sp>
      <p:pic>
        <p:nvPicPr>
          <p:cNvPr id="1097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8" name="cloning.png" descr="cloni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88542" y="7502904"/>
            <a:ext cx="5051948" cy="50519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01" name="Group"/>
          <p:cNvGrpSpPr/>
          <p:nvPr/>
        </p:nvGrpSpPr>
        <p:grpSpPr>
          <a:xfrm>
            <a:off x="5251085" y="9348161"/>
            <a:ext cx="2540001" cy="2540001"/>
            <a:chOff x="0" y="0"/>
            <a:chExt cx="2540000" cy="2540000"/>
          </a:xfrm>
        </p:grpSpPr>
        <p:sp>
          <p:nvSpPr>
            <p:cNvPr id="1099" name="Circle"/>
            <p:cNvSpPr/>
            <p:nvPr/>
          </p:nvSpPr>
          <p:spPr>
            <a:xfrm>
              <a:off x="0" y="0"/>
              <a:ext cx="2540000" cy="25400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1100" name="sheep.png" descr="sheep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53264" y="453265"/>
              <a:ext cx="1633471" cy="16334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04" name="Group"/>
          <p:cNvGrpSpPr/>
          <p:nvPr/>
        </p:nvGrpSpPr>
        <p:grpSpPr>
          <a:xfrm>
            <a:off x="1649820" y="9348161"/>
            <a:ext cx="2540001" cy="2540001"/>
            <a:chOff x="0" y="0"/>
            <a:chExt cx="2540000" cy="2540000"/>
          </a:xfrm>
        </p:grpSpPr>
        <p:sp>
          <p:nvSpPr>
            <p:cNvPr id="1102" name="Circle"/>
            <p:cNvSpPr/>
            <p:nvPr/>
          </p:nvSpPr>
          <p:spPr>
            <a:xfrm>
              <a:off x="0" y="0"/>
              <a:ext cx="2540000" cy="25400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1103" name="animal-kingdom (1).png" descr="animal-kingdom (1)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53265" y="453265"/>
              <a:ext cx="1633470" cy="16334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05" name="Type A"/>
          <p:cNvSpPr txBox="1"/>
          <p:nvPr/>
        </p:nvSpPr>
        <p:spPr>
          <a:xfrm>
            <a:off x="1942491" y="8169595"/>
            <a:ext cx="1954658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Type </a:t>
            </a:r>
            <a:r>
              <a:rPr b="1"/>
              <a:t>A</a:t>
            </a:r>
          </a:p>
        </p:txBody>
      </p:sp>
      <p:sp>
        <p:nvSpPr>
          <p:cNvPr id="1106" name="Type B"/>
          <p:cNvSpPr txBox="1"/>
          <p:nvPr/>
        </p:nvSpPr>
        <p:spPr>
          <a:xfrm>
            <a:off x="5562044" y="8169595"/>
            <a:ext cx="1918082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Type </a:t>
            </a:r>
            <a:r>
              <a:rPr b="1"/>
              <a:t>B</a:t>
            </a:r>
          </a:p>
        </p:txBody>
      </p:sp>
      <p:sp>
        <p:nvSpPr>
          <p:cNvPr id="1107" name="Type A"/>
          <p:cNvSpPr txBox="1"/>
          <p:nvPr/>
        </p:nvSpPr>
        <p:spPr>
          <a:xfrm>
            <a:off x="11994959" y="6185813"/>
            <a:ext cx="1954658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Type </a:t>
            </a:r>
            <a:r>
              <a:rPr b="1"/>
              <a:t>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6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6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6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00"/>
                            </p:stCondLst>
                            <p:childTnLst>
                              <p:par>
                                <p:cTn id="27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98" grpId="5"/>
      <p:bldP build="whole" bldLvl="1" animBg="1" rev="0" advAuto="0" spid="1107" grpId="6"/>
      <p:bldP build="whole" bldLvl="1" animBg="1" rev="0" advAuto="0" spid="1105" grpId="1"/>
      <p:bldP build="whole" bldLvl="1" animBg="1" rev="0" advAuto="0" spid="1106" grpId="3"/>
      <p:bldP build="whole" bldLvl="1" animBg="1" rev="0" advAuto="0" spid="1101" grpId="4"/>
      <p:bldP build="whole" bldLvl="1" animBg="1" rev="0" advAuto="0" spid="1104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9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0" name="treasure openning.gif" descr="treasure openning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5000" y="5570775"/>
            <a:ext cx="10160000" cy="762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13" name="Group"/>
          <p:cNvGrpSpPr/>
          <p:nvPr/>
        </p:nvGrpSpPr>
        <p:grpSpPr>
          <a:xfrm>
            <a:off x="10826750" y="3930650"/>
            <a:ext cx="2476500" cy="2476500"/>
            <a:chOff x="0" y="0"/>
            <a:chExt cx="2476500" cy="2476500"/>
          </a:xfrm>
        </p:grpSpPr>
        <p:pic>
          <p:nvPicPr>
            <p:cNvPr id="1111" name="gem (2).png" descr="gem (2)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476500" cy="24765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reflection blurRad="0" stA="82330" stPos="0" endA="0" endPos="40000" dist="0" dir="5400000" fadeDir="5400000" sx="100000" sy="-100000" kx="0" ky="0" algn="bl" rotWithShape="0"/>
            </a:effectLst>
          </p:spPr>
        </p:pic>
        <p:sp>
          <p:nvSpPr>
            <p:cNvPr id="1112" name="rune"/>
            <p:cNvSpPr txBox="1"/>
            <p:nvPr/>
          </p:nvSpPr>
          <p:spPr>
            <a:xfrm>
              <a:off x="640531" y="874712"/>
              <a:ext cx="119543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rune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1" dur="1250" fill="hold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13" grpId="3"/>
      <p:bldP build="whole" bldLvl="1" animBg="1" rev="0" advAuto="0" spid="11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Basic types</a:t>
            </a:r>
          </a:p>
        </p:txBody>
      </p:sp>
      <p:pic>
        <p:nvPicPr>
          <p:cNvPr id="25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5" name="Group"/>
          <p:cNvGrpSpPr/>
          <p:nvPr/>
        </p:nvGrpSpPr>
        <p:grpSpPr>
          <a:xfrm>
            <a:off x="6635926" y="4538381"/>
            <a:ext cx="3538883" cy="1151440"/>
            <a:chOff x="0" y="0"/>
            <a:chExt cx="3538882" cy="1151439"/>
          </a:xfrm>
        </p:grpSpPr>
        <p:sp>
          <p:nvSpPr>
            <p:cNvPr id="253" name="Rectangle"/>
            <p:cNvSpPr/>
            <p:nvPr/>
          </p:nvSpPr>
          <p:spPr>
            <a:xfrm>
              <a:off x="0" y="0"/>
              <a:ext cx="3538883" cy="1151440"/>
            </a:xfrm>
            <a:prstGeom prst="rect">
              <a:avLst/>
            </a:prstGeom>
            <a:solidFill>
              <a:srgbClr val="01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4" name="int"/>
            <p:cNvSpPr txBox="1"/>
            <p:nvPr/>
          </p:nvSpPr>
          <p:spPr>
            <a:xfrm>
              <a:off x="97507" y="212182"/>
              <a:ext cx="334386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int</a:t>
              </a:r>
            </a:p>
          </p:txBody>
        </p:sp>
      </p:grpSp>
      <p:grpSp>
        <p:nvGrpSpPr>
          <p:cNvPr id="258" name="Group"/>
          <p:cNvGrpSpPr/>
          <p:nvPr/>
        </p:nvGrpSpPr>
        <p:grpSpPr>
          <a:xfrm>
            <a:off x="6635926" y="8653181"/>
            <a:ext cx="3538883" cy="1151441"/>
            <a:chOff x="0" y="0"/>
            <a:chExt cx="3538882" cy="1151439"/>
          </a:xfrm>
        </p:grpSpPr>
        <p:sp>
          <p:nvSpPr>
            <p:cNvPr id="256" name="Rectangle"/>
            <p:cNvSpPr/>
            <p:nvPr/>
          </p:nvSpPr>
          <p:spPr>
            <a:xfrm>
              <a:off x="0" y="0"/>
              <a:ext cx="3538883" cy="1151440"/>
            </a:xfrm>
            <a:prstGeom prst="rect">
              <a:avLst/>
            </a:prstGeom>
            <a:solidFill>
              <a:srgbClr val="01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7" name="int32/rune"/>
            <p:cNvSpPr txBox="1"/>
            <p:nvPr/>
          </p:nvSpPr>
          <p:spPr>
            <a:xfrm>
              <a:off x="97507" y="212182"/>
              <a:ext cx="334386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int32/rune</a:t>
              </a:r>
            </a:p>
          </p:txBody>
        </p:sp>
      </p:grpSp>
      <p:grpSp>
        <p:nvGrpSpPr>
          <p:cNvPr id="261" name="Group"/>
          <p:cNvGrpSpPr/>
          <p:nvPr/>
        </p:nvGrpSpPr>
        <p:grpSpPr>
          <a:xfrm>
            <a:off x="6635926" y="10022706"/>
            <a:ext cx="3538883" cy="1151440"/>
            <a:chOff x="0" y="0"/>
            <a:chExt cx="3538882" cy="1151439"/>
          </a:xfrm>
        </p:grpSpPr>
        <p:sp>
          <p:nvSpPr>
            <p:cNvPr id="259" name="Rectangle"/>
            <p:cNvSpPr/>
            <p:nvPr/>
          </p:nvSpPr>
          <p:spPr>
            <a:xfrm>
              <a:off x="0" y="0"/>
              <a:ext cx="3538883" cy="1151440"/>
            </a:xfrm>
            <a:prstGeom prst="rect">
              <a:avLst/>
            </a:prstGeom>
            <a:solidFill>
              <a:srgbClr val="01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0" name="int64"/>
            <p:cNvSpPr txBox="1"/>
            <p:nvPr/>
          </p:nvSpPr>
          <p:spPr>
            <a:xfrm>
              <a:off x="97507" y="212182"/>
              <a:ext cx="334386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int64</a:t>
              </a:r>
            </a:p>
          </p:txBody>
        </p:sp>
      </p:grpSp>
      <p:grpSp>
        <p:nvGrpSpPr>
          <p:cNvPr id="264" name="Group"/>
          <p:cNvGrpSpPr/>
          <p:nvPr/>
        </p:nvGrpSpPr>
        <p:grpSpPr>
          <a:xfrm>
            <a:off x="6635927" y="5909981"/>
            <a:ext cx="3538883" cy="1151441"/>
            <a:chOff x="0" y="0"/>
            <a:chExt cx="3538882" cy="1151439"/>
          </a:xfrm>
        </p:grpSpPr>
        <p:sp>
          <p:nvSpPr>
            <p:cNvPr id="262" name="Rectangle"/>
            <p:cNvSpPr/>
            <p:nvPr/>
          </p:nvSpPr>
          <p:spPr>
            <a:xfrm>
              <a:off x="0" y="0"/>
              <a:ext cx="3538883" cy="1151440"/>
            </a:xfrm>
            <a:prstGeom prst="rect">
              <a:avLst/>
            </a:prstGeom>
            <a:solidFill>
              <a:srgbClr val="01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3" name="int8"/>
            <p:cNvSpPr txBox="1"/>
            <p:nvPr/>
          </p:nvSpPr>
          <p:spPr>
            <a:xfrm>
              <a:off x="97507" y="212182"/>
              <a:ext cx="334386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int8</a:t>
              </a:r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6635927" y="7281581"/>
            <a:ext cx="3538883" cy="1151441"/>
            <a:chOff x="0" y="0"/>
            <a:chExt cx="3538882" cy="1151439"/>
          </a:xfrm>
        </p:grpSpPr>
        <p:sp>
          <p:nvSpPr>
            <p:cNvPr id="265" name="Rectangle"/>
            <p:cNvSpPr/>
            <p:nvPr/>
          </p:nvSpPr>
          <p:spPr>
            <a:xfrm>
              <a:off x="0" y="0"/>
              <a:ext cx="3538883" cy="1151440"/>
            </a:xfrm>
            <a:prstGeom prst="rect">
              <a:avLst/>
            </a:prstGeom>
            <a:solidFill>
              <a:srgbClr val="01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6" name="int16"/>
            <p:cNvSpPr txBox="1"/>
            <p:nvPr/>
          </p:nvSpPr>
          <p:spPr>
            <a:xfrm>
              <a:off x="97507" y="212182"/>
              <a:ext cx="334386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int16</a:t>
              </a:r>
            </a:p>
          </p:txBody>
        </p:sp>
      </p:grpSp>
      <p:grpSp>
        <p:nvGrpSpPr>
          <p:cNvPr id="270" name="Group"/>
          <p:cNvGrpSpPr/>
          <p:nvPr/>
        </p:nvGrpSpPr>
        <p:grpSpPr>
          <a:xfrm>
            <a:off x="10422559" y="3165743"/>
            <a:ext cx="3538883" cy="1151440"/>
            <a:chOff x="0" y="0"/>
            <a:chExt cx="3538882" cy="1151439"/>
          </a:xfrm>
        </p:grpSpPr>
        <p:sp>
          <p:nvSpPr>
            <p:cNvPr id="268" name="Rectangle"/>
            <p:cNvSpPr/>
            <p:nvPr/>
          </p:nvSpPr>
          <p:spPr>
            <a:xfrm>
              <a:off x="0" y="0"/>
              <a:ext cx="3538883" cy="1151440"/>
            </a:xfrm>
            <a:prstGeom prst="rect">
              <a:avLst/>
            </a:prstGeom>
            <a:solidFill>
              <a:srgbClr val="01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9" name="uint"/>
            <p:cNvSpPr txBox="1"/>
            <p:nvPr/>
          </p:nvSpPr>
          <p:spPr>
            <a:xfrm>
              <a:off x="97507" y="212182"/>
              <a:ext cx="334386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</a:t>
              </a:r>
            </a:p>
          </p:txBody>
        </p:sp>
      </p:grpSp>
      <p:grpSp>
        <p:nvGrpSpPr>
          <p:cNvPr id="273" name="Group"/>
          <p:cNvGrpSpPr/>
          <p:nvPr/>
        </p:nvGrpSpPr>
        <p:grpSpPr>
          <a:xfrm>
            <a:off x="10422559" y="7280543"/>
            <a:ext cx="3538883" cy="1151441"/>
            <a:chOff x="0" y="0"/>
            <a:chExt cx="3538882" cy="1151439"/>
          </a:xfrm>
        </p:grpSpPr>
        <p:sp>
          <p:nvSpPr>
            <p:cNvPr id="271" name="Rectangle"/>
            <p:cNvSpPr/>
            <p:nvPr/>
          </p:nvSpPr>
          <p:spPr>
            <a:xfrm>
              <a:off x="0" y="0"/>
              <a:ext cx="3538883" cy="1151440"/>
            </a:xfrm>
            <a:prstGeom prst="rect">
              <a:avLst/>
            </a:prstGeom>
            <a:solidFill>
              <a:srgbClr val="01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2" name="uint32"/>
            <p:cNvSpPr txBox="1"/>
            <p:nvPr/>
          </p:nvSpPr>
          <p:spPr>
            <a:xfrm>
              <a:off x="97507" y="212182"/>
              <a:ext cx="334386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uint32</a:t>
              </a:r>
            </a:p>
          </p:txBody>
        </p:sp>
      </p:grpSp>
      <p:grpSp>
        <p:nvGrpSpPr>
          <p:cNvPr id="276" name="Group"/>
          <p:cNvGrpSpPr/>
          <p:nvPr/>
        </p:nvGrpSpPr>
        <p:grpSpPr>
          <a:xfrm>
            <a:off x="10422559" y="8650068"/>
            <a:ext cx="3538883" cy="1151440"/>
            <a:chOff x="0" y="0"/>
            <a:chExt cx="3538882" cy="1151439"/>
          </a:xfrm>
        </p:grpSpPr>
        <p:sp>
          <p:nvSpPr>
            <p:cNvPr id="274" name="Rectangle"/>
            <p:cNvSpPr/>
            <p:nvPr/>
          </p:nvSpPr>
          <p:spPr>
            <a:xfrm>
              <a:off x="0" y="0"/>
              <a:ext cx="3538883" cy="1151440"/>
            </a:xfrm>
            <a:prstGeom prst="rect">
              <a:avLst/>
            </a:prstGeom>
            <a:solidFill>
              <a:srgbClr val="01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5" name="uint64"/>
            <p:cNvSpPr txBox="1"/>
            <p:nvPr/>
          </p:nvSpPr>
          <p:spPr>
            <a:xfrm>
              <a:off x="97507" y="212182"/>
              <a:ext cx="334386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uint64</a:t>
              </a:r>
            </a:p>
          </p:txBody>
        </p:sp>
      </p:grpSp>
      <p:grpSp>
        <p:nvGrpSpPr>
          <p:cNvPr id="279" name="Group"/>
          <p:cNvGrpSpPr/>
          <p:nvPr/>
        </p:nvGrpSpPr>
        <p:grpSpPr>
          <a:xfrm>
            <a:off x="10422559" y="4537343"/>
            <a:ext cx="3538883" cy="1151440"/>
            <a:chOff x="0" y="0"/>
            <a:chExt cx="3538882" cy="1151439"/>
          </a:xfrm>
        </p:grpSpPr>
        <p:sp>
          <p:nvSpPr>
            <p:cNvPr id="277" name="Rectangle"/>
            <p:cNvSpPr/>
            <p:nvPr/>
          </p:nvSpPr>
          <p:spPr>
            <a:xfrm>
              <a:off x="0" y="0"/>
              <a:ext cx="3538883" cy="1151440"/>
            </a:xfrm>
            <a:prstGeom prst="rect">
              <a:avLst/>
            </a:prstGeom>
            <a:solidFill>
              <a:srgbClr val="01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8" name="uint8/byte"/>
            <p:cNvSpPr txBox="1"/>
            <p:nvPr/>
          </p:nvSpPr>
          <p:spPr>
            <a:xfrm>
              <a:off x="97507" y="212182"/>
              <a:ext cx="334386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uint8/byte</a:t>
              </a:r>
            </a:p>
          </p:txBody>
        </p:sp>
      </p:grpSp>
      <p:grpSp>
        <p:nvGrpSpPr>
          <p:cNvPr id="282" name="Group"/>
          <p:cNvGrpSpPr/>
          <p:nvPr/>
        </p:nvGrpSpPr>
        <p:grpSpPr>
          <a:xfrm>
            <a:off x="10422559" y="5908943"/>
            <a:ext cx="3538883" cy="1151441"/>
            <a:chOff x="0" y="0"/>
            <a:chExt cx="3538882" cy="1151439"/>
          </a:xfrm>
        </p:grpSpPr>
        <p:sp>
          <p:nvSpPr>
            <p:cNvPr id="280" name="Rectangle"/>
            <p:cNvSpPr/>
            <p:nvPr/>
          </p:nvSpPr>
          <p:spPr>
            <a:xfrm>
              <a:off x="0" y="0"/>
              <a:ext cx="3538883" cy="1151440"/>
            </a:xfrm>
            <a:prstGeom prst="rect">
              <a:avLst/>
            </a:prstGeom>
            <a:solidFill>
              <a:srgbClr val="01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1" name="uint16"/>
            <p:cNvSpPr txBox="1"/>
            <p:nvPr/>
          </p:nvSpPr>
          <p:spPr>
            <a:xfrm>
              <a:off x="97507" y="212182"/>
              <a:ext cx="334386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uint16</a:t>
              </a:r>
            </a:p>
          </p:txBody>
        </p:sp>
      </p:grpSp>
      <p:grpSp>
        <p:nvGrpSpPr>
          <p:cNvPr id="285" name="Group"/>
          <p:cNvGrpSpPr/>
          <p:nvPr/>
        </p:nvGrpSpPr>
        <p:grpSpPr>
          <a:xfrm>
            <a:off x="14209191" y="3165743"/>
            <a:ext cx="3538883" cy="1151440"/>
            <a:chOff x="0" y="0"/>
            <a:chExt cx="3538882" cy="1151439"/>
          </a:xfrm>
        </p:grpSpPr>
        <p:sp>
          <p:nvSpPr>
            <p:cNvPr id="283" name="Rectangle"/>
            <p:cNvSpPr/>
            <p:nvPr/>
          </p:nvSpPr>
          <p:spPr>
            <a:xfrm>
              <a:off x="0" y="0"/>
              <a:ext cx="3538883" cy="1151440"/>
            </a:xfrm>
            <a:prstGeom prst="rect">
              <a:avLst/>
            </a:prstGeom>
            <a:solidFill>
              <a:srgbClr val="01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4" name="float32"/>
            <p:cNvSpPr txBox="1"/>
            <p:nvPr/>
          </p:nvSpPr>
          <p:spPr>
            <a:xfrm>
              <a:off x="97507" y="212182"/>
              <a:ext cx="334386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float32</a:t>
              </a:r>
            </a:p>
          </p:txBody>
        </p:sp>
      </p:grpSp>
      <p:grpSp>
        <p:nvGrpSpPr>
          <p:cNvPr id="288" name="Group"/>
          <p:cNvGrpSpPr/>
          <p:nvPr/>
        </p:nvGrpSpPr>
        <p:grpSpPr>
          <a:xfrm>
            <a:off x="14209191" y="7280543"/>
            <a:ext cx="3538883" cy="1151441"/>
            <a:chOff x="0" y="0"/>
            <a:chExt cx="3538882" cy="1151439"/>
          </a:xfrm>
        </p:grpSpPr>
        <p:sp>
          <p:nvSpPr>
            <p:cNvPr id="286" name="Rectangle"/>
            <p:cNvSpPr/>
            <p:nvPr/>
          </p:nvSpPr>
          <p:spPr>
            <a:xfrm>
              <a:off x="0" y="0"/>
              <a:ext cx="3538883" cy="1151440"/>
            </a:xfrm>
            <a:prstGeom prst="rect">
              <a:avLst/>
            </a:prstGeom>
            <a:solidFill>
              <a:srgbClr val="01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7" name="complex128"/>
            <p:cNvSpPr txBox="1"/>
            <p:nvPr/>
          </p:nvSpPr>
          <p:spPr>
            <a:xfrm>
              <a:off x="97507" y="212182"/>
              <a:ext cx="334386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complex128</a:t>
              </a:r>
            </a:p>
          </p:txBody>
        </p:sp>
      </p:grpSp>
      <p:grpSp>
        <p:nvGrpSpPr>
          <p:cNvPr id="291" name="Group"/>
          <p:cNvGrpSpPr/>
          <p:nvPr/>
        </p:nvGrpSpPr>
        <p:grpSpPr>
          <a:xfrm>
            <a:off x="14209191" y="4537343"/>
            <a:ext cx="3538883" cy="1151440"/>
            <a:chOff x="0" y="0"/>
            <a:chExt cx="3538882" cy="1151439"/>
          </a:xfrm>
        </p:grpSpPr>
        <p:sp>
          <p:nvSpPr>
            <p:cNvPr id="289" name="Rectangle"/>
            <p:cNvSpPr/>
            <p:nvPr/>
          </p:nvSpPr>
          <p:spPr>
            <a:xfrm>
              <a:off x="0" y="0"/>
              <a:ext cx="3538883" cy="1151440"/>
            </a:xfrm>
            <a:prstGeom prst="rect">
              <a:avLst/>
            </a:prstGeom>
            <a:solidFill>
              <a:srgbClr val="01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90" name="float64"/>
            <p:cNvSpPr txBox="1"/>
            <p:nvPr/>
          </p:nvSpPr>
          <p:spPr>
            <a:xfrm>
              <a:off x="97507" y="212182"/>
              <a:ext cx="334386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float64</a:t>
              </a:r>
            </a:p>
          </p:txBody>
        </p:sp>
      </p:grpSp>
      <p:grpSp>
        <p:nvGrpSpPr>
          <p:cNvPr id="294" name="Group"/>
          <p:cNvGrpSpPr/>
          <p:nvPr/>
        </p:nvGrpSpPr>
        <p:grpSpPr>
          <a:xfrm>
            <a:off x="14209191" y="5908943"/>
            <a:ext cx="3538883" cy="1151441"/>
            <a:chOff x="0" y="0"/>
            <a:chExt cx="3538882" cy="1151439"/>
          </a:xfrm>
        </p:grpSpPr>
        <p:sp>
          <p:nvSpPr>
            <p:cNvPr id="292" name="Rectangle"/>
            <p:cNvSpPr/>
            <p:nvPr/>
          </p:nvSpPr>
          <p:spPr>
            <a:xfrm>
              <a:off x="0" y="0"/>
              <a:ext cx="3538883" cy="1151440"/>
            </a:xfrm>
            <a:prstGeom prst="rect">
              <a:avLst/>
            </a:prstGeom>
            <a:solidFill>
              <a:srgbClr val="01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93" name="complex64"/>
            <p:cNvSpPr txBox="1"/>
            <p:nvPr/>
          </p:nvSpPr>
          <p:spPr>
            <a:xfrm>
              <a:off x="97507" y="212182"/>
              <a:ext cx="334386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complex64</a:t>
              </a: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10422559" y="10023743"/>
            <a:ext cx="3538883" cy="1151441"/>
            <a:chOff x="0" y="0"/>
            <a:chExt cx="3538882" cy="1151439"/>
          </a:xfrm>
        </p:grpSpPr>
        <p:sp>
          <p:nvSpPr>
            <p:cNvPr id="295" name="Rectangle"/>
            <p:cNvSpPr/>
            <p:nvPr/>
          </p:nvSpPr>
          <p:spPr>
            <a:xfrm>
              <a:off x="0" y="0"/>
              <a:ext cx="3538883" cy="1151440"/>
            </a:xfrm>
            <a:prstGeom prst="rect">
              <a:avLst/>
            </a:prstGeom>
            <a:solidFill>
              <a:srgbClr val="01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96" name="uintptr"/>
            <p:cNvSpPr txBox="1"/>
            <p:nvPr/>
          </p:nvSpPr>
          <p:spPr>
            <a:xfrm>
              <a:off x="97507" y="212182"/>
              <a:ext cx="334386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uintptr</a:t>
              </a:r>
            </a:p>
          </p:txBody>
        </p:sp>
      </p:grpSp>
      <p:grpSp>
        <p:nvGrpSpPr>
          <p:cNvPr id="300" name="Group"/>
          <p:cNvGrpSpPr/>
          <p:nvPr/>
        </p:nvGrpSpPr>
        <p:grpSpPr>
          <a:xfrm>
            <a:off x="14209191" y="8653181"/>
            <a:ext cx="3538883" cy="1151441"/>
            <a:chOff x="0" y="0"/>
            <a:chExt cx="3538882" cy="1151439"/>
          </a:xfrm>
        </p:grpSpPr>
        <p:sp>
          <p:nvSpPr>
            <p:cNvPr id="298" name="Rectangle"/>
            <p:cNvSpPr/>
            <p:nvPr/>
          </p:nvSpPr>
          <p:spPr>
            <a:xfrm>
              <a:off x="0" y="0"/>
              <a:ext cx="3538883" cy="1151440"/>
            </a:xfrm>
            <a:prstGeom prst="rect">
              <a:avLst/>
            </a:prstGeom>
            <a:solidFill>
              <a:srgbClr val="01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99" name="string"/>
            <p:cNvSpPr txBox="1"/>
            <p:nvPr/>
          </p:nvSpPr>
          <p:spPr>
            <a:xfrm>
              <a:off x="97507" y="212182"/>
              <a:ext cx="334386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string</a:t>
              </a:r>
            </a:p>
          </p:txBody>
        </p:sp>
      </p:grpSp>
      <p:grpSp>
        <p:nvGrpSpPr>
          <p:cNvPr id="303" name="Group"/>
          <p:cNvGrpSpPr/>
          <p:nvPr/>
        </p:nvGrpSpPr>
        <p:grpSpPr>
          <a:xfrm>
            <a:off x="6635927" y="3165743"/>
            <a:ext cx="3538883" cy="1151440"/>
            <a:chOff x="0" y="0"/>
            <a:chExt cx="3538882" cy="1151439"/>
          </a:xfrm>
        </p:grpSpPr>
        <p:sp>
          <p:nvSpPr>
            <p:cNvPr id="301" name="Rectangle"/>
            <p:cNvSpPr/>
            <p:nvPr/>
          </p:nvSpPr>
          <p:spPr>
            <a:xfrm>
              <a:off x="0" y="0"/>
              <a:ext cx="3538883" cy="1151440"/>
            </a:xfrm>
            <a:prstGeom prst="rect">
              <a:avLst/>
            </a:prstGeom>
            <a:solidFill>
              <a:srgbClr val="01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02" name="bool"/>
            <p:cNvSpPr txBox="1"/>
            <p:nvPr/>
          </p:nvSpPr>
          <p:spPr>
            <a:xfrm>
              <a:off x="97507" y="212182"/>
              <a:ext cx="334386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bool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Class="entr" nodeType="afterEffect" presetSubtype="0" presetID="15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Class="entr" nodeType="afterEffect" presetSubtype="0" presetID="15" grpId="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00"/>
                            </p:stCondLst>
                            <p:childTnLst>
                              <p:par>
                                <p:cTn id="26" presetClass="entr" nodeType="afterEffect" presetSubtype="0" presetID="15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Class="entr" nodeType="afterEffect" presetSubtype="0" presetID="15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100"/>
                            </p:stCondLst>
                            <p:childTnLst>
                              <p:par>
                                <p:cTn id="40" presetClass="entr" nodeType="afterEffect" presetSubtype="0" presetID="15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200"/>
                            </p:stCondLst>
                            <p:childTnLst>
                              <p:par>
                                <p:cTn id="47" presetClass="entr" nodeType="afterEffect" presetSubtype="0" presetID="15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300"/>
                            </p:stCondLst>
                            <p:childTnLst>
                              <p:par>
                                <p:cTn id="54" presetClass="entr" nodeType="afterEffect" presetSubtype="0" presetID="15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400"/>
                            </p:stCondLst>
                            <p:childTnLst>
                              <p:par>
                                <p:cTn id="61" presetClass="entr" nodeType="afterEffect" presetSubtype="0" presetID="15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" presetClass="entr" nodeType="afterEffect" presetSubtype="0" presetID="15" grpId="1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600"/>
                            </p:stCondLst>
                            <p:childTnLst>
                              <p:par>
                                <p:cTn id="75" presetClass="entr" nodeType="afterEffect" presetSubtype="0" presetID="15" grpId="1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700"/>
                            </p:stCondLst>
                            <p:childTnLst>
                              <p:par>
                                <p:cTn id="82" presetClass="entr" nodeType="afterEffect" presetSubtype="0" presetID="15" grpId="1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800"/>
                            </p:stCondLst>
                            <p:childTnLst>
                              <p:par>
                                <p:cTn id="89" presetClass="entr" nodeType="afterEffect" presetSubtype="0" presetID="15" grpId="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900"/>
                            </p:stCondLst>
                            <p:childTnLst>
                              <p:par>
                                <p:cTn id="96" presetClass="entr" nodeType="afterEffect" presetSubtype="0" presetID="15" grpId="1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3" presetClass="entr" nodeType="afterEffect" presetSubtype="0" presetID="15" grpId="1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6100"/>
                            </p:stCondLst>
                            <p:childTnLst>
                              <p:par>
                                <p:cTn id="110" presetClass="entr" nodeType="afterEffect" presetSubtype="0" presetID="15" grpId="1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7200"/>
                            </p:stCondLst>
                            <p:childTnLst>
                              <p:par>
                                <p:cTn id="117" presetClass="entr" nodeType="afterEffect" presetSubtype="0" presetID="15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0" grpId="2"/>
      <p:bldP build="whole" bldLvl="1" animBg="1" rev="0" advAuto="0" spid="255" grpId="6"/>
      <p:bldP build="whole" bldLvl="1" animBg="1" rev="0" advAuto="0" spid="300" grpId="15"/>
      <p:bldP build="whole" bldLvl="1" animBg="1" rev="0" advAuto="0" spid="267" grpId="12"/>
      <p:bldP build="whole" bldLvl="1" animBg="1" rev="0" advAuto="0" spid="279" grpId="4"/>
      <p:bldP build="whole" bldLvl="1" animBg="1" rev="0" advAuto="0" spid="273" grpId="10"/>
      <p:bldP build="whole" bldLvl="1" animBg="1" rev="0" advAuto="0" spid="276" grpId="13"/>
      <p:bldP build="whole" bldLvl="1" animBg="1" rev="0" advAuto="0" spid="297" grpId="17"/>
      <p:bldP build="whole" bldLvl="1" animBg="1" rev="0" advAuto="0" spid="291" grpId="5"/>
      <p:bldP build="whole" bldLvl="1" animBg="1" rev="0" advAuto="0" spid="303" grpId="1"/>
      <p:bldP build="whole" bldLvl="1" animBg="1" rev="0" advAuto="0" spid="282" grpId="7"/>
      <p:bldP build="whole" bldLvl="1" animBg="1" rev="0" advAuto="0" spid="258" grpId="14"/>
      <p:bldP build="whole" bldLvl="1" animBg="1" rev="0" advAuto="0" spid="261" grpId="16"/>
      <p:bldP build="whole" bldLvl="1" animBg="1" rev="0" advAuto="0" spid="294" grpId="8"/>
      <p:bldP build="whole" bldLvl="1" animBg="1" rev="0" advAuto="0" spid="285" grpId="3"/>
      <p:bldP build="whole" bldLvl="1" animBg="1" rev="0" advAuto="0" spid="264" grpId="9"/>
      <p:bldP build="whole" bldLvl="1" animBg="1" rev="0" advAuto="0" spid="288" grpId="1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Title 6"/>
          <p:cNvSpPr txBox="1"/>
          <p:nvPr>
            <p:ph type="title"/>
          </p:nvPr>
        </p:nvSpPr>
        <p:spPr>
          <a:xfrm>
            <a:off x="7537139" y="1119893"/>
            <a:ext cx="9309721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RUNES ARE JUST NUMBERS</a:t>
            </a:r>
          </a:p>
        </p:txBody>
      </p:sp>
      <p:pic>
        <p:nvPicPr>
          <p:cNvPr id="1116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20" name="Group"/>
          <p:cNvGrpSpPr/>
          <p:nvPr/>
        </p:nvGrpSpPr>
        <p:grpSpPr>
          <a:xfrm>
            <a:off x="7154463" y="6461563"/>
            <a:ext cx="3820122" cy="2647074"/>
            <a:chOff x="0" y="0"/>
            <a:chExt cx="3820121" cy="2647072"/>
          </a:xfrm>
        </p:grpSpPr>
        <p:sp>
          <p:nvSpPr>
            <p:cNvPr id="1117" name="Rounded Rectangle"/>
            <p:cNvSpPr/>
            <p:nvPr/>
          </p:nvSpPr>
          <p:spPr>
            <a:xfrm>
              <a:off x="0" y="0"/>
              <a:ext cx="3820122" cy="2647073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18" name="Rounded Rectangle"/>
            <p:cNvSpPr/>
            <p:nvPr/>
          </p:nvSpPr>
          <p:spPr>
            <a:xfrm>
              <a:off x="316808" y="371036"/>
              <a:ext cx="3186506" cy="1905001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19" name="rune"/>
            <p:cNvSpPr txBox="1"/>
            <p:nvPr/>
          </p:nvSpPr>
          <p:spPr>
            <a:xfrm>
              <a:off x="761826" y="648848"/>
              <a:ext cx="2296468" cy="1349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sz="7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rune</a:t>
              </a:r>
            </a:p>
          </p:txBody>
        </p:sp>
      </p:grpSp>
      <p:sp>
        <p:nvSpPr>
          <p:cNvPr id="1121" name="="/>
          <p:cNvSpPr txBox="1"/>
          <p:nvPr/>
        </p:nvSpPr>
        <p:spPr>
          <a:xfrm>
            <a:off x="11479847" y="6411912"/>
            <a:ext cx="1424306" cy="2746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5000">
                <a:solidFill>
                  <a:srgbClr val="FFFFFF"/>
                </a:solidFill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125" name="Group"/>
          <p:cNvGrpSpPr/>
          <p:nvPr/>
        </p:nvGrpSpPr>
        <p:grpSpPr>
          <a:xfrm>
            <a:off x="13409415" y="6461563"/>
            <a:ext cx="3820122" cy="2647074"/>
            <a:chOff x="0" y="0"/>
            <a:chExt cx="3820121" cy="2647072"/>
          </a:xfrm>
        </p:grpSpPr>
        <p:sp>
          <p:nvSpPr>
            <p:cNvPr id="1122" name="Rounded Rectangle"/>
            <p:cNvSpPr/>
            <p:nvPr/>
          </p:nvSpPr>
          <p:spPr>
            <a:xfrm>
              <a:off x="0" y="0"/>
              <a:ext cx="3820122" cy="2647073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23" name="Rounded Rectangle"/>
            <p:cNvSpPr/>
            <p:nvPr/>
          </p:nvSpPr>
          <p:spPr>
            <a:xfrm>
              <a:off x="316808" y="371036"/>
              <a:ext cx="3186506" cy="1905001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24" name="int32"/>
            <p:cNvSpPr txBox="1"/>
            <p:nvPr/>
          </p:nvSpPr>
          <p:spPr>
            <a:xfrm>
              <a:off x="494214" y="648848"/>
              <a:ext cx="2831692" cy="1349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sz="7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int32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Class="entr" nodeType="afterEffect" presetSubtype="0" presetID="15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1" grpId="2"/>
      <p:bldP build="whole" bldLvl="1" animBg="1" rev="0" advAuto="0" spid="1125" grpId="3"/>
      <p:bldP build="whole" bldLvl="1" animBg="1" rev="0" advAuto="0" spid="1120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8" name="treasure openning.gif" descr="treasure openning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5000" y="5570775"/>
            <a:ext cx="10160000" cy="762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31" name="Group"/>
          <p:cNvGrpSpPr/>
          <p:nvPr/>
        </p:nvGrpSpPr>
        <p:grpSpPr>
          <a:xfrm>
            <a:off x="10826750" y="3930650"/>
            <a:ext cx="2476500" cy="2476500"/>
            <a:chOff x="0" y="0"/>
            <a:chExt cx="2476500" cy="2476500"/>
          </a:xfrm>
        </p:grpSpPr>
        <p:pic>
          <p:nvPicPr>
            <p:cNvPr id="1129" name="emerald.png" descr="emerald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6200000">
              <a:off x="0" y="0"/>
              <a:ext cx="2476500" cy="24765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reflection blurRad="0" stA="82330" stPos="0" endA="0" endPos="40000" dist="0" dir="5400000" fadeDir="5400000" sx="100000" sy="-100000" kx="0" ky="0" algn="bl" rotWithShape="0"/>
            </a:effectLst>
          </p:spPr>
        </p:pic>
        <p:sp>
          <p:nvSpPr>
            <p:cNvPr id="1130" name="byte"/>
            <p:cNvSpPr txBox="1"/>
            <p:nvPr/>
          </p:nvSpPr>
          <p:spPr>
            <a:xfrm>
              <a:off x="640531" y="874712"/>
              <a:ext cx="119543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400">
                  <a:solidFill>
                    <a:srgbClr val="222222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byte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1" dur="1250" fill="hold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31" grpId="1"/>
      <p:bldP build="whole" bldLvl="1" animBg="1" rev="0" advAuto="0" spid="1131" grpId="3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Title 6"/>
          <p:cNvSpPr txBox="1"/>
          <p:nvPr>
            <p:ph type="title"/>
          </p:nvPr>
        </p:nvSpPr>
        <p:spPr>
          <a:xfrm>
            <a:off x="7537139" y="1119893"/>
            <a:ext cx="9309721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bytes ARE JUST NUMBERS</a:t>
            </a:r>
          </a:p>
        </p:txBody>
      </p:sp>
      <p:pic>
        <p:nvPicPr>
          <p:cNvPr id="1134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38" name="Group"/>
          <p:cNvGrpSpPr/>
          <p:nvPr/>
        </p:nvGrpSpPr>
        <p:grpSpPr>
          <a:xfrm>
            <a:off x="7154463" y="6461563"/>
            <a:ext cx="3820122" cy="2647074"/>
            <a:chOff x="0" y="0"/>
            <a:chExt cx="3820121" cy="2647072"/>
          </a:xfrm>
        </p:grpSpPr>
        <p:sp>
          <p:nvSpPr>
            <p:cNvPr id="1135" name="Rounded Rectangle"/>
            <p:cNvSpPr/>
            <p:nvPr/>
          </p:nvSpPr>
          <p:spPr>
            <a:xfrm>
              <a:off x="0" y="0"/>
              <a:ext cx="3820122" cy="2647073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36" name="Rounded Rectangle"/>
            <p:cNvSpPr/>
            <p:nvPr/>
          </p:nvSpPr>
          <p:spPr>
            <a:xfrm>
              <a:off x="316808" y="371036"/>
              <a:ext cx="3186506" cy="1905001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37" name="byte"/>
            <p:cNvSpPr txBox="1"/>
            <p:nvPr/>
          </p:nvSpPr>
          <p:spPr>
            <a:xfrm>
              <a:off x="761826" y="648848"/>
              <a:ext cx="2296468" cy="1349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sz="7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byte</a:t>
              </a:r>
            </a:p>
          </p:txBody>
        </p:sp>
      </p:grpSp>
      <p:sp>
        <p:nvSpPr>
          <p:cNvPr id="1139" name="="/>
          <p:cNvSpPr txBox="1"/>
          <p:nvPr/>
        </p:nvSpPr>
        <p:spPr>
          <a:xfrm>
            <a:off x="11479847" y="6411912"/>
            <a:ext cx="1424306" cy="2746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5000">
                <a:solidFill>
                  <a:srgbClr val="FFFFFF"/>
                </a:solidFill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143" name="Group"/>
          <p:cNvGrpSpPr/>
          <p:nvPr/>
        </p:nvGrpSpPr>
        <p:grpSpPr>
          <a:xfrm>
            <a:off x="13409415" y="6461563"/>
            <a:ext cx="3820122" cy="2647074"/>
            <a:chOff x="0" y="0"/>
            <a:chExt cx="3820121" cy="2647072"/>
          </a:xfrm>
        </p:grpSpPr>
        <p:sp>
          <p:nvSpPr>
            <p:cNvPr id="1140" name="Rounded Rectangle"/>
            <p:cNvSpPr/>
            <p:nvPr/>
          </p:nvSpPr>
          <p:spPr>
            <a:xfrm>
              <a:off x="0" y="0"/>
              <a:ext cx="3820122" cy="2647073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41" name="Rounded Rectangle"/>
            <p:cNvSpPr/>
            <p:nvPr/>
          </p:nvSpPr>
          <p:spPr>
            <a:xfrm>
              <a:off x="316808" y="371036"/>
              <a:ext cx="3186506" cy="1905001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42" name="uint8"/>
            <p:cNvSpPr txBox="1"/>
            <p:nvPr/>
          </p:nvSpPr>
          <p:spPr>
            <a:xfrm>
              <a:off x="494214" y="648848"/>
              <a:ext cx="2831692" cy="1349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sz="7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uint8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Class="entr" nodeType="afterEffect" presetSubtype="0" presetID="15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38" grpId="1"/>
      <p:bldP build="whole" bldLvl="1" animBg="1" rev="0" advAuto="0" spid="1139" grpId="2"/>
      <p:bldP build="whole" bldLvl="1" animBg="1" rev="0" advAuto="0" spid="1143" grpId="3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5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6" name="treasure openning.gif" descr="treasure openning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5000" y="5570775"/>
            <a:ext cx="10160000" cy="762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49" name="Group"/>
          <p:cNvGrpSpPr/>
          <p:nvPr/>
        </p:nvGrpSpPr>
        <p:grpSpPr>
          <a:xfrm>
            <a:off x="10826750" y="3930650"/>
            <a:ext cx="2476500" cy="2476500"/>
            <a:chOff x="0" y="0"/>
            <a:chExt cx="2476500" cy="2476500"/>
          </a:xfrm>
        </p:grpSpPr>
        <p:pic>
          <p:nvPicPr>
            <p:cNvPr id="1147" name="emerald.png" descr="emerald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6200000">
              <a:off x="0" y="0"/>
              <a:ext cx="2476500" cy="24765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reflection blurRad="0" stA="82330" stPos="0" endA="0" endPos="40000" dist="0" dir="5400000" fadeDir="5400000" sx="100000" sy="-100000" kx="0" ky="0" algn="bl" rotWithShape="0"/>
            </a:effectLst>
          </p:spPr>
        </p:pic>
        <p:sp>
          <p:nvSpPr>
            <p:cNvPr id="1148" name="string"/>
            <p:cNvSpPr txBox="1"/>
            <p:nvPr/>
          </p:nvSpPr>
          <p:spPr>
            <a:xfrm>
              <a:off x="380565" y="874712"/>
              <a:ext cx="1715370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400">
                  <a:solidFill>
                    <a:srgbClr val="222222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string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1" dur="1250" fill="hold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49" grpId="1"/>
      <p:bldP build="whole" bldLvl="1" animBg="1" rev="0" advAuto="0" spid="1149" grpId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Title 6"/>
          <p:cNvSpPr txBox="1"/>
          <p:nvPr>
            <p:ph type="title"/>
          </p:nvPr>
        </p:nvSpPr>
        <p:spPr>
          <a:xfrm>
            <a:off x="6712163" y="1119893"/>
            <a:ext cx="10959673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string = sequence of bytes</a:t>
            </a:r>
          </a:p>
        </p:txBody>
      </p:sp>
      <p:pic>
        <p:nvPicPr>
          <p:cNvPr id="115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56" name="Group"/>
          <p:cNvGrpSpPr/>
          <p:nvPr/>
        </p:nvGrpSpPr>
        <p:grpSpPr>
          <a:xfrm>
            <a:off x="717694" y="5986513"/>
            <a:ext cx="4305348" cy="2983300"/>
            <a:chOff x="0" y="0"/>
            <a:chExt cx="4305347" cy="2983299"/>
          </a:xfrm>
        </p:grpSpPr>
        <p:sp>
          <p:nvSpPr>
            <p:cNvPr id="1153" name="Rounded Rectangle"/>
            <p:cNvSpPr/>
            <p:nvPr/>
          </p:nvSpPr>
          <p:spPr>
            <a:xfrm>
              <a:off x="0" y="0"/>
              <a:ext cx="4305348" cy="2983300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54" name="Rounded Rectangle"/>
            <p:cNvSpPr/>
            <p:nvPr/>
          </p:nvSpPr>
          <p:spPr>
            <a:xfrm>
              <a:off x="357049" y="418164"/>
              <a:ext cx="3591251" cy="2146972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55" name="string"/>
            <p:cNvSpPr txBox="1"/>
            <p:nvPr/>
          </p:nvSpPr>
          <p:spPr>
            <a:xfrm>
              <a:off x="255386" y="731264"/>
              <a:ext cx="3794575" cy="1520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7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string</a:t>
              </a:r>
            </a:p>
          </p:txBody>
        </p:sp>
      </p:grpSp>
      <p:sp>
        <p:nvSpPr>
          <p:cNvPr id="1157" name="="/>
          <p:cNvSpPr txBox="1"/>
          <p:nvPr/>
        </p:nvSpPr>
        <p:spPr>
          <a:xfrm>
            <a:off x="5285691" y="6104975"/>
            <a:ext cx="1424306" cy="2746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5000">
                <a:solidFill>
                  <a:srgbClr val="FFFFFF"/>
                </a:solidFill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161" name="Group"/>
          <p:cNvGrpSpPr/>
          <p:nvPr/>
        </p:nvGrpSpPr>
        <p:grpSpPr>
          <a:xfrm>
            <a:off x="7089830" y="6204425"/>
            <a:ext cx="1648504" cy="1142296"/>
            <a:chOff x="0" y="0"/>
            <a:chExt cx="1648502" cy="1142294"/>
          </a:xfrm>
        </p:grpSpPr>
        <p:sp>
          <p:nvSpPr>
            <p:cNvPr id="1158" name="Rounded Rectangle"/>
            <p:cNvSpPr/>
            <p:nvPr/>
          </p:nvSpPr>
          <p:spPr>
            <a:xfrm>
              <a:off x="0" y="0"/>
              <a:ext cx="1648503" cy="1142295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59" name="Rounded Rectangle"/>
            <p:cNvSpPr/>
            <p:nvPr/>
          </p:nvSpPr>
          <p:spPr>
            <a:xfrm>
              <a:off x="136712" y="160113"/>
              <a:ext cx="1375078" cy="822069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60" name="uint8"/>
            <p:cNvSpPr txBox="1"/>
            <p:nvPr/>
          </p:nvSpPr>
          <p:spPr>
            <a:xfrm>
              <a:off x="213269" y="279998"/>
              <a:ext cx="1221964" cy="582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uint8</a:t>
              </a:r>
            </a:p>
          </p:txBody>
        </p:sp>
      </p:grpSp>
      <p:grpSp>
        <p:nvGrpSpPr>
          <p:cNvPr id="1165" name="Group"/>
          <p:cNvGrpSpPr/>
          <p:nvPr/>
        </p:nvGrpSpPr>
        <p:grpSpPr>
          <a:xfrm>
            <a:off x="9044127" y="6204426"/>
            <a:ext cx="1648504" cy="1142296"/>
            <a:chOff x="0" y="0"/>
            <a:chExt cx="1648502" cy="1142294"/>
          </a:xfrm>
        </p:grpSpPr>
        <p:sp>
          <p:nvSpPr>
            <p:cNvPr id="1162" name="Rounded Rectangle"/>
            <p:cNvSpPr/>
            <p:nvPr/>
          </p:nvSpPr>
          <p:spPr>
            <a:xfrm>
              <a:off x="0" y="0"/>
              <a:ext cx="1648503" cy="1142295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63" name="Rounded Rectangle"/>
            <p:cNvSpPr/>
            <p:nvPr/>
          </p:nvSpPr>
          <p:spPr>
            <a:xfrm>
              <a:off x="136712" y="160113"/>
              <a:ext cx="1375078" cy="822069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64" name="uint8"/>
            <p:cNvSpPr txBox="1"/>
            <p:nvPr/>
          </p:nvSpPr>
          <p:spPr>
            <a:xfrm>
              <a:off x="213269" y="279998"/>
              <a:ext cx="1221964" cy="582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uint8</a:t>
              </a:r>
            </a:p>
          </p:txBody>
        </p:sp>
      </p:grpSp>
      <p:grpSp>
        <p:nvGrpSpPr>
          <p:cNvPr id="1169" name="Group"/>
          <p:cNvGrpSpPr/>
          <p:nvPr/>
        </p:nvGrpSpPr>
        <p:grpSpPr>
          <a:xfrm>
            <a:off x="10998424" y="6204426"/>
            <a:ext cx="1648503" cy="1142296"/>
            <a:chOff x="0" y="0"/>
            <a:chExt cx="1648502" cy="1142294"/>
          </a:xfrm>
        </p:grpSpPr>
        <p:sp>
          <p:nvSpPr>
            <p:cNvPr id="1166" name="Rounded Rectangle"/>
            <p:cNvSpPr/>
            <p:nvPr/>
          </p:nvSpPr>
          <p:spPr>
            <a:xfrm>
              <a:off x="0" y="0"/>
              <a:ext cx="1648503" cy="1142295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67" name="Rounded Rectangle"/>
            <p:cNvSpPr/>
            <p:nvPr/>
          </p:nvSpPr>
          <p:spPr>
            <a:xfrm>
              <a:off x="136712" y="160113"/>
              <a:ext cx="1375078" cy="822069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68" name="uint8"/>
            <p:cNvSpPr txBox="1"/>
            <p:nvPr/>
          </p:nvSpPr>
          <p:spPr>
            <a:xfrm>
              <a:off x="213269" y="279998"/>
              <a:ext cx="1221964" cy="582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uint8</a:t>
              </a:r>
            </a:p>
          </p:txBody>
        </p:sp>
      </p:grpSp>
      <p:grpSp>
        <p:nvGrpSpPr>
          <p:cNvPr id="1173" name="Group"/>
          <p:cNvGrpSpPr/>
          <p:nvPr/>
        </p:nvGrpSpPr>
        <p:grpSpPr>
          <a:xfrm>
            <a:off x="12952720" y="6204426"/>
            <a:ext cx="1648503" cy="1142296"/>
            <a:chOff x="0" y="0"/>
            <a:chExt cx="1648502" cy="1142294"/>
          </a:xfrm>
        </p:grpSpPr>
        <p:sp>
          <p:nvSpPr>
            <p:cNvPr id="1170" name="Rounded Rectangle"/>
            <p:cNvSpPr/>
            <p:nvPr/>
          </p:nvSpPr>
          <p:spPr>
            <a:xfrm>
              <a:off x="0" y="0"/>
              <a:ext cx="1648503" cy="1142295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71" name="Rounded Rectangle"/>
            <p:cNvSpPr/>
            <p:nvPr/>
          </p:nvSpPr>
          <p:spPr>
            <a:xfrm>
              <a:off x="136712" y="160113"/>
              <a:ext cx="1375078" cy="822069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72" name="uint8"/>
            <p:cNvSpPr txBox="1"/>
            <p:nvPr/>
          </p:nvSpPr>
          <p:spPr>
            <a:xfrm>
              <a:off x="213269" y="279998"/>
              <a:ext cx="1221964" cy="582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uint8</a:t>
              </a:r>
            </a:p>
          </p:txBody>
        </p:sp>
      </p:grpSp>
      <p:grpSp>
        <p:nvGrpSpPr>
          <p:cNvPr id="1177" name="Group"/>
          <p:cNvGrpSpPr/>
          <p:nvPr/>
        </p:nvGrpSpPr>
        <p:grpSpPr>
          <a:xfrm>
            <a:off x="14907017" y="6204426"/>
            <a:ext cx="1648503" cy="1142296"/>
            <a:chOff x="0" y="0"/>
            <a:chExt cx="1648502" cy="1142294"/>
          </a:xfrm>
        </p:grpSpPr>
        <p:sp>
          <p:nvSpPr>
            <p:cNvPr id="1174" name="Rounded Rectangle"/>
            <p:cNvSpPr/>
            <p:nvPr/>
          </p:nvSpPr>
          <p:spPr>
            <a:xfrm>
              <a:off x="0" y="0"/>
              <a:ext cx="1648503" cy="1142295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75" name="Rounded Rectangle"/>
            <p:cNvSpPr/>
            <p:nvPr/>
          </p:nvSpPr>
          <p:spPr>
            <a:xfrm>
              <a:off x="136712" y="160113"/>
              <a:ext cx="1375078" cy="822069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76" name="uint8"/>
            <p:cNvSpPr txBox="1"/>
            <p:nvPr/>
          </p:nvSpPr>
          <p:spPr>
            <a:xfrm>
              <a:off x="213269" y="279998"/>
              <a:ext cx="1221964" cy="582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uint8</a:t>
              </a:r>
            </a:p>
          </p:txBody>
        </p:sp>
      </p:grpSp>
      <p:grpSp>
        <p:nvGrpSpPr>
          <p:cNvPr id="1181" name="Group"/>
          <p:cNvGrpSpPr/>
          <p:nvPr/>
        </p:nvGrpSpPr>
        <p:grpSpPr>
          <a:xfrm>
            <a:off x="16861313" y="6204426"/>
            <a:ext cx="1648503" cy="1142296"/>
            <a:chOff x="0" y="0"/>
            <a:chExt cx="1648502" cy="1142294"/>
          </a:xfrm>
        </p:grpSpPr>
        <p:sp>
          <p:nvSpPr>
            <p:cNvPr id="1178" name="Rounded Rectangle"/>
            <p:cNvSpPr/>
            <p:nvPr/>
          </p:nvSpPr>
          <p:spPr>
            <a:xfrm>
              <a:off x="0" y="0"/>
              <a:ext cx="1648503" cy="1142295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79" name="Rounded Rectangle"/>
            <p:cNvSpPr/>
            <p:nvPr/>
          </p:nvSpPr>
          <p:spPr>
            <a:xfrm>
              <a:off x="136712" y="160113"/>
              <a:ext cx="1375078" cy="822069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80" name="uint8"/>
            <p:cNvSpPr txBox="1"/>
            <p:nvPr/>
          </p:nvSpPr>
          <p:spPr>
            <a:xfrm>
              <a:off x="213269" y="279998"/>
              <a:ext cx="1221964" cy="582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uint8</a:t>
              </a:r>
            </a:p>
          </p:txBody>
        </p:sp>
      </p:grpSp>
      <p:grpSp>
        <p:nvGrpSpPr>
          <p:cNvPr id="1185" name="Group"/>
          <p:cNvGrpSpPr/>
          <p:nvPr/>
        </p:nvGrpSpPr>
        <p:grpSpPr>
          <a:xfrm>
            <a:off x="18815609" y="6204426"/>
            <a:ext cx="1648503" cy="1142296"/>
            <a:chOff x="0" y="0"/>
            <a:chExt cx="1648502" cy="1142294"/>
          </a:xfrm>
        </p:grpSpPr>
        <p:sp>
          <p:nvSpPr>
            <p:cNvPr id="1182" name="Rounded Rectangle"/>
            <p:cNvSpPr/>
            <p:nvPr/>
          </p:nvSpPr>
          <p:spPr>
            <a:xfrm>
              <a:off x="0" y="0"/>
              <a:ext cx="1648503" cy="1142295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83" name="Rounded Rectangle"/>
            <p:cNvSpPr/>
            <p:nvPr/>
          </p:nvSpPr>
          <p:spPr>
            <a:xfrm>
              <a:off x="136712" y="160113"/>
              <a:ext cx="1375078" cy="822069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84" name="uint8"/>
            <p:cNvSpPr txBox="1"/>
            <p:nvPr/>
          </p:nvSpPr>
          <p:spPr>
            <a:xfrm>
              <a:off x="213269" y="279998"/>
              <a:ext cx="1221964" cy="582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uint8</a:t>
              </a:r>
            </a:p>
          </p:txBody>
        </p:sp>
      </p:grpSp>
      <p:grpSp>
        <p:nvGrpSpPr>
          <p:cNvPr id="1189" name="Group"/>
          <p:cNvGrpSpPr/>
          <p:nvPr/>
        </p:nvGrpSpPr>
        <p:grpSpPr>
          <a:xfrm>
            <a:off x="20769905" y="6204426"/>
            <a:ext cx="1648504" cy="1142296"/>
            <a:chOff x="0" y="0"/>
            <a:chExt cx="1648502" cy="1142294"/>
          </a:xfrm>
        </p:grpSpPr>
        <p:sp>
          <p:nvSpPr>
            <p:cNvPr id="1186" name="Rounded Rectangle"/>
            <p:cNvSpPr/>
            <p:nvPr/>
          </p:nvSpPr>
          <p:spPr>
            <a:xfrm>
              <a:off x="0" y="0"/>
              <a:ext cx="1648503" cy="1142295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87" name="Rounded Rectangle"/>
            <p:cNvSpPr/>
            <p:nvPr/>
          </p:nvSpPr>
          <p:spPr>
            <a:xfrm>
              <a:off x="136712" y="160113"/>
              <a:ext cx="1375078" cy="822069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88" name="uint8"/>
            <p:cNvSpPr txBox="1"/>
            <p:nvPr/>
          </p:nvSpPr>
          <p:spPr>
            <a:xfrm>
              <a:off x="213269" y="279998"/>
              <a:ext cx="1221964" cy="582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uint8</a:t>
              </a:r>
            </a:p>
          </p:txBody>
        </p:sp>
      </p:grpSp>
      <p:grpSp>
        <p:nvGrpSpPr>
          <p:cNvPr id="1193" name="Group"/>
          <p:cNvGrpSpPr/>
          <p:nvPr/>
        </p:nvGrpSpPr>
        <p:grpSpPr>
          <a:xfrm>
            <a:off x="7089830" y="7609605"/>
            <a:ext cx="1648504" cy="1142296"/>
            <a:chOff x="0" y="0"/>
            <a:chExt cx="1648502" cy="1142294"/>
          </a:xfrm>
        </p:grpSpPr>
        <p:sp>
          <p:nvSpPr>
            <p:cNvPr id="1190" name="Rounded Rectangle"/>
            <p:cNvSpPr/>
            <p:nvPr/>
          </p:nvSpPr>
          <p:spPr>
            <a:xfrm>
              <a:off x="0" y="0"/>
              <a:ext cx="1648503" cy="1142295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91" name="Rounded Rectangle"/>
            <p:cNvSpPr/>
            <p:nvPr/>
          </p:nvSpPr>
          <p:spPr>
            <a:xfrm>
              <a:off x="136712" y="160113"/>
              <a:ext cx="1375078" cy="822069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92" name="uint8"/>
            <p:cNvSpPr txBox="1"/>
            <p:nvPr/>
          </p:nvSpPr>
          <p:spPr>
            <a:xfrm>
              <a:off x="213269" y="279998"/>
              <a:ext cx="1221964" cy="582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uint8</a:t>
              </a:r>
            </a:p>
          </p:txBody>
        </p:sp>
      </p:grpSp>
      <p:grpSp>
        <p:nvGrpSpPr>
          <p:cNvPr id="1197" name="Group"/>
          <p:cNvGrpSpPr/>
          <p:nvPr/>
        </p:nvGrpSpPr>
        <p:grpSpPr>
          <a:xfrm>
            <a:off x="9044127" y="7609605"/>
            <a:ext cx="1648504" cy="1142296"/>
            <a:chOff x="0" y="0"/>
            <a:chExt cx="1648502" cy="1142294"/>
          </a:xfrm>
        </p:grpSpPr>
        <p:sp>
          <p:nvSpPr>
            <p:cNvPr id="1194" name="Rounded Rectangle"/>
            <p:cNvSpPr/>
            <p:nvPr/>
          </p:nvSpPr>
          <p:spPr>
            <a:xfrm>
              <a:off x="0" y="0"/>
              <a:ext cx="1648503" cy="1142295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95" name="Rounded Rectangle"/>
            <p:cNvSpPr/>
            <p:nvPr/>
          </p:nvSpPr>
          <p:spPr>
            <a:xfrm>
              <a:off x="136712" y="160113"/>
              <a:ext cx="1375078" cy="822069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96" name="uint8"/>
            <p:cNvSpPr txBox="1"/>
            <p:nvPr/>
          </p:nvSpPr>
          <p:spPr>
            <a:xfrm>
              <a:off x="213269" y="279998"/>
              <a:ext cx="1221964" cy="582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uint8</a:t>
              </a:r>
            </a:p>
          </p:txBody>
        </p:sp>
      </p:grpSp>
      <p:grpSp>
        <p:nvGrpSpPr>
          <p:cNvPr id="1201" name="Group"/>
          <p:cNvGrpSpPr/>
          <p:nvPr/>
        </p:nvGrpSpPr>
        <p:grpSpPr>
          <a:xfrm>
            <a:off x="10998424" y="7609605"/>
            <a:ext cx="1648503" cy="1142296"/>
            <a:chOff x="0" y="0"/>
            <a:chExt cx="1648502" cy="1142294"/>
          </a:xfrm>
        </p:grpSpPr>
        <p:sp>
          <p:nvSpPr>
            <p:cNvPr id="1198" name="Rounded Rectangle"/>
            <p:cNvSpPr/>
            <p:nvPr/>
          </p:nvSpPr>
          <p:spPr>
            <a:xfrm>
              <a:off x="0" y="0"/>
              <a:ext cx="1648503" cy="1142295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199" name="Rounded Rectangle"/>
            <p:cNvSpPr/>
            <p:nvPr/>
          </p:nvSpPr>
          <p:spPr>
            <a:xfrm>
              <a:off x="136712" y="160113"/>
              <a:ext cx="1375078" cy="822069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200" name="uint8"/>
            <p:cNvSpPr txBox="1"/>
            <p:nvPr/>
          </p:nvSpPr>
          <p:spPr>
            <a:xfrm>
              <a:off x="213269" y="279998"/>
              <a:ext cx="1221964" cy="582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uint8</a:t>
              </a:r>
            </a:p>
          </p:txBody>
        </p:sp>
      </p:grpSp>
      <p:grpSp>
        <p:nvGrpSpPr>
          <p:cNvPr id="1205" name="Group"/>
          <p:cNvGrpSpPr/>
          <p:nvPr/>
        </p:nvGrpSpPr>
        <p:grpSpPr>
          <a:xfrm>
            <a:off x="12952720" y="7609605"/>
            <a:ext cx="1648503" cy="1142296"/>
            <a:chOff x="0" y="0"/>
            <a:chExt cx="1648502" cy="1142294"/>
          </a:xfrm>
        </p:grpSpPr>
        <p:sp>
          <p:nvSpPr>
            <p:cNvPr id="1202" name="Rounded Rectangle"/>
            <p:cNvSpPr/>
            <p:nvPr/>
          </p:nvSpPr>
          <p:spPr>
            <a:xfrm>
              <a:off x="0" y="0"/>
              <a:ext cx="1648503" cy="1142295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203" name="Rounded Rectangle"/>
            <p:cNvSpPr/>
            <p:nvPr/>
          </p:nvSpPr>
          <p:spPr>
            <a:xfrm>
              <a:off x="136712" y="160113"/>
              <a:ext cx="1375078" cy="822069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204" name="uint8"/>
            <p:cNvSpPr txBox="1"/>
            <p:nvPr/>
          </p:nvSpPr>
          <p:spPr>
            <a:xfrm>
              <a:off x="213269" y="279998"/>
              <a:ext cx="1221964" cy="582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uint8</a:t>
              </a:r>
            </a:p>
          </p:txBody>
        </p:sp>
      </p:grpSp>
      <p:grpSp>
        <p:nvGrpSpPr>
          <p:cNvPr id="1209" name="Group"/>
          <p:cNvGrpSpPr/>
          <p:nvPr/>
        </p:nvGrpSpPr>
        <p:grpSpPr>
          <a:xfrm>
            <a:off x="14907017" y="7609605"/>
            <a:ext cx="1648503" cy="1142296"/>
            <a:chOff x="0" y="0"/>
            <a:chExt cx="1648502" cy="1142294"/>
          </a:xfrm>
        </p:grpSpPr>
        <p:sp>
          <p:nvSpPr>
            <p:cNvPr id="1206" name="Rounded Rectangle"/>
            <p:cNvSpPr/>
            <p:nvPr/>
          </p:nvSpPr>
          <p:spPr>
            <a:xfrm>
              <a:off x="0" y="0"/>
              <a:ext cx="1648503" cy="1142295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207" name="Rounded Rectangle"/>
            <p:cNvSpPr/>
            <p:nvPr/>
          </p:nvSpPr>
          <p:spPr>
            <a:xfrm>
              <a:off x="136712" y="160113"/>
              <a:ext cx="1375078" cy="822069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208" name="uint8"/>
            <p:cNvSpPr txBox="1"/>
            <p:nvPr/>
          </p:nvSpPr>
          <p:spPr>
            <a:xfrm>
              <a:off x="213269" y="279998"/>
              <a:ext cx="1221964" cy="582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uint8</a:t>
              </a:r>
            </a:p>
          </p:txBody>
        </p:sp>
      </p:grpSp>
      <p:grpSp>
        <p:nvGrpSpPr>
          <p:cNvPr id="1213" name="Group"/>
          <p:cNvGrpSpPr/>
          <p:nvPr/>
        </p:nvGrpSpPr>
        <p:grpSpPr>
          <a:xfrm>
            <a:off x="16861313" y="7609605"/>
            <a:ext cx="1648503" cy="1142296"/>
            <a:chOff x="0" y="0"/>
            <a:chExt cx="1648502" cy="1142294"/>
          </a:xfrm>
        </p:grpSpPr>
        <p:sp>
          <p:nvSpPr>
            <p:cNvPr id="1210" name="Rounded Rectangle"/>
            <p:cNvSpPr/>
            <p:nvPr/>
          </p:nvSpPr>
          <p:spPr>
            <a:xfrm>
              <a:off x="0" y="0"/>
              <a:ext cx="1648503" cy="1142295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211" name="Rounded Rectangle"/>
            <p:cNvSpPr/>
            <p:nvPr/>
          </p:nvSpPr>
          <p:spPr>
            <a:xfrm>
              <a:off x="136712" y="160113"/>
              <a:ext cx="1375078" cy="822069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212" name="uint8"/>
            <p:cNvSpPr txBox="1"/>
            <p:nvPr/>
          </p:nvSpPr>
          <p:spPr>
            <a:xfrm>
              <a:off x="213269" y="279998"/>
              <a:ext cx="1221964" cy="582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uint8</a:t>
              </a:r>
            </a:p>
          </p:txBody>
        </p:sp>
      </p:grpSp>
      <p:grpSp>
        <p:nvGrpSpPr>
          <p:cNvPr id="1217" name="Group"/>
          <p:cNvGrpSpPr/>
          <p:nvPr/>
        </p:nvGrpSpPr>
        <p:grpSpPr>
          <a:xfrm>
            <a:off x="18815609" y="7609605"/>
            <a:ext cx="1648503" cy="1142296"/>
            <a:chOff x="0" y="0"/>
            <a:chExt cx="1648502" cy="1142294"/>
          </a:xfrm>
        </p:grpSpPr>
        <p:sp>
          <p:nvSpPr>
            <p:cNvPr id="1214" name="Rounded Rectangle"/>
            <p:cNvSpPr/>
            <p:nvPr/>
          </p:nvSpPr>
          <p:spPr>
            <a:xfrm>
              <a:off x="0" y="0"/>
              <a:ext cx="1648503" cy="1142295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215" name="Rounded Rectangle"/>
            <p:cNvSpPr/>
            <p:nvPr/>
          </p:nvSpPr>
          <p:spPr>
            <a:xfrm>
              <a:off x="136712" y="160113"/>
              <a:ext cx="1375078" cy="822069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216" name="uint8"/>
            <p:cNvSpPr txBox="1"/>
            <p:nvPr/>
          </p:nvSpPr>
          <p:spPr>
            <a:xfrm>
              <a:off x="213269" y="279998"/>
              <a:ext cx="1221964" cy="582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uint8</a:t>
              </a:r>
            </a:p>
          </p:txBody>
        </p:sp>
      </p:grpSp>
      <p:grpSp>
        <p:nvGrpSpPr>
          <p:cNvPr id="1221" name="Group"/>
          <p:cNvGrpSpPr/>
          <p:nvPr/>
        </p:nvGrpSpPr>
        <p:grpSpPr>
          <a:xfrm>
            <a:off x="20769905" y="7609605"/>
            <a:ext cx="1648504" cy="1142296"/>
            <a:chOff x="0" y="0"/>
            <a:chExt cx="1648502" cy="1142294"/>
          </a:xfrm>
        </p:grpSpPr>
        <p:sp>
          <p:nvSpPr>
            <p:cNvPr id="1218" name="Rounded Rectangle"/>
            <p:cNvSpPr/>
            <p:nvPr/>
          </p:nvSpPr>
          <p:spPr>
            <a:xfrm>
              <a:off x="0" y="0"/>
              <a:ext cx="1648503" cy="1142295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219" name="Rounded Rectangle"/>
            <p:cNvSpPr/>
            <p:nvPr/>
          </p:nvSpPr>
          <p:spPr>
            <a:xfrm>
              <a:off x="136712" y="160113"/>
              <a:ext cx="1375078" cy="822069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220" name="uint8"/>
            <p:cNvSpPr txBox="1"/>
            <p:nvPr/>
          </p:nvSpPr>
          <p:spPr>
            <a:xfrm>
              <a:off x="213269" y="279998"/>
              <a:ext cx="1221964" cy="582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2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uint8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Class="entr" nodeType="afterEffect" presetID="10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7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00"/>
                            </p:stCondLst>
                            <p:childTnLst>
                              <p:par>
                                <p:cTn id="21" presetClass="entr" nodeType="afterEffect" presetID="10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7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00"/>
                            </p:stCondLst>
                            <p:childTnLst>
                              <p:par>
                                <p:cTn id="25" presetClass="entr" nodeType="afterEffect" presetID="10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7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100"/>
                            </p:stCondLst>
                            <p:childTnLst>
                              <p:par>
                                <p:cTn id="29" presetClass="entr" nodeType="afterEffect" presetID="10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7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Class="entr" nodeType="afterEffect" presetID="10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7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900"/>
                            </p:stCondLst>
                            <p:childTnLst>
                              <p:par>
                                <p:cTn id="37" presetClass="entr" nodeType="afterEffect" presetID="10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7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800"/>
                            </p:stCondLst>
                            <p:childTnLst>
                              <p:par>
                                <p:cTn id="41" presetClass="entr" nodeType="afterEffect" presetID="10" grpId="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7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700"/>
                            </p:stCondLst>
                            <p:childTnLst>
                              <p:par>
                                <p:cTn id="45" presetClass="entr" nodeType="afterEffect" presetID="10" grpId="1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7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600"/>
                            </p:stCondLst>
                            <p:childTnLst>
                              <p:par>
                                <p:cTn id="49" presetClass="entr" nodeType="afterEffect" presetID="10" grpId="1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7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400"/>
                            </p:stCondLst>
                            <p:childTnLst>
                              <p:par>
                                <p:cTn id="53" presetClass="entr" nodeType="afterEffect" presetID="10" grpId="1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7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200"/>
                            </p:stCondLst>
                            <p:childTnLst>
                              <p:par>
                                <p:cTn id="57" presetClass="entr" nodeType="afterEffect" presetID="10" grpId="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9" dur="7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" presetClass="entr" nodeType="afterEffect" presetID="10" grpId="1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3" dur="7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800"/>
                            </p:stCondLst>
                            <p:childTnLst>
                              <p:par>
                                <p:cTn id="65" presetClass="entr" nodeType="afterEffect" presetID="10" grpId="1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7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600"/>
                            </p:stCondLst>
                            <p:childTnLst>
                              <p:par>
                                <p:cTn id="69" presetClass="entr" nodeType="afterEffect" presetID="10" grpId="1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1" dur="7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400"/>
                            </p:stCondLst>
                            <p:childTnLst>
                              <p:par>
                                <p:cTn id="73" presetClass="entr" nodeType="afterEffect" presetID="10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5" dur="7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200"/>
                            </p:stCondLst>
                            <p:childTnLst>
                              <p:par>
                                <p:cTn id="77" presetClass="entr" nodeType="afterEffect" presetID="10" grpId="1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9" dur="7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5" grpId="9"/>
      <p:bldP build="whole" bldLvl="1" animBg="1" rev="0" advAuto="0" spid="1165" grpId="4"/>
      <p:bldP build="whole" bldLvl="1" animBg="1" rev="0" advAuto="0" spid="1201" grpId="13"/>
      <p:bldP build="whole" bldLvl="1" animBg="1" rev="0" advAuto="0" spid="1157" grpId="2"/>
      <p:bldP build="whole" bldLvl="1" animBg="1" rev="0" advAuto="0" spid="1181" grpId="8"/>
      <p:bldP build="whole" bldLvl="1" animBg="1" rev="0" advAuto="0" spid="1221" grpId="18"/>
      <p:bldP build="whole" bldLvl="1" animBg="1" rev="0" advAuto="0" spid="1161" grpId="3"/>
      <p:bldP build="whole" bldLvl="1" animBg="1" rev="0" advAuto="0" spid="1197" grpId="12"/>
      <p:bldP build="whole" bldLvl="1" animBg="1" rev="0" advAuto="0" spid="1217" grpId="17"/>
      <p:bldP build="whole" bldLvl="1" animBg="1" rev="0" advAuto="0" spid="1177" grpId="7"/>
      <p:bldP build="whole" bldLvl="1" animBg="1" rev="0" advAuto="0" spid="1193" grpId="11"/>
      <p:bldP build="whole" bldLvl="1" animBg="1" rev="0" advAuto="0" spid="1213" grpId="16"/>
      <p:bldP build="whole" bldLvl="1" animBg="1" rev="0" advAuto="0" spid="1173" grpId="6"/>
      <p:bldP build="whole" bldLvl="1" animBg="1" rev="0" advAuto="0" spid="1209" grpId="15"/>
      <p:bldP build="whole" bldLvl="1" animBg="1" rev="0" advAuto="0" spid="1189" grpId="10"/>
      <p:bldP build="whole" bldLvl="1" animBg="1" rev="0" advAuto="0" spid="1169" grpId="5"/>
      <p:bldP build="whole" bldLvl="1" animBg="1" rev="0" advAuto="0" spid="1205" grpId="14"/>
      <p:bldP build="whole" bldLvl="1" animBg="1" rev="0" advAuto="0" spid="1156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Ascii &amp; utf8</a:t>
            </a:r>
          </a:p>
        </p:txBody>
      </p:sp>
      <p:pic>
        <p:nvPicPr>
          <p:cNvPr id="1224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7" name="Group"/>
          <p:cNvGrpSpPr/>
          <p:nvPr/>
        </p:nvGrpSpPr>
        <p:grpSpPr>
          <a:xfrm>
            <a:off x="2530690" y="4305246"/>
            <a:ext cx="3810001" cy="3810001"/>
            <a:chOff x="0" y="0"/>
            <a:chExt cx="3810000" cy="3810000"/>
          </a:xfrm>
        </p:grpSpPr>
        <p:sp>
          <p:nvSpPr>
            <p:cNvPr id="1225" name="Circle"/>
            <p:cNvSpPr/>
            <p:nvPr/>
          </p:nvSpPr>
          <p:spPr>
            <a:xfrm>
              <a:off x="0" y="0"/>
              <a:ext cx="3810000" cy="38100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1226" name="font-symbol-of-letter-a.png" descr="font-symbol-of-letter-a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36123" y="836123"/>
              <a:ext cx="2137754" cy="21377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30" name="Group"/>
          <p:cNvGrpSpPr/>
          <p:nvPr/>
        </p:nvGrpSpPr>
        <p:grpSpPr>
          <a:xfrm>
            <a:off x="7176737" y="4305246"/>
            <a:ext cx="3810001" cy="3810001"/>
            <a:chOff x="0" y="0"/>
            <a:chExt cx="3810000" cy="3810000"/>
          </a:xfrm>
        </p:grpSpPr>
        <p:sp>
          <p:nvSpPr>
            <p:cNvPr id="1228" name="Circle"/>
            <p:cNvSpPr/>
            <p:nvPr/>
          </p:nvSpPr>
          <p:spPr>
            <a:xfrm>
              <a:off x="0" y="0"/>
              <a:ext cx="3810000" cy="38100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1229" name="japan-kanji.png" descr="japan-kanji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36123" y="836123"/>
              <a:ext cx="2137754" cy="21377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31" name="1B"/>
          <p:cNvSpPr/>
          <p:nvPr/>
        </p:nvSpPr>
        <p:spPr>
          <a:xfrm>
            <a:off x="2894846" y="8712415"/>
            <a:ext cx="3081688" cy="1905001"/>
          </a:xfrm>
          <a:prstGeom prst="rect">
            <a:avLst/>
          </a:prstGeom>
          <a:solidFill>
            <a:schemeClr val="accent4">
              <a:hueOff val="-667846"/>
              <a:satOff val="2144"/>
              <a:lumOff val="-5984"/>
            </a:scheme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1B</a:t>
            </a:r>
          </a:p>
        </p:txBody>
      </p:sp>
      <p:sp>
        <p:nvSpPr>
          <p:cNvPr id="1232" name="1-4B"/>
          <p:cNvSpPr/>
          <p:nvPr/>
        </p:nvSpPr>
        <p:spPr>
          <a:xfrm>
            <a:off x="7540893" y="8712415"/>
            <a:ext cx="3081689" cy="1905001"/>
          </a:xfrm>
          <a:prstGeom prst="rect">
            <a:avLst/>
          </a:prstGeom>
          <a:solidFill>
            <a:schemeClr val="accent4">
              <a:hueOff val="-667846"/>
              <a:satOff val="2144"/>
              <a:lumOff val="-5984"/>
            </a:scheme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1-4B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" dur="6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Class="entr" nodeType="afterEffect" presetSubtype="0" presetID="15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6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1" grpId="2"/>
      <p:bldP build="whole" bldLvl="1" animBg="1" rev="0" advAuto="0" spid="1232" grpId="4"/>
      <p:bldP build="whole" bldLvl="1" animBg="1" rev="0" advAuto="0" spid="1227" grpId="1"/>
      <p:bldP build="whole" bldLvl="1" animBg="1" rev="0" advAuto="0" spid="1230" grpId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String VALUES</a:t>
            </a:r>
          </a:p>
        </p:txBody>
      </p:sp>
      <p:pic>
        <p:nvPicPr>
          <p:cNvPr id="1235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38" name="Group"/>
          <p:cNvGrpSpPr/>
          <p:nvPr/>
        </p:nvGrpSpPr>
        <p:grpSpPr>
          <a:xfrm>
            <a:off x="2531830" y="6297741"/>
            <a:ext cx="2974719" cy="2974718"/>
            <a:chOff x="0" y="0"/>
            <a:chExt cx="2974717" cy="2974717"/>
          </a:xfrm>
        </p:grpSpPr>
        <p:sp>
          <p:nvSpPr>
            <p:cNvPr id="1236" name="Circle"/>
            <p:cNvSpPr/>
            <p:nvPr/>
          </p:nvSpPr>
          <p:spPr>
            <a:xfrm>
              <a:off x="0" y="0"/>
              <a:ext cx="2974718" cy="297471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1237" name="japan-kanji.png" descr="japan-kanji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52816" y="652816"/>
              <a:ext cx="1669085" cy="166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41" name="Group"/>
          <p:cNvGrpSpPr/>
          <p:nvPr/>
        </p:nvGrpSpPr>
        <p:grpSpPr>
          <a:xfrm>
            <a:off x="6388811" y="7140660"/>
            <a:ext cx="7788949" cy="1288881"/>
            <a:chOff x="0" y="0"/>
            <a:chExt cx="7788947" cy="1288879"/>
          </a:xfrm>
        </p:grpSpPr>
        <p:sp>
          <p:nvSpPr>
            <p:cNvPr id="1239" name="Rectangle"/>
            <p:cNvSpPr/>
            <p:nvPr/>
          </p:nvSpPr>
          <p:spPr>
            <a:xfrm>
              <a:off x="-1" y="0"/>
              <a:ext cx="7788949" cy="12888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240" name="Any UTF-8 sequence"/>
            <p:cNvSpPr txBox="1"/>
            <p:nvPr/>
          </p:nvSpPr>
          <p:spPr>
            <a:xfrm>
              <a:off x="108229" y="204479"/>
              <a:ext cx="7572490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Any UTF-8 sequence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8" grpId="1"/>
      <p:bldP build="whole" bldLvl="1" animBg="1" rev="0" advAuto="0" spid="1241" grpId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String SIZE</a:t>
            </a:r>
          </a:p>
        </p:txBody>
      </p:sp>
      <p:pic>
        <p:nvPicPr>
          <p:cNvPr id="1244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7" name="Group"/>
          <p:cNvGrpSpPr/>
          <p:nvPr/>
        </p:nvGrpSpPr>
        <p:grpSpPr>
          <a:xfrm>
            <a:off x="1264927" y="9235243"/>
            <a:ext cx="3258250" cy="1288881"/>
            <a:chOff x="0" y="0"/>
            <a:chExt cx="3258248" cy="1288879"/>
          </a:xfrm>
        </p:grpSpPr>
        <p:sp>
          <p:nvSpPr>
            <p:cNvPr id="1245" name="Rectangle"/>
            <p:cNvSpPr/>
            <p:nvPr/>
          </p:nvSpPr>
          <p:spPr>
            <a:xfrm>
              <a:off x="-1" y="0"/>
              <a:ext cx="3258250" cy="1288880"/>
            </a:xfrm>
            <a:prstGeom prst="rect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246" name="string"/>
            <p:cNvSpPr txBox="1"/>
            <p:nvPr/>
          </p:nvSpPr>
          <p:spPr>
            <a:xfrm>
              <a:off x="45274" y="145069"/>
              <a:ext cx="3167701" cy="998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string</a:t>
              </a:r>
            </a:p>
          </p:txBody>
        </p:sp>
      </p:grpSp>
      <p:grpSp>
        <p:nvGrpSpPr>
          <p:cNvPr id="1250" name="Group"/>
          <p:cNvGrpSpPr/>
          <p:nvPr/>
        </p:nvGrpSpPr>
        <p:grpSpPr>
          <a:xfrm>
            <a:off x="4802156" y="9235243"/>
            <a:ext cx="2451970" cy="1288881"/>
            <a:chOff x="0" y="0"/>
            <a:chExt cx="2451969" cy="1288879"/>
          </a:xfrm>
        </p:grpSpPr>
        <p:sp>
          <p:nvSpPr>
            <p:cNvPr id="1248" name="Rectangle"/>
            <p:cNvSpPr/>
            <p:nvPr/>
          </p:nvSpPr>
          <p:spPr>
            <a:xfrm>
              <a:off x="-1" y="0"/>
              <a:ext cx="2451971" cy="12888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249" name="8/16B"/>
            <p:cNvSpPr txBox="1"/>
            <p:nvPr/>
          </p:nvSpPr>
          <p:spPr>
            <a:xfrm>
              <a:off x="34070" y="204479"/>
              <a:ext cx="2383829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8/16B</a:t>
              </a:r>
            </a:p>
          </p:txBody>
        </p:sp>
      </p:grpSp>
      <p:grpSp>
        <p:nvGrpSpPr>
          <p:cNvPr id="1253" name="Group"/>
          <p:cNvGrpSpPr/>
          <p:nvPr/>
        </p:nvGrpSpPr>
        <p:grpSpPr>
          <a:xfrm>
            <a:off x="7502135" y="9235243"/>
            <a:ext cx="3046302" cy="1288881"/>
            <a:chOff x="0" y="0"/>
            <a:chExt cx="3046301" cy="1288879"/>
          </a:xfrm>
        </p:grpSpPr>
        <p:sp>
          <p:nvSpPr>
            <p:cNvPr id="1251" name="Rectangle"/>
            <p:cNvSpPr/>
            <p:nvPr/>
          </p:nvSpPr>
          <p:spPr>
            <a:xfrm>
              <a:off x="-1" y="0"/>
              <a:ext cx="3046303" cy="12888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252" name="64/128b"/>
            <p:cNvSpPr txBox="1"/>
            <p:nvPr/>
          </p:nvSpPr>
          <p:spPr>
            <a:xfrm>
              <a:off x="42329" y="204479"/>
              <a:ext cx="2961643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64/128b</a:t>
              </a:r>
            </a:p>
          </p:txBody>
        </p:sp>
      </p:grpSp>
      <p:grpSp>
        <p:nvGrpSpPr>
          <p:cNvPr id="1256" name="Group"/>
          <p:cNvGrpSpPr/>
          <p:nvPr/>
        </p:nvGrpSpPr>
        <p:grpSpPr>
          <a:xfrm>
            <a:off x="1212215" y="5046076"/>
            <a:ext cx="7604006" cy="3054604"/>
            <a:chOff x="0" y="0"/>
            <a:chExt cx="7604004" cy="3054602"/>
          </a:xfrm>
        </p:grpSpPr>
        <p:sp>
          <p:nvSpPr>
            <p:cNvPr id="1254" name="Rectangle"/>
            <p:cNvSpPr/>
            <p:nvPr/>
          </p:nvSpPr>
          <p:spPr>
            <a:xfrm>
              <a:off x="0" y="122884"/>
              <a:ext cx="7604005" cy="2931719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255" name="type _string struct {…"/>
            <p:cNvSpPr txBox="1"/>
            <p:nvPr/>
          </p:nvSpPr>
          <p:spPr>
            <a:xfrm>
              <a:off x="322294" y="0"/>
              <a:ext cx="6645177" cy="2865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spcBef>
                  <a:spcPts val="0"/>
                </a:spcBef>
                <a:defRPr sz="31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type</a:t>
              </a:r>
              <a:r>
                <a:t> </a:t>
              </a:r>
              <a:r>
                <a:rPr>
                  <a:solidFill>
                    <a:schemeClr val="accent4">
                      <a:hueOff val="-667846"/>
                      <a:satOff val="2144"/>
                      <a:lumOff val="-5984"/>
                    </a:schemeClr>
                  </a:solidFill>
                </a:rPr>
                <a:t>_string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struct</a:t>
              </a:r>
              <a:r>
                <a:t>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{</a:t>
              </a:r>
            </a:p>
            <a:p>
              <a:pPr lvl="1">
                <a:spcBef>
                  <a:spcPts val="0"/>
                </a:spcBef>
                <a:defRPr sz="31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elements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*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byte </a:t>
              </a:r>
              <a:r>
                <a:rPr>
                  <a:solidFill>
                    <a:srgbClr val="A6AAA9"/>
                  </a:solidFill>
                </a:rPr>
                <a:t>// 4/8B</a:t>
              </a:r>
            </a:p>
            <a:p>
              <a:pPr lvl="1">
                <a:spcBef>
                  <a:spcPts val="0"/>
                </a:spcBef>
                <a:defRPr sz="31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len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 </a:t>
              </a:r>
              <a:r>
                <a:rPr>
                  <a:solidFill>
                    <a:srgbClr val="A6AAA9"/>
                  </a:solidFill>
                </a:rPr>
                <a:t>// 4/8B</a:t>
              </a:r>
            </a:p>
            <a:p>
              <a:pPr>
                <a:spcBef>
                  <a:spcPts val="0"/>
                </a:spcBef>
                <a:defRPr sz="31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}</a:t>
              </a:r>
            </a:p>
          </p:txBody>
        </p:sp>
      </p:grpSp>
      <p:sp>
        <p:nvSpPr>
          <p:cNvPr id="1257" name="Rectangle"/>
          <p:cNvSpPr/>
          <p:nvPr/>
        </p:nvSpPr>
        <p:spPr>
          <a:xfrm>
            <a:off x="2474430" y="5944074"/>
            <a:ext cx="3490874" cy="489314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58" name="Rectangle"/>
          <p:cNvSpPr/>
          <p:nvPr/>
        </p:nvSpPr>
        <p:spPr>
          <a:xfrm>
            <a:off x="2474430" y="6511948"/>
            <a:ext cx="1841501" cy="489313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6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"/>
                            </p:stCondLst>
                            <p:childTnLst>
                              <p:par>
                                <p:cTn id="30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6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7" grpId="1"/>
      <p:bldP build="whole" bldLvl="1" animBg="1" rev="0" advAuto="0" spid="1250" grpId="2"/>
      <p:bldP build="whole" bldLvl="1" animBg="1" rev="0" advAuto="0" spid="1257" grpId="5"/>
      <p:bldP build="whole" bldLvl="1" animBg="1" rev="0" advAuto="0" spid="1258" grpId="6"/>
      <p:bldP build="whole" bldLvl="1" animBg="1" rev="0" advAuto="0" spid="1256" grpId="4"/>
      <p:bldP build="whole" bldLvl="1" animBg="1" rev="0" advAuto="0" spid="1253" grpId="3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Title 6"/>
          <p:cNvSpPr txBox="1"/>
          <p:nvPr>
            <p:ph type="title"/>
          </p:nvPr>
        </p:nvSpPr>
        <p:spPr>
          <a:xfrm>
            <a:off x="7693576" y="1119893"/>
            <a:ext cx="89968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String facts</a:t>
            </a:r>
          </a:p>
        </p:txBody>
      </p:sp>
      <p:pic>
        <p:nvPicPr>
          <p:cNvPr id="1261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64" name="Group"/>
          <p:cNvGrpSpPr/>
          <p:nvPr/>
        </p:nvGrpSpPr>
        <p:grpSpPr>
          <a:xfrm>
            <a:off x="522043" y="4032815"/>
            <a:ext cx="12056926" cy="1031876"/>
            <a:chOff x="0" y="0"/>
            <a:chExt cx="12056925" cy="1031875"/>
          </a:xfrm>
        </p:grpSpPr>
        <p:sp>
          <p:nvSpPr>
            <p:cNvPr id="1262" name="Read only sequence of bytes ([]byte)"/>
            <p:cNvSpPr txBox="1"/>
            <p:nvPr/>
          </p:nvSpPr>
          <p:spPr>
            <a:xfrm>
              <a:off x="747956" y="0"/>
              <a:ext cx="11308970" cy="1031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100">
                  <a:solidFill>
                    <a:srgbClr val="FFFFFF"/>
                  </a:solidFill>
                </a:defRPr>
              </a:pP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Read only</a:t>
              </a:r>
              <a:r>
                <a:t> sequence of bytes (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[]byte</a:t>
              </a:r>
              <a:r>
                <a:t>)</a:t>
              </a:r>
            </a:p>
          </p:txBody>
        </p:sp>
        <p:sp>
          <p:nvSpPr>
            <p:cNvPr id="1263" name="Square"/>
            <p:cNvSpPr/>
            <p:nvPr/>
          </p:nvSpPr>
          <p:spPr>
            <a:xfrm>
              <a:off x="0" y="303681"/>
              <a:ext cx="424513" cy="424513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1269" name="Group"/>
          <p:cNvGrpSpPr/>
          <p:nvPr/>
        </p:nvGrpSpPr>
        <p:grpSpPr>
          <a:xfrm>
            <a:off x="522043" y="5231350"/>
            <a:ext cx="21681915" cy="1031876"/>
            <a:chOff x="0" y="0"/>
            <a:chExt cx="21681914" cy="1031875"/>
          </a:xfrm>
        </p:grpSpPr>
        <p:sp>
          <p:nvSpPr>
            <p:cNvPr id="1265" name="2 styles: double quote(interpreted) or back quote (raw)"/>
            <p:cNvSpPr txBox="1"/>
            <p:nvPr/>
          </p:nvSpPr>
          <p:spPr>
            <a:xfrm>
              <a:off x="747956" y="0"/>
              <a:ext cx="16872713" cy="1031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100">
                  <a:solidFill>
                    <a:srgbClr val="FFFFFF"/>
                  </a:solidFill>
                </a:defRPr>
              </a:pPr>
              <a:r>
                <a:t>2 styles: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double quote</a:t>
              </a:r>
              <a:r>
                <a:t>(interpreted) or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back quote</a:t>
              </a:r>
              <a:r>
                <a:t> (raw)</a:t>
              </a:r>
            </a:p>
          </p:txBody>
        </p:sp>
        <p:sp>
          <p:nvSpPr>
            <p:cNvPr id="1266" name="&quot;string&quot;"/>
            <p:cNvSpPr/>
            <p:nvPr/>
          </p:nvSpPr>
          <p:spPr>
            <a:xfrm>
              <a:off x="17878491" y="80787"/>
              <a:ext cx="1742370" cy="870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>
                  <a:solidFill>
                    <a:srgbClr val="002833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"</a:t>
              </a:r>
              <a:r>
                <a:rPr sz="2600"/>
                <a:t>string</a:t>
              </a:r>
              <a:r>
                <a:t>"</a:t>
              </a:r>
            </a:p>
          </p:txBody>
        </p:sp>
        <p:sp>
          <p:nvSpPr>
            <p:cNvPr id="1267" name="`string`"/>
            <p:cNvSpPr/>
            <p:nvPr/>
          </p:nvSpPr>
          <p:spPr>
            <a:xfrm>
              <a:off x="19939545" y="80786"/>
              <a:ext cx="1742370" cy="870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400">
                  <a:solidFill>
                    <a:srgbClr val="002833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`</a:t>
              </a:r>
              <a:r>
                <a:rPr sz="2600"/>
                <a:t>string</a:t>
              </a:r>
              <a:r>
                <a:t>`</a:t>
              </a:r>
            </a:p>
          </p:txBody>
        </p:sp>
        <p:sp>
          <p:nvSpPr>
            <p:cNvPr id="1268" name="Square"/>
            <p:cNvSpPr/>
            <p:nvPr/>
          </p:nvSpPr>
          <p:spPr>
            <a:xfrm>
              <a:off x="0" y="303681"/>
              <a:ext cx="424513" cy="424513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1272" name="Group"/>
          <p:cNvGrpSpPr/>
          <p:nvPr/>
        </p:nvGrpSpPr>
        <p:grpSpPr>
          <a:xfrm>
            <a:off x="522043" y="6429886"/>
            <a:ext cx="18394024" cy="1031876"/>
            <a:chOff x="0" y="0"/>
            <a:chExt cx="18394022" cy="1031875"/>
          </a:xfrm>
        </p:grpSpPr>
        <p:sp>
          <p:nvSpPr>
            <p:cNvPr id="1270" name="Strings are comparable &amp; can use comparison operations"/>
            <p:cNvSpPr txBox="1"/>
            <p:nvPr/>
          </p:nvSpPr>
          <p:spPr>
            <a:xfrm>
              <a:off x="747956" y="0"/>
              <a:ext cx="17646067" cy="1031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100">
                  <a:solidFill>
                    <a:srgbClr val="FFFFFF"/>
                  </a:solidFill>
                </a:defRPr>
              </a:pPr>
              <a:r>
                <a:t>Strings are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comparable</a:t>
              </a:r>
              <a:r>
                <a:t> &amp; can use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comparison operations</a:t>
              </a:r>
            </a:p>
          </p:txBody>
        </p:sp>
        <p:sp>
          <p:nvSpPr>
            <p:cNvPr id="1271" name="Square"/>
            <p:cNvSpPr/>
            <p:nvPr/>
          </p:nvSpPr>
          <p:spPr>
            <a:xfrm>
              <a:off x="0" y="303681"/>
              <a:ext cx="424513" cy="424513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1275" name="Group"/>
          <p:cNvGrpSpPr/>
          <p:nvPr/>
        </p:nvGrpSpPr>
        <p:grpSpPr>
          <a:xfrm>
            <a:off x="522043" y="7628421"/>
            <a:ext cx="17289695" cy="1031876"/>
            <a:chOff x="0" y="0"/>
            <a:chExt cx="17289694" cy="1031875"/>
          </a:xfrm>
        </p:grpSpPr>
        <p:sp>
          <p:nvSpPr>
            <p:cNvPr id="1273" name="When comparing, the underlying bytes are compared"/>
            <p:cNvSpPr txBox="1"/>
            <p:nvPr/>
          </p:nvSpPr>
          <p:spPr>
            <a:xfrm>
              <a:off x="747956" y="0"/>
              <a:ext cx="16541738" cy="1031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100">
                  <a:solidFill>
                    <a:srgbClr val="FFFFFF"/>
                  </a:solidFill>
                </a:defRPr>
              </a:pPr>
              <a:r>
                <a:t>When comparing, the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underlying bytes</a:t>
              </a:r>
              <a:r>
                <a:t> are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compared</a:t>
              </a:r>
            </a:p>
          </p:txBody>
        </p:sp>
        <p:sp>
          <p:nvSpPr>
            <p:cNvPr id="1274" name="Square"/>
            <p:cNvSpPr/>
            <p:nvPr/>
          </p:nvSpPr>
          <p:spPr>
            <a:xfrm>
              <a:off x="0" y="303681"/>
              <a:ext cx="424513" cy="424513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1278" name="Group"/>
          <p:cNvGrpSpPr/>
          <p:nvPr/>
        </p:nvGrpSpPr>
        <p:grpSpPr>
          <a:xfrm>
            <a:off x="522043" y="8826957"/>
            <a:ext cx="17289695" cy="1920876"/>
            <a:chOff x="0" y="0"/>
            <a:chExt cx="17289694" cy="1920875"/>
          </a:xfrm>
        </p:grpSpPr>
        <p:sp>
          <p:nvSpPr>
            <p:cNvPr id="1276" name="Destination string variable and source string value share the same underlying bytes"/>
            <p:cNvSpPr txBox="1"/>
            <p:nvPr/>
          </p:nvSpPr>
          <p:spPr>
            <a:xfrm>
              <a:off x="747956" y="-1"/>
              <a:ext cx="16541739" cy="1920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>
                <a:defRPr sz="5100">
                  <a:solidFill>
                    <a:srgbClr val="FFFFFF"/>
                  </a:solidFill>
                </a:defRPr>
              </a:pPr>
              <a:r>
                <a:t>Destination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string variable</a:t>
              </a:r>
              <a:r>
                <a:t> and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source string value</a:t>
              </a:r>
              <a:r>
                <a:t>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share</a:t>
              </a:r>
              <a:r>
                <a:t> the same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underlying bytes</a:t>
              </a:r>
            </a:p>
          </p:txBody>
        </p:sp>
        <p:sp>
          <p:nvSpPr>
            <p:cNvPr id="1277" name="Square"/>
            <p:cNvSpPr/>
            <p:nvPr/>
          </p:nvSpPr>
          <p:spPr>
            <a:xfrm>
              <a:off x="0" y="303681"/>
              <a:ext cx="424513" cy="424513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1281" name="Group"/>
          <p:cNvGrpSpPr/>
          <p:nvPr/>
        </p:nvGrpSpPr>
        <p:grpSpPr>
          <a:xfrm>
            <a:off x="522043" y="10914493"/>
            <a:ext cx="15395189" cy="1920876"/>
            <a:chOff x="0" y="0"/>
            <a:chExt cx="15395188" cy="1920875"/>
          </a:xfrm>
        </p:grpSpPr>
        <p:sp>
          <p:nvSpPr>
            <p:cNvPr id="1279" name="[]byte &amp; []rune interchangeably convert to string and vice versa"/>
            <p:cNvSpPr txBox="1"/>
            <p:nvPr/>
          </p:nvSpPr>
          <p:spPr>
            <a:xfrm>
              <a:off x="747956" y="-1"/>
              <a:ext cx="14647233" cy="1920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>
                <a:defRPr sz="5100">
                  <a:solidFill>
                    <a:srgbClr val="FFFFFF"/>
                  </a:solidFill>
                </a:defRPr>
              </a:pP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[]byte</a:t>
              </a:r>
              <a:r>
                <a:t> &amp;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[]rune</a:t>
              </a:r>
              <a:r>
                <a:t> interchangeably convert to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string</a:t>
              </a:r>
              <a:r>
                <a:t> and vice versa</a:t>
              </a:r>
            </a:p>
          </p:txBody>
        </p:sp>
        <p:sp>
          <p:nvSpPr>
            <p:cNvPr id="1280" name="Square"/>
            <p:cNvSpPr/>
            <p:nvPr/>
          </p:nvSpPr>
          <p:spPr>
            <a:xfrm>
              <a:off x="0" y="303681"/>
              <a:ext cx="424513" cy="424513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00"/>
                            </p:stCondLst>
                            <p:childTnLst>
                              <p:par>
                                <p:cTn id="25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2" grpId="3"/>
      <p:bldP build="whole" bldLvl="1" animBg="1" rev="0" advAuto="0" spid="1264" grpId="1"/>
      <p:bldP build="whole" bldLvl="1" animBg="1" rev="0" advAuto="0" spid="1275" grpId="4"/>
      <p:bldP build="whole" bldLvl="1" animBg="1" rev="0" advAuto="0" spid="1278" grpId="5"/>
      <p:bldP build="whole" bldLvl="1" animBg="1" rev="0" advAuto="0" spid="1269" grpId="2"/>
      <p:bldP build="whole" bldLvl="1" animBg="1" rev="0" advAuto="0" spid="1281" grpId="6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String OPERATIONS</a:t>
            </a:r>
          </a:p>
        </p:txBody>
      </p:sp>
      <p:pic>
        <p:nvPicPr>
          <p:cNvPr id="1284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5" name="+"/>
          <p:cNvSpPr/>
          <p:nvPr/>
        </p:nvSpPr>
        <p:spPr>
          <a:xfrm>
            <a:off x="883349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286" name="-"/>
          <p:cNvSpPr/>
          <p:nvPr/>
        </p:nvSpPr>
        <p:spPr>
          <a:xfrm>
            <a:off x="883349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287" name="*"/>
          <p:cNvSpPr/>
          <p:nvPr/>
        </p:nvSpPr>
        <p:spPr>
          <a:xfrm>
            <a:off x="883349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1288" name="/"/>
          <p:cNvSpPr/>
          <p:nvPr/>
        </p:nvSpPr>
        <p:spPr>
          <a:xfrm>
            <a:off x="883349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289" name="%"/>
          <p:cNvSpPr/>
          <p:nvPr/>
        </p:nvSpPr>
        <p:spPr>
          <a:xfrm>
            <a:off x="883349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%</a:t>
            </a:r>
          </a:p>
        </p:txBody>
      </p:sp>
      <p:sp>
        <p:nvSpPr>
          <p:cNvPr id="1290" name="&amp;"/>
          <p:cNvSpPr/>
          <p:nvPr/>
        </p:nvSpPr>
        <p:spPr>
          <a:xfrm>
            <a:off x="3003035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1291" name="|"/>
          <p:cNvSpPr/>
          <p:nvPr/>
        </p:nvSpPr>
        <p:spPr>
          <a:xfrm>
            <a:off x="3003035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292" name="^"/>
          <p:cNvSpPr/>
          <p:nvPr/>
        </p:nvSpPr>
        <p:spPr>
          <a:xfrm>
            <a:off x="3003035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^</a:t>
            </a:r>
          </a:p>
        </p:txBody>
      </p:sp>
      <p:sp>
        <p:nvSpPr>
          <p:cNvPr id="1293" name="&lt;&lt;"/>
          <p:cNvSpPr/>
          <p:nvPr/>
        </p:nvSpPr>
        <p:spPr>
          <a:xfrm>
            <a:off x="3003035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&lt;&lt;</a:t>
            </a:r>
          </a:p>
        </p:txBody>
      </p:sp>
      <p:sp>
        <p:nvSpPr>
          <p:cNvPr id="1294" name="&gt;&gt;"/>
          <p:cNvSpPr/>
          <p:nvPr/>
        </p:nvSpPr>
        <p:spPr>
          <a:xfrm>
            <a:off x="3003035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&gt;&gt;</a:t>
            </a:r>
          </a:p>
        </p:txBody>
      </p:sp>
      <p:sp>
        <p:nvSpPr>
          <p:cNvPr id="1295" name="+="/>
          <p:cNvSpPr/>
          <p:nvPr/>
        </p:nvSpPr>
        <p:spPr>
          <a:xfrm>
            <a:off x="5122720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+=</a:t>
            </a:r>
          </a:p>
        </p:txBody>
      </p:sp>
      <p:sp>
        <p:nvSpPr>
          <p:cNvPr id="1296" name="-="/>
          <p:cNvSpPr/>
          <p:nvPr/>
        </p:nvSpPr>
        <p:spPr>
          <a:xfrm>
            <a:off x="5122720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-=</a:t>
            </a:r>
          </a:p>
        </p:txBody>
      </p:sp>
      <p:sp>
        <p:nvSpPr>
          <p:cNvPr id="1297" name="*="/>
          <p:cNvSpPr/>
          <p:nvPr/>
        </p:nvSpPr>
        <p:spPr>
          <a:xfrm>
            <a:off x="5122720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*=</a:t>
            </a:r>
          </a:p>
        </p:txBody>
      </p:sp>
      <p:sp>
        <p:nvSpPr>
          <p:cNvPr id="1298" name="/="/>
          <p:cNvSpPr/>
          <p:nvPr/>
        </p:nvSpPr>
        <p:spPr>
          <a:xfrm>
            <a:off x="5122720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/=</a:t>
            </a:r>
          </a:p>
        </p:txBody>
      </p:sp>
      <p:sp>
        <p:nvSpPr>
          <p:cNvPr id="1299" name="%="/>
          <p:cNvSpPr/>
          <p:nvPr/>
        </p:nvSpPr>
        <p:spPr>
          <a:xfrm>
            <a:off x="5122720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%=</a:t>
            </a:r>
          </a:p>
        </p:txBody>
      </p:sp>
      <p:sp>
        <p:nvSpPr>
          <p:cNvPr id="1300" name="&amp;="/>
          <p:cNvSpPr/>
          <p:nvPr/>
        </p:nvSpPr>
        <p:spPr>
          <a:xfrm>
            <a:off x="7242405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&amp;=</a:t>
            </a:r>
          </a:p>
        </p:txBody>
      </p:sp>
      <p:sp>
        <p:nvSpPr>
          <p:cNvPr id="1301" name="|="/>
          <p:cNvSpPr/>
          <p:nvPr/>
        </p:nvSpPr>
        <p:spPr>
          <a:xfrm>
            <a:off x="7242405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|=</a:t>
            </a:r>
          </a:p>
        </p:txBody>
      </p:sp>
      <p:sp>
        <p:nvSpPr>
          <p:cNvPr id="1302" name="^="/>
          <p:cNvSpPr/>
          <p:nvPr/>
        </p:nvSpPr>
        <p:spPr>
          <a:xfrm>
            <a:off x="7242405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^=</a:t>
            </a:r>
          </a:p>
        </p:txBody>
      </p:sp>
      <p:sp>
        <p:nvSpPr>
          <p:cNvPr id="1303" name="&lt;&lt;="/>
          <p:cNvSpPr/>
          <p:nvPr/>
        </p:nvSpPr>
        <p:spPr>
          <a:xfrm>
            <a:off x="7242405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&lt;&lt;=</a:t>
            </a:r>
          </a:p>
        </p:txBody>
      </p:sp>
      <p:sp>
        <p:nvSpPr>
          <p:cNvPr id="1304" name="&gt;&gt;="/>
          <p:cNvSpPr/>
          <p:nvPr/>
        </p:nvSpPr>
        <p:spPr>
          <a:xfrm>
            <a:off x="7242405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&gt;&gt;=</a:t>
            </a:r>
          </a:p>
        </p:txBody>
      </p:sp>
      <p:sp>
        <p:nvSpPr>
          <p:cNvPr id="1305" name="&amp;&amp;"/>
          <p:cNvSpPr/>
          <p:nvPr/>
        </p:nvSpPr>
        <p:spPr>
          <a:xfrm>
            <a:off x="9362091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&amp;&amp;</a:t>
            </a:r>
          </a:p>
        </p:txBody>
      </p:sp>
      <p:sp>
        <p:nvSpPr>
          <p:cNvPr id="1306" name="||"/>
          <p:cNvSpPr/>
          <p:nvPr/>
        </p:nvSpPr>
        <p:spPr>
          <a:xfrm>
            <a:off x="9362091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||</a:t>
            </a:r>
          </a:p>
        </p:txBody>
      </p:sp>
      <p:sp>
        <p:nvSpPr>
          <p:cNvPr id="1307" name="&lt;-"/>
          <p:cNvSpPr/>
          <p:nvPr/>
        </p:nvSpPr>
        <p:spPr>
          <a:xfrm>
            <a:off x="9362091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&lt;-</a:t>
            </a:r>
          </a:p>
        </p:txBody>
      </p:sp>
      <p:sp>
        <p:nvSpPr>
          <p:cNvPr id="1308" name="++"/>
          <p:cNvSpPr/>
          <p:nvPr/>
        </p:nvSpPr>
        <p:spPr>
          <a:xfrm>
            <a:off x="9362091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++</a:t>
            </a:r>
          </a:p>
        </p:txBody>
      </p:sp>
      <p:sp>
        <p:nvSpPr>
          <p:cNvPr id="1309" name="--"/>
          <p:cNvSpPr/>
          <p:nvPr/>
        </p:nvSpPr>
        <p:spPr>
          <a:xfrm>
            <a:off x="9362091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--</a:t>
            </a:r>
          </a:p>
        </p:txBody>
      </p:sp>
      <p:sp>
        <p:nvSpPr>
          <p:cNvPr id="1310" name="&amp;^="/>
          <p:cNvSpPr/>
          <p:nvPr/>
        </p:nvSpPr>
        <p:spPr>
          <a:xfrm>
            <a:off x="7242405" y="12093655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&amp;^=</a:t>
            </a:r>
          </a:p>
        </p:txBody>
      </p:sp>
      <p:sp>
        <p:nvSpPr>
          <p:cNvPr id="1311" name="=="/>
          <p:cNvSpPr/>
          <p:nvPr/>
        </p:nvSpPr>
        <p:spPr>
          <a:xfrm>
            <a:off x="11481776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==</a:t>
            </a:r>
          </a:p>
        </p:txBody>
      </p:sp>
      <p:sp>
        <p:nvSpPr>
          <p:cNvPr id="1312" name="&lt;"/>
          <p:cNvSpPr/>
          <p:nvPr/>
        </p:nvSpPr>
        <p:spPr>
          <a:xfrm>
            <a:off x="11481776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</a:t>
            </a:r>
          </a:p>
        </p:txBody>
      </p:sp>
      <p:sp>
        <p:nvSpPr>
          <p:cNvPr id="1313" name="&gt;"/>
          <p:cNvSpPr/>
          <p:nvPr/>
        </p:nvSpPr>
        <p:spPr>
          <a:xfrm>
            <a:off x="11481776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</a:t>
            </a:r>
          </a:p>
        </p:txBody>
      </p:sp>
      <p:sp>
        <p:nvSpPr>
          <p:cNvPr id="1314" name="="/>
          <p:cNvSpPr/>
          <p:nvPr/>
        </p:nvSpPr>
        <p:spPr>
          <a:xfrm>
            <a:off x="11481776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315" name="!"/>
          <p:cNvSpPr/>
          <p:nvPr/>
        </p:nvSpPr>
        <p:spPr>
          <a:xfrm>
            <a:off x="11481776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!</a:t>
            </a:r>
          </a:p>
        </p:txBody>
      </p:sp>
      <p:sp>
        <p:nvSpPr>
          <p:cNvPr id="1316" name="!="/>
          <p:cNvSpPr/>
          <p:nvPr/>
        </p:nvSpPr>
        <p:spPr>
          <a:xfrm>
            <a:off x="13601462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!=</a:t>
            </a:r>
          </a:p>
        </p:txBody>
      </p:sp>
      <p:sp>
        <p:nvSpPr>
          <p:cNvPr id="1317" name="&lt;="/>
          <p:cNvSpPr/>
          <p:nvPr/>
        </p:nvSpPr>
        <p:spPr>
          <a:xfrm>
            <a:off x="13601462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&lt;=</a:t>
            </a:r>
          </a:p>
        </p:txBody>
      </p:sp>
      <p:sp>
        <p:nvSpPr>
          <p:cNvPr id="1318" name="&gt;="/>
          <p:cNvSpPr/>
          <p:nvPr/>
        </p:nvSpPr>
        <p:spPr>
          <a:xfrm>
            <a:off x="13601462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&gt;=</a:t>
            </a:r>
          </a:p>
        </p:txBody>
      </p:sp>
      <p:sp>
        <p:nvSpPr>
          <p:cNvPr id="1319" name=":="/>
          <p:cNvSpPr/>
          <p:nvPr/>
        </p:nvSpPr>
        <p:spPr>
          <a:xfrm>
            <a:off x="13601462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:=</a:t>
            </a:r>
          </a:p>
        </p:txBody>
      </p:sp>
      <p:sp>
        <p:nvSpPr>
          <p:cNvPr id="1320" name="..."/>
          <p:cNvSpPr/>
          <p:nvPr/>
        </p:nvSpPr>
        <p:spPr>
          <a:xfrm>
            <a:off x="13601462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1321" name="("/>
          <p:cNvSpPr/>
          <p:nvPr/>
        </p:nvSpPr>
        <p:spPr>
          <a:xfrm>
            <a:off x="15721147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(</a:t>
            </a:r>
          </a:p>
        </p:txBody>
      </p:sp>
      <p:sp>
        <p:nvSpPr>
          <p:cNvPr id="1322" name="["/>
          <p:cNvSpPr/>
          <p:nvPr/>
        </p:nvSpPr>
        <p:spPr>
          <a:xfrm>
            <a:off x="15721147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[</a:t>
            </a:r>
          </a:p>
        </p:txBody>
      </p:sp>
      <p:sp>
        <p:nvSpPr>
          <p:cNvPr id="1323" name="{"/>
          <p:cNvSpPr/>
          <p:nvPr/>
        </p:nvSpPr>
        <p:spPr>
          <a:xfrm>
            <a:off x="15721147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1324" name=","/>
          <p:cNvSpPr/>
          <p:nvPr/>
        </p:nvSpPr>
        <p:spPr>
          <a:xfrm>
            <a:off x="15721147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1325" name="."/>
          <p:cNvSpPr/>
          <p:nvPr/>
        </p:nvSpPr>
        <p:spPr>
          <a:xfrm>
            <a:off x="15721147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326" name=")"/>
          <p:cNvSpPr/>
          <p:nvPr/>
        </p:nvSpPr>
        <p:spPr>
          <a:xfrm>
            <a:off x="17840833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)</a:t>
            </a:r>
          </a:p>
        </p:txBody>
      </p:sp>
      <p:sp>
        <p:nvSpPr>
          <p:cNvPr id="1327" name="]"/>
          <p:cNvSpPr/>
          <p:nvPr/>
        </p:nvSpPr>
        <p:spPr>
          <a:xfrm>
            <a:off x="17840833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]</a:t>
            </a:r>
          </a:p>
        </p:txBody>
      </p:sp>
      <p:sp>
        <p:nvSpPr>
          <p:cNvPr id="1328" name="}"/>
          <p:cNvSpPr/>
          <p:nvPr/>
        </p:nvSpPr>
        <p:spPr>
          <a:xfrm>
            <a:off x="17840833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1329" name=";"/>
          <p:cNvSpPr/>
          <p:nvPr/>
        </p:nvSpPr>
        <p:spPr>
          <a:xfrm>
            <a:off x="17840833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;</a:t>
            </a:r>
          </a:p>
        </p:txBody>
      </p:sp>
      <p:sp>
        <p:nvSpPr>
          <p:cNvPr id="1330" name=":"/>
          <p:cNvSpPr/>
          <p:nvPr/>
        </p:nvSpPr>
        <p:spPr>
          <a:xfrm>
            <a:off x="17840833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1331" name="operators &amp; punctuation"/>
          <p:cNvSpPr txBox="1"/>
          <p:nvPr/>
        </p:nvSpPr>
        <p:spPr>
          <a:xfrm>
            <a:off x="807448" y="5587793"/>
            <a:ext cx="6261520" cy="89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300">
                <a:solidFill>
                  <a:srgbClr val="FFFFFF"/>
                </a:solidFill>
              </a:defRPr>
            </a:lvl1pPr>
          </a:lstStyle>
          <a:p>
            <a:pPr/>
            <a:r>
              <a:t>operators &amp; punctuation</a:t>
            </a:r>
          </a:p>
        </p:txBody>
      </p:sp>
      <p:sp>
        <p:nvSpPr>
          <p:cNvPr id="1332" name="Rectangle"/>
          <p:cNvSpPr/>
          <p:nvPr/>
        </p:nvSpPr>
        <p:spPr>
          <a:xfrm>
            <a:off x="909048" y="6402180"/>
            <a:ext cx="5991374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333" name="("/>
          <p:cNvSpPr/>
          <p:nvPr/>
        </p:nvSpPr>
        <p:spPr>
          <a:xfrm>
            <a:off x="15721147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(</a:t>
            </a:r>
          </a:p>
        </p:txBody>
      </p:sp>
      <p:sp>
        <p:nvSpPr>
          <p:cNvPr id="1334" name=")"/>
          <p:cNvSpPr/>
          <p:nvPr/>
        </p:nvSpPr>
        <p:spPr>
          <a:xfrm>
            <a:off x="17840833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)</a:t>
            </a:r>
          </a:p>
        </p:txBody>
      </p:sp>
      <p:sp>
        <p:nvSpPr>
          <p:cNvPr id="1335" name="+"/>
          <p:cNvSpPr/>
          <p:nvPr/>
        </p:nvSpPr>
        <p:spPr>
          <a:xfrm>
            <a:off x="883349" y="6811778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336" name="+="/>
          <p:cNvSpPr/>
          <p:nvPr/>
        </p:nvSpPr>
        <p:spPr>
          <a:xfrm>
            <a:off x="5122721" y="6811778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+=</a:t>
            </a:r>
          </a:p>
        </p:txBody>
      </p:sp>
      <p:sp>
        <p:nvSpPr>
          <p:cNvPr id="1337" name="=="/>
          <p:cNvSpPr/>
          <p:nvPr/>
        </p:nvSpPr>
        <p:spPr>
          <a:xfrm>
            <a:off x="11481777" y="6811778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==</a:t>
            </a:r>
          </a:p>
        </p:txBody>
      </p:sp>
      <p:sp>
        <p:nvSpPr>
          <p:cNvPr id="1338" name="&lt;"/>
          <p:cNvSpPr/>
          <p:nvPr/>
        </p:nvSpPr>
        <p:spPr>
          <a:xfrm>
            <a:off x="11481777" y="786913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</a:t>
            </a:r>
          </a:p>
        </p:txBody>
      </p:sp>
      <p:sp>
        <p:nvSpPr>
          <p:cNvPr id="1339" name="&gt;"/>
          <p:cNvSpPr/>
          <p:nvPr/>
        </p:nvSpPr>
        <p:spPr>
          <a:xfrm>
            <a:off x="11481777" y="8921588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</a:t>
            </a:r>
          </a:p>
        </p:txBody>
      </p:sp>
      <p:sp>
        <p:nvSpPr>
          <p:cNvPr id="1340" name="!="/>
          <p:cNvSpPr/>
          <p:nvPr/>
        </p:nvSpPr>
        <p:spPr>
          <a:xfrm>
            <a:off x="13601462" y="6811778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!=</a:t>
            </a:r>
          </a:p>
        </p:txBody>
      </p:sp>
      <p:sp>
        <p:nvSpPr>
          <p:cNvPr id="1341" name="&lt;="/>
          <p:cNvSpPr/>
          <p:nvPr/>
        </p:nvSpPr>
        <p:spPr>
          <a:xfrm>
            <a:off x="13601462" y="786913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&lt;=</a:t>
            </a:r>
          </a:p>
        </p:txBody>
      </p:sp>
      <p:sp>
        <p:nvSpPr>
          <p:cNvPr id="1342" name="&gt;="/>
          <p:cNvSpPr/>
          <p:nvPr/>
        </p:nvSpPr>
        <p:spPr>
          <a:xfrm>
            <a:off x="13601462" y="8926490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&gt;=</a:t>
            </a:r>
          </a:p>
        </p:txBody>
      </p:sp>
      <p:sp>
        <p:nvSpPr>
          <p:cNvPr id="1343" name="["/>
          <p:cNvSpPr/>
          <p:nvPr/>
        </p:nvSpPr>
        <p:spPr>
          <a:xfrm>
            <a:off x="15721147" y="786913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[</a:t>
            </a:r>
          </a:p>
        </p:txBody>
      </p:sp>
      <p:sp>
        <p:nvSpPr>
          <p:cNvPr id="1344" name="]"/>
          <p:cNvSpPr/>
          <p:nvPr/>
        </p:nvSpPr>
        <p:spPr>
          <a:xfrm>
            <a:off x="17840833" y="786913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]</a:t>
            </a:r>
          </a:p>
        </p:txBody>
      </p:sp>
      <p:sp>
        <p:nvSpPr>
          <p:cNvPr id="1345" name="="/>
          <p:cNvSpPr/>
          <p:nvPr/>
        </p:nvSpPr>
        <p:spPr>
          <a:xfrm>
            <a:off x="11481777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8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30"/>
                            </p:stCondLst>
                            <p:childTnLst>
                              <p:par>
                                <p:cTn id="24" presetClass="entr" nodeType="afterEffect" presetSubtype="16" presetID="23" grpId="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10"/>
                            </p:stCondLst>
                            <p:childTnLst>
                              <p:par>
                                <p:cTn id="29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" fill="hold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" fill="hold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60"/>
                            </p:stCondLst>
                            <p:childTnLst>
                              <p:par>
                                <p:cTn id="34" presetClass="entr" nodeType="afterEffect" presetSubtype="16" presetID="23" grpId="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40"/>
                            </p:stCondLst>
                            <p:childTnLst>
                              <p:par>
                                <p:cTn id="39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" fill="hold"/>
                                        <p:tgtEl>
                                          <p:spTgt spid="1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" fill="hold"/>
                                        <p:tgtEl>
                                          <p:spTgt spid="1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90"/>
                            </p:stCondLst>
                            <p:childTnLst>
                              <p:par>
                                <p:cTn id="44" presetClass="entr" nodeType="afterEffect" presetSubtype="16" presetID="23" grpId="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70"/>
                            </p:stCondLst>
                            <p:childTnLst>
                              <p:par>
                                <p:cTn id="49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" fill="hold"/>
                                        <p:tgtEl>
                                          <p:spTgt spid="1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" fill="hold"/>
                                        <p:tgtEl>
                                          <p:spTgt spid="1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20"/>
                            </p:stCondLst>
                            <p:childTnLst>
                              <p:par>
                                <p:cTn id="54" presetClass="entr" nodeType="afterEffect" presetSubtype="16" presetID="23" grpId="1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" fill="hold"/>
                                        <p:tgtEl>
                                          <p:spTgt spid="1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" fill="hold"/>
                                        <p:tgtEl>
                                          <p:spTgt spid="1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00"/>
                            </p:stCondLst>
                            <p:childTnLst>
                              <p:par>
                                <p:cTn id="59" presetClass="entr" nodeType="afterEffect" presetSubtype="16" presetID="23" grpId="12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" fill="hold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" fill="hold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480"/>
                            </p:stCondLst>
                            <p:childTnLst>
                              <p:par>
                                <p:cTn id="64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30"/>
                            </p:stCondLst>
                            <p:childTnLst>
                              <p:par>
                                <p:cTn id="69" presetClass="entr" nodeType="afterEffect" presetSubtype="16" presetID="23" grpId="14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" fill="hold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" fill="hold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610"/>
                            </p:stCondLst>
                            <p:childTnLst>
                              <p:par>
                                <p:cTn id="74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" fill="hold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" fill="hold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60"/>
                            </p:stCondLst>
                            <p:childTnLst>
                              <p:par>
                                <p:cTn id="79" presetClass="entr" nodeType="afterEffect" presetSubtype="16" presetID="23" grpId="16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" fill="hold"/>
                                        <p:tgtEl>
                                          <p:spTgt spid="1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" fill="hold"/>
                                        <p:tgtEl>
                                          <p:spTgt spid="1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740"/>
                            </p:stCondLst>
                            <p:childTnLst>
                              <p:par>
                                <p:cTn id="84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790"/>
                            </p:stCondLst>
                            <p:childTnLst>
                              <p:par>
                                <p:cTn id="89" presetClass="entr" nodeType="afterEffect" presetSubtype="16" presetID="23" grpId="18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" fill="hold"/>
                                        <p:tgtEl>
                                          <p:spTgt spid="1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" fill="hold"/>
                                        <p:tgtEl>
                                          <p:spTgt spid="1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870"/>
                            </p:stCondLst>
                            <p:childTnLst>
                              <p:par>
                                <p:cTn id="94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920"/>
                            </p:stCondLst>
                            <p:childTnLst>
                              <p:par>
                                <p:cTn id="99" presetClass="entr" nodeType="afterEffect" presetSubtype="16" presetID="23" grpId="20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Class="entr" nodeType="afterEffect" presetSubtype="16" presetID="23" grpId="2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80"/>
                            </p:stCondLst>
                            <p:childTnLst>
                              <p:par>
                                <p:cTn id="109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130"/>
                            </p:stCondLst>
                            <p:childTnLst>
                              <p:par>
                                <p:cTn id="114" presetClass="entr" nodeType="afterEffect" presetSubtype="16" presetID="23" grpId="23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210"/>
                            </p:stCondLst>
                            <p:childTnLst>
                              <p:par>
                                <p:cTn id="119" presetClass="entr" nodeType="afterEffect" presetSubtype="16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" fill="hold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" fill="hold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260"/>
                            </p:stCondLst>
                            <p:childTnLst>
                              <p:par>
                                <p:cTn id="124" presetClass="entr" nodeType="afterEffect" presetSubtype="16" presetID="23" grpId="2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" fill="hold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" fill="hold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340"/>
                            </p:stCondLst>
                            <p:childTnLst>
                              <p:par>
                                <p:cTn id="129" presetClass="entr" nodeType="afterEffect" presetSubtype="16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" fill="hold"/>
                                        <p:tgtEl>
                                          <p:spTgt spid="1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" fill="hold"/>
                                        <p:tgtEl>
                                          <p:spTgt spid="1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90"/>
                            </p:stCondLst>
                            <p:childTnLst>
                              <p:par>
                                <p:cTn id="134" presetClass="entr" nodeType="afterEffect" presetSubtype="16" presetID="23" grpId="2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" fill="hold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" fill="hold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470"/>
                            </p:stCondLst>
                            <p:childTnLst>
                              <p:par>
                                <p:cTn id="139" presetClass="entr" nodeType="afterEffect" presetSubtype="16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" fill="hold"/>
                                        <p:tgtEl>
                                          <p:spTgt spid="1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" fill="hold"/>
                                        <p:tgtEl>
                                          <p:spTgt spid="1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520"/>
                            </p:stCondLst>
                            <p:childTnLst>
                              <p:par>
                                <p:cTn id="144" presetClass="entr" nodeType="afterEffect" presetSubtype="16" presetID="23" grpId="2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600"/>
                            </p:stCondLst>
                            <p:childTnLst>
                              <p:par>
                                <p:cTn id="149" presetClass="entr" nodeType="afterEffect" presetSubtype="16" presetID="23" grpId="30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680"/>
                            </p:stCondLst>
                            <p:childTnLst>
                              <p:par>
                                <p:cTn id="154" presetClass="entr" nodeType="afterEffect" presetSubtype="16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730"/>
                            </p:stCondLst>
                            <p:childTnLst>
                              <p:par>
                                <p:cTn id="159" presetClass="entr" nodeType="afterEffect" presetSubtype="16" presetID="23" grpId="32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" fill="hold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" fill="hold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810"/>
                            </p:stCondLst>
                            <p:childTnLst>
                              <p:par>
                                <p:cTn id="164" presetClass="entr" nodeType="after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" fill="hold"/>
                                        <p:tgtEl>
                                          <p:spTgt spid="1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" fill="hold"/>
                                        <p:tgtEl>
                                          <p:spTgt spid="1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860"/>
                            </p:stCondLst>
                            <p:childTnLst>
                              <p:par>
                                <p:cTn id="169" presetClass="entr" nodeType="afterEffect" presetSubtype="16" presetID="23" grpId="34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" fill="hold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" fill="hold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940"/>
                            </p:stCondLst>
                            <p:childTnLst>
                              <p:par>
                                <p:cTn id="174" presetClass="entr" nodeType="afterEffect" presetSubtype="16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" fill="hold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" fill="hold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990"/>
                            </p:stCondLst>
                            <p:childTnLst>
                              <p:par>
                                <p:cTn id="179" presetClass="entr" nodeType="afterEffect" presetSubtype="16" presetID="23" grpId="36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070"/>
                            </p:stCondLst>
                            <p:childTnLst>
                              <p:par>
                                <p:cTn id="184" presetClass="entr" nodeType="afterEffect" presetSubtype="16" presetID="23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" fill="hold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" fill="hold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120"/>
                            </p:stCondLst>
                            <p:childTnLst>
                              <p:par>
                                <p:cTn id="189" presetClass="entr" nodeType="afterEffect" presetSubtype="16" presetID="23" grpId="38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" fill="hold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" fill="hold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200"/>
                            </p:stCondLst>
                            <p:childTnLst>
                              <p:par>
                                <p:cTn id="194" presetClass="entr" nodeType="afterEffect" presetSubtype="16" presetID="23" grpId="3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280"/>
                            </p:stCondLst>
                            <p:childTnLst>
                              <p:par>
                                <p:cTn id="199" presetClass="entr" nodeType="afterEffect" presetSubtype="16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4330"/>
                            </p:stCondLst>
                            <p:childTnLst>
                              <p:par>
                                <p:cTn id="204" presetClass="entr" nodeType="afterEffect" presetSubtype="16" presetID="23" grpId="4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5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410"/>
                            </p:stCondLst>
                            <p:childTnLst>
                              <p:par>
                                <p:cTn id="209" presetClass="entr" nodeType="afterEffect" presetSubtype="16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" fill="hold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" fill="hold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4460"/>
                            </p:stCondLst>
                            <p:childTnLst>
                              <p:par>
                                <p:cTn id="214" presetClass="entr" nodeType="afterEffect" presetSubtype="16" presetID="23" grpId="43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" fill="hold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" fill="hold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540"/>
                            </p:stCondLst>
                            <p:childTnLst>
                              <p:par>
                                <p:cTn id="219" presetClass="entr" nodeType="afterEffect" presetSubtype="16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0" fill="hold"/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" fill="hold"/>
                                        <p:tgtEl>
                                          <p:spTgt spid="1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" fill="hold"/>
                                        <p:tgtEl>
                                          <p:spTgt spid="1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590"/>
                            </p:stCondLst>
                            <p:childTnLst>
                              <p:par>
                                <p:cTn id="224" presetClass="entr" nodeType="afterEffect" presetSubtype="16" presetID="23" grpId="4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5" fill="hold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" fill="hold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" fill="hold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4670"/>
                            </p:stCondLst>
                            <p:childTnLst>
                              <p:par>
                                <p:cTn id="229" presetClass="entr" nodeType="afterEffect" presetSubtype="16" presetID="23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4720"/>
                            </p:stCondLst>
                            <p:childTnLst>
                              <p:par>
                                <p:cTn id="234" presetClass="entr" nodeType="afterEffect" presetSubtype="16" presetID="23" grpId="4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5" fill="hold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" fill="hold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" fill="hold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800"/>
                            </p:stCondLst>
                            <p:childTnLst>
                              <p:par>
                                <p:cTn id="239" presetClass="entr" nodeType="afterEffect" presetSubtype="16" presetID="23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0" fill="hold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" fill="hold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" fill="hold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850"/>
                            </p:stCondLst>
                            <p:childTnLst>
                              <p:par>
                                <p:cTn id="244" presetClass="entr" nodeType="afterEffect" presetSubtype="16" presetID="23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5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4900"/>
                            </p:stCondLst>
                            <p:childTnLst>
                              <p:par>
                                <p:cTn id="249" presetClass="entr" nodeType="afterEffect" presetSubtype="16" presetID="23" grpId="50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4980"/>
                            </p:stCondLst>
                            <p:childTnLst>
                              <p:par>
                                <p:cTn id="254" presetClass="entr" nodeType="afterEffect" presetSubtype="16" presetID="23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5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30"/>
                            </p:stCondLst>
                            <p:childTnLst>
                              <p:par>
                                <p:cTn id="259" presetClass="entr" nodeType="afterEffect" presetSubtype="16" presetID="23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0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80"/>
                            </p:stCondLst>
                            <p:childTnLst>
                              <p:par>
                                <p:cTn id="264" presetClass="entr" nodeType="afterEffect" presetSubtype="16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5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130"/>
                            </p:stCondLst>
                            <p:childTnLst>
                              <p:par>
                                <p:cTn id="269" presetClass="entr" nodeType="afterEffect" presetSubtype="16" presetID="23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0" fill="hold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" fill="hold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" fill="hold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180"/>
                            </p:stCondLst>
                            <p:childTnLst>
                              <p:par>
                                <p:cTn id="274" presetClass="entr" nodeType="afterEffect" presetSubtype="16" presetID="23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5" fill="hold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" fill="hold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" fill="hold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230"/>
                            </p:stCondLst>
                            <p:childTnLst>
                              <p:par>
                                <p:cTn id="279" presetClass="entr" nodeType="afterEffect" presetSubtype="16" presetID="23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0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280"/>
                            </p:stCondLst>
                            <p:childTnLst>
                              <p:par>
                                <p:cTn id="284" presetClass="entr" nodeType="afterEffect" presetSubtype="16" presetID="23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5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330"/>
                            </p:stCondLst>
                            <p:childTnLst>
                              <p:par>
                                <p:cTn id="289" presetClass="entr" nodeType="afterEffect" presetSubtype="16" presetID="23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0" fill="hold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" fill="hold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" fill="hold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380"/>
                            </p:stCondLst>
                            <p:childTnLst>
                              <p:par>
                                <p:cTn id="294" presetClass="entr" nodeType="afterEffect" presetSubtype="16" presetID="23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5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430"/>
                            </p:stCondLst>
                            <p:childTnLst>
                              <p:par>
                                <p:cTn id="299" presetClass="entr" nodeType="afterEffect" presetSubtype="16" presetID="23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0" fill="hold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" fill="hold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" fill="hold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Class="emph" nodeType="afterEffect" presetSubtype="0" presetID="26" grpId="61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05" dur="1000" fill="hold" tmFilter="0, 0; .2, .5; .8, .5; 1, 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6" dur="500" fill="hold" autoRev="1"/>
                                        <p:tgtEl>
                                          <p:spTgt spid="13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Class="emph" nodeType="withEffect" presetSubtype="0" presetID="26" grpId="62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09" dur="1000" fill="hold" tmFilter="0, 0; .2, .5; .8, .5; 1, 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0" dur="500" fill="hold" autoRev="1"/>
                                        <p:tgtEl>
                                          <p:spTgt spid="13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Class="emph" nodeType="withEffect" presetSubtype="0" presetID="26" grpId="63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13" dur="1000" fill="hold" tmFilter="0, 0; .2, .5; .8, .5; 1, 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4" dur="500" fill="hold" autoRev="1"/>
                                        <p:tgtEl>
                                          <p:spTgt spid="13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Class="emph" nodeType="withEffect" presetSubtype="0" presetID="26" grpId="64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17" dur="1000" fill="hold" tmFilter="0, 0; .2, .5; .8, .5; 1, 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8" dur="500" fill="hold" autoRev="1"/>
                                        <p:tgtEl>
                                          <p:spTgt spid="1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Class="emph" nodeType="withEffect" presetSubtype="0" presetID="26" grpId="65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21" dur="1000" fill="hold" tmFilter="0, 0; .2, .5; .8, .5; 1, 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2" dur="500" fill="hold" autoRev="1"/>
                                        <p:tgtEl>
                                          <p:spTgt spid="1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Class="emph" nodeType="withEffect" presetSubtype="0" presetID="26" grpId="66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25" dur="1000" fill="hold" tmFilter="0, 0; .2, .5; .8, .5; 1, 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6" dur="500" fill="hold" autoRev="1"/>
                                        <p:tgtEl>
                                          <p:spTgt spid="1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Class="emph" nodeType="withEffect" presetSubtype="0" presetID="26" grpId="67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29" dur="1000" fill="hold" tmFilter="0, 0; .2, .5; .8, .5; 1, 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0" dur="500" fill="hold" autoRev="1"/>
                                        <p:tgtEl>
                                          <p:spTgt spid="1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Class="emph" nodeType="withEffect" presetSubtype="0" presetID="26" grpId="68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33" dur="1000" fill="hold" tmFilter="0, 0; .2, .5; .8, .5; 1, 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4" dur="500" fill="hold" autoRev="1"/>
                                        <p:tgtEl>
                                          <p:spTgt spid="1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Class="emph" nodeType="withEffect" presetSubtype="0" presetID="26" grpId="69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37" dur="1000" fill="hold" tmFilter="0, 0; .2, .5; .8, .5; 1, 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8" dur="500" fill="hold" autoRev="1"/>
                                        <p:tgtEl>
                                          <p:spTgt spid="1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Class="emph" nodeType="withEffect" presetSubtype="0" presetID="26" grpId="70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41" dur="1000" fill="hold" tmFilter="0, 0; .2, .5; .8, .5; 1, 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2" dur="500" fill="hold" autoRev="1"/>
                                        <p:tgtEl>
                                          <p:spTgt spid="13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Class="emph" nodeType="withEffect" presetSubtype="0" presetID="26" grpId="71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45" dur="1000" fill="hold" tmFilter="0, 0; .2, .5; .8, .5; 1, 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6" dur="500" fill="hold" autoRev="1"/>
                                        <p:tgtEl>
                                          <p:spTgt spid="13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Class="emph" nodeType="withEffect" presetSubtype="0" presetID="26" grpId="72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49" dur="1000" fill="hold" tmFilter="0, 0; .2, .5; .8, .5; 1, 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0" dur="500" fill="hold" autoRev="1"/>
                                        <p:tgtEl>
                                          <p:spTgt spid="13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050"/>
                            </p:stCondLst>
                            <p:childTnLst>
                              <p:par>
                                <p:cTn id="352" presetClass="entr" nodeType="afterEffect" presetSubtype="16" presetID="23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3" fill="hold"/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" fill="hold"/>
                                        <p:tgtEl>
                                          <p:spTgt spid="1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" fill="hold"/>
                                        <p:tgtEl>
                                          <p:spTgt spid="1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Class="emph" nodeType="afterEffect" presetSubtype="0" presetID="26" grpId="74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58" dur="1000" fill="hold" tmFilter="0, 0; .2, .5; .8, .5; 1, 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9" dur="500" fill="hold" autoRev="1"/>
                                        <p:tgtEl>
                                          <p:spTgt spid="13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3" grpId="59"/>
      <p:bldP build="whole" bldLvl="1" animBg="1" rev="0" advAuto="0" spid="1339" grpId="65"/>
      <p:bldP build="whole" bldLvl="1" animBg="1" rev="0" advAuto="0" spid="1309" grpId="43"/>
      <p:bldP build="whole" bldLvl="1" animBg="1" rev="0" advAuto="0" spid="1306" grpId="16"/>
      <p:bldP build="whole" bldLvl="1" animBg="1" rev="0" advAuto="0" spid="1302" grpId="24"/>
      <p:bldP build="whole" bldLvl="1" animBg="1" rev="0" advAuto="0" spid="1343" grpId="69"/>
      <p:bldP build="whole" bldLvl="1" animBg="1" rev="0" advAuto="0" spid="1298" grpId="32"/>
      <p:bldP build="whole" bldLvl="1" animBg="1" rev="0" advAuto="0" spid="1336" grpId="52"/>
      <p:bldP build="whole" bldLvl="1" animBg="1" rev="0" advAuto="0" spid="1329" grpId="38"/>
      <p:bldP build="whole" bldLvl="1" animBg="1" rev="0" advAuto="0" spid="1326" grpId="11"/>
      <p:bldP build="whole" bldLvl="1" animBg="1" rev="0" advAuto="0" spid="1340" grpId="56"/>
      <p:bldP build="whole" bldLvl="1" animBg="1" rev="0" advAuto="0" spid="1325" grpId="46"/>
      <p:bldP build="whole" bldLvl="1" animBg="1" rev="0" advAuto="0" spid="1322" grpId="19"/>
      <p:bldP build="whole" bldLvl="1" animBg="1" rev="0" advAuto="0" spid="1336" grpId="62"/>
      <p:bldP build="whole" bldLvl="1" animBg="1" rev="0" advAuto="0" spid="1318" grpId="27"/>
      <p:bldP build="whole" bldLvl="1" animBg="1" rev="0" advAuto="0" spid="1291" grpId="13"/>
      <p:bldP build="whole" bldLvl="1" animBg="1" rev="0" advAuto="0" spid="1314" grpId="35"/>
      <p:bldP build="whole" bldLvl="1" animBg="1" rev="0" advAuto="0" spid="1311" grpId="8"/>
      <p:bldP build="whole" bldLvl="1" animBg="1" rev="0" advAuto="0" spid="1297" grpId="23"/>
      <p:bldP build="whole" bldLvl="1" animBg="1" rev="0" advAuto="0" spid="1344" grpId="60"/>
      <p:bldP build="whole" bldLvl="1" animBg="1" rev="0" advAuto="0" spid="1340" grpId="66"/>
      <p:bldP build="whole" bldLvl="1" animBg="1" rev="0" advAuto="0" spid="1333" grpId="49"/>
      <p:bldP build="whole" bldLvl="1" animBg="1" rev="0" advAuto="0" spid="1286" grpId="12"/>
      <p:bldP build="whole" bldLvl="1" animBg="1" rev="0" advAuto="0" spid="1310" grpId="48"/>
      <p:bldP build="whole" bldLvl="1" animBg="1" rev="0" advAuto="0" spid="1289" grpId="39"/>
      <p:bldP build="whole" bldLvl="1" animBg="1" rev="0" advAuto="0" spid="1344" grpId="70"/>
      <p:bldP build="whole" bldLvl="1" animBg="1" rev="0" advAuto="0" spid="1307" grpId="25"/>
      <p:bldP build="whole" bldLvl="1" animBg="1" rev="0" advAuto="0" spid="1337" grpId="53"/>
      <p:bldP build="whole" bldLvl="1" animBg="1" rev="0" advAuto="0" spid="1303" grpId="33"/>
      <p:bldP build="whole" bldLvl="1" animBg="1" rev="0" advAuto="0" spid="1300" grpId="6"/>
      <p:bldP build="whole" bldLvl="1" animBg="1" rev="0" advAuto="0" spid="1331" grpId="1"/>
      <p:bldP build="whole" bldLvl="1" animBg="1" rev="0" advAuto="0" spid="1299" grpId="41"/>
      <p:bldP build="whole" bldLvl="1" animBg="1" rev="0" advAuto="0" spid="1341" grpId="57"/>
      <p:bldP build="whole" bldLvl="1" animBg="1" rev="0" advAuto="0" spid="1337" grpId="63"/>
      <p:bldP build="whole" bldLvl="1" animBg="1" rev="0" advAuto="0" spid="1333" grpId="71"/>
      <p:bldP build="whole" bldLvl="1" animBg="1" rev="0" advAuto="0" spid="1330" grpId="47"/>
      <p:bldP build="whole" bldLvl="1" animBg="1" rev="0" advAuto="0" spid="1327" grpId="20"/>
      <p:bldP build="whole" bldLvl="1" animBg="1" rev="0" advAuto="0" spid="1341" grpId="67"/>
      <p:bldP build="whole" bldLvl="1" animBg="1" rev="0" advAuto="0" spid="1323" grpId="28"/>
      <p:bldP build="whole" bldLvl="1" animBg="1" rev="0" advAuto="0" spid="1319" grpId="36"/>
      <p:bldP build="whole" bldLvl="1" animBg="1" rev="0" advAuto="0" spid="1316" grpId="9"/>
      <p:bldP build="whole" bldLvl="1" animBg="1" rev="0" advAuto="0" spid="1292" grpId="22"/>
      <p:bldP build="whole" bldLvl="1" animBg="1" rev="0" advAuto="0" spid="1334" grpId="50"/>
      <p:bldP build="whole" bldLvl="1" animBg="1" rev="0" advAuto="0" spid="1312" grpId="17"/>
      <p:bldP build="whole" bldLvl="1" animBg="1" rev="0" advAuto="0" spid="1295" grpId="5"/>
      <p:bldP build="whole" bldLvl="1" animBg="1" rev="0" advAuto="0" spid="1315" grpId="44"/>
      <p:bldP build="whole" bldLvl="1" animBg="1" rev="0" advAuto="0" spid="1294" grpId="40"/>
      <p:bldP build="whole" bldLvl="1" animBg="1" rev="0" advAuto="0" spid="1345" grpId="73"/>
      <p:bldP build="whole" bldLvl="1" animBg="1" rev="0" advAuto="0" spid="1345" grpId="74"/>
      <p:bldP build="whole" bldLvl="1" animBg="1" rev="0" advAuto="0" spid="1287" grpId="21"/>
      <p:bldP build="whole" bldLvl="1" animBg="1" rev="0" advAuto="0" spid="1338" grpId="54"/>
      <p:bldP build="whole" bldLvl="1" animBg="1" rev="0" advAuto="0" spid="1332" grpId="2"/>
      <p:bldP build="whole" bldLvl="1" animBg="1" rev="0" advAuto="0" spid="1308" grpId="34"/>
      <p:bldP build="whole" bldLvl="1" animBg="1" rev="0" advAuto="0" spid="1305" grpId="7"/>
      <p:bldP build="whole" bldLvl="1" animBg="1" rev="0" advAuto="0" spid="1304" grpId="42"/>
      <p:bldP build="whole" bldLvl="1" animBg="1" rev="0" advAuto="0" spid="1301" grpId="15"/>
      <p:bldP build="whole" bldLvl="1" animBg="1" rev="0" advAuto="0" spid="1342" grpId="58"/>
      <p:bldP build="whole" bldLvl="1" animBg="1" rev="0" advAuto="0" spid="1338" grpId="64"/>
      <p:bldP build="whole" bldLvl="1" animBg="1" rev="0" advAuto="0" spid="1334" grpId="72"/>
      <p:bldP build="whole" bldLvl="1" animBg="1" rev="0" advAuto="0" spid="1342" grpId="68"/>
      <p:bldP build="whole" bldLvl="1" animBg="1" rev="0" advAuto="0" spid="1335" grpId="51"/>
      <p:bldP build="whole" bldLvl="1" animBg="1" rev="0" advAuto="0" spid="1328" grpId="29"/>
      <p:bldP build="whole" bldLvl="1" animBg="1" rev="0" advAuto="0" spid="1324" grpId="37"/>
      <p:bldP build="whole" bldLvl="1" animBg="1" rev="0" advAuto="0" spid="1321" grpId="10"/>
      <p:bldP build="whole" bldLvl="1" animBg="1" rev="0" advAuto="0" spid="1320" grpId="45"/>
      <p:bldP build="whole" bldLvl="1" animBg="1" rev="0" advAuto="0" spid="1317" grpId="18"/>
      <p:bldP build="whole" bldLvl="1" animBg="1" rev="0" advAuto="0" spid="1293" grpId="31"/>
      <p:bldP build="whole" bldLvl="1" animBg="1" rev="0" advAuto="0" spid="1290" grpId="4"/>
      <p:bldP build="whole" bldLvl="1" animBg="1" rev="0" advAuto="0" spid="1296" grpId="14"/>
      <p:bldP build="whole" bldLvl="1" animBg="1" rev="0" advAuto="0" spid="1313" grpId="26"/>
      <p:bldP build="whole" bldLvl="1" animBg="1" rev="0" advAuto="0" spid="1339" grpId="55"/>
      <p:bldP build="whole" bldLvl="1" animBg="1" rev="0" advAuto="0" spid="1335" grpId="61"/>
      <p:bldP build="whole" bldLvl="1" animBg="1" rev="0" advAuto="0" spid="1288" grpId="30"/>
      <p:bldP build="whole" bldLvl="1" animBg="1" rev="0" advAuto="0" spid="1285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8" name="Group"/>
          <p:cNvGrpSpPr/>
          <p:nvPr/>
        </p:nvGrpSpPr>
        <p:grpSpPr>
          <a:xfrm>
            <a:off x="10603845" y="3783709"/>
            <a:ext cx="2668310" cy="2668311"/>
            <a:chOff x="0" y="0"/>
            <a:chExt cx="2668309" cy="2668309"/>
          </a:xfrm>
        </p:grpSpPr>
        <p:pic>
          <p:nvPicPr>
            <p:cNvPr id="306" name="ruby.png" descr="ruby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668310" cy="266831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reflection blurRad="0" stA="82330" stPos="0" endA="0" endPos="40000" dist="0" dir="5400000" fadeDir="5400000" sx="100000" sy="-100000" kx="0" ky="0" algn="bl" rotWithShape="0"/>
            </a:effectLst>
          </p:spPr>
        </p:pic>
        <p:sp>
          <p:nvSpPr>
            <p:cNvPr id="307" name="bool"/>
            <p:cNvSpPr txBox="1"/>
            <p:nvPr/>
          </p:nvSpPr>
          <p:spPr>
            <a:xfrm>
              <a:off x="629391" y="907117"/>
              <a:ext cx="1409528" cy="85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1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bool</a:t>
              </a:r>
            </a:p>
          </p:txBody>
        </p:sp>
      </p:grpSp>
      <p:pic>
        <p:nvPicPr>
          <p:cNvPr id="309" name="treasure openning.gif" descr="treasure openning.gif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85000" y="5570775"/>
            <a:ext cx="10160000" cy="762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1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11" dur="1250" fill="hold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8" grpId="1"/>
      <p:bldP build="whole" bldLvl="1" animBg="1" rev="0" advAuto="0" spid="308" grpId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7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8" name="treasure openning.gif" descr="treasure openning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5000" y="5570775"/>
            <a:ext cx="10160000" cy="762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51" name="Group"/>
          <p:cNvGrpSpPr/>
          <p:nvPr/>
        </p:nvGrpSpPr>
        <p:grpSpPr>
          <a:xfrm>
            <a:off x="10826750" y="3930650"/>
            <a:ext cx="2476500" cy="2476500"/>
            <a:chOff x="0" y="0"/>
            <a:chExt cx="2476500" cy="2476500"/>
          </a:xfrm>
        </p:grpSpPr>
        <p:pic>
          <p:nvPicPr>
            <p:cNvPr id="1349" name="emerald.png" descr="emerald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6200000">
              <a:off x="0" y="0"/>
              <a:ext cx="2476500" cy="24765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reflection blurRad="0" stA="82330" stPos="0" endA="0" endPos="40000" dist="0" dir="5400000" fadeDir="5400000" sx="100000" sy="-100000" kx="0" ky="0" algn="bl" rotWithShape="0"/>
            </a:effectLst>
          </p:spPr>
        </p:pic>
        <p:sp>
          <p:nvSpPr>
            <p:cNvPr id="1350" name="uintptr"/>
            <p:cNvSpPr txBox="1"/>
            <p:nvPr/>
          </p:nvSpPr>
          <p:spPr>
            <a:xfrm>
              <a:off x="250583" y="874712"/>
              <a:ext cx="1975334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400">
                  <a:solidFill>
                    <a:srgbClr val="222222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uintptr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1" dur="1250" fill="hold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1" grpId="1"/>
      <p:bldP build="whole" bldLvl="1" animBg="1" rev="0" advAuto="0" spid="1351" grpId="3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Uintptr SIZE</a:t>
            </a:r>
          </a:p>
        </p:txBody>
      </p:sp>
      <p:pic>
        <p:nvPicPr>
          <p:cNvPr id="1354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57" name="Group"/>
          <p:cNvGrpSpPr/>
          <p:nvPr/>
        </p:nvGrpSpPr>
        <p:grpSpPr>
          <a:xfrm>
            <a:off x="1264927" y="7140660"/>
            <a:ext cx="3258250" cy="1288881"/>
            <a:chOff x="0" y="0"/>
            <a:chExt cx="3258248" cy="1288879"/>
          </a:xfrm>
        </p:grpSpPr>
        <p:sp>
          <p:nvSpPr>
            <p:cNvPr id="1355" name="Rectangle"/>
            <p:cNvSpPr/>
            <p:nvPr/>
          </p:nvSpPr>
          <p:spPr>
            <a:xfrm>
              <a:off x="-1" y="0"/>
              <a:ext cx="3258250" cy="1288880"/>
            </a:xfrm>
            <a:prstGeom prst="rect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356" name="uintptr"/>
            <p:cNvSpPr txBox="1"/>
            <p:nvPr/>
          </p:nvSpPr>
          <p:spPr>
            <a:xfrm>
              <a:off x="45274" y="145069"/>
              <a:ext cx="3167701" cy="998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uintptr</a:t>
              </a:r>
            </a:p>
          </p:txBody>
        </p:sp>
      </p:grpSp>
      <p:grpSp>
        <p:nvGrpSpPr>
          <p:cNvPr id="1360" name="Group"/>
          <p:cNvGrpSpPr/>
          <p:nvPr/>
        </p:nvGrpSpPr>
        <p:grpSpPr>
          <a:xfrm>
            <a:off x="4802156" y="7140660"/>
            <a:ext cx="2451970" cy="1288881"/>
            <a:chOff x="0" y="0"/>
            <a:chExt cx="2451969" cy="1288879"/>
          </a:xfrm>
        </p:grpSpPr>
        <p:sp>
          <p:nvSpPr>
            <p:cNvPr id="1358" name="Rectangle"/>
            <p:cNvSpPr/>
            <p:nvPr/>
          </p:nvSpPr>
          <p:spPr>
            <a:xfrm>
              <a:off x="-1" y="0"/>
              <a:ext cx="2451971" cy="12888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359" name="8/16B"/>
            <p:cNvSpPr txBox="1"/>
            <p:nvPr/>
          </p:nvSpPr>
          <p:spPr>
            <a:xfrm>
              <a:off x="34070" y="204479"/>
              <a:ext cx="2383829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8/16B</a:t>
              </a:r>
            </a:p>
          </p:txBody>
        </p:sp>
      </p:grpSp>
      <p:grpSp>
        <p:nvGrpSpPr>
          <p:cNvPr id="1363" name="Group"/>
          <p:cNvGrpSpPr/>
          <p:nvPr/>
        </p:nvGrpSpPr>
        <p:grpSpPr>
          <a:xfrm>
            <a:off x="7502135" y="7140660"/>
            <a:ext cx="3046302" cy="1288881"/>
            <a:chOff x="0" y="0"/>
            <a:chExt cx="3046301" cy="1288879"/>
          </a:xfrm>
        </p:grpSpPr>
        <p:sp>
          <p:nvSpPr>
            <p:cNvPr id="1361" name="Rectangle"/>
            <p:cNvSpPr/>
            <p:nvPr/>
          </p:nvSpPr>
          <p:spPr>
            <a:xfrm>
              <a:off x="-1" y="0"/>
              <a:ext cx="3046303" cy="12888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362" name="64/128b"/>
            <p:cNvSpPr txBox="1"/>
            <p:nvPr/>
          </p:nvSpPr>
          <p:spPr>
            <a:xfrm>
              <a:off x="42329" y="204479"/>
              <a:ext cx="2961643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7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64/128b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7" grpId="1"/>
      <p:bldP build="whole" bldLvl="1" animBg="1" rev="0" advAuto="0" spid="1360" grpId="2"/>
      <p:bldP build="whole" bldLvl="1" animBg="1" rev="0" advAuto="0" spid="1363" grpId="3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Uintptr VALUES</a:t>
            </a:r>
          </a:p>
        </p:txBody>
      </p:sp>
      <p:pic>
        <p:nvPicPr>
          <p:cNvPr id="1366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69" name="Group"/>
          <p:cNvGrpSpPr/>
          <p:nvPr/>
        </p:nvGrpSpPr>
        <p:grpSpPr>
          <a:xfrm>
            <a:off x="459109" y="6335615"/>
            <a:ext cx="1428427" cy="1270001"/>
            <a:chOff x="0" y="0"/>
            <a:chExt cx="1428425" cy="1270000"/>
          </a:xfrm>
        </p:grpSpPr>
        <p:sp>
          <p:nvSpPr>
            <p:cNvPr id="1367" name="Rectangle"/>
            <p:cNvSpPr/>
            <p:nvPr/>
          </p:nvSpPr>
          <p:spPr>
            <a:xfrm>
              <a:off x="0" y="0"/>
              <a:ext cx="1428426" cy="1270000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368" name="64"/>
            <p:cNvSpPr txBox="1"/>
            <p:nvPr/>
          </p:nvSpPr>
          <p:spPr>
            <a:xfrm>
              <a:off x="172954" y="273570"/>
              <a:ext cx="1082518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64</a:t>
              </a:r>
            </a:p>
          </p:txBody>
        </p:sp>
      </p:grpSp>
      <p:grpSp>
        <p:nvGrpSpPr>
          <p:cNvPr id="1372" name="Group"/>
          <p:cNvGrpSpPr/>
          <p:nvPr/>
        </p:nvGrpSpPr>
        <p:grpSpPr>
          <a:xfrm>
            <a:off x="2216688" y="7964584"/>
            <a:ext cx="13821969" cy="1905001"/>
            <a:chOff x="0" y="0"/>
            <a:chExt cx="13821968" cy="1905000"/>
          </a:xfrm>
        </p:grpSpPr>
        <p:sp>
          <p:nvSpPr>
            <p:cNvPr id="1370" name="Rectangle"/>
            <p:cNvSpPr/>
            <p:nvPr/>
          </p:nvSpPr>
          <p:spPr>
            <a:xfrm>
              <a:off x="0" y="0"/>
              <a:ext cx="13821969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371" name="-2127=-1.7014118346046923e+38 &lt;=&gt; 2127-1=1.7014118346046923e+38"/>
            <p:cNvSpPr/>
            <p:nvPr/>
          </p:nvSpPr>
          <p:spPr>
            <a:xfrm>
              <a:off x="302983" y="6350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-2</a:t>
              </a:r>
              <a:r>
                <a:rPr baseline="75000" sz="2000"/>
                <a:t>127</a:t>
              </a:r>
              <a:r>
                <a:t>=-1.7014118346046923e+38 &lt;=&gt; 2</a:t>
              </a:r>
              <a:r>
                <a:rPr baseline="75000" sz="2000"/>
                <a:t>127</a:t>
              </a:r>
              <a:r>
                <a:t>-1=1.7014118346046923e+38</a:t>
              </a:r>
            </a:p>
          </p:txBody>
        </p:sp>
      </p:grpSp>
      <p:grpSp>
        <p:nvGrpSpPr>
          <p:cNvPr id="1375" name="Group"/>
          <p:cNvGrpSpPr/>
          <p:nvPr/>
        </p:nvGrpSpPr>
        <p:grpSpPr>
          <a:xfrm>
            <a:off x="459109" y="7964583"/>
            <a:ext cx="1428427" cy="1270001"/>
            <a:chOff x="0" y="0"/>
            <a:chExt cx="1428425" cy="1270000"/>
          </a:xfrm>
        </p:grpSpPr>
        <p:sp>
          <p:nvSpPr>
            <p:cNvPr id="1373" name="Rectangle"/>
            <p:cNvSpPr/>
            <p:nvPr/>
          </p:nvSpPr>
          <p:spPr>
            <a:xfrm>
              <a:off x="0" y="0"/>
              <a:ext cx="1428426" cy="1270000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374" name="128"/>
            <p:cNvSpPr txBox="1"/>
            <p:nvPr/>
          </p:nvSpPr>
          <p:spPr>
            <a:xfrm>
              <a:off x="172954" y="273570"/>
              <a:ext cx="1082518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128</a:t>
              </a:r>
            </a:p>
          </p:txBody>
        </p:sp>
      </p:grpSp>
      <p:grpSp>
        <p:nvGrpSpPr>
          <p:cNvPr id="1378" name="Group"/>
          <p:cNvGrpSpPr/>
          <p:nvPr/>
        </p:nvGrpSpPr>
        <p:grpSpPr>
          <a:xfrm>
            <a:off x="2209288" y="6335615"/>
            <a:ext cx="15910853" cy="1270001"/>
            <a:chOff x="0" y="0"/>
            <a:chExt cx="15910852" cy="1270000"/>
          </a:xfrm>
        </p:grpSpPr>
        <p:sp>
          <p:nvSpPr>
            <p:cNvPr id="1376" name="Rectangle"/>
            <p:cNvSpPr/>
            <p:nvPr/>
          </p:nvSpPr>
          <p:spPr>
            <a:xfrm>
              <a:off x="0" y="0"/>
              <a:ext cx="15910853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377" name="-263=-9,223,372,036,854,775,808 &lt;=&gt; 263-1=9,223,372,036,854,775,807"/>
            <p:cNvSpPr txBox="1"/>
            <p:nvPr/>
          </p:nvSpPr>
          <p:spPr>
            <a:xfrm>
              <a:off x="302983" y="273570"/>
              <a:ext cx="14254882" cy="72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-2</a:t>
              </a:r>
              <a:r>
                <a:rPr baseline="75000" sz="2000"/>
                <a:t>63</a:t>
              </a:r>
              <a:r>
                <a:t>=-9,223,372,036,854,775,808 &lt;=&gt; 2</a:t>
              </a:r>
              <a:r>
                <a:rPr baseline="75000" sz="2000"/>
                <a:t>63</a:t>
              </a:r>
              <a:r>
                <a:t>-1=9,223,372,036,854,775,807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6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9" grpId="1"/>
      <p:bldP build="whole" bldLvl="1" animBg="1" rev="0" advAuto="0" spid="1375" grpId="2"/>
      <p:bldP build="whole" bldLvl="1" animBg="1" rev="0" advAuto="0" spid="1372" grpId="3"/>
      <p:bldP build="whole" bldLvl="1" animBg="1" rev="0" advAuto="0" spid="1378" grpId="4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Uintptr OPERATIONS</a:t>
            </a:r>
          </a:p>
        </p:txBody>
      </p:sp>
      <p:pic>
        <p:nvPicPr>
          <p:cNvPr id="1381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82" name="+"/>
          <p:cNvSpPr/>
          <p:nvPr/>
        </p:nvSpPr>
        <p:spPr>
          <a:xfrm>
            <a:off x="883349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383" name="-"/>
          <p:cNvSpPr/>
          <p:nvPr/>
        </p:nvSpPr>
        <p:spPr>
          <a:xfrm>
            <a:off x="883349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384" name="*"/>
          <p:cNvSpPr/>
          <p:nvPr/>
        </p:nvSpPr>
        <p:spPr>
          <a:xfrm>
            <a:off x="883349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1385" name="/"/>
          <p:cNvSpPr/>
          <p:nvPr/>
        </p:nvSpPr>
        <p:spPr>
          <a:xfrm>
            <a:off x="883349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386" name="%"/>
          <p:cNvSpPr/>
          <p:nvPr/>
        </p:nvSpPr>
        <p:spPr>
          <a:xfrm>
            <a:off x="883349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%</a:t>
            </a:r>
          </a:p>
        </p:txBody>
      </p:sp>
      <p:sp>
        <p:nvSpPr>
          <p:cNvPr id="1387" name="&amp;"/>
          <p:cNvSpPr/>
          <p:nvPr/>
        </p:nvSpPr>
        <p:spPr>
          <a:xfrm>
            <a:off x="3003035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1388" name="|"/>
          <p:cNvSpPr/>
          <p:nvPr/>
        </p:nvSpPr>
        <p:spPr>
          <a:xfrm>
            <a:off x="3003035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389" name="^"/>
          <p:cNvSpPr/>
          <p:nvPr/>
        </p:nvSpPr>
        <p:spPr>
          <a:xfrm>
            <a:off x="3003035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^</a:t>
            </a:r>
          </a:p>
        </p:txBody>
      </p:sp>
      <p:sp>
        <p:nvSpPr>
          <p:cNvPr id="1390" name="&lt;&lt;"/>
          <p:cNvSpPr/>
          <p:nvPr/>
        </p:nvSpPr>
        <p:spPr>
          <a:xfrm>
            <a:off x="3003035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&lt;&lt;</a:t>
            </a:r>
          </a:p>
        </p:txBody>
      </p:sp>
      <p:sp>
        <p:nvSpPr>
          <p:cNvPr id="1391" name="&gt;&gt;"/>
          <p:cNvSpPr/>
          <p:nvPr/>
        </p:nvSpPr>
        <p:spPr>
          <a:xfrm>
            <a:off x="3003035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&gt;&gt;</a:t>
            </a:r>
          </a:p>
        </p:txBody>
      </p:sp>
      <p:sp>
        <p:nvSpPr>
          <p:cNvPr id="1392" name="+="/>
          <p:cNvSpPr/>
          <p:nvPr/>
        </p:nvSpPr>
        <p:spPr>
          <a:xfrm>
            <a:off x="5122720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+=</a:t>
            </a:r>
          </a:p>
        </p:txBody>
      </p:sp>
      <p:sp>
        <p:nvSpPr>
          <p:cNvPr id="1393" name="-="/>
          <p:cNvSpPr/>
          <p:nvPr/>
        </p:nvSpPr>
        <p:spPr>
          <a:xfrm>
            <a:off x="5122720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-=</a:t>
            </a:r>
          </a:p>
        </p:txBody>
      </p:sp>
      <p:sp>
        <p:nvSpPr>
          <p:cNvPr id="1394" name="*="/>
          <p:cNvSpPr/>
          <p:nvPr/>
        </p:nvSpPr>
        <p:spPr>
          <a:xfrm>
            <a:off x="5122720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*=</a:t>
            </a:r>
          </a:p>
        </p:txBody>
      </p:sp>
      <p:sp>
        <p:nvSpPr>
          <p:cNvPr id="1395" name="/="/>
          <p:cNvSpPr/>
          <p:nvPr/>
        </p:nvSpPr>
        <p:spPr>
          <a:xfrm>
            <a:off x="5122720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/=</a:t>
            </a:r>
          </a:p>
        </p:txBody>
      </p:sp>
      <p:sp>
        <p:nvSpPr>
          <p:cNvPr id="1396" name="%="/>
          <p:cNvSpPr/>
          <p:nvPr/>
        </p:nvSpPr>
        <p:spPr>
          <a:xfrm>
            <a:off x="5122720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%=</a:t>
            </a:r>
          </a:p>
        </p:txBody>
      </p:sp>
      <p:sp>
        <p:nvSpPr>
          <p:cNvPr id="1397" name="&amp;="/>
          <p:cNvSpPr/>
          <p:nvPr/>
        </p:nvSpPr>
        <p:spPr>
          <a:xfrm>
            <a:off x="7242405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&amp;=</a:t>
            </a:r>
          </a:p>
        </p:txBody>
      </p:sp>
      <p:sp>
        <p:nvSpPr>
          <p:cNvPr id="1398" name="|="/>
          <p:cNvSpPr/>
          <p:nvPr/>
        </p:nvSpPr>
        <p:spPr>
          <a:xfrm>
            <a:off x="7242405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|=</a:t>
            </a:r>
          </a:p>
        </p:txBody>
      </p:sp>
      <p:sp>
        <p:nvSpPr>
          <p:cNvPr id="1399" name="^="/>
          <p:cNvSpPr/>
          <p:nvPr/>
        </p:nvSpPr>
        <p:spPr>
          <a:xfrm>
            <a:off x="7242405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^=</a:t>
            </a:r>
          </a:p>
        </p:txBody>
      </p:sp>
      <p:sp>
        <p:nvSpPr>
          <p:cNvPr id="1400" name="&lt;&lt;="/>
          <p:cNvSpPr/>
          <p:nvPr/>
        </p:nvSpPr>
        <p:spPr>
          <a:xfrm>
            <a:off x="7242405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&lt;&lt;=</a:t>
            </a:r>
          </a:p>
        </p:txBody>
      </p:sp>
      <p:sp>
        <p:nvSpPr>
          <p:cNvPr id="1401" name="&gt;&gt;="/>
          <p:cNvSpPr/>
          <p:nvPr/>
        </p:nvSpPr>
        <p:spPr>
          <a:xfrm>
            <a:off x="7242405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&gt;&gt;=</a:t>
            </a:r>
          </a:p>
        </p:txBody>
      </p:sp>
      <p:sp>
        <p:nvSpPr>
          <p:cNvPr id="1402" name="&amp;&amp;"/>
          <p:cNvSpPr/>
          <p:nvPr/>
        </p:nvSpPr>
        <p:spPr>
          <a:xfrm>
            <a:off x="9362091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&amp;&amp;</a:t>
            </a:r>
          </a:p>
        </p:txBody>
      </p:sp>
      <p:sp>
        <p:nvSpPr>
          <p:cNvPr id="1403" name="||"/>
          <p:cNvSpPr/>
          <p:nvPr/>
        </p:nvSpPr>
        <p:spPr>
          <a:xfrm>
            <a:off x="9362091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||</a:t>
            </a:r>
          </a:p>
        </p:txBody>
      </p:sp>
      <p:sp>
        <p:nvSpPr>
          <p:cNvPr id="1404" name="&lt;-"/>
          <p:cNvSpPr/>
          <p:nvPr/>
        </p:nvSpPr>
        <p:spPr>
          <a:xfrm>
            <a:off x="9362091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&lt;-</a:t>
            </a:r>
          </a:p>
        </p:txBody>
      </p:sp>
      <p:sp>
        <p:nvSpPr>
          <p:cNvPr id="1405" name="++"/>
          <p:cNvSpPr/>
          <p:nvPr/>
        </p:nvSpPr>
        <p:spPr>
          <a:xfrm>
            <a:off x="9362091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++</a:t>
            </a:r>
          </a:p>
        </p:txBody>
      </p:sp>
      <p:sp>
        <p:nvSpPr>
          <p:cNvPr id="1406" name="--"/>
          <p:cNvSpPr/>
          <p:nvPr/>
        </p:nvSpPr>
        <p:spPr>
          <a:xfrm>
            <a:off x="9362091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--</a:t>
            </a:r>
          </a:p>
        </p:txBody>
      </p:sp>
      <p:sp>
        <p:nvSpPr>
          <p:cNvPr id="1407" name="&amp;^="/>
          <p:cNvSpPr/>
          <p:nvPr/>
        </p:nvSpPr>
        <p:spPr>
          <a:xfrm>
            <a:off x="7242405" y="12093655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&amp;^=</a:t>
            </a:r>
          </a:p>
        </p:txBody>
      </p:sp>
      <p:sp>
        <p:nvSpPr>
          <p:cNvPr id="1408" name="=="/>
          <p:cNvSpPr/>
          <p:nvPr/>
        </p:nvSpPr>
        <p:spPr>
          <a:xfrm>
            <a:off x="11481776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==</a:t>
            </a:r>
          </a:p>
        </p:txBody>
      </p:sp>
      <p:sp>
        <p:nvSpPr>
          <p:cNvPr id="1409" name="&lt;"/>
          <p:cNvSpPr/>
          <p:nvPr/>
        </p:nvSpPr>
        <p:spPr>
          <a:xfrm>
            <a:off x="11481776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</a:t>
            </a:r>
          </a:p>
        </p:txBody>
      </p:sp>
      <p:sp>
        <p:nvSpPr>
          <p:cNvPr id="1410" name="&gt;"/>
          <p:cNvSpPr/>
          <p:nvPr/>
        </p:nvSpPr>
        <p:spPr>
          <a:xfrm>
            <a:off x="11481776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</a:t>
            </a:r>
          </a:p>
        </p:txBody>
      </p:sp>
      <p:sp>
        <p:nvSpPr>
          <p:cNvPr id="1411" name="="/>
          <p:cNvSpPr/>
          <p:nvPr/>
        </p:nvSpPr>
        <p:spPr>
          <a:xfrm>
            <a:off x="11481776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412" name="!"/>
          <p:cNvSpPr/>
          <p:nvPr/>
        </p:nvSpPr>
        <p:spPr>
          <a:xfrm>
            <a:off x="11481776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!</a:t>
            </a:r>
          </a:p>
        </p:txBody>
      </p:sp>
      <p:sp>
        <p:nvSpPr>
          <p:cNvPr id="1413" name="!="/>
          <p:cNvSpPr/>
          <p:nvPr/>
        </p:nvSpPr>
        <p:spPr>
          <a:xfrm>
            <a:off x="13601462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!=</a:t>
            </a:r>
          </a:p>
        </p:txBody>
      </p:sp>
      <p:sp>
        <p:nvSpPr>
          <p:cNvPr id="1414" name="&lt;="/>
          <p:cNvSpPr/>
          <p:nvPr/>
        </p:nvSpPr>
        <p:spPr>
          <a:xfrm>
            <a:off x="13601462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&lt;=</a:t>
            </a:r>
          </a:p>
        </p:txBody>
      </p:sp>
      <p:sp>
        <p:nvSpPr>
          <p:cNvPr id="1415" name="&gt;="/>
          <p:cNvSpPr/>
          <p:nvPr/>
        </p:nvSpPr>
        <p:spPr>
          <a:xfrm>
            <a:off x="13601462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&gt;=</a:t>
            </a:r>
          </a:p>
        </p:txBody>
      </p:sp>
      <p:sp>
        <p:nvSpPr>
          <p:cNvPr id="1416" name=":="/>
          <p:cNvSpPr/>
          <p:nvPr/>
        </p:nvSpPr>
        <p:spPr>
          <a:xfrm>
            <a:off x="13601462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:=</a:t>
            </a:r>
          </a:p>
        </p:txBody>
      </p:sp>
      <p:sp>
        <p:nvSpPr>
          <p:cNvPr id="1417" name="..."/>
          <p:cNvSpPr/>
          <p:nvPr/>
        </p:nvSpPr>
        <p:spPr>
          <a:xfrm>
            <a:off x="13601462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1418" name="("/>
          <p:cNvSpPr/>
          <p:nvPr/>
        </p:nvSpPr>
        <p:spPr>
          <a:xfrm>
            <a:off x="15721147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(</a:t>
            </a:r>
          </a:p>
        </p:txBody>
      </p:sp>
      <p:sp>
        <p:nvSpPr>
          <p:cNvPr id="1419" name="["/>
          <p:cNvSpPr/>
          <p:nvPr/>
        </p:nvSpPr>
        <p:spPr>
          <a:xfrm>
            <a:off x="15721147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[</a:t>
            </a:r>
          </a:p>
        </p:txBody>
      </p:sp>
      <p:sp>
        <p:nvSpPr>
          <p:cNvPr id="1420" name="{"/>
          <p:cNvSpPr/>
          <p:nvPr/>
        </p:nvSpPr>
        <p:spPr>
          <a:xfrm>
            <a:off x="15721147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1421" name=","/>
          <p:cNvSpPr/>
          <p:nvPr/>
        </p:nvSpPr>
        <p:spPr>
          <a:xfrm>
            <a:off x="15721147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1422" name="."/>
          <p:cNvSpPr/>
          <p:nvPr/>
        </p:nvSpPr>
        <p:spPr>
          <a:xfrm>
            <a:off x="15721147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423" name=")"/>
          <p:cNvSpPr/>
          <p:nvPr/>
        </p:nvSpPr>
        <p:spPr>
          <a:xfrm>
            <a:off x="17840833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)</a:t>
            </a:r>
          </a:p>
        </p:txBody>
      </p:sp>
      <p:sp>
        <p:nvSpPr>
          <p:cNvPr id="1424" name="]"/>
          <p:cNvSpPr/>
          <p:nvPr/>
        </p:nvSpPr>
        <p:spPr>
          <a:xfrm>
            <a:off x="17840833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]</a:t>
            </a:r>
          </a:p>
        </p:txBody>
      </p:sp>
      <p:sp>
        <p:nvSpPr>
          <p:cNvPr id="1425" name="}"/>
          <p:cNvSpPr/>
          <p:nvPr/>
        </p:nvSpPr>
        <p:spPr>
          <a:xfrm>
            <a:off x="17840833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1426" name=";"/>
          <p:cNvSpPr/>
          <p:nvPr/>
        </p:nvSpPr>
        <p:spPr>
          <a:xfrm>
            <a:off x="17840833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;</a:t>
            </a:r>
          </a:p>
        </p:txBody>
      </p:sp>
      <p:sp>
        <p:nvSpPr>
          <p:cNvPr id="1427" name=":"/>
          <p:cNvSpPr/>
          <p:nvPr/>
        </p:nvSpPr>
        <p:spPr>
          <a:xfrm>
            <a:off x="17840833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1428" name="operators &amp; punctuation"/>
          <p:cNvSpPr txBox="1"/>
          <p:nvPr/>
        </p:nvSpPr>
        <p:spPr>
          <a:xfrm>
            <a:off x="807448" y="5587793"/>
            <a:ext cx="6261520" cy="89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300">
                <a:solidFill>
                  <a:srgbClr val="FFFFFF"/>
                </a:solidFill>
              </a:defRPr>
            </a:lvl1pPr>
          </a:lstStyle>
          <a:p>
            <a:pPr/>
            <a:r>
              <a:t>operators &amp; punctuation</a:t>
            </a:r>
          </a:p>
        </p:txBody>
      </p:sp>
      <p:sp>
        <p:nvSpPr>
          <p:cNvPr id="1429" name="Rectangle"/>
          <p:cNvSpPr/>
          <p:nvPr/>
        </p:nvSpPr>
        <p:spPr>
          <a:xfrm>
            <a:off x="909048" y="6402180"/>
            <a:ext cx="5991374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430" name="+"/>
          <p:cNvSpPr/>
          <p:nvPr/>
        </p:nvSpPr>
        <p:spPr>
          <a:xfrm>
            <a:off x="883349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431" name="-"/>
          <p:cNvSpPr/>
          <p:nvPr/>
        </p:nvSpPr>
        <p:spPr>
          <a:xfrm>
            <a:off x="883349" y="7864233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432" name="*"/>
          <p:cNvSpPr/>
          <p:nvPr/>
        </p:nvSpPr>
        <p:spPr>
          <a:xfrm>
            <a:off x="883349" y="8921588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1433" name="/"/>
          <p:cNvSpPr/>
          <p:nvPr/>
        </p:nvSpPr>
        <p:spPr>
          <a:xfrm>
            <a:off x="883349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434" name="%"/>
          <p:cNvSpPr/>
          <p:nvPr/>
        </p:nvSpPr>
        <p:spPr>
          <a:xfrm>
            <a:off x="883349" y="11036300"/>
            <a:ext cx="1905001" cy="889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%</a:t>
            </a:r>
          </a:p>
        </p:txBody>
      </p:sp>
      <p:sp>
        <p:nvSpPr>
          <p:cNvPr id="1435" name="&amp;"/>
          <p:cNvSpPr/>
          <p:nvPr/>
        </p:nvSpPr>
        <p:spPr>
          <a:xfrm>
            <a:off x="3003035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1436" name="|"/>
          <p:cNvSpPr/>
          <p:nvPr/>
        </p:nvSpPr>
        <p:spPr>
          <a:xfrm>
            <a:off x="3003035" y="7864233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437" name="^"/>
          <p:cNvSpPr/>
          <p:nvPr/>
        </p:nvSpPr>
        <p:spPr>
          <a:xfrm>
            <a:off x="3003035" y="8921588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^</a:t>
            </a:r>
          </a:p>
        </p:txBody>
      </p:sp>
      <p:sp>
        <p:nvSpPr>
          <p:cNvPr id="1438" name="&lt;&lt;"/>
          <p:cNvSpPr/>
          <p:nvPr/>
        </p:nvSpPr>
        <p:spPr>
          <a:xfrm>
            <a:off x="3003035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&lt;&lt;</a:t>
            </a:r>
          </a:p>
        </p:txBody>
      </p:sp>
      <p:sp>
        <p:nvSpPr>
          <p:cNvPr id="1439" name="&gt;&gt;"/>
          <p:cNvSpPr/>
          <p:nvPr/>
        </p:nvSpPr>
        <p:spPr>
          <a:xfrm>
            <a:off x="3003035" y="11036300"/>
            <a:ext cx="1905001" cy="889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&gt;&gt;</a:t>
            </a:r>
          </a:p>
        </p:txBody>
      </p:sp>
      <p:sp>
        <p:nvSpPr>
          <p:cNvPr id="1440" name="+="/>
          <p:cNvSpPr/>
          <p:nvPr/>
        </p:nvSpPr>
        <p:spPr>
          <a:xfrm>
            <a:off x="5122720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+=</a:t>
            </a:r>
          </a:p>
        </p:txBody>
      </p:sp>
      <p:sp>
        <p:nvSpPr>
          <p:cNvPr id="1441" name="-="/>
          <p:cNvSpPr/>
          <p:nvPr/>
        </p:nvSpPr>
        <p:spPr>
          <a:xfrm>
            <a:off x="5122720" y="7864233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-=</a:t>
            </a:r>
          </a:p>
        </p:txBody>
      </p:sp>
      <p:sp>
        <p:nvSpPr>
          <p:cNvPr id="1442" name="*="/>
          <p:cNvSpPr/>
          <p:nvPr/>
        </p:nvSpPr>
        <p:spPr>
          <a:xfrm>
            <a:off x="5122720" y="8921588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*=</a:t>
            </a:r>
          </a:p>
        </p:txBody>
      </p:sp>
      <p:sp>
        <p:nvSpPr>
          <p:cNvPr id="1443" name="/="/>
          <p:cNvSpPr/>
          <p:nvPr/>
        </p:nvSpPr>
        <p:spPr>
          <a:xfrm>
            <a:off x="5122720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/=</a:t>
            </a:r>
          </a:p>
        </p:txBody>
      </p:sp>
      <p:sp>
        <p:nvSpPr>
          <p:cNvPr id="1444" name="%="/>
          <p:cNvSpPr/>
          <p:nvPr/>
        </p:nvSpPr>
        <p:spPr>
          <a:xfrm>
            <a:off x="5122720" y="11036300"/>
            <a:ext cx="1905001" cy="889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%=</a:t>
            </a:r>
          </a:p>
        </p:txBody>
      </p:sp>
      <p:sp>
        <p:nvSpPr>
          <p:cNvPr id="1445" name="&amp;="/>
          <p:cNvSpPr/>
          <p:nvPr/>
        </p:nvSpPr>
        <p:spPr>
          <a:xfrm>
            <a:off x="7242405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&amp;=</a:t>
            </a:r>
          </a:p>
        </p:txBody>
      </p:sp>
      <p:sp>
        <p:nvSpPr>
          <p:cNvPr id="1446" name="|="/>
          <p:cNvSpPr/>
          <p:nvPr/>
        </p:nvSpPr>
        <p:spPr>
          <a:xfrm>
            <a:off x="7242405" y="7864233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|=</a:t>
            </a:r>
          </a:p>
        </p:txBody>
      </p:sp>
      <p:sp>
        <p:nvSpPr>
          <p:cNvPr id="1447" name="^="/>
          <p:cNvSpPr/>
          <p:nvPr/>
        </p:nvSpPr>
        <p:spPr>
          <a:xfrm>
            <a:off x="7242405" y="8921588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^=</a:t>
            </a:r>
          </a:p>
        </p:txBody>
      </p:sp>
      <p:sp>
        <p:nvSpPr>
          <p:cNvPr id="1448" name="&lt;&lt;="/>
          <p:cNvSpPr/>
          <p:nvPr/>
        </p:nvSpPr>
        <p:spPr>
          <a:xfrm>
            <a:off x="7242405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&lt;&lt;=</a:t>
            </a:r>
          </a:p>
        </p:txBody>
      </p:sp>
      <p:sp>
        <p:nvSpPr>
          <p:cNvPr id="1449" name="&gt;&gt;="/>
          <p:cNvSpPr/>
          <p:nvPr/>
        </p:nvSpPr>
        <p:spPr>
          <a:xfrm>
            <a:off x="7242405" y="11036300"/>
            <a:ext cx="1905001" cy="889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&gt;&gt;=</a:t>
            </a:r>
          </a:p>
        </p:txBody>
      </p:sp>
      <p:sp>
        <p:nvSpPr>
          <p:cNvPr id="1450" name="++"/>
          <p:cNvSpPr/>
          <p:nvPr/>
        </p:nvSpPr>
        <p:spPr>
          <a:xfrm>
            <a:off x="9362091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++</a:t>
            </a:r>
          </a:p>
        </p:txBody>
      </p:sp>
      <p:sp>
        <p:nvSpPr>
          <p:cNvPr id="1451" name="--"/>
          <p:cNvSpPr/>
          <p:nvPr/>
        </p:nvSpPr>
        <p:spPr>
          <a:xfrm>
            <a:off x="9362091" y="11036300"/>
            <a:ext cx="1905001" cy="889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--</a:t>
            </a:r>
          </a:p>
        </p:txBody>
      </p:sp>
      <p:sp>
        <p:nvSpPr>
          <p:cNvPr id="1452" name="&amp;^="/>
          <p:cNvSpPr/>
          <p:nvPr/>
        </p:nvSpPr>
        <p:spPr>
          <a:xfrm>
            <a:off x="7242405" y="12093655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&amp;^=</a:t>
            </a:r>
          </a:p>
        </p:txBody>
      </p:sp>
      <p:sp>
        <p:nvSpPr>
          <p:cNvPr id="1453" name="("/>
          <p:cNvSpPr/>
          <p:nvPr/>
        </p:nvSpPr>
        <p:spPr>
          <a:xfrm>
            <a:off x="15721147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(</a:t>
            </a:r>
          </a:p>
        </p:txBody>
      </p:sp>
      <p:sp>
        <p:nvSpPr>
          <p:cNvPr id="1454" name=")"/>
          <p:cNvSpPr/>
          <p:nvPr/>
        </p:nvSpPr>
        <p:spPr>
          <a:xfrm>
            <a:off x="17840833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)</a:t>
            </a:r>
          </a:p>
        </p:txBody>
      </p:sp>
      <p:sp>
        <p:nvSpPr>
          <p:cNvPr id="1455" name="="/>
          <p:cNvSpPr/>
          <p:nvPr/>
        </p:nvSpPr>
        <p:spPr>
          <a:xfrm>
            <a:off x="11481777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8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" fill="hold"/>
                                        <p:tgtEl>
                                          <p:spTgt spid="1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" fill="hold"/>
                                        <p:tgtEl>
                                          <p:spTgt spid="1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30"/>
                            </p:stCondLst>
                            <p:childTnLst>
                              <p:par>
                                <p:cTn id="24" presetClass="entr" nodeType="afterEffect" presetSubtype="16" presetID="23" grpId="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10"/>
                            </p:stCondLst>
                            <p:childTnLst>
                              <p:par>
                                <p:cTn id="29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" fill="hold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" fill="hold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60"/>
                            </p:stCondLst>
                            <p:childTnLst>
                              <p:par>
                                <p:cTn id="34" presetClass="entr" nodeType="afterEffect" presetSubtype="16" presetID="23" grpId="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" fill="hold"/>
                                        <p:tgtEl>
                                          <p:spTgt spid="1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" fill="hold"/>
                                        <p:tgtEl>
                                          <p:spTgt spid="1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40"/>
                            </p:stCondLst>
                            <p:childTnLst>
                              <p:par>
                                <p:cTn id="39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" fill="hold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" fill="hold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90"/>
                            </p:stCondLst>
                            <p:childTnLst>
                              <p:par>
                                <p:cTn id="44" presetClass="entr" nodeType="afterEffect" presetSubtype="16" presetID="23" grpId="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" fill="hold"/>
                                        <p:tgtEl>
                                          <p:spTgt spid="1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" fill="hold"/>
                                        <p:tgtEl>
                                          <p:spTgt spid="1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70"/>
                            </p:stCondLst>
                            <p:childTnLst>
                              <p:par>
                                <p:cTn id="49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" fill="hold"/>
                                        <p:tgtEl>
                                          <p:spTgt spid="1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" fill="hold"/>
                                        <p:tgtEl>
                                          <p:spTgt spid="1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20"/>
                            </p:stCondLst>
                            <p:childTnLst>
                              <p:par>
                                <p:cTn id="54" presetClass="entr" nodeType="afterEffect" presetSubtype="16" presetID="23" grpId="1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" fill="hold"/>
                                        <p:tgtEl>
                                          <p:spTgt spid="1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" fill="hold"/>
                                        <p:tgtEl>
                                          <p:spTgt spid="1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00"/>
                            </p:stCondLst>
                            <p:childTnLst>
                              <p:par>
                                <p:cTn id="59" presetClass="entr" nodeType="afterEffect" presetSubtype="16" presetID="23" grpId="12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" fill="hold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" fill="hold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480"/>
                            </p:stCondLst>
                            <p:childTnLst>
                              <p:par>
                                <p:cTn id="64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" fill="hold"/>
                                        <p:tgtEl>
                                          <p:spTgt spid="1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" fill="hold"/>
                                        <p:tgtEl>
                                          <p:spTgt spid="1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30"/>
                            </p:stCondLst>
                            <p:childTnLst>
                              <p:par>
                                <p:cTn id="69" presetClass="entr" nodeType="afterEffect" presetSubtype="16" presetID="23" grpId="14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" fill="hold"/>
                                        <p:tgtEl>
                                          <p:spTgt spid="1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" fill="hold"/>
                                        <p:tgtEl>
                                          <p:spTgt spid="1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610"/>
                            </p:stCondLst>
                            <p:childTnLst>
                              <p:par>
                                <p:cTn id="74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60"/>
                            </p:stCondLst>
                            <p:childTnLst>
                              <p:par>
                                <p:cTn id="79" presetClass="entr" nodeType="afterEffect" presetSubtype="16" presetID="23" grpId="16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740"/>
                            </p:stCondLst>
                            <p:childTnLst>
                              <p:par>
                                <p:cTn id="84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" fill="hold"/>
                                        <p:tgtEl>
                                          <p:spTgt spid="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" fill="hold"/>
                                        <p:tgtEl>
                                          <p:spTgt spid="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790"/>
                            </p:stCondLst>
                            <p:childTnLst>
                              <p:par>
                                <p:cTn id="89" presetClass="entr" nodeType="afterEffect" presetSubtype="16" presetID="23" grpId="18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" fill="hold"/>
                                        <p:tgtEl>
                                          <p:spTgt spid="1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" fill="hold"/>
                                        <p:tgtEl>
                                          <p:spTgt spid="1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870"/>
                            </p:stCondLst>
                            <p:childTnLst>
                              <p:par>
                                <p:cTn id="94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" fill="hold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" fill="hold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920"/>
                            </p:stCondLst>
                            <p:childTnLst>
                              <p:par>
                                <p:cTn id="99" presetClass="entr" nodeType="afterEffect" presetSubtype="16" presetID="23" grpId="20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Class="entr" nodeType="afterEffect" presetSubtype="16" presetID="23" grpId="2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" fill="hold"/>
                                        <p:tgtEl>
                                          <p:spTgt spid="1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" fill="hold"/>
                                        <p:tgtEl>
                                          <p:spTgt spid="1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80"/>
                            </p:stCondLst>
                            <p:childTnLst>
                              <p:par>
                                <p:cTn id="109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" fill="hold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" fill="hold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130"/>
                            </p:stCondLst>
                            <p:childTnLst>
                              <p:par>
                                <p:cTn id="114" presetClass="entr" nodeType="afterEffect" presetSubtype="16" presetID="23" grpId="23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" fill="hold"/>
                                        <p:tgtEl>
                                          <p:spTgt spid="1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" fill="hold"/>
                                        <p:tgtEl>
                                          <p:spTgt spid="1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210"/>
                            </p:stCondLst>
                            <p:childTnLst>
                              <p:par>
                                <p:cTn id="119" presetClass="entr" nodeType="afterEffect" presetSubtype="16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" fill="hold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" fill="hold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260"/>
                            </p:stCondLst>
                            <p:childTnLst>
                              <p:par>
                                <p:cTn id="124" presetClass="entr" nodeType="afterEffect" presetSubtype="16" presetID="23" grpId="2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" fill="hold"/>
                                        <p:tgtEl>
                                          <p:spTgt spid="1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" fill="hold"/>
                                        <p:tgtEl>
                                          <p:spTgt spid="1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340"/>
                            </p:stCondLst>
                            <p:childTnLst>
                              <p:par>
                                <p:cTn id="129" presetClass="entr" nodeType="afterEffect" presetSubtype="16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" fill="hold"/>
                                        <p:tgtEl>
                                          <p:spTgt spid="1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" fill="hold"/>
                                        <p:tgtEl>
                                          <p:spTgt spid="1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90"/>
                            </p:stCondLst>
                            <p:childTnLst>
                              <p:par>
                                <p:cTn id="134" presetClass="entr" nodeType="afterEffect" presetSubtype="16" presetID="23" grpId="2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470"/>
                            </p:stCondLst>
                            <p:childTnLst>
                              <p:par>
                                <p:cTn id="139" presetClass="entr" nodeType="afterEffect" presetSubtype="16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" fill="hold"/>
                                        <p:tgtEl>
                                          <p:spTgt spid="1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" fill="hold"/>
                                        <p:tgtEl>
                                          <p:spTgt spid="1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520"/>
                            </p:stCondLst>
                            <p:childTnLst>
                              <p:par>
                                <p:cTn id="144" presetClass="entr" nodeType="afterEffect" presetSubtype="16" presetID="23" grpId="2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" fill="hold"/>
                                        <p:tgtEl>
                                          <p:spTgt spid="1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" fill="hold"/>
                                        <p:tgtEl>
                                          <p:spTgt spid="1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600"/>
                            </p:stCondLst>
                            <p:childTnLst>
                              <p:par>
                                <p:cTn id="149" presetClass="entr" nodeType="afterEffect" presetSubtype="16" presetID="23" grpId="30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" fill="hold"/>
                                        <p:tgtEl>
                                          <p:spTgt spid="1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" fill="hold"/>
                                        <p:tgtEl>
                                          <p:spTgt spid="1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680"/>
                            </p:stCondLst>
                            <p:childTnLst>
                              <p:par>
                                <p:cTn id="154" presetClass="entr" nodeType="afterEffect" presetSubtype="16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" fill="hold"/>
                                        <p:tgtEl>
                                          <p:spTgt spid="1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" fill="hold"/>
                                        <p:tgtEl>
                                          <p:spTgt spid="1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730"/>
                            </p:stCondLst>
                            <p:childTnLst>
                              <p:par>
                                <p:cTn id="159" presetClass="entr" nodeType="afterEffect" presetSubtype="16" presetID="23" grpId="32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" fill="hold"/>
                                        <p:tgtEl>
                                          <p:spTgt spid="1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" fill="hold"/>
                                        <p:tgtEl>
                                          <p:spTgt spid="1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810"/>
                            </p:stCondLst>
                            <p:childTnLst>
                              <p:par>
                                <p:cTn id="164" presetClass="entr" nodeType="after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860"/>
                            </p:stCondLst>
                            <p:childTnLst>
                              <p:par>
                                <p:cTn id="169" presetClass="entr" nodeType="afterEffect" presetSubtype="16" presetID="23" grpId="34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" fill="hold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" fill="hold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940"/>
                            </p:stCondLst>
                            <p:childTnLst>
                              <p:par>
                                <p:cTn id="174" presetClass="entr" nodeType="afterEffect" presetSubtype="16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990"/>
                            </p:stCondLst>
                            <p:childTnLst>
                              <p:par>
                                <p:cTn id="179" presetClass="entr" nodeType="afterEffect" presetSubtype="16" presetID="23" grpId="36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" fill="hold"/>
                                        <p:tgtEl>
                                          <p:spTgt spid="1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" fill="hold"/>
                                        <p:tgtEl>
                                          <p:spTgt spid="1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070"/>
                            </p:stCondLst>
                            <p:childTnLst>
                              <p:par>
                                <p:cTn id="184" presetClass="entr" nodeType="afterEffect" presetSubtype="16" presetID="23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" fill="hold"/>
                                        <p:tgtEl>
                                          <p:spTgt spid="1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" fill="hold"/>
                                        <p:tgtEl>
                                          <p:spTgt spid="1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120"/>
                            </p:stCondLst>
                            <p:childTnLst>
                              <p:par>
                                <p:cTn id="189" presetClass="entr" nodeType="afterEffect" presetSubtype="16" presetID="23" grpId="38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" fill="hold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" fill="hold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200"/>
                            </p:stCondLst>
                            <p:childTnLst>
                              <p:par>
                                <p:cTn id="194" presetClass="entr" nodeType="afterEffect" presetSubtype="16" presetID="23" grpId="3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" fill="hold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" fill="hold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280"/>
                            </p:stCondLst>
                            <p:childTnLst>
                              <p:par>
                                <p:cTn id="199" presetClass="entr" nodeType="afterEffect" presetSubtype="16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" fill="hold"/>
                                        <p:tgtEl>
                                          <p:spTgt spid="1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" fill="hold"/>
                                        <p:tgtEl>
                                          <p:spTgt spid="1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4330"/>
                            </p:stCondLst>
                            <p:childTnLst>
                              <p:par>
                                <p:cTn id="204" presetClass="entr" nodeType="afterEffect" presetSubtype="16" presetID="23" grpId="4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5" fill="hold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" fill="hold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" fill="hold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410"/>
                            </p:stCondLst>
                            <p:childTnLst>
                              <p:par>
                                <p:cTn id="209" presetClass="entr" nodeType="afterEffect" presetSubtype="16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" fill="hold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" fill="hold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4460"/>
                            </p:stCondLst>
                            <p:childTnLst>
                              <p:par>
                                <p:cTn id="214" presetClass="entr" nodeType="afterEffect" presetSubtype="16" presetID="23" grpId="43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" fill="hold"/>
                                        <p:tgtEl>
                                          <p:spTgt spid="1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" fill="hold"/>
                                        <p:tgtEl>
                                          <p:spTgt spid="1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540"/>
                            </p:stCondLst>
                            <p:childTnLst>
                              <p:par>
                                <p:cTn id="219" presetClass="entr" nodeType="afterEffect" presetSubtype="16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0" fill="hold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" fill="hold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" fill="hold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590"/>
                            </p:stCondLst>
                            <p:childTnLst>
                              <p:par>
                                <p:cTn id="224" presetClass="entr" nodeType="afterEffect" presetSubtype="16" presetID="23" grpId="4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5" fill="hold"/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" fill="hold"/>
                                        <p:tgtEl>
                                          <p:spTgt spid="1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" fill="hold"/>
                                        <p:tgtEl>
                                          <p:spTgt spid="1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4670"/>
                            </p:stCondLst>
                            <p:childTnLst>
                              <p:par>
                                <p:cTn id="229" presetClass="entr" nodeType="afterEffect" presetSubtype="16" presetID="23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4720"/>
                            </p:stCondLst>
                            <p:childTnLst>
                              <p:par>
                                <p:cTn id="234" presetClass="entr" nodeType="afterEffect" presetSubtype="16" presetID="23" grpId="4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5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800"/>
                            </p:stCondLst>
                            <p:childTnLst>
                              <p:par>
                                <p:cTn id="239" presetClass="entr" nodeType="afterEffect" presetSubtype="16" presetID="23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0" fill="hold"/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" fill="hold"/>
                                        <p:tgtEl>
                                          <p:spTgt spid="1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" fill="hold"/>
                                        <p:tgtEl>
                                          <p:spTgt spid="1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850"/>
                            </p:stCondLst>
                            <p:childTnLst>
                              <p:par>
                                <p:cTn id="244" presetClass="entr" nodeType="afterEffect" presetSubtype="16" presetID="23" grpId="4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5" fill="hold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" fill="hold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" fill="hold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4930"/>
                            </p:stCondLst>
                            <p:childTnLst>
                              <p:par>
                                <p:cTn id="249" presetClass="entr" nodeType="afterEffect" presetSubtype="16" presetID="23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" fill="hold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" fill="hold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4980"/>
                            </p:stCondLst>
                            <p:childTnLst>
                              <p:par>
                                <p:cTn id="254" presetClass="entr" nodeType="afterEffect" presetSubtype="16" presetID="23" grpId="5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5" fill="hold"/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" fill="hold"/>
                                        <p:tgtEl>
                                          <p:spTgt spid="1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" fill="hold"/>
                                        <p:tgtEl>
                                          <p:spTgt spid="1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60"/>
                            </p:stCondLst>
                            <p:childTnLst>
                              <p:par>
                                <p:cTn id="259" presetClass="entr" nodeType="afterEffect" presetSubtype="16" presetID="23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0" fill="hold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" fill="hold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" fill="hold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110"/>
                            </p:stCondLst>
                            <p:childTnLst>
                              <p:par>
                                <p:cTn id="264" presetClass="entr" nodeType="afterEffect" presetSubtype="16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5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160"/>
                            </p:stCondLst>
                            <p:childTnLst>
                              <p:par>
                                <p:cTn id="269" presetClass="entr" nodeType="afterEffect" presetSubtype="16" presetID="23" grpId="54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0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240"/>
                            </p:stCondLst>
                            <p:childTnLst>
                              <p:par>
                                <p:cTn id="274" presetClass="entr" nodeType="afterEffect" presetSubtype="16" presetID="23" grpId="5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5" fill="hold"/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" fill="hold"/>
                                        <p:tgtEl>
                                          <p:spTgt spid="1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" fill="hold"/>
                                        <p:tgtEl>
                                          <p:spTgt spid="1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320"/>
                            </p:stCondLst>
                            <p:childTnLst>
                              <p:par>
                                <p:cTn id="279" presetClass="entr" nodeType="afterEffect" presetSubtype="16" presetID="23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0" fill="hold"/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" fill="hold"/>
                                        <p:tgtEl>
                                          <p:spTgt spid="1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" fill="hold"/>
                                        <p:tgtEl>
                                          <p:spTgt spid="1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370"/>
                            </p:stCondLst>
                            <p:childTnLst>
                              <p:par>
                                <p:cTn id="284" presetClass="entr" nodeType="afterEffect" presetSubtype="16" presetID="23" grpId="5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5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450"/>
                            </p:stCondLst>
                            <p:childTnLst>
                              <p:par>
                                <p:cTn id="289" presetClass="entr" nodeType="afterEffect" presetSubtype="16" presetID="23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0" fill="hold"/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" fill="hold"/>
                                        <p:tgtEl>
                                          <p:spTgt spid="1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" fill="hold"/>
                                        <p:tgtEl>
                                          <p:spTgt spid="1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500"/>
                            </p:stCondLst>
                            <p:childTnLst>
                              <p:par>
                                <p:cTn id="294" presetClass="entr" nodeType="afterEffect" presetSubtype="16" presetID="23" grpId="5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5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580"/>
                            </p:stCondLst>
                            <p:childTnLst>
                              <p:par>
                                <p:cTn id="299" presetClass="entr" nodeType="afterEffect" presetSubtype="16" presetID="23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630"/>
                            </p:stCondLst>
                            <p:childTnLst>
                              <p:par>
                                <p:cTn id="304" presetClass="entr" nodeType="afterEffect" presetSubtype="16" presetID="23" grpId="6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5" fill="hold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" fill="hold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" fill="hold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710"/>
                            </p:stCondLst>
                            <p:childTnLst>
                              <p:par>
                                <p:cTn id="309" presetClass="entr" nodeType="afterEffect" presetSubtype="16" presetID="23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0" fill="hold"/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" fill="hold"/>
                                        <p:tgtEl>
                                          <p:spTgt spid="1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" fill="hold"/>
                                        <p:tgtEl>
                                          <p:spTgt spid="1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760"/>
                            </p:stCondLst>
                            <p:childTnLst>
                              <p:par>
                                <p:cTn id="314" presetClass="entr" nodeType="afterEffect" presetSubtype="16" presetID="23" grpId="63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5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5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840"/>
                            </p:stCondLst>
                            <p:childTnLst>
                              <p:par>
                                <p:cTn id="319" presetClass="entr" nodeType="afterEffect" presetSubtype="16" presetID="23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0" fill="hold"/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" fill="hold"/>
                                        <p:tgtEl>
                                          <p:spTgt spid="1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" fill="hold"/>
                                        <p:tgtEl>
                                          <p:spTgt spid="1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890"/>
                            </p:stCondLst>
                            <p:childTnLst>
                              <p:par>
                                <p:cTn id="324" presetClass="entr" nodeType="afterEffect" presetSubtype="16" presetID="23" grpId="6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5" fill="hold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50" fill="hold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" fill="hold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970"/>
                            </p:stCondLst>
                            <p:childTnLst>
                              <p:par>
                                <p:cTn id="329" presetClass="entr" nodeType="afterEffect" presetSubtype="16" presetID="23" grpId="6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6020"/>
                            </p:stCondLst>
                            <p:childTnLst>
                              <p:par>
                                <p:cTn id="334" presetClass="entr" nodeType="afterEffect" presetSubtype="16" presetID="23" grpId="6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5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6100"/>
                            </p:stCondLst>
                            <p:childTnLst>
                              <p:par>
                                <p:cTn id="339" presetClass="entr" nodeType="afterEffect" presetSubtype="16" presetID="23" grpId="68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0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6180"/>
                            </p:stCondLst>
                            <p:childTnLst>
                              <p:par>
                                <p:cTn id="344" presetClass="entr" nodeType="afterEffect" presetSubtype="16" presetID="23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5" fill="hold"/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" fill="hold"/>
                                        <p:tgtEl>
                                          <p:spTgt spid="1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" fill="hold"/>
                                        <p:tgtEl>
                                          <p:spTgt spid="1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6230"/>
                            </p:stCondLst>
                            <p:childTnLst>
                              <p:par>
                                <p:cTn id="349" presetClass="entr" nodeType="afterEffect" presetSubtype="16" presetID="23" grpId="70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0" fill="hold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" fill="hold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" fill="hold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6310"/>
                            </p:stCondLst>
                            <p:childTnLst>
                              <p:par>
                                <p:cTn id="354" presetClass="entr" nodeType="afterEffect" presetSubtype="16" presetID="23" grpId="7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5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5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6360"/>
                            </p:stCondLst>
                            <p:childTnLst>
                              <p:par>
                                <p:cTn id="359" presetClass="entr" nodeType="afterEffect" presetSubtype="16" presetID="23" grpId="72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5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6440"/>
                            </p:stCondLst>
                            <p:childTnLst>
                              <p:par>
                                <p:cTn id="364" presetClass="entr" nodeType="afterEffect" presetSubtype="16" presetID="23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5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50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Class="emph" nodeType="afterEffect" presetSubtype="0" presetID="26" grpId="74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70" dur="1000" fill="hold" tmFilter="0, 0; .2, .5; .8, .5; 1, 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1" dur="500" fill="hold" autoRev="1"/>
                                        <p:tgtEl>
                                          <p:spTgt spid="14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Class="emph" nodeType="withEffect" presetSubtype="0" presetID="26" grpId="75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74" dur="1000" fill="hold" tmFilter="0, 0; .2, .5; .8, .5; 1, 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5" dur="500" fill="hold" autoRev="1"/>
                                        <p:tgtEl>
                                          <p:spTgt spid="14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Class="emph" nodeType="withEffect" presetSubtype="0" presetID="26" grpId="76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78" dur="1000" fill="hold" tmFilter="0, 0; .2, .5; .8, .5; 1, 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9" dur="500" fill="hold" autoRev="1"/>
                                        <p:tgtEl>
                                          <p:spTgt spid="14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Class="emph" nodeType="withEffect" presetSubtype="0" presetID="26" grpId="77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82" dur="1000" fill="hold" tmFilter="0, 0; .2, .5; .8, .5; 1, 0"/>
                                        <p:tgtEl>
                                          <p:spTgt spid="14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3" dur="500" fill="hold" autoRev="1"/>
                                        <p:tgtEl>
                                          <p:spTgt spid="14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Class="emph" nodeType="withEffect" presetSubtype="0" presetID="26" grpId="78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86" dur="1000" fill="hold" tmFilter="0, 0; .2, .5; .8, .5; 1, 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7" dur="500" fill="hold" autoRev="1"/>
                                        <p:tgtEl>
                                          <p:spTgt spid="14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Class="emph" nodeType="withEffect" presetSubtype="0" presetID="26" grpId="79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90" dur="1000" fill="hold" tmFilter="0, 0; .2, .5; .8, .5; 1, 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1" dur="500" fill="hold" autoRev="1"/>
                                        <p:tgtEl>
                                          <p:spTgt spid="14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Class="emph" nodeType="withEffect" presetSubtype="0" presetID="26" grpId="80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94" dur="1000" fill="hold" tmFilter="0, 0; .2, .5; .8, .5; 1, 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5" dur="500" fill="hold" autoRev="1"/>
                                        <p:tgtEl>
                                          <p:spTgt spid="14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Class="emph" nodeType="withEffect" presetSubtype="0" presetID="26" grpId="81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98" dur="1000" fill="hold" tmFilter="0, 0; .2, .5; .8, .5; 1, 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9" dur="500" fill="hold" autoRev="1"/>
                                        <p:tgtEl>
                                          <p:spTgt spid="14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Class="emph" nodeType="withEffect" presetSubtype="0" presetID="26" grpId="82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02" dur="1000" fill="hold" tmFilter="0, 0; .2, .5; .8, .5; 1, 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3" dur="500" fill="hold" autoRev="1"/>
                                        <p:tgtEl>
                                          <p:spTgt spid="14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Class="emph" nodeType="withEffect" presetSubtype="0" presetID="26" grpId="83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06" dur="1000" fill="hold" tmFilter="0, 0; .2, .5; .8, .5; 1, 0"/>
                                        <p:tgtEl>
                                          <p:spTgt spid="14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7" dur="500" fill="hold" autoRev="1"/>
                                        <p:tgtEl>
                                          <p:spTgt spid="14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Class="emph" nodeType="withEffect" presetSubtype="0" presetID="26" grpId="84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10" dur="1000" fill="hold" tmFilter="0, 0; .2, .5; .8, .5; 1, 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1" dur="500" fill="hold" autoRev="1"/>
                                        <p:tgtEl>
                                          <p:spTgt spid="14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Class="emph" nodeType="withEffect" presetSubtype="0" presetID="26" grpId="85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14" dur="1000" fill="hold" tmFilter="0, 0; .2, .5; .8, .5; 1, 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5" dur="500" fill="hold" autoRev="1"/>
                                        <p:tgtEl>
                                          <p:spTgt spid="14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Class="emph" nodeType="withEffect" presetSubtype="0" presetID="26" grpId="86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18" dur="1000" fill="hold" tmFilter="0, 0; .2, .5; .8, .5; 1, 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9" dur="500" fill="hold" autoRev="1"/>
                                        <p:tgtEl>
                                          <p:spTgt spid="14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Class="emph" nodeType="withEffect" presetSubtype="0" presetID="26" grpId="87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22" dur="1000" fill="hold" tmFilter="0, 0; .2, .5; .8, .5; 1, 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3" dur="500" fill="hold" autoRev="1"/>
                                        <p:tgtEl>
                                          <p:spTgt spid="14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Class="emph" nodeType="withEffect" presetSubtype="0" presetID="26" grpId="88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26" dur="1000" fill="hold" tmFilter="0, 0; .2, .5; .8, .5; 1, 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7" dur="500" fill="hold" autoRev="1"/>
                                        <p:tgtEl>
                                          <p:spTgt spid="14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Class="emph" nodeType="withEffect" presetSubtype="0" presetID="26" grpId="89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30" dur="1000" fill="hold" tmFilter="0, 0; .2, .5; .8, .5; 1, 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1" dur="500" fill="hold" autoRev="1"/>
                                        <p:tgtEl>
                                          <p:spTgt spid="14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Class="emph" nodeType="withEffect" presetSubtype="0" presetID="26" grpId="90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34" dur="1000" fill="hold" tmFilter="0, 0; .2, .5; .8, .5; 1, 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5" dur="500" fill="hold" autoRev="1"/>
                                        <p:tgtEl>
                                          <p:spTgt spid="14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Class="emph" nodeType="withEffect" presetSubtype="0" presetID="26" grpId="91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38" dur="1000" fill="hold" tmFilter="0, 0; .2, .5; .8, .5; 1, 0"/>
                                        <p:tgtEl>
                                          <p:spTgt spid="14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9" dur="500" fill="hold" autoRev="1"/>
                                        <p:tgtEl>
                                          <p:spTgt spid="14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Class="emph" nodeType="withEffect" presetSubtype="0" presetID="26" grpId="92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42" dur="1000" fill="hold" tmFilter="0, 0; .2, .5; .8, .5; 1, 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3" dur="500" fill="hold" autoRev="1"/>
                                        <p:tgtEl>
                                          <p:spTgt spid="14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Class="emph" nodeType="withEffect" presetSubtype="0" presetID="26" grpId="93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46" dur="1000" fill="hold" tmFilter="0, 0; .2, .5; .8, .5; 1, 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7" dur="500" fill="hold" autoRev="1"/>
                                        <p:tgtEl>
                                          <p:spTgt spid="14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Class="emph" nodeType="withEffect" presetSubtype="0" presetID="26" grpId="94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50" dur="1000" fill="hold" tmFilter="0, 0; .2, .5; .8, .5; 1, 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1" dur="500" fill="hold" autoRev="1"/>
                                        <p:tgtEl>
                                          <p:spTgt spid="14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Class="emph" nodeType="withEffect" presetSubtype="0" presetID="26" grpId="95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54" dur="1000" fill="hold" tmFilter="0, 0; .2, .5; .8, .5; 1, 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5" dur="500" fill="hold" autoRev="1"/>
                                        <p:tgtEl>
                                          <p:spTgt spid="14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Class="emph" nodeType="withEffect" presetSubtype="0" presetID="26" grpId="96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58" dur="1000" fill="hold" tmFilter="0, 0; .2, .5; .8, .5; 1, 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9" dur="500" fill="hold" autoRev="1"/>
                                        <p:tgtEl>
                                          <p:spTgt spid="14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Class="emph" nodeType="withEffect" presetSubtype="0" presetID="26" grpId="97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62" dur="1000" fill="hold" tmFilter="0, 0; .2, .5; .8, .5; 1, 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3" dur="500" fill="hold" autoRev="1"/>
                                        <p:tgtEl>
                                          <p:spTgt spid="14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Class="emph" nodeType="withEffect" presetSubtype="0" presetID="26" grpId="98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66" dur="1000" fill="hold" tmFilter="0, 0; .2, .5; .8, .5; 1, 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7" dur="500" fill="hold" autoRev="1"/>
                                        <p:tgtEl>
                                          <p:spTgt spid="14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1050"/>
                            </p:stCondLst>
                            <p:childTnLst>
                              <p:par>
                                <p:cTn id="469" presetClass="entr" nodeType="afterEffect" presetSubtype="16" presetID="23" grpId="9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0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50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Class="emph" nodeType="afterEffect" presetSubtype="0" presetID="26" grpId="100" fill="hold">
                                  <p:stCondLst>
                                    <p:cond delay="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75" dur="1000" fill="hold" tmFilter="0, 0; .2, .5; .8, .5; 1, 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6" dur="500" fill="hold" autoRev="1"/>
                                        <p:tgtEl>
                                          <p:spTgt spid="14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9" grpId="24"/>
      <p:bldP build="whole" bldLvl="1" animBg="1" rev="0" advAuto="0" spid="1412" grpId="44"/>
      <p:bldP build="whole" bldLvl="1" animBg="1" rev="0" advAuto="0" spid="1438" grpId="89"/>
      <p:bldP build="whole" bldLvl="1" animBg="1" rev="0" advAuto="0" spid="1429" grpId="2"/>
      <p:bldP build="whole" bldLvl="1" animBg="1" rev="0" advAuto="0" spid="1391" grpId="40"/>
      <p:bldP build="whole" bldLvl="1" animBg="1" rev="0" advAuto="0" spid="1389" grpId="22"/>
      <p:bldP build="whole" bldLvl="1" animBg="1" rev="0" advAuto="0" spid="1392" grpId="5"/>
      <p:bldP build="whole" bldLvl="1" animBg="1" rev="0" advAuto="0" spid="1423" grpId="11"/>
      <p:bldP build="whole" bldLvl="1" animBg="1" rev="0" advAuto="0" spid="1437" grpId="60"/>
      <p:bldP build="whole" bldLvl="1" animBg="1" rev="0" advAuto="0" spid="1444" grpId="95"/>
      <p:bldP build="whole" bldLvl="1" animBg="1" rev="0" advAuto="0" spid="1443" grpId="65"/>
      <p:bldP build="whole" bldLvl="1" animBg="1" rev="0" advAuto="0" spid="1450" grpId="92"/>
      <p:bldP build="whole" bldLvl="1" animBg="1" rev="0" advAuto="0" spid="1398" grpId="15"/>
      <p:bldP build="whole" bldLvl="1" animBg="1" rev="0" advAuto="0" spid="1403" grpId="16"/>
      <p:bldP build="whole" bldLvl="1" animBg="1" rev="0" advAuto="0" spid="1431" grpId="80"/>
      <p:bldP build="whole" bldLvl="1" animBg="1" rev="0" advAuto="0" spid="1409" grpId="17"/>
      <p:bldP build="whole" bldLvl="1" animBg="1" rev="0" advAuto="0" spid="1411" grpId="35"/>
      <p:bldP build="whole" bldLvl="1" animBg="1" rev="0" advAuto="0" spid="1430" grpId="49"/>
      <p:bldP build="whole" bldLvl="1" animBg="1" rev="0" advAuto="0" spid="1388" grpId="13"/>
      <p:bldP build="whole" bldLvl="1" animBg="1" rev="0" advAuto="0" spid="1449" grpId="71"/>
      <p:bldP build="whole" bldLvl="1" animBg="1" rev="0" advAuto="0" spid="1437" grpId="85"/>
      <p:bldP build="whole" bldLvl="1" animBg="1" rev="0" advAuto="0" spid="1436" grpId="56"/>
      <p:bldP build="whole" bldLvl="1" animBg="1" rev="0" advAuto="0" spid="1386" grpId="39"/>
      <p:bldP build="whole" bldLvl="1" animBg="1" rev="0" advAuto="0" spid="1428" grpId="1"/>
      <p:bldP build="whole" bldLvl="1" animBg="1" rev="0" advAuto="0" spid="1417" grpId="45"/>
      <p:bldP build="whole" bldLvl="1" animBg="1" rev="0" advAuto="0" spid="1406" grpId="43"/>
      <p:bldP build="whole" bldLvl="1" animBg="1" rev="0" advAuto="0" spid="1443" grpId="90"/>
      <p:bldP build="whole" bldLvl="1" animBg="1" rev="0" advAuto="0" spid="1442" grpId="61"/>
      <p:bldP build="whole" bldLvl="1" animBg="1" rev="0" advAuto="0" spid="1397" grpId="6"/>
      <p:bldP build="whole" bldLvl="1" animBg="1" rev="0" advAuto="0" spid="1454" grpId="54"/>
      <p:bldP build="whole" bldLvl="1" animBg="1" rev="0" advAuto="0" spid="1430" grpId="74"/>
      <p:bldP build="whole" bldLvl="1" animBg="1" rev="0" advAuto="0" spid="1387" grpId="4"/>
      <p:bldP build="whole" bldLvl="1" animBg="1" rev="0" advAuto="0" spid="1449" grpId="96"/>
      <p:bldP build="whole" bldLvl="1" animBg="1" rev="0" advAuto="0" spid="1448" grpId="66"/>
      <p:bldP build="whole" bldLvl="1" animBg="1" rev="0" advAuto="0" spid="1408" grpId="8"/>
      <p:bldP build="whole" bldLvl="1" animBg="1" rev="0" advAuto="0" spid="1385" grpId="30"/>
      <p:bldP build="whole" bldLvl="1" animBg="1" rev="0" advAuto="0" spid="1435" grpId="50"/>
      <p:bldP build="whole" bldLvl="1" animBg="1" rev="0" advAuto="0" spid="1436" grpId="81"/>
      <p:bldP build="whole" bldLvl="1" animBg="1" rev="0" advAuto="0" spid="1416" grpId="36"/>
      <p:bldP build="whole" bldLvl="1" animBg="1" rev="0" advAuto="0" spid="1455" grpId="99"/>
      <p:bldP build="whole" bldLvl="1" animBg="1" rev="0" advAuto="0" spid="1407" grpId="48"/>
      <p:bldP build="whole" bldLvl="1" animBg="1" rev="0" advAuto="0" spid="1455" grpId="100"/>
      <p:bldP build="whole" bldLvl="1" animBg="1" rev="0" advAuto="0" spid="1442" grpId="86"/>
      <p:bldP build="whole" bldLvl="1" animBg="1" rev="0" advAuto="0" spid="1441" grpId="57"/>
      <p:bldP build="whole" bldLvl="1" animBg="1" rev="0" advAuto="0" spid="1454" grpId="79"/>
      <p:bldP build="whole" bldLvl="1" animBg="1" rev="0" advAuto="0" spid="1422" grpId="46"/>
      <p:bldP build="whole" bldLvl="1" animBg="1" rev="0" advAuto="0" spid="1453" grpId="53"/>
      <p:bldP build="whole" bldLvl="1" animBg="1" rev="0" advAuto="0" spid="1448" grpId="91"/>
      <p:bldP build="whole" bldLvl="1" animBg="1" rev="0" advAuto="0" spid="1384" grpId="21"/>
      <p:bldP build="whole" bldLvl="1" animBg="1" rev="0" advAuto="0" spid="1402" grpId="7"/>
      <p:bldP build="whole" bldLvl="1" animBg="1" rev="0" advAuto="0" spid="1447" grpId="62"/>
      <p:bldP build="whole" bldLvl="1" animBg="1" rev="0" advAuto="0" spid="1415" grpId="27"/>
      <p:bldP build="whole" bldLvl="1" animBg="1" rev="0" advAuto="0" spid="1435" grpId="75"/>
      <p:bldP build="whole" bldLvl="1" animBg="1" rev="0" advAuto="0" spid="1440" grpId="51"/>
      <p:bldP build="whole" bldLvl="1" animBg="1" rev="0" advAuto="0" spid="1441" grpId="82"/>
      <p:bldP build="whole" bldLvl="1" animBg="1" rev="0" advAuto="0" spid="1421" grpId="37"/>
      <p:bldP build="whole" bldLvl="1" animBg="1" rev="0" advAuto="0" spid="1453" grpId="78"/>
      <p:bldP build="whole" bldLvl="1" animBg="1" rev="0" advAuto="0" spid="1383" grpId="12"/>
      <p:bldP build="whole" bldLvl="1" animBg="1" rev="0" advAuto="0" spid="1414" grpId="18"/>
      <p:bldP build="whole" bldLvl="1" animBg="1" rev="0" advAuto="0" spid="1447" grpId="87"/>
      <p:bldP build="whole" bldLvl="1" animBg="1" rev="0" advAuto="0" spid="1446" grpId="58"/>
      <p:bldP build="whole" bldLvl="1" animBg="1" rev="0" advAuto="0" spid="1434" grpId="68"/>
      <p:bldP build="whole" bldLvl="1" animBg="1" rev="0" advAuto="0" spid="1396" grpId="41"/>
      <p:bldP build="whole" bldLvl="1" animBg="1" rev="0" advAuto="0" spid="1427" grpId="47"/>
      <p:bldP build="whole" bldLvl="1" animBg="1" rev="0" advAuto="0" spid="1420" grpId="28"/>
      <p:bldP build="whole" bldLvl="1" animBg="1" rev="0" advAuto="0" spid="1440" grpId="76"/>
      <p:bldP build="whole" bldLvl="1" animBg="1" rev="0" advAuto="0" spid="1382" grpId="3"/>
      <p:bldP build="whole" bldLvl="1" animBg="1" rev="0" advAuto="0" spid="1410" grpId="26"/>
      <p:bldP build="whole" bldLvl="1" animBg="1" rev="0" advAuto="0" spid="1413" grpId="9"/>
      <p:bldP build="whole" bldLvl="1" animBg="1" rev="0" advAuto="0" spid="1452" grpId="73"/>
      <p:bldP build="whole" bldLvl="1" animBg="1" rev="0" advAuto="0" spid="1395" grpId="32"/>
      <p:bldP build="whole" bldLvl="1" animBg="1" rev="0" advAuto="0" spid="1446" grpId="83"/>
      <p:bldP build="whole" bldLvl="1" animBg="1" rev="0" advAuto="0" spid="1445" grpId="52"/>
      <p:bldP build="whole" bldLvl="1" animBg="1" rev="0" advAuto="0" spid="1426" grpId="38"/>
      <p:bldP build="whole" bldLvl="1" animBg="1" rev="0" advAuto="0" spid="1433" grpId="63"/>
      <p:bldP build="whole" bldLvl="1" animBg="1" rev="0" advAuto="0" spid="1434" grpId="93"/>
      <p:bldP build="whole" bldLvl="1" animBg="1" rev="0" advAuto="0" spid="1419" grpId="19"/>
      <p:bldP build="whole" bldLvl="1" animBg="1" rev="0" advAuto="0" spid="1439" grpId="69"/>
      <p:bldP build="whole" bldLvl="1" animBg="1" rev="0" advAuto="0" spid="1401" grpId="42"/>
      <p:bldP build="whole" bldLvl="1" animBg="1" rev="0" advAuto="0" spid="1405" grpId="34"/>
      <p:bldP build="whole" bldLvl="1" animBg="1" rev="0" advAuto="0" spid="1452" grpId="98"/>
      <p:bldP build="whole" bldLvl="1" animBg="1" rev="0" advAuto="0" spid="1394" grpId="23"/>
      <p:bldP build="whole" bldLvl="1" animBg="1" rev="0" advAuto="0" spid="1404" grpId="25"/>
      <p:bldP build="whole" bldLvl="1" animBg="1" rev="0" advAuto="0" spid="1425" grpId="29"/>
      <p:bldP build="whole" bldLvl="1" animBg="1" rev="0" advAuto="0" spid="1451" grpId="72"/>
      <p:bldP build="whole" bldLvl="1" animBg="1" rev="0" advAuto="0" spid="1445" grpId="77"/>
      <p:bldP build="whole" bldLvl="1" animBg="1" rev="0" advAuto="0" spid="1433" grpId="88"/>
      <p:bldP build="whole" bldLvl="1" animBg="1" rev="0" advAuto="0" spid="1432" grpId="59"/>
      <p:bldP build="whole" bldLvl="1" animBg="1" rev="0" advAuto="0" spid="1418" grpId="10"/>
      <p:bldP build="whole" bldLvl="1" animBg="1" rev="0" advAuto="0" spid="1400" grpId="33"/>
      <p:bldP build="whole" bldLvl="1" animBg="1" rev="0" advAuto="0" spid="1439" grpId="94"/>
      <p:bldP build="whole" bldLvl="1" animBg="1" rev="0" advAuto="0" spid="1438" grpId="64"/>
      <p:bldP build="whole" bldLvl="1" animBg="1" rev="0" advAuto="0" spid="1390" grpId="31"/>
      <p:bldP build="whole" bldLvl="1" animBg="1" rev="0" advAuto="0" spid="1393" grpId="14"/>
      <p:bldP build="whole" bldLvl="1" animBg="1" rev="0" advAuto="0" spid="1424" grpId="20"/>
      <p:bldP build="whole" bldLvl="1" animBg="1" rev="0" advAuto="0" spid="1444" grpId="70"/>
      <p:bldP build="whole" bldLvl="1" animBg="1" rev="0" advAuto="0" spid="1451" grpId="97"/>
      <p:bldP build="whole" bldLvl="1" animBg="1" rev="0" advAuto="0" spid="1450" grpId="67"/>
      <p:bldP build="whole" bldLvl="1" animBg="1" rev="0" advAuto="0" spid="1432" grpId="84"/>
      <p:bldP build="whole" bldLvl="1" animBg="1" rev="0" advAuto="0" spid="1431" grpId="55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Title 6"/>
          <p:cNvSpPr txBox="1"/>
          <p:nvPr>
            <p:ph type="title"/>
          </p:nvPr>
        </p:nvSpPr>
        <p:spPr>
          <a:xfrm>
            <a:off x="6307446" y="1119893"/>
            <a:ext cx="11769107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Pointers are interchangeable</a:t>
            </a:r>
          </a:p>
        </p:txBody>
      </p:sp>
      <p:pic>
        <p:nvPicPr>
          <p:cNvPr id="1458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62" name="Group"/>
          <p:cNvGrpSpPr/>
          <p:nvPr/>
        </p:nvGrpSpPr>
        <p:grpSpPr>
          <a:xfrm>
            <a:off x="1360775" y="6461563"/>
            <a:ext cx="4929006" cy="2647074"/>
            <a:chOff x="0" y="0"/>
            <a:chExt cx="4929004" cy="2647072"/>
          </a:xfrm>
        </p:grpSpPr>
        <p:sp>
          <p:nvSpPr>
            <p:cNvPr id="1459" name="Rounded Rectangle"/>
            <p:cNvSpPr/>
            <p:nvPr/>
          </p:nvSpPr>
          <p:spPr>
            <a:xfrm>
              <a:off x="0" y="0"/>
              <a:ext cx="4929005" cy="2647073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460" name="Rounded Rectangle"/>
            <p:cNvSpPr/>
            <p:nvPr/>
          </p:nvSpPr>
          <p:spPr>
            <a:xfrm>
              <a:off x="361342" y="371036"/>
              <a:ext cx="4206321" cy="1905001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461" name="uintptr"/>
            <p:cNvSpPr/>
            <p:nvPr/>
          </p:nvSpPr>
          <p:spPr>
            <a:xfrm>
              <a:off x="2464501" y="132353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sz="7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uintptr</a:t>
              </a:r>
            </a:p>
          </p:txBody>
        </p:sp>
      </p:grpSp>
      <p:grpSp>
        <p:nvGrpSpPr>
          <p:cNvPr id="1466" name="Group"/>
          <p:cNvGrpSpPr/>
          <p:nvPr/>
        </p:nvGrpSpPr>
        <p:grpSpPr>
          <a:xfrm>
            <a:off x="9602397" y="6461563"/>
            <a:ext cx="8278301" cy="2647074"/>
            <a:chOff x="0" y="0"/>
            <a:chExt cx="8278300" cy="2647072"/>
          </a:xfrm>
        </p:grpSpPr>
        <p:sp>
          <p:nvSpPr>
            <p:cNvPr id="1463" name="Rounded Rectangle"/>
            <p:cNvSpPr/>
            <p:nvPr/>
          </p:nvSpPr>
          <p:spPr>
            <a:xfrm>
              <a:off x="0" y="0"/>
              <a:ext cx="8278301" cy="2647073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464" name="Rounded Rectangle"/>
            <p:cNvSpPr/>
            <p:nvPr/>
          </p:nvSpPr>
          <p:spPr>
            <a:xfrm>
              <a:off x="359704" y="371036"/>
              <a:ext cx="7558893" cy="1905001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465" name="unsafe.Pointer"/>
            <p:cNvSpPr/>
            <p:nvPr/>
          </p:nvSpPr>
          <p:spPr>
            <a:xfrm>
              <a:off x="4139149" y="132353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sz="7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unsafe.Pointer</a:t>
              </a:r>
            </a:p>
          </p:txBody>
        </p:sp>
      </p:grpSp>
      <p:pic>
        <p:nvPicPr>
          <p:cNvPr id="1467" name="exchange.png" descr="exchan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3588" y="6832600"/>
            <a:ext cx="1905001" cy="190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0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6" grpId="3"/>
      <p:bldP build="whole" bldLvl="1" animBg="1" rev="0" advAuto="0" spid="1462" grpId="1"/>
      <p:bldP build="whole" bldLvl="1" animBg="1" rev="0" advAuto="0" spid="1467" grpId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Title 6"/>
          <p:cNvSpPr txBox="1"/>
          <p:nvPr>
            <p:ph type="title"/>
          </p:nvPr>
        </p:nvSpPr>
        <p:spPr>
          <a:xfrm>
            <a:off x="7693576" y="1119893"/>
            <a:ext cx="89968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uintptr facts</a:t>
            </a:r>
          </a:p>
        </p:txBody>
      </p:sp>
      <p:pic>
        <p:nvPicPr>
          <p:cNvPr id="1470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73" name="Group"/>
          <p:cNvGrpSpPr/>
          <p:nvPr/>
        </p:nvGrpSpPr>
        <p:grpSpPr>
          <a:xfrm>
            <a:off x="522043" y="5210643"/>
            <a:ext cx="2017958" cy="1482257"/>
            <a:chOff x="0" y="303681"/>
            <a:chExt cx="2017956" cy="1482256"/>
          </a:xfrm>
        </p:grpSpPr>
        <p:sp>
          <p:nvSpPr>
            <p:cNvPr id="1471" name="Integer type that is large enough to hold any pointer bit pattern"/>
            <p:cNvSpPr/>
            <p:nvPr/>
          </p:nvSpPr>
          <p:spPr>
            <a:xfrm>
              <a:off x="747956" y="515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100">
                  <a:solidFill>
                    <a:srgbClr val="FFFFFF"/>
                  </a:solidFill>
                </a:defRPr>
              </a:pP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Integer </a:t>
              </a:r>
              <a:r>
                <a:t>type that is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large enough</a:t>
              </a:r>
              <a:r>
                <a:t> to hold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any pointer</a:t>
              </a:r>
              <a:r>
                <a:t> bit pattern</a:t>
              </a:r>
            </a:p>
          </p:txBody>
        </p:sp>
        <p:sp>
          <p:nvSpPr>
            <p:cNvPr id="1472" name="Square"/>
            <p:cNvSpPr/>
            <p:nvPr/>
          </p:nvSpPr>
          <p:spPr>
            <a:xfrm>
              <a:off x="0" y="303681"/>
              <a:ext cx="424513" cy="424513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1476" name="Group"/>
          <p:cNvGrpSpPr/>
          <p:nvPr/>
        </p:nvGrpSpPr>
        <p:grpSpPr>
          <a:xfrm>
            <a:off x="522043" y="6278101"/>
            <a:ext cx="2017958" cy="1482257"/>
            <a:chOff x="0" y="303681"/>
            <a:chExt cx="2017956" cy="1482256"/>
          </a:xfrm>
        </p:grpSpPr>
        <p:sp>
          <p:nvSpPr>
            <p:cNvPr id="1474" name="Supports pointer arithmetic operations"/>
            <p:cNvSpPr/>
            <p:nvPr/>
          </p:nvSpPr>
          <p:spPr>
            <a:xfrm>
              <a:off x="747956" y="515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100">
                  <a:solidFill>
                    <a:srgbClr val="FFFFFF"/>
                  </a:solidFill>
                </a:defRPr>
              </a:pPr>
              <a:r>
                <a:t>Supports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pointer arithmetic operations</a:t>
              </a:r>
            </a:p>
          </p:txBody>
        </p:sp>
        <p:sp>
          <p:nvSpPr>
            <p:cNvPr id="1475" name="Square"/>
            <p:cNvSpPr/>
            <p:nvPr/>
          </p:nvSpPr>
          <p:spPr>
            <a:xfrm>
              <a:off x="0" y="303681"/>
              <a:ext cx="424513" cy="424513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1479" name="Group"/>
          <p:cNvGrpSpPr/>
          <p:nvPr/>
        </p:nvGrpSpPr>
        <p:grpSpPr>
          <a:xfrm>
            <a:off x="522043" y="7345558"/>
            <a:ext cx="2017958" cy="1482257"/>
            <a:chOff x="0" y="303681"/>
            <a:chExt cx="2017956" cy="1482256"/>
          </a:xfrm>
        </p:grpSpPr>
        <p:sp>
          <p:nvSpPr>
            <p:cNvPr id="1477" name="A uintptr is an integer, not a reference"/>
            <p:cNvSpPr/>
            <p:nvPr/>
          </p:nvSpPr>
          <p:spPr>
            <a:xfrm>
              <a:off x="747956" y="515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100">
                  <a:solidFill>
                    <a:srgbClr val="FFFFFF"/>
                  </a:solidFill>
                </a:defRPr>
              </a:pPr>
              <a:r>
                <a:t>A uintptr is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an integer</a:t>
              </a:r>
              <a:r>
                <a:t>,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not </a:t>
              </a:r>
              <a:r>
                <a:t>a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 reference</a:t>
              </a:r>
            </a:p>
          </p:txBody>
        </p:sp>
        <p:sp>
          <p:nvSpPr>
            <p:cNvPr id="1478" name="Square"/>
            <p:cNvSpPr/>
            <p:nvPr/>
          </p:nvSpPr>
          <p:spPr>
            <a:xfrm>
              <a:off x="0" y="303681"/>
              <a:ext cx="424513" cy="424513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1482" name="Group"/>
          <p:cNvGrpSpPr/>
          <p:nvPr/>
        </p:nvGrpSpPr>
        <p:grpSpPr>
          <a:xfrm>
            <a:off x="522043" y="8413016"/>
            <a:ext cx="2017958" cy="1482257"/>
            <a:chOff x="0" y="303681"/>
            <a:chExt cx="2017956" cy="1482256"/>
          </a:xfrm>
        </p:grpSpPr>
        <p:sp>
          <p:nvSpPr>
            <p:cNvPr id="1480" name="Converting unsafe.Pointer to a uintptr creates an integer value"/>
            <p:cNvSpPr/>
            <p:nvPr/>
          </p:nvSpPr>
          <p:spPr>
            <a:xfrm>
              <a:off x="747956" y="515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100">
                  <a:solidFill>
                    <a:srgbClr val="FFFFFF"/>
                  </a:solidFill>
                </a:defRPr>
              </a:pP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Converting</a:t>
              </a:r>
              <a:r>
                <a:t>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unsafe.Pointer</a:t>
              </a:r>
              <a:r>
                <a:t> to a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uintptr</a:t>
              </a:r>
              <a:r>
                <a:t> creates an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integer value</a:t>
              </a:r>
            </a:p>
          </p:txBody>
        </p:sp>
        <p:sp>
          <p:nvSpPr>
            <p:cNvPr id="1481" name="Square"/>
            <p:cNvSpPr/>
            <p:nvPr/>
          </p:nvSpPr>
          <p:spPr>
            <a:xfrm>
              <a:off x="0" y="303681"/>
              <a:ext cx="424513" cy="424513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1485" name="Group"/>
          <p:cNvGrpSpPr/>
          <p:nvPr/>
        </p:nvGrpSpPr>
        <p:grpSpPr>
          <a:xfrm>
            <a:off x="522043" y="9424360"/>
            <a:ext cx="16416339" cy="1157370"/>
            <a:chOff x="0" y="247567"/>
            <a:chExt cx="16416338" cy="1157369"/>
          </a:xfrm>
        </p:grpSpPr>
        <p:sp>
          <p:nvSpPr>
            <p:cNvPr id="1483" name="Even if a uintptr holds the address of some object,…"/>
            <p:cNvSpPr/>
            <p:nvPr/>
          </p:nvSpPr>
          <p:spPr>
            <a:xfrm>
              <a:off x="747956" y="1404937"/>
              <a:ext cx="1566838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 sz="5100">
                  <a:solidFill>
                    <a:srgbClr val="FFFFFF"/>
                  </a:solidFill>
                </a:defRPr>
              </a:pPr>
              <a:r>
                <a:t>Even if a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uintptr</a:t>
              </a:r>
              <a:r>
                <a:t>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holds</a:t>
              </a:r>
              <a:r>
                <a:t> the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address</a:t>
              </a:r>
              <a:r>
                <a:t> of some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object</a:t>
              </a:r>
              <a:r>
                <a:t>,</a:t>
              </a:r>
            </a:p>
            <a:p>
              <a:pPr>
                <a:spcBef>
                  <a:spcPts val="0"/>
                </a:spcBef>
                <a:defRPr sz="5100">
                  <a:solidFill>
                    <a:srgbClr val="FFFFFF"/>
                  </a:solidFill>
                </a:defRPr>
              </a:pPr>
              <a:r>
                <a:t>the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GC</a:t>
              </a:r>
              <a:r>
                <a:t>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will not update</a:t>
              </a:r>
              <a:r>
                <a:t> that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uintptr's value</a:t>
              </a:r>
              <a:r>
                <a:t> if the object moves</a:t>
              </a:r>
            </a:p>
          </p:txBody>
        </p:sp>
        <p:sp>
          <p:nvSpPr>
            <p:cNvPr id="1484" name="Square"/>
            <p:cNvSpPr/>
            <p:nvPr/>
          </p:nvSpPr>
          <p:spPr>
            <a:xfrm>
              <a:off x="0" y="247567"/>
              <a:ext cx="424513" cy="424514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00"/>
                            </p:stCondLst>
                            <p:childTnLst>
                              <p:par>
                                <p:cTn id="25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1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1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6" grpId="2"/>
      <p:bldP build="whole" bldLvl="1" animBg="1" rev="0" advAuto="0" spid="1473" grpId="1"/>
      <p:bldP build="whole" bldLvl="1" animBg="1" rev="0" advAuto="0" spid="1482" grpId="4"/>
      <p:bldP build="whole" bldLvl="1" animBg="1" rev="0" advAuto="0" spid="1485" grpId="5"/>
      <p:bldP build="whole" bldLvl="1" animBg="1" rev="0" advAuto="0" spid="1479" grpId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Title 6"/>
          <p:cNvSpPr txBox="1"/>
          <p:nvPr>
            <p:ph type="title"/>
          </p:nvPr>
        </p:nvSpPr>
        <p:spPr>
          <a:xfrm>
            <a:off x="7727317" y="1119893"/>
            <a:ext cx="8929366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What is unsafe pointer</a:t>
            </a:r>
          </a:p>
        </p:txBody>
      </p:sp>
      <p:pic>
        <p:nvPicPr>
          <p:cNvPr id="1488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91" name="Group"/>
          <p:cNvGrpSpPr/>
          <p:nvPr/>
        </p:nvGrpSpPr>
        <p:grpSpPr>
          <a:xfrm>
            <a:off x="522043" y="4793907"/>
            <a:ext cx="15614743" cy="1031876"/>
            <a:chOff x="0" y="0"/>
            <a:chExt cx="15614742" cy="1031875"/>
          </a:xfrm>
        </p:grpSpPr>
        <p:sp>
          <p:nvSpPr>
            <p:cNvPr id="1489" name="Pointer represents a pointer to an arbitrary type"/>
            <p:cNvSpPr txBox="1"/>
            <p:nvPr/>
          </p:nvSpPr>
          <p:spPr>
            <a:xfrm>
              <a:off x="747956" y="0"/>
              <a:ext cx="14866787" cy="1031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100">
                  <a:solidFill>
                    <a:srgbClr val="FFFFFF"/>
                  </a:solidFill>
                </a:defRPr>
              </a:pP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Pointer</a:t>
              </a:r>
              <a:r>
                <a:t> represents a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pointer to</a:t>
              </a:r>
              <a:r>
                <a:t> an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arbitrary type</a:t>
              </a:r>
            </a:p>
          </p:txBody>
        </p:sp>
        <p:sp>
          <p:nvSpPr>
            <p:cNvPr id="1490" name="Square"/>
            <p:cNvSpPr/>
            <p:nvPr/>
          </p:nvSpPr>
          <p:spPr>
            <a:xfrm>
              <a:off x="0" y="303681"/>
              <a:ext cx="424513" cy="424513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1494" name="Group"/>
          <p:cNvGrpSpPr/>
          <p:nvPr/>
        </p:nvGrpSpPr>
        <p:grpSpPr>
          <a:xfrm>
            <a:off x="522043" y="5857525"/>
            <a:ext cx="17941039" cy="1031876"/>
            <a:chOff x="0" y="0"/>
            <a:chExt cx="17941038" cy="1031875"/>
          </a:xfrm>
        </p:grpSpPr>
        <p:sp>
          <p:nvSpPr>
            <p:cNvPr id="1492" name="Allows the program to read and write arbitrary memory"/>
            <p:cNvSpPr txBox="1"/>
            <p:nvPr/>
          </p:nvSpPr>
          <p:spPr>
            <a:xfrm>
              <a:off x="747956" y="0"/>
              <a:ext cx="17193083" cy="1031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100">
                  <a:solidFill>
                    <a:srgbClr val="FFFFFF"/>
                  </a:solidFill>
                </a:defRPr>
              </a:pPr>
              <a:r>
                <a:t>Allows the program to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read</a:t>
              </a:r>
              <a:r>
                <a:t> and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write</a:t>
              </a:r>
              <a:r>
                <a:t>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arbitrary memory</a:t>
              </a:r>
            </a:p>
          </p:txBody>
        </p:sp>
        <p:sp>
          <p:nvSpPr>
            <p:cNvPr id="1493" name="Square"/>
            <p:cNvSpPr/>
            <p:nvPr/>
          </p:nvSpPr>
          <p:spPr>
            <a:xfrm>
              <a:off x="0" y="303681"/>
              <a:ext cx="424513" cy="424513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1497" name="Group"/>
          <p:cNvGrpSpPr/>
          <p:nvPr/>
        </p:nvGrpSpPr>
        <p:grpSpPr>
          <a:xfrm>
            <a:off x="522043" y="6921142"/>
            <a:ext cx="17960638" cy="1932876"/>
            <a:chOff x="0" y="0"/>
            <a:chExt cx="17960636" cy="1932875"/>
          </a:xfrm>
        </p:grpSpPr>
        <p:sp>
          <p:nvSpPr>
            <p:cNvPr id="1495" name="A pointer value of any type can be converted to a Pointer and vice versa"/>
            <p:cNvSpPr txBox="1"/>
            <p:nvPr/>
          </p:nvSpPr>
          <p:spPr>
            <a:xfrm>
              <a:off x="765080" y="0"/>
              <a:ext cx="17195557" cy="1932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spcBef>
                  <a:spcPts val="0"/>
                </a:spcBef>
                <a:defRPr sz="5100">
                  <a:solidFill>
                    <a:srgbClr val="FFFFFF"/>
                  </a:solidFill>
                </a:defRPr>
              </a:pPr>
              <a:r>
                <a:t>A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pointer value</a:t>
              </a:r>
              <a:r>
                <a:t> of any type can be converted to a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Pointer</a:t>
              </a:r>
              <a:r>
                <a:t> and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vice versa</a:t>
              </a:r>
            </a:p>
          </p:txBody>
        </p:sp>
        <p:sp>
          <p:nvSpPr>
            <p:cNvPr id="1496" name="Rectangle"/>
            <p:cNvSpPr/>
            <p:nvPr/>
          </p:nvSpPr>
          <p:spPr>
            <a:xfrm>
              <a:off x="0" y="337449"/>
              <a:ext cx="434232" cy="424513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1500" name="Group"/>
          <p:cNvGrpSpPr/>
          <p:nvPr/>
        </p:nvGrpSpPr>
        <p:grpSpPr>
          <a:xfrm>
            <a:off x="522043" y="8885760"/>
            <a:ext cx="17960638" cy="1121153"/>
            <a:chOff x="0" y="0"/>
            <a:chExt cx="17960637" cy="1121151"/>
          </a:xfrm>
        </p:grpSpPr>
        <p:sp>
          <p:nvSpPr>
            <p:cNvPr id="1498" name="An uintptr can be converted to a Pointer and vice versa"/>
            <p:cNvSpPr txBox="1"/>
            <p:nvPr/>
          </p:nvSpPr>
          <p:spPr>
            <a:xfrm>
              <a:off x="765080" y="0"/>
              <a:ext cx="17195558" cy="11211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spcBef>
                  <a:spcPts val="0"/>
                </a:spcBef>
                <a:defRPr sz="5100">
                  <a:solidFill>
                    <a:srgbClr val="FFFFFF"/>
                  </a:solidFill>
                </a:defRPr>
              </a:pPr>
              <a:r>
                <a:t>An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uintptr</a:t>
              </a:r>
              <a:r>
                <a:t> can be converted to a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Pointer</a:t>
              </a:r>
              <a:r>
                <a:t> and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vice versa</a:t>
              </a:r>
            </a:p>
          </p:txBody>
        </p:sp>
        <p:sp>
          <p:nvSpPr>
            <p:cNvPr id="1499" name="Rectangle"/>
            <p:cNvSpPr/>
            <p:nvPr/>
          </p:nvSpPr>
          <p:spPr>
            <a:xfrm>
              <a:off x="0" y="348319"/>
              <a:ext cx="434232" cy="424513"/>
            </a:xfrm>
            <a:prstGeom prst="rect">
              <a:avLst/>
            </a:prstGeom>
            <a:solidFill>
              <a:schemeClr val="accent4">
                <a:hueOff val="-667846"/>
                <a:satOff val="2144"/>
                <a:lumOff val="-598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1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1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1" grpId="1"/>
      <p:bldP build="whole" bldLvl="1" animBg="1" rev="0" advAuto="0" spid="1500" grpId="4"/>
      <p:bldP build="whole" bldLvl="1" animBg="1" rev="0" advAuto="0" spid="1497" grpId="3"/>
      <p:bldP build="whole" bldLvl="1" animBg="1" rev="0" advAuto="0" spid="1494" grpId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Title 6"/>
          <p:cNvSpPr txBox="1"/>
          <p:nvPr>
            <p:ph type="title"/>
          </p:nvPr>
        </p:nvSpPr>
        <p:spPr>
          <a:xfrm>
            <a:off x="6307446" y="1119893"/>
            <a:ext cx="11769107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Platform dependent types</a:t>
            </a:r>
          </a:p>
        </p:txBody>
      </p:sp>
      <p:pic>
        <p:nvPicPr>
          <p:cNvPr id="1503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07" name="Group"/>
          <p:cNvGrpSpPr/>
          <p:nvPr/>
        </p:nvGrpSpPr>
        <p:grpSpPr>
          <a:xfrm>
            <a:off x="1256460" y="4413550"/>
            <a:ext cx="4430685" cy="3070150"/>
            <a:chOff x="0" y="0"/>
            <a:chExt cx="4430683" cy="3070149"/>
          </a:xfrm>
        </p:grpSpPr>
        <p:sp>
          <p:nvSpPr>
            <p:cNvPr id="1504" name="Rounded Rectangle"/>
            <p:cNvSpPr/>
            <p:nvPr/>
          </p:nvSpPr>
          <p:spPr>
            <a:xfrm>
              <a:off x="0" y="0"/>
              <a:ext cx="4430684" cy="3070150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505" name="Rounded Rectangle"/>
            <p:cNvSpPr/>
            <p:nvPr/>
          </p:nvSpPr>
          <p:spPr>
            <a:xfrm>
              <a:off x="367443" y="430338"/>
              <a:ext cx="3695799" cy="2209474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506" name="int"/>
            <p:cNvSpPr txBox="1"/>
            <p:nvPr/>
          </p:nvSpPr>
          <p:spPr>
            <a:xfrm>
              <a:off x="1260481" y="796742"/>
              <a:ext cx="1909721" cy="1476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6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int</a:t>
              </a:r>
            </a:p>
          </p:txBody>
        </p:sp>
      </p:grpSp>
      <p:grpSp>
        <p:nvGrpSpPr>
          <p:cNvPr id="1511" name="Group"/>
          <p:cNvGrpSpPr/>
          <p:nvPr/>
        </p:nvGrpSpPr>
        <p:grpSpPr>
          <a:xfrm>
            <a:off x="6412242" y="4413550"/>
            <a:ext cx="4430685" cy="3070150"/>
            <a:chOff x="0" y="0"/>
            <a:chExt cx="4430683" cy="3070148"/>
          </a:xfrm>
        </p:grpSpPr>
        <p:sp>
          <p:nvSpPr>
            <p:cNvPr id="1508" name="Rounded Rectangle"/>
            <p:cNvSpPr/>
            <p:nvPr/>
          </p:nvSpPr>
          <p:spPr>
            <a:xfrm>
              <a:off x="0" y="0"/>
              <a:ext cx="4430684" cy="3070149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509" name="Rounded Rectangle"/>
            <p:cNvSpPr/>
            <p:nvPr/>
          </p:nvSpPr>
          <p:spPr>
            <a:xfrm>
              <a:off x="367443" y="430338"/>
              <a:ext cx="3695799" cy="2209473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510" name="uint"/>
            <p:cNvSpPr txBox="1"/>
            <p:nvPr/>
          </p:nvSpPr>
          <p:spPr>
            <a:xfrm>
              <a:off x="972268" y="796742"/>
              <a:ext cx="2486147" cy="1476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6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</a:t>
              </a:r>
            </a:p>
          </p:txBody>
        </p:sp>
      </p:grpSp>
      <p:grpSp>
        <p:nvGrpSpPr>
          <p:cNvPr id="1515" name="Group"/>
          <p:cNvGrpSpPr/>
          <p:nvPr/>
        </p:nvGrpSpPr>
        <p:grpSpPr>
          <a:xfrm>
            <a:off x="1256460" y="8086500"/>
            <a:ext cx="4430685" cy="3070150"/>
            <a:chOff x="0" y="0"/>
            <a:chExt cx="4430683" cy="3070148"/>
          </a:xfrm>
        </p:grpSpPr>
        <p:sp>
          <p:nvSpPr>
            <p:cNvPr id="1512" name="Rounded Rectangle"/>
            <p:cNvSpPr/>
            <p:nvPr/>
          </p:nvSpPr>
          <p:spPr>
            <a:xfrm>
              <a:off x="0" y="0"/>
              <a:ext cx="4430684" cy="3070149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513" name="Rounded Rectangle"/>
            <p:cNvSpPr/>
            <p:nvPr/>
          </p:nvSpPr>
          <p:spPr>
            <a:xfrm>
              <a:off x="367443" y="430338"/>
              <a:ext cx="3695799" cy="2209473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514" name="uintptr"/>
            <p:cNvSpPr txBox="1"/>
            <p:nvPr/>
          </p:nvSpPr>
          <p:spPr>
            <a:xfrm>
              <a:off x="107629" y="796742"/>
              <a:ext cx="4215426" cy="1476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6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uintptr</a:t>
              </a:r>
            </a:p>
          </p:txBody>
        </p:sp>
      </p:grpSp>
      <p:grpSp>
        <p:nvGrpSpPr>
          <p:cNvPr id="1519" name="Group"/>
          <p:cNvGrpSpPr/>
          <p:nvPr/>
        </p:nvGrpSpPr>
        <p:grpSpPr>
          <a:xfrm>
            <a:off x="6412242" y="8086500"/>
            <a:ext cx="4430685" cy="3070150"/>
            <a:chOff x="0" y="0"/>
            <a:chExt cx="4430683" cy="3070148"/>
          </a:xfrm>
        </p:grpSpPr>
        <p:sp>
          <p:nvSpPr>
            <p:cNvPr id="1516" name="Rounded Rectangle"/>
            <p:cNvSpPr/>
            <p:nvPr/>
          </p:nvSpPr>
          <p:spPr>
            <a:xfrm>
              <a:off x="0" y="0"/>
              <a:ext cx="4430684" cy="3070149"/>
            </a:xfrm>
            <a:prstGeom prst="roundRect">
              <a:avLst>
                <a:gd name="adj" fmla="val 171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517" name="Rounded Rectangle"/>
            <p:cNvSpPr/>
            <p:nvPr/>
          </p:nvSpPr>
          <p:spPr>
            <a:xfrm>
              <a:off x="367443" y="430338"/>
              <a:ext cx="3695799" cy="2209473"/>
            </a:xfrm>
            <a:prstGeom prst="roundRect">
              <a:avLst>
                <a:gd name="adj" fmla="val 6888"/>
              </a:avLst>
            </a:prstGeom>
            <a:solidFill>
              <a:schemeClr val="accent6">
                <a:hueOff val="-2153150"/>
                <a:satOff val="-11264"/>
                <a:lumOff val="-15786"/>
                <a:alpha val="847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518" name="string"/>
            <p:cNvSpPr txBox="1"/>
            <p:nvPr/>
          </p:nvSpPr>
          <p:spPr>
            <a:xfrm>
              <a:off x="395842" y="796742"/>
              <a:ext cx="3638999" cy="1476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6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string</a:t>
              </a:r>
            </a:p>
          </p:txBody>
        </p:sp>
      </p:grpSp>
      <p:grpSp>
        <p:nvGrpSpPr>
          <p:cNvPr id="1522" name="Group"/>
          <p:cNvGrpSpPr/>
          <p:nvPr/>
        </p:nvGrpSpPr>
        <p:grpSpPr>
          <a:xfrm>
            <a:off x="12022641" y="5608297"/>
            <a:ext cx="3741965" cy="1966968"/>
            <a:chOff x="0" y="0"/>
            <a:chExt cx="3741964" cy="1966966"/>
          </a:xfrm>
        </p:grpSpPr>
        <p:sp>
          <p:nvSpPr>
            <p:cNvPr id="1520" name="Rectangle"/>
            <p:cNvSpPr/>
            <p:nvPr/>
          </p:nvSpPr>
          <p:spPr>
            <a:xfrm>
              <a:off x="-1" y="0"/>
              <a:ext cx="3741966" cy="196696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521" name="8/16B"/>
            <p:cNvSpPr txBox="1"/>
            <p:nvPr/>
          </p:nvSpPr>
          <p:spPr>
            <a:xfrm>
              <a:off x="51995" y="312057"/>
              <a:ext cx="3637974" cy="1342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6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8/16B</a:t>
              </a:r>
            </a:p>
          </p:txBody>
        </p:sp>
      </p:grpSp>
      <p:grpSp>
        <p:nvGrpSpPr>
          <p:cNvPr id="1525" name="Group"/>
          <p:cNvGrpSpPr/>
          <p:nvPr/>
        </p:nvGrpSpPr>
        <p:grpSpPr>
          <a:xfrm>
            <a:off x="11997095" y="7994935"/>
            <a:ext cx="3741966" cy="1966968"/>
            <a:chOff x="0" y="0"/>
            <a:chExt cx="3741964" cy="1966966"/>
          </a:xfrm>
        </p:grpSpPr>
        <p:sp>
          <p:nvSpPr>
            <p:cNvPr id="1523" name="Rectangle"/>
            <p:cNvSpPr/>
            <p:nvPr/>
          </p:nvSpPr>
          <p:spPr>
            <a:xfrm>
              <a:off x="-1" y="0"/>
              <a:ext cx="3741966" cy="196696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524" name="64/128b"/>
            <p:cNvSpPr txBox="1"/>
            <p:nvPr/>
          </p:nvSpPr>
          <p:spPr>
            <a:xfrm>
              <a:off x="51995" y="312057"/>
              <a:ext cx="3637975" cy="1342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6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64/128b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3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300"/>
                                        <p:tgtEl>
                                          <p:spTgt spid="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5" grpId="6"/>
      <p:bldP build="whole" bldLvl="1" animBg="1" rev="0" advAuto="0" spid="1511" grpId="2"/>
      <p:bldP build="whole" bldLvl="1" animBg="1" rev="0" advAuto="0" spid="1515" grpId="3"/>
      <p:bldP build="whole" bldLvl="1" animBg="1" rev="0" advAuto="0" spid="1522" grpId="5"/>
      <p:bldP build="whole" bldLvl="1" animBg="1" rev="0" advAuto="0" spid="1519" grpId="4"/>
      <p:bldP build="whole" bldLvl="1" animBg="1" rev="0" advAuto="0" spid="1507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Title 6"/>
          <p:cNvSpPr txBox="1"/>
          <p:nvPr>
            <p:ph type="title"/>
          </p:nvPr>
        </p:nvSpPr>
        <p:spPr>
          <a:xfrm>
            <a:off x="7693576" y="1119893"/>
            <a:ext cx="89968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Quick exercise </a:t>
            </a:r>
          </a:p>
        </p:txBody>
      </p:sp>
      <p:pic>
        <p:nvPicPr>
          <p:cNvPr id="1528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31" name="Group"/>
          <p:cNvGrpSpPr/>
          <p:nvPr/>
        </p:nvGrpSpPr>
        <p:grpSpPr>
          <a:xfrm>
            <a:off x="5189987" y="3408673"/>
            <a:ext cx="14004025" cy="8752854"/>
            <a:chOff x="0" y="0"/>
            <a:chExt cx="14004024" cy="8752853"/>
          </a:xfrm>
        </p:grpSpPr>
        <p:sp>
          <p:nvSpPr>
            <p:cNvPr id="1529" name="Rectangle"/>
            <p:cNvSpPr/>
            <p:nvPr/>
          </p:nvSpPr>
          <p:spPr>
            <a:xfrm>
              <a:off x="0" y="0"/>
              <a:ext cx="13853053" cy="8752854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530" name="s := []byte(&quot;你 好&quot;)…"/>
            <p:cNvSpPr txBox="1"/>
            <p:nvPr/>
          </p:nvSpPr>
          <p:spPr>
            <a:xfrm>
              <a:off x="810397" y="379047"/>
              <a:ext cx="13193628" cy="81064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spcBef>
                  <a:spcPts val="0"/>
                </a:spcBef>
                <a:defRPr sz="7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s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:=</a:t>
              </a:r>
              <a:r>
                <a:t>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[]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byte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</a:t>
              </a:r>
              <a:r>
                <a:rPr>
                  <a:solidFill>
                    <a:schemeClr val="accent4"/>
                  </a:solidFill>
                </a:rPr>
                <a:t>"你 好"</a:t>
              </a:r>
              <a:r>
                <a:rPr>
                  <a:solidFill>
                    <a:schemeClr val="accent1"/>
                  </a:solidFill>
                </a:rPr>
                <a:t>)</a:t>
              </a:r>
            </a:p>
            <a:p>
              <a:pPr>
                <a:spcBef>
                  <a:spcPts val="0"/>
                </a:spcBef>
                <a:defRPr sz="7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if</a:t>
              </a:r>
              <a:r>
                <a:t> </a:t>
              </a:r>
              <a:r>
                <a:rPr>
                  <a:solidFill>
                    <a:schemeClr val="accent1"/>
                  </a:solidFill>
                </a:rPr>
                <a:t>len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</a:t>
              </a:r>
              <a:r>
                <a:t>s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)</a:t>
              </a:r>
              <a:r>
                <a:t>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==</a:t>
              </a:r>
              <a:r>
                <a:t> </a:t>
              </a:r>
              <a:r>
                <a:rPr>
                  <a:solidFill>
                    <a:schemeClr val="accent5">
                      <a:hueOff val="343847"/>
                      <a:satOff val="6318"/>
                      <a:lumOff val="8159"/>
                    </a:schemeClr>
                  </a:solidFill>
                </a:rPr>
                <a:t>3</a:t>
              </a:r>
              <a:r>
                <a:t>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{</a:t>
              </a:r>
            </a:p>
            <a:p>
              <a:pPr>
                <a:spcBef>
                  <a:spcPts val="0"/>
                </a:spcBef>
                <a:defRPr sz="7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fmt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.</a:t>
              </a:r>
              <a:r>
                <a:rPr>
                  <a:solidFill>
                    <a:schemeClr val="accent1"/>
                  </a:solidFill>
                </a:rPr>
                <a:t>Println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</a:t>
              </a:r>
              <a:r>
                <a:rPr>
                  <a:solidFill>
                    <a:schemeClr val="accent4"/>
                  </a:solidFill>
                </a:rPr>
                <a:t>"3B"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)</a:t>
              </a:r>
            </a:p>
            <a:p>
              <a:pPr>
                <a:spcBef>
                  <a:spcPts val="0"/>
                </a:spcBef>
                <a:defRPr sz="7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}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else</a:t>
              </a:r>
              <a:r>
                <a:t>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{</a:t>
              </a:r>
            </a:p>
            <a:p>
              <a:pPr>
                <a:spcBef>
                  <a:spcPts val="0"/>
                </a:spcBef>
                <a:defRPr sz="7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fmt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.</a:t>
              </a:r>
              <a:r>
                <a:rPr>
                  <a:solidFill>
                    <a:schemeClr val="accent1"/>
                  </a:solidFill>
                </a:rPr>
                <a:t>Println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</a:t>
              </a:r>
              <a:r>
                <a:rPr>
                  <a:solidFill>
                    <a:schemeClr val="accent4"/>
                  </a:solidFill>
                </a:rPr>
                <a:t>"7B"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)</a:t>
              </a:r>
            </a:p>
            <a:p>
              <a:pPr>
                <a:spcBef>
                  <a:spcPts val="0"/>
                </a:spcBef>
                <a:defRPr sz="73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}</a:t>
              </a:r>
            </a:p>
          </p:txBody>
        </p:sp>
      </p:grpSp>
      <p:sp>
        <p:nvSpPr>
          <p:cNvPr id="1532" name="Rectangle"/>
          <p:cNvSpPr/>
          <p:nvPr/>
        </p:nvSpPr>
        <p:spPr>
          <a:xfrm>
            <a:off x="8062575" y="9103531"/>
            <a:ext cx="9869749" cy="1238081"/>
          </a:xfrm>
          <a:prstGeom prst="rect">
            <a:avLst/>
          </a:prstGeom>
          <a:ln w="1270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600"/>
                                        <p:tgtEl>
                                          <p:spTgt spid="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1" grpId="1"/>
      <p:bldP build="whole" bldLvl="1" animBg="1" rev="0" advAuto="0" spid="1532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BOOL VALUES</a:t>
            </a:r>
          </a:p>
        </p:txBody>
      </p:sp>
      <p:pic>
        <p:nvPicPr>
          <p:cNvPr id="31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5" name="Group"/>
          <p:cNvGrpSpPr/>
          <p:nvPr/>
        </p:nvGrpSpPr>
        <p:grpSpPr>
          <a:xfrm>
            <a:off x="1270000" y="4074789"/>
            <a:ext cx="4262981" cy="1809101"/>
            <a:chOff x="0" y="0"/>
            <a:chExt cx="4262980" cy="1809099"/>
          </a:xfrm>
        </p:grpSpPr>
        <p:sp>
          <p:nvSpPr>
            <p:cNvPr id="313" name="Rectangle"/>
            <p:cNvSpPr/>
            <p:nvPr/>
          </p:nvSpPr>
          <p:spPr>
            <a:xfrm>
              <a:off x="0" y="0"/>
              <a:ext cx="4262981" cy="1809100"/>
            </a:xfrm>
            <a:prstGeom prst="rect">
              <a:avLst/>
            </a:prstGeom>
            <a:solidFill>
              <a:srgbClr val="00E67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14" name="true"/>
            <p:cNvSpPr txBox="1"/>
            <p:nvPr/>
          </p:nvSpPr>
          <p:spPr>
            <a:xfrm>
              <a:off x="1090300" y="287012"/>
              <a:ext cx="2082380" cy="1235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sz="6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true</a:t>
              </a:r>
            </a:p>
          </p:txBody>
        </p:sp>
      </p:grpSp>
      <p:grpSp>
        <p:nvGrpSpPr>
          <p:cNvPr id="318" name="Group"/>
          <p:cNvGrpSpPr/>
          <p:nvPr/>
        </p:nvGrpSpPr>
        <p:grpSpPr>
          <a:xfrm>
            <a:off x="1270000" y="6308111"/>
            <a:ext cx="4262981" cy="1809100"/>
            <a:chOff x="0" y="0"/>
            <a:chExt cx="4262980" cy="1809099"/>
          </a:xfrm>
        </p:grpSpPr>
        <p:sp>
          <p:nvSpPr>
            <p:cNvPr id="316" name="Rectangle"/>
            <p:cNvSpPr/>
            <p:nvPr/>
          </p:nvSpPr>
          <p:spPr>
            <a:xfrm>
              <a:off x="0" y="0"/>
              <a:ext cx="4262981" cy="1809100"/>
            </a:xfrm>
            <a:prstGeom prst="rect">
              <a:avLst/>
            </a:prstGeom>
            <a:solidFill>
              <a:srgbClr val="F4433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17" name="false"/>
            <p:cNvSpPr txBox="1"/>
            <p:nvPr/>
          </p:nvSpPr>
          <p:spPr>
            <a:xfrm>
              <a:off x="849450" y="287012"/>
              <a:ext cx="2564080" cy="1235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sz="6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false</a:t>
              </a:r>
            </a:p>
          </p:txBody>
        </p:sp>
      </p:grpSp>
      <p:sp>
        <p:nvSpPr>
          <p:cNvPr id="319" name="Rectangle"/>
          <p:cNvSpPr/>
          <p:nvPr/>
        </p:nvSpPr>
        <p:spPr>
          <a:xfrm>
            <a:off x="5901732" y="4052650"/>
            <a:ext cx="61450" cy="4086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22" name="Group"/>
          <p:cNvGrpSpPr/>
          <p:nvPr/>
        </p:nvGrpSpPr>
        <p:grpSpPr>
          <a:xfrm>
            <a:off x="6331934" y="4679784"/>
            <a:ext cx="3358532" cy="1288880"/>
            <a:chOff x="0" y="0"/>
            <a:chExt cx="3358531" cy="1288879"/>
          </a:xfrm>
        </p:grpSpPr>
        <p:sp>
          <p:nvSpPr>
            <p:cNvPr id="320" name="Rectangle"/>
            <p:cNvSpPr/>
            <p:nvPr/>
          </p:nvSpPr>
          <p:spPr>
            <a:xfrm>
              <a:off x="-1" y="0"/>
              <a:ext cx="3358533" cy="1288880"/>
            </a:xfrm>
            <a:prstGeom prst="rect">
              <a:avLst/>
            </a:prstGeom>
            <a:solidFill>
              <a:srgbClr val="00E67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1" name="1"/>
            <p:cNvSpPr txBox="1"/>
            <p:nvPr/>
          </p:nvSpPr>
          <p:spPr>
            <a:xfrm>
              <a:off x="858978" y="204479"/>
              <a:ext cx="1640575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25" name="Group"/>
          <p:cNvGrpSpPr/>
          <p:nvPr/>
        </p:nvGrpSpPr>
        <p:grpSpPr>
          <a:xfrm>
            <a:off x="6331934" y="6223336"/>
            <a:ext cx="3358532" cy="1288880"/>
            <a:chOff x="0" y="0"/>
            <a:chExt cx="3358531" cy="1288879"/>
          </a:xfrm>
        </p:grpSpPr>
        <p:sp>
          <p:nvSpPr>
            <p:cNvPr id="323" name="Rectangle"/>
            <p:cNvSpPr/>
            <p:nvPr/>
          </p:nvSpPr>
          <p:spPr>
            <a:xfrm>
              <a:off x="-1" y="0"/>
              <a:ext cx="3358533" cy="1288880"/>
            </a:xfrm>
            <a:prstGeom prst="rect">
              <a:avLst/>
            </a:prstGeom>
            <a:solidFill>
              <a:srgbClr val="F4433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4" name="0"/>
            <p:cNvSpPr txBox="1"/>
            <p:nvPr/>
          </p:nvSpPr>
          <p:spPr>
            <a:xfrm>
              <a:off x="858978" y="204479"/>
              <a:ext cx="1640575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326" name="Rectangle"/>
          <p:cNvSpPr/>
          <p:nvPr/>
        </p:nvSpPr>
        <p:spPr>
          <a:xfrm>
            <a:off x="10059218" y="4682523"/>
            <a:ext cx="61450" cy="28269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29" name="Group"/>
          <p:cNvGrpSpPr/>
          <p:nvPr/>
        </p:nvGrpSpPr>
        <p:grpSpPr>
          <a:xfrm>
            <a:off x="10489420" y="4679784"/>
            <a:ext cx="3358532" cy="1288880"/>
            <a:chOff x="0" y="0"/>
            <a:chExt cx="3358531" cy="1288879"/>
          </a:xfrm>
        </p:grpSpPr>
        <p:sp>
          <p:nvSpPr>
            <p:cNvPr id="327" name="Rectangle"/>
            <p:cNvSpPr/>
            <p:nvPr/>
          </p:nvSpPr>
          <p:spPr>
            <a:xfrm>
              <a:off x="-1" y="0"/>
              <a:ext cx="3358533" cy="1288880"/>
            </a:xfrm>
            <a:prstGeom prst="rect">
              <a:avLst/>
            </a:prstGeom>
            <a:solidFill>
              <a:srgbClr val="00E67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8" name="ON"/>
            <p:cNvSpPr txBox="1"/>
            <p:nvPr/>
          </p:nvSpPr>
          <p:spPr>
            <a:xfrm>
              <a:off x="858978" y="204479"/>
              <a:ext cx="1640575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ON</a:t>
              </a:r>
            </a:p>
          </p:txBody>
        </p:sp>
      </p:grpSp>
      <p:grpSp>
        <p:nvGrpSpPr>
          <p:cNvPr id="332" name="Group"/>
          <p:cNvGrpSpPr/>
          <p:nvPr/>
        </p:nvGrpSpPr>
        <p:grpSpPr>
          <a:xfrm>
            <a:off x="10489420" y="6223336"/>
            <a:ext cx="3358532" cy="1288881"/>
            <a:chOff x="0" y="0"/>
            <a:chExt cx="3358531" cy="1288879"/>
          </a:xfrm>
        </p:grpSpPr>
        <p:sp>
          <p:nvSpPr>
            <p:cNvPr id="330" name="Rectangle"/>
            <p:cNvSpPr/>
            <p:nvPr/>
          </p:nvSpPr>
          <p:spPr>
            <a:xfrm>
              <a:off x="-1" y="0"/>
              <a:ext cx="3358533" cy="1288880"/>
            </a:xfrm>
            <a:prstGeom prst="rect">
              <a:avLst/>
            </a:prstGeom>
            <a:solidFill>
              <a:srgbClr val="F4433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1" name="OFF"/>
            <p:cNvSpPr txBox="1"/>
            <p:nvPr/>
          </p:nvSpPr>
          <p:spPr>
            <a:xfrm>
              <a:off x="858978" y="204479"/>
              <a:ext cx="1640575" cy="87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OFF</a:t>
              </a:r>
            </a:p>
          </p:txBody>
        </p:sp>
      </p:grpSp>
      <p:pic>
        <p:nvPicPr>
          <p:cNvPr id="333" name="computer.png" descr="comput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4398" y="10137736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plug (1).png" descr="plug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0000" y="10137736"/>
            <a:ext cx="2540000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circuit.png" descr="circui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91796" y="10364231"/>
            <a:ext cx="2087011" cy="20870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194180" y="11204941"/>
            <a:ext cx="1315742" cy="405591"/>
          </a:xfrm>
          <a:prstGeom prst="rect">
            <a:avLst/>
          </a:prstGeom>
        </p:spPr>
      </p:pic>
      <p:pic>
        <p:nvPicPr>
          <p:cNvPr id="338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46782" y="11204941"/>
            <a:ext cx="1315742" cy="405591"/>
          </a:xfrm>
          <a:prstGeom prst="rect">
            <a:avLst/>
          </a:prstGeom>
        </p:spPr>
      </p:pic>
      <p:pic>
        <p:nvPicPr>
          <p:cNvPr id="340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015589" y="11204941"/>
            <a:ext cx="1315741" cy="405591"/>
          </a:xfrm>
          <a:prstGeom prst="rect">
            <a:avLst/>
          </a:prstGeom>
        </p:spPr>
      </p:pic>
      <p:grpSp>
        <p:nvGrpSpPr>
          <p:cNvPr id="344" name="Group"/>
          <p:cNvGrpSpPr/>
          <p:nvPr/>
        </p:nvGrpSpPr>
        <p:grpSpPr>
          <a:xfrm>
            <a:off x="13513204" y="10364231"/>
            <a:ext cx="3899300" cy="2087011"/>
            <a:chOff x="0" y="0"/>
            <a:chExt cx="3899298" cy="2087010"/>
          </a:xfrm>
        </p:grpSpPr>
        <p:sp>
          <p:nvSpPr>
            <p:cNvPr id="342" name="Rectangle"/>
            <p:cNvSpPr/>
            <p:nvPr/>
          </p:nvSpPr>
          <p:spPr>
            <a:xfrm>
              <a:off x="-1" y="0"/>
              <a:ext cx="3899300" cy="2087011"/>
            </a:xfrm>
            <a:prstGeom prst="rect">
              <a:avLst/>
            </a:prstGeom>
            <a:solidFill>
              <a:srgbClr val="FF98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3" name="STATE"/>
            <p:cNvSpPr txBox="1"/>
            <p:nvPr/>
          </p:nvSpPr>
          <p:spPr>
            <a:xfrm>
              <a:off x="997285" y="331102"/>
              <a:ext cx="1904729" cy="14248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4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STATE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Class="entr" nodeType="after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6" dur="7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"/>
                            </p:stCondLst>
                            <p:childTnLst>
                              <p:par>
                                <p:cTn id="48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2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"/>
                            </p:stCondLst>
                            <p:childTnLst>
                              <p:par>
                                <p:cTn id="52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900"/>
                            </p:stCondLst>
                            <p:childTnLst>
                              <p:par>
                                <p:cTn id="56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2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100"/>
                            </p:stCondLst>
                            <p:childTnLst>
                              <p:par>
                                <p:cTn id="60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100"/>
                            </p:stCondLst>
                            <p:childTnLst>
                              <p:par>
                                <p:cTn id="64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6" dur="2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00"/>
                            </p:stCondLst>
                            <p:childTnLst>
                              <p:par>
                                <p:cTn id="68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6" grpId="6"/>
      <p:bldP build="whole" bldLvl="1" animBg="1" rev="0" advAuto="0" spid="340" grpId="14"/>
      <p:bldP build="whole" bldLvl="1" animBg="1" rev="0" advAuto="0" spid="315" grpId="1"/>
      <p:bldP build="whole" bldLvl="1" animBg="1" rev="0" advAuto="0" spid="318" grpId="2"/>
      <p:bldP build="whole" bldLvl="1" animBg="1" rev="0" advAuto="0" spid="334" grpId="9"/>
      <p:bldP build="whole" bldLvl="1" animBg="1" rev="0" advAuto="0" spid="329" grpId="7"/>
      <p:bldP build="whole" bldLvl="1" animBg="1" rev="0" advAuto="0" spid="333" grpId="11"/>
      <p:bldP build="whole" bldLvl="1" animBg="1" rev="0" advAuto="0" spid="322" grpId="4"/>
      <p:bldP build="whole" bldLvl="1" animBg="1" rev="0" advAuto="0" spid="344" grpId="15"/>
      <p:bldP build="whole" bldLvl="1" animBg="1" rev="0" advAuto="0" spid="325" grpId="5"/>
      <p:bldP build="whole" bldLvl="1" animBg="1" rev="0" advAuto="0" spid="338" grpId="10"/>
      <p:bldP build="whole" bldLvl="1" animBg="1" rev="0" advAuto="0" spid="332" grpId="8"/>
      <p:bldP build="whole" bldLvl="1" animBg="1" rev="0" advAuto="0" spid="319" grpId="3"/>
      <p:bldP build="whole" bldLvl="1" animBg="1" rev="0" advAuto="0" spid="336" grpId="12"/>
      <p:bldP build="whole" bldLvl="1" animBg="1" rev="0" advAuto="0" spid="335" grpId="1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base 2</a:t>
            </a:r>
          </a:p>
        </p:txBody>
      </p:sp>
      <p:pic>
        <p:nvPicPr>
          <p:cNvPr id="347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Rectangle"/>
          <p:cNvSpPr/>
          <p:nvPr/>
        </p:nvSpPr>
        <p:spPr>
          <a:xfrm>
            <a:off x="1521443" y="3827289"/>
            <a:ext cx="11285919" cy="80160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68300" dist="105561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51" name="Group"/>
          <p:cNvGrpSpPr/>
          <p:nvPr/>
        </p:nvGrpSpPr>
        <p:grpSpPr>
          <a:xfrm>
            <a:off x="2048998" y="4282707"/>
            <a:ext cx="6536175" cy="1129048"/>
            <a:chOff x="0" y="0"/>
            <a:chExt cx="6536175" cy="1129046"/>
          </a:xfrm>
        </p:grpSpPr>
        <p:pic>
          <p:nvPicPr>
            <p:cNvPr id="349" name="papyrus.png" descr="papyrus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29047" cy="11290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0" name="The number of values - {0, 1}"/>
            <p:cNvSpPr txBox="1"/>
            <p:nvPr/>
          </p:nvSpPr>
          <p:spPr>
            <a:xfrm>
              <a:off x="1171555" y="226386"/>
              <a:ext cx="5364620" cy="676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3100"/>
              </a:pPr>
              <a:r>
                <a:t>The number of values -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{</a:t>
              </a:r>
              <a:r>
                <a:rPr b="1" i="1">
                  <a:latin typeface="Avenir Next"/>
                  <a:ea typeface="Avenir Next"/>
                  <a:cs typeface="Avenir Next"/>
                  <a:sym typeface="Avenir Next"/>
                </a:rPr>
                <a:t>0</a:t>
              </a:r>
              <a:r>
                <a:rPr i="1">
                  <a:latin typeface="Avenir Next"/>
                  <a:ea typeface="Avenir Next"/>
                  <a:cs typeface="Avenir Next"/>
                  <a:sym typeface="Avenir Next"/>
                </a:rPr>
                <a:t>,</a:t>
              </a:r>
              <a:r>
                <a:rPr b="1" i="1">
                  <a:latin typeface="Avenir Next"/>
                  <a:ea typeface="Avenir Next"/>
                  <a:cs typeface="Avenir Next"/>
                  <a:sym typeface="Avenir Next"/>
                </a:rPr>
                <a:t> 1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}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2048997" y="5478257"/>
            <a:ext cx="2441557" cy="1834525"/>
            <a:chOff x="0" y="0"/>
            <a:chExt cx="2441555" cy="1834523"/>
          </a:xfrm>
        </p:grpSpPr>
        <p:pic>
          <p:nvPicPr>
            <p:cNvPr id="352" name="papyrus.png" descr="papyrus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29047" cy="11290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3" name="What is a Byte - 8 bits"/>
            <p:cNvSpPr/>
            <p:nvPr/>
          </p:nvSpPr>
          <p:spPr>
            <a:xfrm>
              <a:off x="1171555" y="56452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3100"/>
              </a:pPr>
              <a:r>
                <a:t>What is a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B</a:t>
              </a:r>
              <a:r>
                <a:t>yte - </a:t>
              </a:r>
              <a:r>
                <a:rPr b="1" i="1">
                  <a:latin typeface="Avenir Next"/>
                  <a:ea typeface="Avenir Next"/>
                  <a:cs typeface="Avenir Next"/>
                  <a:sym typeface="Avenir Next"/>
                </a:rPr>
                <a:t>8 bits</a:t>
              </a:r>
            </a:p>
          </p:txBody>
        </p:sp>
      </p:grpSp>
      <p:grpSp>
        <p:nvGrpSpPr>
          <p:cNvPr id="357" name="Group"/>
          <p:cNvGrpSpPr/>
          <p:nvPr/>
        </p:nvGrpSpPr>
        <p:grpSpPr>
          <a:xfrm>
            <a:off x="2048997" y="6673807"/>
            <a:ext cx="2441557" cy="1834525"/>
            <a:chOff x="0" y="0"/>
            <a:chExt cx="2441555" cy="1834523"/>
          </a:xfrm>
        </p:grpSpPr>
        <p:pic>
          <p:nvPicPr>
            <p:cNvPr id="355" name="papyrus.png" descr="papyrus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29047" cy="11290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6" name="What is a bit - one of the values (0 or 1)"/>
            <p:cNvSpPr/>
            <p:nvPr/>
          </p:nvSpPr>
          <p:spPr>
            <a:xfrm>
              <a:off x="1171555" y="56452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3100"/>
              </a:pPr>
              <a:r>
                <a:t>What is a bit - one of the values (</a:t>
              </a:r>
              <a:r>
                <a:rPr b="1" i="1">
                  <a:latin typeface="Avenir Next"/>
                  <a:ea typeface="Avenir Next"/>
                  <a:cs typeface="Avenir Next"/>
                  <a:sym typeface="Avenir Next"/>
                </a:rPr>
                <a:t>0 or 1</a:t>
              </a:r>
              <a:r>
                <a:t>)</a:t>
              </a:r>
            </a:p>
          </p:txBody>
        </p:sp>
      </p:grpSp>
      <p:grpSp>
        <p:nvGrpSpPr>
          <p:cNvPr id="360" name="Group"/>
          <p:cNvGrpSpPr/>
          <p:nvPr/>
        </p:nvGrpSpPr>
        <p:grpSpPr>
          <a:xfrm>
            <a:off x="2048997" y="7869356"/>
            <a:ext cx="2441557" cy="1834525"/>
            <a:chOff x="0" y="0"/>
            <a:chExt cx="2441555" cy="1834523"/>
          </a:xfrm>
        </p:grpSpPr>
        <p:pic>
          <p:nvPicPr>
            <p:cNvPr id="358" name="papyrus.png" descr="papyrus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29047" cy="11290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9" name="How to represent a Byte:"/>
            <p:cNvSpPr/>
            <p:nvPr/>
          </p:nvSpPr>
          <p:spPr>
            <a:xfrm>
              <a:off x="1171555" y="56452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3100"/>
              </a:pPr>
              <a:r>
                <a:t>How to represent a 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B</a:t>
              </a:r>
              <a:r>
                <a:t>yte:</a:t>
              </a:r>
            </a:p>
          </p:txBody>
        </p:sp>
      </p:grpSp>
      <p:sp>
        <p:nvSpPr>
          <p:cNvPr id="361" name="="/>
          <p:cNvSpPr txBox="1"/>
          <p:nvPr/>
        </p:nvSpPr>
        <p:spPr>
          <a:xfrm>
            <a:off x="3205650" y="10357866"/>
            <a:ext cx="417780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100"/>
            </a:lvl1pPr>
          </a:lstStyle>
          <a:p>
            <a:pPr/>
            <a:r>
              <a:t>=</a:t>
            </a:r>
          </a:p>
        </p:txBody>
      </p:sp>
      <p:sp>
        <p:nvSpPr>
          <p:cNvPr id="362" name="10"/>
          <p:cNvSpPr/>
          <p:nvPr/>
        </p:nvSpPr>
        <p:spPr>
          <a:xfrm>
            <a:off x="2125039" y="10260455"/>
            <a:ext cx="979848" cy="871098"/>
          </a:xfrm>
          <a:prstGeom prst="rect">
            <a:avLst/>
          </a:prstGeom>
          <a:solidFill>
            <a:srgbClr val="AEB4B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1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363" name="0"/>
          <p:cNvSpPr/>
          <p:nvPr/>
        </p:nvSpPr>
        <p:spPr>
          <a:xfrm>
            <a:off x="3724194" y="10260455"/>
            <a:ext cx="593721" cy="871098"/>
          </a:xfrm>
          <a:prstGeom prst="rect">
            <a:avLst/>
          </a:prstGeom>
          <a:solidFill>
            <a:srgbClr val="83878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1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4" name="0"/>
          <p:cNvSpPr/>
          <p:nvPr/>
        </p:nvSpPr>
        <p:spPr>
          <a:xfrm>
            <a:off x="4995689" y="10260455"/>
            <a:ext cx="593721" cy="871098"/>
          </a:xfrm>
          <a:prstGeom prst="rect">
            <a:avLst/>
          </a:prstGeom>
          <a:solidFill>
            <a:srgbClr val="83878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1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5" name="0"/>
          <p:cNvSpPr/>
          <p:nvPr/>
        </p:nvSpPr>
        <p:spPr>
          <a:xfrm>
            <a:off x="6136039" y="10260455"/>
            <a:ext cx="593720" cy="871098"/>
          </a:xfrm>
          <a:prstGeom prst="rect">
            <a:avLst/>
          </a:prstGeom>
          <a:solidFill>
            <a:srgbClr val="83878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1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6" name="0"/>
          <p:cNvSpPr/>
          <p:nvPr/>
        </p:nvSpPr>
        <p:spPr>
          <a:xfrm>
            <a:off x="7267711" y="10260455"/>
            <a:ext cx="593721" cy="871098"/>
          </a:xfrm>
          <a:prstGeom prst="rect">
            <a:avLst/>
          </a:prstGeom>
          <a:solidFill>
            <a:srgbClr val="83878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1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7" name="1"/>
          <p:cNvSpPr/>
          <p:nvPr/>
        </p:nvSpPr>
        <p:spPr>
          <a:xfrm>
            <a:off x="8308351" y="10260455"/>
            <a:ext cx="593720" cy="871098"/>
          </a:xfrm>
          <a:prstGeom prst="rect">
            <a:avLst/>
          </a:prstGeom>
          <a:solidFill>
            <a:srgbClr val="83878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1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8" name="0"/>
          <p:cNvSpPr/>
          <p:nvPr/>
        </p:nvSpPr>
        <p:spPr>
          <a:xfrm>
            <a:off x="9321700" y="10260455"/>
            <a:ext cx="593721" cy="871098"/>
          </a:xfrm>
          <a:prstGeom prst="rect">
            <a:avLst/>
          </a:prstGeom>
          <a:solidFill>
            <a:srgbClr val="83878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1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9" name="1"/>
          <p:cNvSpPr/>
          <p:nvPr/>
        </p:nvSpPr>
        <p:spPr>
          <a:xfrm>
            <a:off x="10337062" y="10260455"/>
            <a:ext cx="593720" cy="871098"/>
          </a:xfrm>
          <a:prstGeom prst="rect">
            <a:avLst/>
          </a:prstGeom>
          <a:solidFill>
            <a:srgbClr val="83878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1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0" name="0"/>
          <p:cNvSpPr/>
          <p:nvPr/>
        </p:nvSpPr>
        <p:spPr>
          <a:xfrm>
            <a:off x="11377822" y="10260455"/>
            <a:ext cx="593721" cy="871098"/>
          </a:xfrm>
          <a:prstGeom prst="rect">
            <a:avLst/>
          </a:prstGeom>
          <a:solidFill>
            <a:srgbClr val="83878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lnSpc>
                <a:spcPct val="1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373" name="Group"/>
          <p:cNvGrpSpPr/>
          <p:nvPr/>
        </p:nvGrpSpPr>
        <p:grpSpPr>
          <a:xfrm>
            <a:off x="4541695" y="9263029"/>
            <a:ext cx="361268" cy="460376"/>
            <a:chOff x="0" y="0"/>
            <a:chExt cx="361267" cy="460375"/>
          </a:xfrm>
        </p:grpSpPr>
        <p:sp>
          <p:nvSpPr>
            <p:cNvPr id="371" name="Circle"/>
            <p:cNvSpPr/>
            <p:nvPr/>
          </p:nvSpPr>
          <p:spPr>
            <a:xfrm>
              <a:off x="0" y="62254"/>
              <a:ext cx="361268" cy="361268"/>
            </a:xfrm>
            <a:prstGeom prst="ellipse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"/>
                </a:lnSpc>
                <a:spcBef>
                  <a:spcPts val="0"/>
                </a:spcBef>
                <a:defRPr cap="all" sz="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2" name="+"/>
            <p:cNvSpPr txBox="1"/>
            <p:nvPr/>
          </p:nvSpPr>
          <p:spPr>
            <a:xfrm>
              <a:off x="39422" y="-1"/>
              <a:ext cx="307823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+</a:t>
              </a:r>
            </a:p>
          </p:txBody>
        </p:sp>
      </p:grpSp>
      <p:grpSp>
        <p:nvGrpSpPr>
          <p:cNvPr id="376" name="Group"/>
          <p:cNvGrpSpPr/>
          <p:nvPr/>
        </p:nvGrpSpPr>
        <p:grpSpPr>
          <a:xfrm>
            <a:off x="5672785" y="9263029"/>
            <a:ext cx="361268" cy="460376"/>
            <a:chOff x="0" y="0"/>
            <a:chExt cx="361267" cy="460375"/>
          </a:xfrm>
        </p:grpSpPr>
        <p:sp>
          <p:nvSpPr>
            <p:cNvPr id="374" name="Circle"/>
            <p:cNvSpPr/>
            <p:nvPr/>
          </p:nvSpPr>
          <p:spPr>
            <a:xfrm>
              <a:off x="0" y="62254"/>
              <a:ext cx="361268" cy="361268"/>
            </a:xfrm>
            <a:prstGeom prst="ellipse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"/>
                </a:lnSpc>
                <a:spcBef>
                  <a:spcPts val="0"/>
                </a:spcBef>
                <a:defRPr cap="all" sz="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5" name="+"/>
            <p:cNvSpPr txBox="1"/>
            <p:nvPr/>
          </p:nvSpPr>
          <p:spPr>
            <a:xfrm>
              <a:off x="39422" y="-1"/>
              <a:ext cx="307823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+</a:t>
              </a:r>
            </a:p>
          </p:txBody>
        </p:sp>
      </p:grpSp>
      <p:grpSp>
        <p:nvGrpSpPr>
          <p:cNvPr id="379" name="Group"/>
          <p:cNvGrpSpPr/>
          <p:nvPr/>
        </p:nvGrpSpPr>
        <p:grpSpPr>
          <a:xfrm>
            <a:off x="6816576" y="9263029"/>
            <a:ext cx="361268" cy="460376"/>
            <a:chOff x="0" y="0"/>
            <a:chExt cx="361267" cy="460375"/>
          </a:xfrm>
        </p:grpSpPr>
        <p:sp>
          <p:nvSpPr>
            <p:cNvPr id="377" name="Circle"/>
            <p:cNvSpPr/>
            <p:nvPr/>
          </p:nvSpPr>
          <p:spPr>
            <a:xfrm>
              <a:off x="0" y="62254"/>
              <a:ext cx="361268" cy="361268"/>
            </a:xfrm>
            <a:prstGeom prst="ellipse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"/>
                </a:lnSpc>
                <a:spcBef>
                  <a:spcPts val="0"/>
                </a:spcBef>
                <a:defRPr cap="all" sz="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8" name="+"/>
            <p:cNvSpPr txBox="1"/>
            <p:nvPr/>
          </p:nvSpPr>
          <p:spPr>
            <a:xfrm>
              <a:off x="39422" y="-1"/>
              <a:ext cx="307823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+</a:t>
              </a:r>
            </a:p>
          </p:txBody>
        </p:sp>
      </p:grpSp>
      <p:grpSp>
        <p:nvGrpSpPr>
          <p:cNvPr id="382" name="Group"/>
          <p:cNvGrpSpPr/>
          <p:nvPr/>
        </p:nvGrpSpPr>
        <p:grpSpPr>
          <a:xfrm>
            <a:off x="7935497" y="9263029"/>
            <a:ext cx="361268" cy="460376"/>
            <a:chOff x="0" y="0"/>
            <a:chExt cx="361267" cy="460375"/>
          </a:xfrm>
        </p:grpSpPr>
        <p:sp>
          <p:nvSpPr>
            <p:cNvPr id="380" name="Circle"/>
            <p:cNvSpPr/>
            <p:nvPr/>
          </p:nvSpPr>
          <p:spPr>
            <a:xfrm>
              <a:off x="0" y="62254"/>
              <a:ext cx="361268" cy="361268"/>
            </a:xfrm>
            <a:prstGeom prst="ellipse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"/>
                </a:lnSpc>
                <a:spcBef>
                  <a:spcPts val="0"/>
                </a:spcBef>
                <a:defRPr cap="all" sz="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1" name="+"/>
            <p:cNvSpPr txBox="1"/>
            <p:nvPr/>
          </p:nvSpPr>
          <p:spPr>
            <a:xfrm>
              <a:off x="39422" y="-1"/>
              <a:ext cx="307823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+</a:t>
              </a:r>
            </a:p>
          </p:txBody>
        </p:sp>
      </p:grpSp>
      <p:grpSp>
        <p:nvGrpSpPr>
          <p:cNvPr id="385" name="Group"/>
          <p:cNvGrpSpPr/>
          <p:nvPr/>
        </p:nvGrpSpPr>
        <p:grpSpPr>
          <a:xfrm>
            <a:off x="8914187" y="9263029"/>
            <a:ext cx="361268" cy="460376"/>
            <a:chOff x="0" y="0"/>
            <a:chExt cx="361267" cy="460375"/>
          </a:xfrm>
        </p:grpSpPr>
        <p:sp>
          <p:nvSpPr>
            <p:cNvPr id="383" name="Circle"/>
            <p:cNvSpPr/>
            <p:nvPr/>
          </p:nvSpPr>
          <p:spPr>
            <a:xfrm>
              <a:off x="0" y="62254"/>
              <a:ext cx="361268" cy="361268"/>
            </a:xfrm>
            <a:prstGeom prst="ellipse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"/>
                </a:lnSpc>
                <a:spcBef>
                  <a:spcPts val="0"/>
                </a:spcBef>
                <a:defRPr cap="all" sz="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4" name="+"/>
            <p:cNvSpPr txBox="1"/>
            <p:nvPr/>
          </p:nvSpPr>
          <p:spPr>
            <a:xfrm>
              <a:off x="39422" y="-1"/>
              <a:ext cx="307823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+</a:t>
              </a:r>
            </a:p>
          </p:txBody>
        </p:sp>
      </p:grpSp>
      <p:grpSp>
        <p:nvGrpSpPr>
          <p:cNvPr id="388" name="Group"/>
          <p:cNvGrpSpPr/>
          <p:nvPr/>
        </p:nvGrpSpPr>
        <p:grpSpPr>
          <a:xfrm>
            <a:off x="9918278" y="9263029"/>
            <a:ext cx="361268" cy="460376"/>
            <a:chOff x="0" y="0"/>
            <a:chExt cx="361267" cy="460375"/>
          </a:xfrm>
        </p:grpSpPr>
        <p:sp>
          <p:nvSpPr>
            <p:cNvPr id="386" name="Circle"/>
            <p:cNvSpPr/>
            <p:nvPr/>
          </p:nvSpPr>
          <p:spPr>
            <a:xfrm>
              <a:off x="0" y="62254"/>
              <a:ext cx="361268" cy="361268"/>
            </a:xfrm>
            <a:prstGeom prst="ellipse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"/>
                </a:lnSpc>
                <a:spcBef>
                  <a:spcPts val="0"/>
                </a:spcBef>
                <a:defRPr cap="all" sz="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7" name="+"/>
            <p:cNvSpPr txBox="1"/>
            <p:nvPr/>
          </p:nvSpPr>
          <p:spPr>
            <a:xfrm>
              <a:off x="39422" y="-1"/>
              <a:ext cx="307823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+</a:t>
              </a:r>
            </a:p>
          </p:txBody>
        </p:sp>
      </p:grpSp>
      <p:grpSp>
        <p:nvGrpSpPr>
          <p:cNvPr id="391" name="Group"/>
          <p:cNvGrpSpPr/>
          <p:nvPr/>
        </p:nvGrpSpPr>
        <p:grpSpPr>
          <a:xfrm>
            <a:off x="10947768" y="9263029"/>
            <a:ext cx="361268" cy="460376"/>
            <a:chOff x="0" y="0"/>
            <a:chExt cx="361267" cy="460375"/>
          </a:xfrm>
        </p:grpSpPr>
        <p:sp>
          <p:nvSpPr>
            <p:cNvPr id="389" name="Circle"/>
            <p:cNvSpPr/>
            <p:nvPr/>
          </p:nvSpPr>
          <p:spPr>
            <a:xfrm>
              <a:off x="0" y="62254"/>
              <a:ext cx="361268" cy="361268"/>
            </a:xfrm>
            <a:prstGeom prst="ellipse">
              <a:avLst/>
            </a:prstGeom>
            <a:solidFill>
              <a:schemeClr val="accent5">
                <a:hueOff val="343847"/>
                <a:satOff val="6318"/>
                <a:lumOff val="815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"/>
                </a:lnSpc>
                <a:spcBef>
                  <a:spcPts val="0"/>
                </a:spcBef>
                <a:defRPr cap="all" sz="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0" name="+"/>
            <p:cNvSpPr txBox="1"/>
            <p:nvPr/>
          </p:nvSpPr>
          <p:spPr>
            <a:xfrm>
              <a:off x="39422" y="-1"/>
              <a:ext cx="307823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+</a:t>
              </a:r>
            </a:p>
          </p:txBody>
        </p:sp>
      </p:grpSp>
      <p:sp>
        <p:nvSpPr>
          <p:cNvPr id="392" name="20=1"/>
          <p:cNvSpPr txBox="1"/>
          <p:nvPr/>
        </p:nvSpPr>
        <p:spPr>
          <a:xfrm>
            <a:off x="11348737" y="9209282"/>
            <a:ext cx="651892" cy="567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2000"/>
              </a:spcBef>
              <a:defRPr b="1" sz="1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2</a:t>
            </a:r>
            <a:r>
              <a:rPr baseline="133333" sz="1200"/>
              <a:t>0</a:t>
            </a:r>
            <a:r>
              <a:t>=1</a:t>
            </a:r>
          </a:p>
        </p:txBody>
      </p:sp>
      <p:sp>
        <p:nvSpPr>
          <p:cNvPr id="393" name="21=2"/>
          <p:cNvSpPr txBox="1"/>
          <p:nvPr/>
        </p:nvSpPr>
        <p:spPr>
          <a:xfrm>
            <a:off x="10307976" y="9209282"/>
            <a:ext cx="651892" cy="567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2000"/>
              </a:spcBef>
              <a:defRPr b="1" sz="1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2</a:t>
            </a:r>
            <a:r>
              <a:rPr baseline="133333" sz="1200"/>
              <a:t>1</a:t>
            </a:r>
            <a:r>
              <a:t>=2</a:t>
            </a:r>
          </a:p>
        </p:txBody>
      </p:sp>
      <p:sp>
        <p:nvSpPr>
          <p:cNvPr id="394" name="22=4"/>
          <p:cNvSpPr txBox="1"/>
          <p:nvPr/>
        </p:nvSpPr>
        <p:spPr>
          <a:xfrm>
            <a:off x="9292614" y="9209282"/>
            <a:ext cx="651892" cy="567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2000"/>
              </a:spcBef>
              <a:defRPr b="1" sz="1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2</a:t>
            </a:r>
            <a:r>
              <a:rPr baseline="133333" sz="1200"/>
              <a:t>2</a:t>
            </a:r>
            <a:r>
              <a:t>=4</a:t>
            </a:r>
          </a:p>
        </p:txBody>
      </p:sp>
      <p:sp>
        <p:nvSpPr>
          <p:cNvPr id="395" name="23=8"/>
          <p:cNvSpPr txBox="1"/>
          <p:nvPr/>
        </p:nvSpPr>
        <p:spPr>
          <a:xfrm>
            <a:off x="8279265" y="9209282"/>
            <a:ext cx="651892" cy="567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2000"/>
              </a:spcBef>
              <a:defRPr b="1" sz="1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2</a:t>
            </a:r>
            <a:r>
              <a:rPr baseline="133333" sz="1200"/>
              <a:t>3</a:t>
            </a:r>
            <a:r>
              <a:t>=8</a:t>
            </a:r>
          </a:p>
        </p:txBody>
      </p:sp>
      <p:sp>
        <p:nvSpPr>
          <p:cNvPr id="396" name="24=16"/>
          <p:cNvSpPr txBox="1"/>
          <p:nvPr/>
        </p:nvSpPr>
        <p:spPr>
          <a:xfrm>
            <a:off x="7172992" y="9209282"/>
            <a:ext cx="783159" cy="567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2000"/>
              </a:spcBef>
              <a:defRPr b="1" sz="1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2</a:t>
            </a:r>
            <a:r>
              <a:rPr baseline="133333" sz="1200"/>
              <a:t>4</a:t>
            </a:r>
            <a:r>
              <a:t>=16</a:t>
            </a:r>
          </a:p>
        </p:txBody>
      </p:sp>
      <p:sp>
        <p:nvSpPr>
          <p:cNvPr id="397" name="25=32"/>
          <p:cNvSpPr txBox="1"/>
          <p:nvPr/>
        </p:nvSpPr>
        <p:spPr>
          <a:xfrm>
            <a:off x="6041319" y="9209282"/>
            <a:ext cx="783159" cy="567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2000"/>
              </a:spcBef>
              <a:defRPr b="1" sz="1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2</a:t>
            </a:r>
            <a:r>
              <a:rPr baseline="133333" sz="1200"/>
              <a:t>5</a:t>
            </a:r>
            <a:r>
              <a:t>=32</a:t>
            </a:r>
          </a:p>
        </p:txBody>
      </p:sp>
      <p:sp>
        <p:nvSpPr>
          <p:cNvPr id="398" name="26=64"/>
          <p:cNvSpPr txBox="1"/>
          <p:nvPr/>
        </p:nvSpPr>
        <p:spPr>
          <a:xfrm>
            <a:off x="4900969" y="9209282"/>
            <a:ext cx="783160" cy="567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2000"/>
              </a:spcBef>
              <a:defRPr b="1" sz="1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2</a:t>
            </a:r>
            <a:r>
              <a:rPr baseline="133333" sz="1200"/>
              <a:t>6</a:t>
            </a:r>
            <a:r>
              <a:t>=64</a:t>
            </a:r>
          </a:p>
        </p:txBody>
      </p:sp>
      <p:sp>
        <p:nvSpPr>
          <p:cNvPr id="399" name="27=128"/>
          <p:cNvSpPr txBox="1"/>
          <p:nvPr/>
        </p:nvSpPr>
        <p:spPr>
          <a:xfrm>
            <a:off x="3629474" y="9209282"/>
            <a:ext cx="914427" cy="567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2000"/>
              </a:spcBef>
              <a:defRPr b="1" sz="16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2</a:t>
            </a:r>
            <a:r>
              <a:rPr baseline="133333" sz="1200"/>
              <a:t>7</a:t>
            </a:r>
            <a:r>
              <a:t>=128</a:t>
            </a:r>
          </a:p>
        </p:txBody>
      </p:sp>
      <p:grpSp>
        <p:nvGrpSpPr>
          <p:cNvPr id="402" name="Group"/>
          <p:cNvGrpSpPr/>
          <p:nvPr/>
        </p:nvGrpSpPr>
        <p:grpSpPr>
          <a:xfrm>
            <a:off x="3840420" y="9788615"/>
            <a:ext cx="361268" cy="460376"/>
            <a:chOff x="55532" y="106332"/>
            <a:chExt cx="361267" cy="460375"/>
          </a:xfrm>
        </p:grpSpPr>
        <p:sp>
          <p:nvSpPr>
            <p:cNvPr id="400" name="Circle"/>
            <p:cNvSpPr/>
            <p:nvPr/>
          </p:nvSpPr>
          <p:spPr>
            <a:xfrm>
              <a:off x="55532" y="117787"/>
              <a:ext cx="361268" cy="36126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"/>
                </a:lnSpc>
                <a:spcBef>
                  <a:spcPts val="0"/>
                </a:spcBef>
                <a:defRPr cap="all" sz="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01" name="*"/>
            <p:cNvSpPr txBox="1"/>
            <p:nvPr/>
          </p:nvSpPr>
          <p:spPr>
            <a:xfrm>
              <a:off x="107654" y="106332"/>
              <a:ext cx="259361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*</a:t>
              </a:r>
            </a:p>
          </p:txBody>
        </p:sp>
      </p:grpSp>
      <p:grpSp>
        <p:nvGrpSpPr>
          <p:cNvPr id="405" name="Group"/>
          <p:cNvGrpSpPr/>
          <p:nvPr/>
        </p:nvGrpSpPr>
        <p:grpSpPr>
          <a:xfrm>
            <a:off x="5111915" y="9788615"/>
            <a:ext cx="361268" cy="460376"/>
            <a:chOff x="55532" y="106332"/>
            <a:chExt cx="361267" cy="460375"/>
          </a:xfrm>
        </p:grpSpPr>
        <p:sp>
          <p:nvSpPr>
            <p:cNvPr id="403" name="Circle"/>
            <p:cNvSpPr/>
            <p:nvPr/>
          </p:nvSpPr>
          <p:spPr>
            <a:xfrm>
              <a:off x="55532" y="117787"/>
              <a:ext cx="361268" cy="36126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"/>
                </a:lnSpc>
                <a:spcBef>
                  <a:spcPts val="0"/>
                </a:spcBef>
                <a:defRPr cap="all" sz="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04" name="*"/>
            <p:cNvSpPr txBox="1"/>
            <p:nvPr/>
          </p:nvSpPr>
          <p:spPr>
            <a:xfrm>
              <a:off x="107654" y="106332"/>
              <a:ext cx="259361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*</a:t>
              </a:r>
            </a:p>
          </p:txBody>
        </p:sp>
      </p:grpSp>
      <p:grpSp>
        <p:nvGrpSpPr>
          <p:cNvPr id="408" name="Group"/>
          <p:cNvGrpSpPr/>
          <p:nvPr/>
        </p:nvGrpSpPr>
        <p:grpSpPr>
          <a:xfrm>
            <a:off x="6252265" y="9788615"/>
            <a:ext cx="361268" cy="460376"/>
            <a:chOff x="55532" y="106332"/>
            <a:chExt cx="361267" cy="460375"/>
          </a:xfrm>
        </p:grpSpPr>
        <p:sp>
          <p:nvSpPr>
            <p:cNvPr id="406" name="Circle"/>
            <p:cNvSpPr/>
            <p:nvPr/>
          </p:nvSpPr>
          <p:spPr>
            <a:xfrm>
              <a:off x="55532" y="117787"/>
              <a:ext cx="361268" cy="36126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"/>
                </a:lnSpc>
                <a:spcBef>
                  <a:spcPts val="0"/>
                </a:spcBef>
                <a:defRPr cap="all" sz="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07" name="*"/>
            <p:cNvSpPr txBox="1"/>
            <p:nvPr/>
          </p:nvSpPr>
          <p:spPr>
            <a:xfrm>
              <a:off x="107654" y="106332"/>
              <a:ext cx="259361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*</a:t>
              </a:r>
            </a:p>
          </p:txBody>
        </p:sp>
      </p:grpSp>
      <p:grpSp>
        <p:nvGrpSpPr>
          <p:cNvPr id="411" name="Group"/>
          <p:cNvGrpSpPr/>
          <p:nvPr/>
        </p:nvGrpSpPr>
        <p:grpSpPr>
          <a:xfrm>
            <a:off x="7383938" y="9788615"/>
            <a:ext cx="361268" cy="460376"/>
            <a:chOff x="55532" y="106332"/>
            <a:chExt cx="361267" cy="460375"/>
          </a:xfrm>
        </p:grpSpPr>
        <p:sp>
          <p:nvSpPr>
            <p:cNvPr id="409" name="Circle"/>
            <p:cNvSpPr/>
            <p:nvPr/>
          </p:nvSpPr>
          <p:spPr>
            <a:xfrm>
              <a:off x="55532" y="117787"/>
              <a:ext cx="361268" cy="36126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"/>
                </a:lnSpc>
                <a:spcBef>
                  <a:spcPts val="0"/>
                </a:spcBef>
                <a:defRPr cap="all" sz="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0" name="*"/>
            <p:cNvSpPr txBox="1"/>
            <p:nvPr/>
          </p:nvSpPr>
          <p:spPr>
            <a:xfrm>
              <a:off x="107654" y="106332"/>
              <a:ext cx="259361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*</a:t>
              </a:r>
            </a:p>
          </p:txBody>
        </p:sp>
      </p:grpSp>
      <p:grpSp>
        <p:nvGrpSpPr>
          <p:cNvPr id="414" name="Group"/>
          <p:cNvGrpSpPr/>
          <p:nvPr/>
        </p:nvGrpSpPr>
        <p:grpSpPr>
          <a:xfrm>
            <a:off x="8424577" y="9788615"/>
            <a:ext cx="361268" cy="460376"/>
            <a:chOff x="55532" y="106332"/>
            <a:chExt cx="361267" cy="460375"/>
          </a:xfrm>
        </p:grpSpPr>
        <p:sp>
          <p:nvSpPr>
            <p:cNvPr id="412" name="Circle"/>
            <p:cNvSpPr/>
            <p:nvPr/>
          </p:nvSpPr>
          <p:spPr>
            <a:xfrm>
              <a:off x="55532" y="117787"/>
              <a:ext cx="361268" cy="36126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"/>
                </a:lnSpc>
                <a:spcBef>
                  <a:spcPts val="0"/>
                </a:spcBef>
                <a:defRPr cap="all" sz="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3" name="*"/>
            <p:cNvSpPr txBox="1"/>
            <p:nvPr/>
          </p:nvSpPr>
          <p:spPr>
            <a:xfrm>
              <a:off x="107654" y="106332"/>
              <a:ext cx="259361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*</a:t>
              </a:r>
            </a:p>
          </p:txBody>
        </p:sp>
      </p:grpSp>
      <p:grpSp>
        <p:nvGrpSpPr>
          <p:cNvPr id="417" name="Group"/>
          <p:cNvGrpSpPr/>
          <p:nvPr/>
        </p:nvGrpSpPr>
        <p:grpSpPr>
          <a:xfrm>
            <a:off x="9437926" y="9788615"/>
            <a:ext cx="361268" cy="460376"/>
            <a:chOff x="55532" y="106332"/>
            <a:chExt cx="361267" cy="460375"/>
          </a:xfrm>
        </p:grpSpPr>
        <p:sp>
          <p:nvSpPr>
            <p:cNvPr id="415" name="Circle"/>
            <p:cNvSpPr/>
            <p:nvPr/>
          </p:nvSpPr>
          <p:spPr>
            <a:xfrm>
              <a:off x="55532" y="117787"/>
              <a:ext cx="361268" cy="36126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"/>
                </a:lnSpc>
                <a:spcBef>
                  <a:spcPts val="0"/>
                </a:spcBef>
                <a:defRPr cap="all" sz="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6" name="*"/>
            <p:cNvSpPr txBox="1"/>
            <p:nvPr/>
          </p:nvSpPr>
          <p:spPr>
            <a:xfrm>
              <a:off x="107654" y="106332"/>
              <a:ext cx="259361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*</a:t>
              </a:r>
            </a:p>
          </p:txBody>
        </p:sp>
      </p:grpSp>
      <p:grpSp>
        <p:nvGrpSpPr>
          <p:cNvPr id="420" name="Group"/>
          <p:cNvGrpSpPr/>
          <p:nvPr/>
        </p:nvGrpSpPr>
        <p:grpSpPr>
          <a:xfrm>
            <a:off x="10453288" y="9788615"/>
            <a:ext cx="361268" cy="460376"/>
            <a:chOff x="55532" y="106332"/>
            <a:chExt cx="361267" cy="460375"/>
          </a:xfrm>
        </p:grpSpPr>
        <p:sp>
          <p:nvSpPr>
            <p:cNvPr id="418" name="Circle"/>
            <p:cNvSpPr/>
            <p:nvPr/>
          </p:nvSpPr>
          <p:spPr>
            <a:xfrm>
              <a:off x="55532" y="117787"/>
              <a:ext cx="361268" cy="36126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"/>
                </a:lnSpc>
                <a:spcBef>
                  <a:spcPts val="0"/>
                </a:spcBef>
                <a:defRPr cap="all" sz="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9" name="*"/>
            <p:cNvSpPr txBox="1"/>
            <p:nvPr/>
          </p:nvSpPr>
          <p:spPr>
            <a:xfrm>
              <a:off x="107654" y="106332"/>
              <a:ext cx="259361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*</a:t>
              </a:r>
            </a:p>
          </p:txBody>
        </p:sp>
      </p:grpSp>
      <p:grpSp>
        <p:nvGrpSpPr>
          <p:cNvPr id="423" name="Group"/>
          <p:cNvGrpSpPr/>
          <p:nvPr/>
        </p:nvGrpSpPr>
        <p:grpSpPr>
          <a:xfrm>
            <a:off x="11494049" y="9788615"/>
            <a:ext cx="361268" cy="460376"/>
            <a:chOff x="55532" y="106332"/>
            <a:chExt cx="361267" cy="460375"/>
          </a:xfrm>
        </p:grpSpPr>
        <p:sp>
          <p:nvSpPr>
            <p:cNvPr id="421" name="Circle"/>
            <p:cNvSpPr/>
            <p:nvPr/>
          </p:nvSpPr>
          <p:spPr>
            <a:xfrm>
              <a:off x="55532" y="117787"/>
              <a:ext cx="361268" cy="36126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10000"/>
                </a:lnSpc>
                <a:spcBef>
                  <a:spcPts val="0"/>
                </a:spcBef>
                <a:defRPr cap="all" sz="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22" name="*"/>
            <p:cNvSpPr txBox="1"/>
            <p:nvPr/>
          </p:nvSpPr>
          <p:spPr>
            <a:xfrm>
              <a:off x="107654" y="106332"/>
              <a:ext cx="259361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*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7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7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7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7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5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1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Class="entr" nodeType="afterEffect" presetSubtype="10" presetID="1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00"/>
                            </p:stCondLst>
                            <p:childTnLst>
                              <p:par>
                                <p:cTn id="48" presetClass="entr" nodeType="afterEffect" presetSubtype="10" presetID="19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6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00"/>
                            </p:stCondLst>
                            <p:childTnLst>
                              <p:par>
                                <p:cTn id="53" presetClass="entr" nodeType="afterEffect" presetSubtype="10" presetID="19" grpId="1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6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Class="entr" nodeType="afterEffect" presetSubtype="10" presetID="19" grpId="1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6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00"/>
                            </p:stCondLst>
                            <p:childTnLst>
                              <p:par>
                                <p:cTn id="63" presetClass="entr" nodeType="afterEffect" presetSubtype="10" presetID="19" grpId="1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6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400"/>
                            </p:stCondLst>
                            <p:childTnLst>
                              <p:par>
                                <p:cTn id="68" presetClass="entr" nodeType="afterEffect" presetSubtype="10" presetID="19" grpId="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6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Class="entr" nodeType="afterEffect" presetSubtype="10" presetID="19" grpId="1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6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800"/>
                            </p:stCondLst>
                            <p:childTnLst>
                              <p:par>
                                <p:cTn id="78" presetClass="entr" nodeType="afterEffect" presetSubtype="10" presetID="19" grpId="1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6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Class="entr" nodeType="afterEffect" presetSubtype="8" presetID="2" grpId="1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00"/>
                            </p:stCondLst>
                            <p:childTnLst>
                              <p:par>
                                <p:cTn id="88" presetClass="entr" nodeType="afterEffect" presetSubtype="0" presetID="15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mph" nodeType="afterEffect" presetSubtype="0" presetID="26" grpId="18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96" dur="600" fill="hold" tmFilter="0, 0; .2, .5; .8, .5; 1, 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300" fill="hold" autoRev="1"/>
                                        <p:tgtEl>
                                          <p:spTgt spid="3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"/>
                            </p:stCondLst>
                            <p:childTnLst>
                              <p:par>
                                <p:cTn id="99" presetClass="entr" nodeType="afterEffect" presetSubtype="0" presetID="15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Class="entr" nodeType="afterEffect" presetSubtype="8" presetID="2" grpId="2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8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1" presetClass="entr" nodeType="afterEffect" presetSubtype="0" presetID="15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Class="emph" nodeType="afterEffect" presetSubtype="0" presetID="26" grpId="22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19" dur="600" fill="hold" tmFilter="0, 0; .2, .5; .8, .5; 1, 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300" fill="hold" autoRev="1"/>
                                        <p:tgtEl>
                                          <p:spTgt spid="3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00"/>
                            </p:stCondLst>
                            <p:childTnLst>
                              <p:par>
                                <p:cTn id="122" presetClass="entr" nodeType="afterEffect" presetSubtype="0" presetID="15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Class="entr" nodeType="afterEffect" presetSubtype="8" presetID="2" grpId="2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8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8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800"/>
                            </p:stCondLst>
                            <p:childTnLst>
                              <p:par>
                                <p:cTn id="134" presetClass="entr" nodeType="afterEffect" presetSubtype="0" presetID="15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mph" nodeType="afterEffect" presetSubtype="0" presetID="26" grpId="26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42" dur="600" fill="hold" tmFilter="0, 0; .2, .5; .8, .5; 1, 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300" fill="hold" autoRev="1"/>
                                        <p:tgtEl>
                                          <p:spTgt spid="3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00"/>
                            </p:stCondLst>
                            <p:childTnLst>
                              <p:par>
                                <p:cTn id="145" presetClass="entr" nodeType="afterEffect" presetSubtype="0" presetID="15" grpId="2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4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100"/>
                            </p:stCondLst>
                            <p:childTnLst>
                              <p:par>
                                <p:cTn id="152" presetClass="entr" nodeType="afterEffect" presetSubtype="8" presetID="2" grpId="28" fill="hold">
                                  <p:stCondLst>
                                    <p:cond delay="10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8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8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Class="entr" nodeType="afterEffect" presetSubtype="0" presetID="15" grpId="2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4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4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Class="emph" nodeType="withEffect" presetSubtype="0" presetID="26" grpId="30" fill="hold">
                                  <p:stCondLst>
                                    <p:cond delay="1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65" dur="600" fill="hold" tmFilter="0, 0; .2, .5; .8, .5; 1, 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300" fill="hold" autoRev="1"/>
                                        <p:tgtEl>
                                          <p:spTgt spid="3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00"/>
                            </p:stCondLst>
                            <p:childTnLst>
                              <p:par>
                                <p:cTn id="168" presetClass="entr" nodeType="afterEffect" presetSubtype="0" presetID="15" grpId="3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4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4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4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200"/>
                            </p:stCondLst>
                            <p:childTnLst>
                              <p:par>
                                <p:cTn id="175" presetClass="entr" nodeType="afterEffect" presetSubtype="8" presetID="2" grpId="32" fill="hold">
                                  <p:stCondLst>
                                    <p:cond delay="10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8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8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100"/>
                            </p:stCondLst>
                            <p:childTnLst>
                              <p:par>
                                <p:cTn id="180" presetClass="entr" nodeType="afterEffect" presetSubtype="0" presetID="15" grpId="3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4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4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4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4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Class="emph" nodeType="withEffect" presetSubtype="0" presetID="26" grpId="34" fill="hold">
                                  <p:stCondLst>
                                    <p:cond delay="1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88" dur="600" fill="hold" tmFilter="0, 0; .2, .5; .8, .5; 1, 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9" dur="300" fill="hold" autoRev="1"/>
                                        <p:tgtEl>
                                          <p:spTgt spid="3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00"/>
                            </p:stCondLst>
                            <p:childTnLst>
                              <p:par>
                                <p:cTn id="191" presetClass="entr" nodeType="afterEffect" presetSubtype="0" presetID="15" grpId="3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4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4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4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200"/>
                            </p:stCondLst>
                            <p:childTnLst>
                              <p:par>
                                <p:cTn id="198" presetClass="entr" nodeType="afterEffect" presetSubtype="8" presetID="2" grpId="36" fill="hold">
                                  <p:stCondLst>
                                    <p:cond delay="10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9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8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8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100"/>
                            </p:stCondLst>
                            <p:childTnLst>
                              <p:par>
                                <p:cTn id="203" presetClass="entr" nodeType="afterEffect" presetSubtype="0" presetID="15" grpId="3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4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4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4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Class="emph" nodeType="withEffect" presetSubtype="0" presetID="26" grpId="38" fill="hold">
                                  <p:stCondLst>
                                    <p:cond delay="1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11" dur="600" fill="hold" tmFilter="0, 0; .2, .5; .8, .5; 1, 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2" dur="300" fill="hold" autoRev="1"/>
                                        <p:tgtEl>
                                          <p:spTgt spid="3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700"/>
                            </p:stCondLst>
                            <p:childTnLst>
                              <p:par>
                                <p:cTn id="214" presetClass="entr" nodeType="afterEffect" presetSubtype="0" presetID="15" grpId="3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4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4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4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4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21" presetClass="entr" nodeType="afterEffect" presetSubtype="8" presetID="2" grpId="40" fill="hold">
                                  <p:stCondLst>
                                    <p:cond delay="10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8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8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26" presetClass="entr" nodeType="afterEffect" presetSubtype="0" presetID="15" grpId="4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4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4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4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4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Class="emph" nodeType="withEffect" presetSubtype="0" presetID="26" grpId="42" fill="hold">
                                  <p:stCondLst>
                                    <p:cond delay="1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34" dur="600" fill="hold" tmFilter="0, 0; .2, .5; .8, .5; 1, 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5" dur="300" fill="hold" autoRev="1"/>
                                        <p:tgtEl>
                                          <p:spTgt spid="3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700"/>
                            </p:stCondLst>
                            <p:childTnLst>
                              <p:par>
                                <p:cTn id="237" presetClass="entr" nodeType="afterEffect" presetSubtype="0" presetID="15" grpId="4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4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4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4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4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4" presetClass="entr" nodeType="afterEffect" presetSubtype="8" presetID="2" grpId="44" fill="hold">
                                  <p:stCondLst>
                                    <p:cond delay="10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5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8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8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100"/>
                            </p:stCondLst>
                            <p:childTnLst>
                              <p:par>
                                <p:cTn id="249" presetClass="entr" nodeType="afterEffect" presetSubtype="0" presetID="15" grpId="4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4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4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4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4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Class="emph" nodeType="withEffect" presetSubtype="0" presetID="26" grpId="46" fill="hold">
                                  <p:stCondLst>
                                    <p:cond delay="1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57" dur="600" fill="hold" tmFilter="0, 0; .2, .5; .8, .5; 1, 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8" dur="300" fill="hold" autoRev="1"/>
                                        <p:tgtEl>
                                          <p:spTgt spid="3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3" grpId="46"/>
      <p:bldP build="whole" bldLvl="1" animBg="1" rev="0" advAuto="0" spid="414" grpId="29"/>
      <p:bldP build="whole" bldLvl="1" animBg="1" rev="0" advAuto="0" spid="392" grpId="16"/>
      <p:bldP build="whole" bldLvl="1" animBg="1" rev="0" advAuto="0" spid="373" grpId="43"/>
      <p:bldP build="whole" bldLvl="1" animBg="1" rev="0" advAuto="0" spid="388" grpId="23"/>
      <p:bldP build="whole" bldLvl="1" animBg="1" rev="0" advAuto="0" spid="369" grpId="22"/>
      <p:bldP build="whole" bldLvl="1" animBg="1" rev="0" advAuto="0" spid="366" grpId="11"/>
      <p:bldP build="whole" bldLvl="1" animBg="1" rev="0" advAuto="0" spid="362" grpId="6"/>
      <p:bldP build="whole" bldLvl="1" animBg="1" rev="0" advAuto="0" spid="408" grpId="37"/>
      <p:bldP build="whole" bldLvl="1" animBg="1" rev="0" advAuto="0" spid="370" grpId="15"/>
      <p:bldP build="whole" bldLvl="1" animBg="1" rev="0" advAuto="0" spid="364" grpId="42"/>
      <p:bldP build="whole" bldLvl="1" animBg="1" rev="0" advAuto="0" spid="382" grpId="31"/>
      <p:bldP build="whole" bldLvl="1" animBg="1" rev="0" advAuto="0" spid="423" grpId="17"/>
      <p:bldP build="whole" bldLvl="1" animBg="1" rev="0" advAuto="0" spid="396" grpId="32"/>
      <p:bldP build="whole" bldLvl="1" animBg="1" rev="0" advAuto="0" spid="370" grpId="18"/>
      <p:bldP build="whole" bldLvl="1" animBg="1" rev="0" advAuto="0" spid="365" grpId="38"/>
      <p:bldP build="whole" bldLvl="1" animBg="1" rev="0" advAuto="0" spid="399" grpId="44"/>
      <p:bldP build="whole" bldLvl="1" animBg="1" rev="0" advAuto="0" spid="360" grpId="5"/>
      <p:bldP build="whole" bldLvl="1" animBg="1" rev="0" advAuto="0" spid="393" grpId="20"/>
      <p:bldP build="whole" bldLvl="1" animBg="1" rev="0" advAuto="0" spid="402" grpId="45"/>
      <p:bldP build="whole" bldLvl="1" animBg="1" rev="0" advAuto="0" spid="367" grpId="12"/>
      <p:bldP build="whole" bldLvl="1" animBg="1" rev="0" advAuto="0" spid="417" grpId="25"/>
      <p:bldP build="whole" bldLvl="1" animBg="1" rev="0" advAuto="0" spid="376" grpId="39"/>
      <p:bldP build="whole" bldLvl="1" animBg="1" rev="0" advAuto="0" spid="391" grpId="19"/>
      <p:bldP build="whole" bldLvl="1" animBg="1" rev="0" advAuto="0" spid="351" grpId="2"/>
      <p:bldP build="whole" bldLvl="1" animBg="1" rev="0" advAuto="0" spid="363" grpId="8"/>
      <p:bldP build="whole" bldLvl="1" animBg="1" rev="0" advAuto="0" spid="366" grpId="34"/>
      <p:bldP build="whole" bldLvl="1" animBg="1" rev="0" advAuto="0" spid="397" grpId="36"/>
      <p:bldP build="whole" bldLvl="1" animBg="1" rev="0" advAuto="0" spid="357" grpId="4"/>
      <p:bldP build="whole" bldLvl="1" animBg="1" rev="0" advAuto="0" spid="411" grpId="33"/>
      <p:bldP build="whole" bldLvl="1" animBg="1" rev="0" advAuto="0" spid="394" grpId="24"/>
      <p:bldP build="whole" bldLvl="1" animBg="1" rev="0" advAuto="0" spid="385" grpId="27"/>
      <p:bldP build="whole" bldLvl="1" animBg="1" rev="0" advAuto="0" spid="367" grpId="30"/>
      <p:bldP build="whole" bldLvl="1" animBg="1" rev="0" advAuto="0" spid="368" grpId="13"/>
      <p:bldP build="whole" bldLvl="1" animBg="1" rev="0" advAuto="0" spid="364" grpId="9"/>
      <p:bldP build="whole" bldLvl="1" animBg="1" rev="0" advAuto="0" spid="405" grpId="41"/>
      <p:bldP build="whole" bldLvl="1" animBg="1" rev="0" advAuto="0" spid="348" grpId="1"/>
      <p:bldP build="whole" bldLvl="1" animBg="1" rev="0" advAuto="0" spid="420" grpId="21"/>
      <p:bldP build="whole" bldLvl="1" animBg="1" rev="0" advAuto="0" spid="379" grpId="35"/>
      <p:bldP build="whole" bldLvl="1" animBg="1" rev="0" advAuto="0" spid="368" grpId="26"/>
      <p:bldP build="whole" bldLvl="1" animBg="1" rev="0" advAuto="0" spid="365" grpId="10"/>
      <p:bldP build="whole" bldLvl="1" animBg="1" rev="0" advAuto="0" spid="354" grpId="3"/>
      <p:bldP build="whole" bldLvl="1" animBg="1" rev="0" advAuto="0" spid="398" grpId="40"/>
      <p:bldP build="whole" bldLvl="1" animBg="1" rev="0" advAuto="0" spid="361" grpId="7"/>
      <p:bldP build="whole" bldLvl="1" animBg="1" rev="0" advAuto="0" spid="395" grpId="28"/>
      <p:bldP build="whole" bldLvl="1" animBg="1" rev="0" advAuto="0" spid="369" grpId="1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BOOL SIZE</a:t>
            </a:r>
          </a:p>
        </p:txBody>
      </p:sp>
      <p:pic>
        <p:nvPicPr>
          <p:cNvPr id="426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9" name="Group"/>
          <p:cNvGrpSpPr/>
          <p:nvPr/>
        </p:nvGrpSpPr>
        <p:grpSpPr>
          <a:xfrm>
            <a:off x="1269999" y="5292189"/>
            <a:ext cx="2289421" cy="1809100"/>
            <a:chOff x="0" y="0"/>
            <a:chExt cx="2289419" cy="1809099"/>
          </a:xfrm>
        </p:grpSpPr>
        <p:sp>
          <p:nvSpPr>
            <p:cNvPr id="427" name="Rectangle"/>
            <p:cNvSpPr/>
            <p:nvPr/>
          </p:nvSpPr>
          <p:spPr>
            <a:xfrm>
              <a:off x="-1" y="0"/>
              <a:ext cx="2289421" cy="18091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28" name="1B"/>
            <p:cNvSpPr txBox="1"/>
            <p:nvPr/>
          </p:nvSpPr>
          <p:spPr>
            <a:xfrm>
              <a:off x="31812" y="287012"/>
              <a:ext cx="2225796" cy="1235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6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1B</a:t>
              </a:r>
            </a:p>
          </p:txBody>
        </p:sp>
      </p:grpSp>
      <p:grpSp>
        <p:nvGrpSpPr>
          <p:cNvPr id="433" name="Group"/>
          <p:cNvGrpSpPr/>
          <p:nvPr/>
        </p:nvGrpSpPr>
        <p:grpSpPr>
          <a:xfrm>
            <a:off x="1270000" y="7786021"/>
            <a:ext cx="13134369" cy="1914441"/>
            <a:chOff x="0" y="0"/>
            <a:chExt cx="13134368" cy="1914439"/>
          </a:xfrm>
        </p:grpSpPr>
        <p:sp>
          <p:nvSpPr>
            <p:cNvPr id="430" name="Rectangle"/>
            <p:cNvSpPr/>
            <p:nvPr/>
          </p:nvSpPr>
          <p:spPr>
            <a:xfrm>
              <a:off x="0" y="0"/>
              <a:ext cx="13134369" cy="12888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68300" dist="105561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431" name="parchment.png" descr="parchment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65255" y="199939"/>
              <a:ext cx="889001" cy="8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2" name="1 Byte is the smallest addressable unit (not 1 bit)"/>
            <p:cNvSpPr/>
            <p:nvPr/>
          </p:nvSpPr>
          <p:spPr>
            <a:xfrm>
              <a:off x="1792322" y="64443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3200"/>
              </a:pP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1 Byte</a:t>
              </a:r>
              <a:r>
                <a:t> is the smallest addressable unit (</a:t>
              </a:r>
              <a:r>
                <a:rPr b="1">
                  <a:latin typeface="Avenir Next"/>
                  <a:ea typeface="Avenir Next"/>
                  <a:cs typeface="Avenir Next"/>
                  <a:sym typeface="Avenir Next"/>
                </a:rPr>
                <a:t>not 1 bit</a:t>
              </a:r>
              <a:r>
                <a:t>)</a:t>
              </a:r>
            </a:p>
          </p:txBody>
        </p:sp>
      </p:grpSp>
      <p:grpSp>
        <p:nvGrpSpPr>
          <p:cNvPr id="436" name="Group"/>
          <p:cNvGrpSpPr/>
          <p:nvPr/>
        </p:nvGrpSpPr>
        <p:grpSpPr>
          <a:xfrm>
            <a:off x="10222455" y="5292188"/>
            <a:ext cx="4262981" cy="1809101"/>
            <a:chOff x="0" y="0"/>
            <a:chExt cx="4262980" cy="1809099"/>
          </a:xfrm>
        </p:grpSpPr>
        <p:sp>
          <p:nvSpPr>
            <p:cNvPr id="434" name="Rectangle"/>
            <p:cNvSpPr/>
            <p:nvPr/>
          </p:nvSpPr>
          <p:spPr>
            <a:xfrm>
              <a:off x="0" y="0"/>
              <a:ext cx="4262981" cy="18091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35" name="0-255"/>
            <p:cNvSpPr txBox="1"/>
            <p:nvPr/>
          </p:nvSpPr>
          <p:spPr>
            <a:xfrm>
              <a:off x="849450" y="287012"/>
              <a:ext cx="2564080" cy="1235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sz="6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0-255</a:t>
              </a:r>
            </a:p>
          </p:txBody>
        </p:sp>
      </p:grpSp>
      <p:grpSp>
        <p:nvGrpSpPr>
          <p:cNvPr id="439" name="Group"/>
          <p:cNvGrpSpPr/>
          <p:nvPr/>
        </p:nvGrpSpPr>
        <p:grpSpPr>
          <a:xfrm>
            <a:off x="3776905" y="5292188"/>
            <a:ext cx="2289421" cy="1809101"/>
            <a:chOff x="0" y="0"/>
            <a:chExt cx="2289419" cy="1809099"/>
          </a:xfrm>
        </p:grpSpPr>
        <p:sp>
          <p:nvSpPr>
            <p:cNvPr id="437" name="Rectangle"/>
            <p:cNvSpPr/>
            <p:nvPr/>
          </p:nvSpPr>
          <p:spPr>
            <a:xfrm>
              <a:off x="-1" y="0"/>
              <a:ext cx="2289421" cy="18091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38" name="8b"/>
            <p:cNvSpPr txBox="1"/>
            <p:nvPr/>
          </p:nvSpPr>
          <p:spPr>
            <a:xfrm>
              <a:off x="31812" y="287012"/>
              <a:ext cx="2225796" cy="1235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sz="6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8b</a:t>
              </a:r>
            </a:p>
          </p:txBody>
        </p:sp>
      </p:grpSp>
      <p:grpSp>
        <p:nvGrpSpPr>
          <p:cNvPr id="442" name="Group"/>
          <p:cNvGrpSpPr/>
          <p:nvPr/>
        </p:nvGrpSpPr>
        <p:grpSpPr>
          <a:xfrm>
            <a:off x="6283811" y="5292188"/>
            <a:ext cx="3721160" cy="1809101"/>
            <a:chOff x="0" y="0"/>
            <a:chExt cx="3721159" cy="1809099"/>
          </a:xfrm>
        </p:grpSpPr>
        <p:sp>
          <p:nvSpPr>
            <p:cNvPr id="440" name="Rectangle"/>
            <p:cNvSpPr/>
            <p:nvPr/>
          </p:nvSpPr>
          <p:spPr>
            <a:xfrm>
              <a:off x="-1" y="0"/>
              <a:ext cx="3721161" cy="18091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41" name="2*28-1-1"/>
            <p:cNvSpPr txBox="1"/>
            <p:nvPr/>
          </p:nvSpPr>
          <p:spPr>
            <a:xfrm>
              <a:off x="51706" y="60833"/>
              <a:ext cx="3617747" cy="1687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sz="6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2*2</a:t>
              </a:r>
              <a:r>
                <a:rPr baseline="100000" sz="4000"/>
                <a:t>8-1</a:t>
              </a:r>
              <a:r>
                <a:t>-1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6" grpId="4"/>
      <p:bldP build="whole" bldLvl="1" animBg="1" rev="0" advAuto="0" spid="433" grpId="5"/>
      <p:bldP build="whole" bldLvl="1" animBg="1" rev="0" advAuto="0" spid="442" grpId="3"/>
      <p:bldP build="whole" bldLvl="1" animBg="1" rev="0" advAuto="0" spid="439" grpId="2"/>
      <p:bldP build="whole" bldLvl="1" animBg="1" rev="0" advAuto="0" spid="42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BOOL OPERATIONS</a:t>
            </a:r>
          </a:p>
        </p:txBody>
      </p:sp>
      <p:pic>
        <p:nvPicPr>
          <p:cNvPr id="445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+"/>
          <p:cNvSpPr/>
          <p:nvPr/>
        </p:nvSpPr>
        <p:spPr>
          <a:xfrm>
            <a:off x="883349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47" name="-"/>
          <p:cNvSpPr/>
          <p:nvPr/>
        </p:nvSpPr>
        <p:spPr>
          <a:xfrm>
            <a:off x="883349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448" name="*"/>
          <p:cNvSpPr/>
          <p:nvPr/>
        </p:nvSpPr>
        <p:spPr>
          <a:xfrm>
            <a:off x="883349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449" name="/"/>
          <p:cNvSpPr/>
          <p:nvPr/>
        </p:nvSpPr>
        <p:spPr>
          <a:xfrm>
            <a:off x="883349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450" name="%"/>
          <p:cNvSpPr/>
          <p:nvPr/>
        </p:nvSpPr>
        <p:spPr>
          <a:xfrm>
            <a:off x="883349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%</a:t>
            </a:r>
          </a:p>
        </p:txBody>
      </p:sp>
      <p:sp>
        <p:nvSpPr>
          <p:cNvPr id="451" name="&amp;"/>
          <p:cNvSpPr/>
          <p:nvPr/>
        </p:nvSpPr>
        <p:spPr>
          <a:xfrm>
            <a:off x="3003035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452" name="|"/>
          <p:cNvSpPr/>
          <p:nvPr/>
        </p:nvSpPr>
        <p:spPr>
          <a:xfrm>
            <a:off x="3003035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453" name="^"/>
          <p:cNvSpPr/>
          <p:nvPr/>
        </p:nvSpPr>
        <p:spPr>
          <a:xfrm>
            <a:off x="3003035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^</a:t>
            </a:r>
          </a:p>
        </p:txBody>
      </p:sp>
      <p:sp>
        <p:nvSpPr>
          <p:cNvPr id="454" name="&lt;&lt;"/>
          <p:cNvSpPr/>
          <p:nvPr/>
        </p:nvSpPr>
        <p:spPr>
          <a:xfrm>
            <a:off x="3003035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&lt;&lt;</a:t>
            </a:r>
          </a:p>
        </p:txBody>
      </p:sp>
      <p:sp>
        <p:nvSpPr>
          <p:cNvPr id="455" name="&gt;&gt;"/>
          <p:cNvSpPr/>
          <p:nvPr/>
        </p:nvSpPr>
        <p:spPr>
          <a:xfrm>
            <a:off x="3003035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&gt;&gt;</a:t>
            </a:r>
          </a:p>
        </p:txBody>
      </p:sp>
      <p:sp>
        <p:nvSpPr>
          <p:cNvPr id="456" name="+="/>
          <p:cNvSpPr/>
          <p:nvPr/>
        </p:nvSpPr>
        <p:spPr>
          <a:xfrm>
            <a:off x="5122720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+=</a:t>
            </a:r>
          </a:p>
        </p:txBody>
      </p:sp>
      <p:sp>
        <p:nvSpPr>
          <p:cNvPr id="457" name="-="/>
          <p:cNvSpPr/>
          <p:nvPr/>
        </p:nvSpPr>
        <p:spPr>
          <a:xfrm>
            <a:off x="5122720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-=</a:t>
            </a:r>
          </a:p>
        </p:txBody>
      </p:sp>
      <p:sp>
        <p:nvSpPr>
          <p:cNvPr id="458" name="*="/>
          <p:cNvSpPr/>
          <p:nvPr/>
        </p:nvSpPr>
        <p:spPr>
          <a:xfrm>
            <a:off x="5122720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*=</a:t>
            </a:r>
          </a:p>
        </p:txBody>
      </p:sp>
      <p:sp>
        <p:nvSpPr>
          <p:cNvPr id="459" name="/="/>
          <p:cNvSpPr/>
          <p:nvPr/>
        </p:nvSpPr>
        <p:spPr>
          <a:xfrm>
            <a:off x="5122720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/=</a:t>
            </a:r>
          </a:p>
        </p:txBody>
      </p:sp>
      <p:sp>
        <p:nvSpPr>
          <p:cNvPr id="460" name="%="/>
          <p:cNvSpPr/>
          <p:nvPr/>
        </p:nvSpPr>
        <p:spPr>
          <a:xfrm>
            <a:off x="5122720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%=</a:t>
            </a:r>
          </a:p>
        </p:txBody>
      </p:sp>
      <p:sp>
        <p:nvSpPr>
          <p:cNvPr id="461" name="&amp;="/>
          <p:cNvSpPr/>
          <p:nvPr/>
        </p:nvSpPr>
        <p:spPr>
          <a:xfrm>
            <a:off x="7242405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&amp;=</a:t>
            </a:r>
          </a:p>
        </p:txBody>
      </p:sp>
      <p:sp>
        <p:nvSpPr>
          <p:cNvPr id="462" name="|="/>
          <p:cNvSpPr/>
          <p:nvPr/>
        </p:nvSpPr>
        <p:spPr>
          <a:xfrm>
            <a:off x="7242405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|=</a:t>
            </a:r>
          </a:p>
        </p:txBody>
      </p:sp>
      <p:sp>
        <p:nvSpPr>
          <p:cNvPr id="463" name="^="/>
          <p:cNvSpPr/>
          <p:nvPr/>
        </p:nvSpPr>
        <p:spPr>
          <a:xfrm>
            <a:off x="7242405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^=</a:t>
            </a:r>
          </a:p>
        </p:txBody>
      </p:sp>
      <p:sp>
        <p:nvSpPr>
          <p:cNvPr id="464" name="&lt;&lt;="/>
          <p:cNvSpPr/>
          <p:nvPr/>
        </p:nvSpPr>
        <p:spPr>
          <a:xfrm>
            <a:off x="7242405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&lt;&lt;=</a:t>
            </a:r>
          </a:p>
        </p:txBody>
      </p:sp>
      <p:sp>
        <p:nvSpPr>
          <p:cNvPr id="465" name="&gt;&gt;="/>
          <p:cNvSpPr/>
          <p:nvPr/>
        </p:nvSpPr>
        <p:spPr>
          <a:xfrm>
            <a:off x="7242405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&gt;&gt;=</a:t>
            </a:r>
          </a:p>
        </p:txBody>
      </p:sp>
      <p:sp>
        <p:nvSpPr>
          <p:cNvPr id="466" name="&amp;&amp;"/>
          <p:cNvSpPr/>
          <p:nvPr/>
        </p:nvSpPr>
        <p:spPr>
          <a:xfrm>
            <a:off x="9362091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&amp;&amp;</a:t>
            </a:r>
          </a:p>
        </p:txBody>
      </p:sp>
      <p:sp>
        <p:nvSpPr>
          <p:cNvPr id="467" name="||"/>
          <p:cNvSpPr/>
          <p:nvPr/>
        </p:nvSpPr>
        <p:spPr>
          <a:xfrm>
            <a:off x="9362091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||</a:t>
            </a:r>
          </a:p>
        </p:txBody>
      </p:sp>
      <p:sp>
        <p:nvSpPr>
          <p:cNvPr id="468" name="&lt;-"/>
          <p:cNvSpPr/>
          <p:nvPr/>
        </p:nvSpPr>
        <p:spPr>
          <a:xfrm>
            <a:off x="9362091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&lt;-</a:t>
            </a:r>
          </a:p>
        </p:txBody>
      </p:sp>
      <p:sp>
        <p:nvSpPr>
          <p:cNvPr id="469" name="++"/>
          <p:cNvSpPr/>
          <p:nvPr/>
        </p:nvSpPr>
        <p:spPr>
          <a:xfrm>
            <a:off x="9362091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++</a:t>
            </a:r>
          </a:p>
        </p:txBody>
      </p:sp>
      <p:sp>
        <p:nvSpPr>
          <p:cNvPr id="470" name="--"/>
          <p:cNvSpPr/>
          <p:nvPr/>
        </p:nvSpPr>
        <p:spPr>
          <a:xfrm>
            <a:off x="9362091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--</a:t>
            </a:r>
          </a:p>
        </p:txBody>
      </p:sp>
      <p:sp>
        <p:nvSpPr>
          <p:cNvPr id="471" name="&amp;^="/>
          <p:cNvSpPr/>
          <p:nvPr/>
        </p:nvSpPr>
        <p:spPr>
          <a:xfrm>
            <a:off x="7242405" y="12093655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&amp;^=</a:t>
            </a:r>
          </a:p>
        </p:txBody>
      </p:sp>
      <p:sp>
        <p:nvSpPr>
          <p:cNvPr id="472" name="=="/>
          <p:cNvSpPr/>
          <p:nvPr/>
        </p:nvSpPr>
        <p:spPr>
          <a:xfrm>
            <a:off x="11481776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==</a:t>
            </a:r>
          </a:p>
        </p:txBody>
      </p:sp>
      <p:sp>
        <p:nvSpPr>
          <p:cNvPr id="473" name="&lt;"/>
          <p:cNvSpPr/>
          <p:nvPr/>
        </p:nvSpPr>
        <p:spPr>
          <a:xfrm>
            <a:off x="11481776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</a:t>
            </a:r>
          </a:p>
        </p:txBody>
      </p:sp>
      <p:sp>
        <p:nvSpPr>
          <p:cNvPr id="474" name="&gt;"/>
          <p:cNvSpPr/>
          <p:nvPr/>
        </p:nvSpPr>
        <p:spPr>
          <a:xfrm>
            <a:off x="11481776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</a:t>
            </a:r>
          </a:p>
        </p:txBody>
      </p:sp>
      <p:sp>
        <p:nvSpPr>
          <p:cNvPr id="475" name="="/>
          <p:cNvSpPr/>
          <p:nvPr/>
        </p:nvSpPr>
        <p:spPr>
          <a:xfrm>
            <a:off x="11481776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76" name="!"/>
          <p:cNvSpPr/>
          <p:nvPr/>
        </p:nvSpPr>
        <p:spPr>
          <a:xfrm>
            <a:off x="11481776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!</a:t>
            </a:r>
          </a:p>
        </p:txBody>
      </p:sp>
      <p:sp>
        <p:nvSpPr>
          <p:cNvPr id="477" name="!="/>
          <p:cNvSpPr/>
          <p:nvPr/>
        </p:nvSpPr>
        <p:spPr>
          <a:xfrm>
            <a:off x="13601462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!=</a:t>
            </a:r>
          </a:p>
        </p:txBody>
      </p:sp>
      <p:sp>
        <p:nvSpPr>
          <p:cNvPr id="478" name="&lt;="/>
          <p:cNvSpPr/>
          <p:nvPr/>
        </p:nvSpPr>
        <p:spPr>
          <a:xfrm>
            <a:off x="13601462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&lt;=</a:t>
            </a:r>
          </a:p>
        </p:txBody>
      </p:sp>
      <p:sp>
        <p:nvSpPr>
          <p:cNvPr id="479" name="&gt;="/>
          <p:cNvSpPr/>
          <p:nvPr/>
        </p:nvSpPr>
        <p:spPr>
          <a:xfrm>
            <a:off x="13601462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&gt;=</a:t>
            </a:r>
          </a:p>
        </p:txBody>
      </p:sp>
      <p:sp>
        <p:nvSpPr>
          <p:cNvPr id="480" name=":="/>
          <p:cNvSpPr/>
          <p:nvPr/>
        </p:nvSpPr>
        <p:spPr>
          <a:xfrm>
            <a:off x="13601462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:=</a:t>
            </a:r>
          </a:p>
        </p:txBody>
      </p:sp>
      <p:sp>
        <p:nvSpPr>
          <p:cNvPr id="481" name="..."/>
          <p:cNvSpPr/>
          <p:nvPr/>
        </p:nvSpPr>
        <p:spPr>
          <a:xfrm>
            <a:off x="13601462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482" name="("/>
          <p:cNvSpPr/>
          <p:nvPr/>
        </p:nvSpPr>
        <p:spPr>
          <a:xfrm>
            <a:off x="15721147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(</a:t>
            </a:r>
          </a:p>
        </p:txBody>
      </p:sp>
      <p:sp>
        <p:nvSpPr>
          <p:cNvPr id="483" name="["/>
          <p:cNvSpPr/>
          <p:nvPr/>
        </p:nvSpPr>
        <p:spPr>
          <a:xfrm>
            <a:off x="15721147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[</a:t>
            </a:r>
          </a:p>
        </p:txBody>
      </p:sp>
      <p:sp>
        <p:nvSpPr>
          <p:cNvPr id="484" name="{"/>
          <p:cNvSpPr/>
          <p:nvPr/>
        </p:nvSpPr>
        <p:spPr>
          <a:xfrm>
            <a:off x="15721147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485" name=","/>
          <p:cNvSpPr/>
          <p:nvPr/>
        </p:nvSpPr>
        <p:spPr>
          <a:xfrm>
            <a:off x="15721147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486" name="."/>
          <p:cNvSpPr/>
          <p:nvPr/>
        </p:nvSpPr>
        <p:spPr>
          <a:xfrm>
            <a:off x="15721147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487" name=")"/>
          <p:cNvSpPr/>
          <p:nvPr/>
        </p:nvSpPr>
        <p:spPr>
          <a:xfrm>
            <a:off x="17840833" y="6806877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)</a:t>
            </a:r>
          </a:p>
        </p:txBody>
      </p:sp>
      <p:sp>
        <p:nvSpPr>
          <p:cNvPr id="488" name="]"/>
          <p:cNvSpPr/>
          <p:nvPr/>
        </p:nvSpPr>
        <p:spPr>
          <a:xfrm>
            <a:off x="17840833" y="7864233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]</a:t>
            </a:r>
          </a:p>
        </p:txBody>
      </p:sp>
      <p:sp>
        <p:nvSpPr>
          <p:cNvPr id="489" name="}"/>
          <p:cNvSpPr/>
          <p:nvPr/>
        </p:nvSpPr>
        <p:spPr>
          <a:xfrm>
            <a:off x="17840833" y="8921588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490" name=";"/>
          <p:cNvSpPr/>
          <p:nvPr/>
        </p:nvSpPr>
        <p:spPr>
          <a:xfrm>
            <a:off x="17840833" y="9978944"/>
            <a:ext cx="1905001" cy="88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;</a:t>
            </a:r>
          </a:p>
        </p:txBody>
      </p:sp>
      <p:sp>
        <p:nvSpPr>
          <p:cNvPr id="491" name=":"/>
          <p:cNvSpPr/>
          <p:nvPr/>
        </p:nvSpPr>
        <p:spPr>
          <a:xfrm>
            <a:off x="17840833" y="11036300"/>
            <a:ext cx="1905001" cy="88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492" name="operators &amp; punctuation"/>
          <p:cNvSpPr txBox="1"/>
          <p:nvPr/>
        </p:nvSpPr>
        <p:spPr>
          <a:xfrm>
            <a:off x="807448" y="5587793"/>
            <a:ext cx="6261520" cy="89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300">
                <a:solidFill>
                  <a:srgbClr val="FFFFFF"/>
                </a:solidFill>
              </a:defRPr>
            </a:lvl1pPr>
          </a:lstStyle>
          <a:p>
            <a:pPr/>
            <a:r>
              <a:t>operators &amp; punctuation</a:t>
            </a:r>
          </a:p>
        </p:txBody>
      </p:sp>
      <p:sp>
        <p:nvSpPr>
          <p:cNvPr id="493" name="Rectangle"/>
          <p:cNvSpPr/>
          <p:nvPr/>
        </p:nvSpPr>
        <p:spPr>
          <a:xfrm>
            <a:off x="909048" y="6402180"/>
            <a:ext cx="5991374" cy="63501"/>
          </a:xfrm>
          <a:prstGeom prst="rect">
            <a:avLst/>
          </a:prstGeom>
          <a:solidFill>
            <a:srgbClr val="65C2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94" name="&amp;&amp;"/>
          <p:cNvSpPr/>
          <p:nvPr/>
        </p:nvSpPr>
        <p:spPr>
          <a:xfrm>
            <a:off x="9362091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&amp;&amp;</a:t>
            </a:r>
          </a:p>
        </p:txBody>
      </p:sp>
      <p:sp>
        <p:nvSpPr>
          <p:cNvPr id="495" name="||"/>
          <p:cNvSpPr/>
          <p:nvPr/>
        </p:nvSpPr>
        <p:spPr>
          <a:xfrm>
            <a:off x="9362090" y="7864233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||</a:t>
            </a:r>
          </a:p>
        </p:txBody>
      </p:sp>
      <p:sp>
        <p:nvSpPr>
          <p:cNvPr id="496" name="=="/>
          <p:cNvSpPr/>
          <p:nvPr/>
        </p:nvSpPr>
        <p:spPr>
          <a:xfrm>
            <a:off x="11481775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==</a:t>
            </a:r>
          </a:p>
        </p:txBody>
      </p:sp>
      <p:sp>
        <p:nvSpPr>
          <p:cNvPr id="497" name="&lt;"/>
          <p:cNvSpPr/>
          <p:nvPr/>
        </p:nvSpPr>
        <p:spPr>
          <a:xfrm>
            <a:off x="11481775" y="7864233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&lt;</a:t>
            </a:r>
          </a:p>
        </p:txBody>
      </p:sp>
      <p:sp>
        <p:nvSpPr>
          <p:cNvPr id="498" name="&gt;"/>
          <p:cNvSpPr/>
          <p:nvPr/>
        </p:nvSpPr>
        <p:spPr>
          <a:xfrm>
            <a:off x="11481775" y="8921588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&gt;</a:t>
            </a:r>
          </a:p>
        </p:txBody>
      </p:sp>
      <p:sp>
        <p:nvSpPr>
          <p:cNvPr id="499" name="="/>
          <p:cNvSpPr/>
          <p:nvPr/>
        </p:nvSpPr>
        <p:spPr>
          <a:xfrm>
            <a:off x="11481775" y="9978944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500" name="!="/>
          <p:cNvSpPr/>
          <p:nvPr/>
        </p:nvSpPr>
        <p:spPr>
          <a:xfrm>
            <a:off x="13601462" y="6806877"/>
            <a:ext cx="1905001" cy="889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spcBef>
                <a:spcPts val="0"/>
              </a:spcBef>
              <a:defRPr sz="3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!=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8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30"/>
                            </p:stCondLst>
                            <p:childTnLst>
                              <p:par>
                                <p:cTn id="24" presetClass="entr" nodeType="afterEffect" presetSubtype="16" presetID="23" grpId="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10"/>
                            </p:stCondLst>
                            <p:childTnLst>
                              <p:par>
                                <p:cTn id="29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60"/>
                            </p:stCondLst>
                            <p:childTnLst>
                              <p:par>
                                <p:cTn id="34" presetClass="entr" nodeType="afterEffect" presetSubtype="16" presetID="23" grpId="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40"/>
                            </p:stCondLst>
                            <p:childTnLst>
                              <p:par>
                                <p:cTn id="39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90"/>
                            </p:stCondLst>
                            <p:childTnLst>
                              <p:par>
                                <p:cTn id="44" presetClass="entr" nodeType="afterEffect" presetSubtype="16" presetID="23" grpId="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70"/>
                            </p:stCondLst>
                            <p:childTnLst>
                              <p:par>
                                <p:cTn id="49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20"/>
                            </p:stCondLst>
                            <p:childTnLst>
                              <p:par>
                                <p:cTn id="54" presetClass="entr" nodeType="afterEffect" presetSubtype="16" presetID="23" grpId="1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00"/>
                            </p:stCondLst>
                            <p:childTnLst>
                              <p:par>
                                <p:cTn id="59" presetClass="entr" nodeType="afterEffect" presetSubtype="16" presetID="23" grpId="12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480"/>
                            </p:stCondLst>
                            <p:childTnLst>
                              <p:par>
                                <p:cTn id="64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30"/>
                            </p:stCondLst>
                            <p:childTnLst>
                              <p:par>
                                <p:cTn id="69" presetClass="entr" nodeType="afterEffect" presetSubtype="16" presetID="23" grpId="14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610"/>
                            </p:stCondLst>
                            <p:childTnLst>
                              <p:par>
                                <p:cTn id="74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60"/>
                            </p:stCondLst>
                            <p:childTnLst>
                              <p:par>
                                <p:cTn id="79" presetClass="entr" nodeType="afterEffect" presetSubtype="16" presetID="23" grpId="16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740"/>
                            </p:stCondLst>
                            <p:childTnLst>
                              <p:par>
                                <p:cTn id="84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790"/>
                            </p:stCondLst>
                            <p:childTnLst>
                              <p:par>
                                <p:cTn id="89" presetClass="entr" nodeType="afterEffect" presetSubtype="16" presetID="23" grpId="18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870"/>
                            </p:stCondLst>
                            <p:childTnLst>
                              <p:par>
                                <p:cTn id="94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920"/>
                            </p:stCondLst>
                            <p:childTnLst>
                              <p:par>
                                <p:cTn id="99" presetClass="entr" nodeType="afterEffect" presetSubtype="16" presetID="23" grpId="20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Class="entr" nodeType="afterEffect" presetSubtype="16" presetID="23" grpId="2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80"/>
                            </p:stCondLst>
                            <p:childTnLst>
                              <p:par>
                                <p:cTn id="109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130"/>
                            </p:stCondLst>
                            <p:childTnLst>
                              <p:par>
                                <p:cTn id="114" presetClass="entr" nodeType="afterEffect" presetSubtype="16" presetID="23" grpId="23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210"/>
                            </p:stCondLst>
                            <p:childTnLst>
                              <p:par>
                                <p:cTn id="119" presetClass="entr" nodeType="afterEffect" presetSubtype="16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260"/>
                            </p:stCondLst>
                            <p:childTnLst>
                              <p:par>
                                <p:cTn id="124" presetClass="entr" nodeType="afterEffect" presetSubtype="16" presetID="23" grpId="2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340"/>
                            </p:stCondLst>
                            <p:childTnLst>
                              <p:par>
                                <p:cTn id="129" presetClass="entr" nodeType="afterEffect" presetSubtype="16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90"/>
                            </p:stCondLst>
                            <p:childTnLst>
                              <p:par>
                                <p:cTn id="134" presetClass="entr" nodeType="afterEffect" presetSubtype="16" presetID="23" grpId="2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470"/>
                            </p:stCondLst>
                            <p:childTnLst>
                              <p:par>
                                <p:cTn id="139" presetClass="entr" nodeType="afterEffect" presetSubtype="16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520"/>
                            </p:stCondLst>
                            <p:childTnLst>
                              <p:par>
                                <p:cTn id="144" presetClass="entr" nodeType="afterEffect" presetSubtype="16" presetID="23" grpId="2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600"/>
                            </p:stCondLst>
                            <p:childTnLst>
                              <p:par>
                                <p:cTn id="149" presetClass="entr" nodeType="afterEffect" presetSubtype="16" presetID="23" grpId="30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680"/>
                            </p:stCondLst>
                            <p:childTnLst>
                              <p:par>
                                <p:cTn id="154" presetClass="entr" nodeType="afterEffect" presetSubtype="16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730"/>
                            </p:stCondLst>
                            <p:childTnLst>
                              <p:par>
                                <p:cTn id="159" presetClass="entr" nodeType="afterEffect" presetSubtype="16" presetID="23" grpId="32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810"/>
                            </p:stCondLst>
                            <p:childTnLst>
                              <p:par>
                                <p:cTn id="164" presetClass="entr" nodeType="after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860"/>
                            </p:stCondLst>
                            <p:childTnLst>
                              <p:par>
                                <p:cTn id="169" presetClass="entr" nodeType="afterEffect" presetSubtype="16" presetID="23" grpId="34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940"/>
                            </p:stCondLst>
                            <p:childTnLst>
                              <p:par>
                                <p:cTn id="174" presetClass="entr" nodeType="afterEffect" presetSubtype="16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990"/>
                            </p:stCondLst>
                            <p:childTnLst>
                              <p:par>
                                <p:cTn id="179" presetClass="entr" nodeType="afterEffect" presetSubtype="16" presetID="23" grpId="36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070"/>
                            </p:stCondLst>
                            <p:childTnLst>
                              <p:par>
                                <p:cTn id="184" presetClass="entr" nodeType="afterEffect" presetSubtype="16" presetID="23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120"/>
                            </p:stCondLst>
                            <p:childTnLst>
                              <p:par>
                                <p:cTn id="189" presetClass="entr" nodeType="afterEffect" presetSubtype="16" presetID="23" grpId="38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200"/>
                            </p:stCondLst>
                            <p:childTnLst>
                              <p:par>
                                <p:cTn id="194" presetClass="entr" nodeType="afterEffect" presetSubtype="16" presetID="23" grpId="3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280"/>
                            </p:stCondLst>
                            <p:childTnLst>
                              <p:par>
                                <p:cTn id="199" presetClass="entr" nodeType="afterEffect" presetSubtype="16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4330"/>
                            </p:stCondLst>
                            <p:childTnLst>
                              <p:par>
                                <p:cTn id="204" presetClass="entr" nodeType="afterEffect" presetSubtype="16" presetID="23" grpId="4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5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410"/>
                            </p:stCondLst>
                            <p:childTnLst>
                              <p:par>
                                <p:cTn id="209" presetClass="entr" nodeType="afterEffect" presetSubtype="16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4460"/>
                            </p:stCondLst>
                            <p:childTnLst>
                              <p:par>
                                <p:cTn id="214" presetClass="entr" nodeType="afterEffect" presetSubtype="16" presetID="23" grpId="43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540"/>
                            </p:stCondLst>
                            <p:childTnLst>
                              <p:par>
                                <p:cTn id="219" presetClass="entr" nodeType="afterEffect" presetSubtype="16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590"/>
                            </p:stCondLst>
                            <p:childTnLst>
                              <p:par>
                                <p:cTn id="224" presetClass="entr" nodeType="afterEffect" presetSubtype="16" presetID="23" grpId="45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5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4670"/>
                            </p:stCondLst>
                            <p:childTnLst>
                              <p:par>
                                <p:cTn id="229" presetClass="entr" nodeType="afterEffect" presetSubtype="16" presetID="23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4720"/>
                            </p:stCondLst>
                            <p:childTnLst>
                              <p:par>
                                <p:cTn id="234" presetClass="entr" nodeType="afterEffect" presetSubtype="16" presetID="23" grpId="47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5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800"/>
                            </p:stCondLst>
                            <p:childTnLst>
                              <p:par>
                                <p:cTn id="239" presetClass="entr" nodeType="afterEffect" presetSubtype="16" presetID="23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850"/>
                            </p:stCondLst>
                            <p:childTnLst>
                              <p:par>
                                <p:cTn id="244" presetClass="entr" nodeType="afterEffect" presetSubtype="16" presetID="23" grpId="49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5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4930"/>
                            </p:stCondLst>
                            <p:childTnLst>
                              <p:par>
                                <p:cTn id="249" presetClass="entr" nodeType="afterEffect" presetSubtype="16" presetID="23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4980"/>
                            </p:stCondLst>
                            <p:childTnLst>
                              <p:par>
                                <p:cTn id="254" presetClass="entr" nodeType="afterEffect" presetSubtype="16" presetID="23" grpId="51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5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60"/>
                            </p:stCondLst>
                            <p:childTnLst>
                              <p:par>
                                <p:cTn id="259" presetClass="entr" nodeType="afterEffect" presetSubtype="16" presetID="23" grpId="52" fill="hold">
                                  <p:stCondLst>
                                    <p:cond delay="3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140"/>
                            </p:stCondLst>
                            <p:childTnLst>
                              <p:par>
                                <p:cTn id="264" presetClass="entr" nodeType="afterEffect" presetSubtype="16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5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190"/>
                            </p:stCondLst>
                            <p:childTnLst>
                              <p:par>
                                <p:cTn id="269" presetClass="entr" nodeType="afterEffect" presetSubtype="16" presetID="23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240"/>
                            </p:stCondLst>
                            <p:childTnLst>
                              <p:par>
                                <p:cTn id="274" presetClass="entr" nodeType="afterEffect" presetSubtype="16" presetID="23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5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Class="emph" nodeType="afterEffect" presetSubtype="0" presetID="26" grpId="56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80" dur="1000" fill="hold" tmFilter="0, 0; .2, .5; .8, .5; 1, 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1" dur="500" fill="hold" autoRev="1"/>
                                        <p:tgtEl>
                                          <p:spTgt spid="4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Class="emph" nodeType="withEffect" presetSubtype="0" presetID="26" grpId="57" fill="hold">
                                  <p:stCondLst>
                                    <p:cond delay="1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84" dur="1000" fill="hold" tmFilter="0, 0; .2, .5; .8, .5; 1, 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5" dur="500" fill="hold" autoRev="1"/>
                                        <p:tgtEl>
                                          <p:spTgt spid="5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Class="emph" nodeType="withEffect" presetSubtype="0" presetID="26" grpId="58" fill="hold">
                                  <p:stCondLst>
                                    <p:cond delay="1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88" dur="1000" fill="hold" tmFilter="0, 0; .2, .5; .8, .5; 1, 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9" dur="500" fill="hold" autoRev="1"/>
                                        <p:tgtEl>
                                          <p:spTgt spid="4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Class="emph" nodeType="withEffect" presetSubtype="0" presetID="26" grpId="59" fill="hold">
                                  <p:stCondLst>
                                    <p:cond delay="1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92" dur="1000" fill="hold" tmFilter="0, 0; .2, .5; .8, .5; 1, 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3" dur="500" fill="hold" autoRev="1"/>
                                        <p:tgtEl>
                                          <p:spTgt spid="4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Class="emph" nodeType="withEffect" presetSubtype="0" presetID="26" grpId="60" fill="hold">
                                  <p:stCondLst>
                                    <p:cond delay="1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96" dur="1000" fill="hold" tmFilter="0, 0; .2, .5; .8, .5; 1, 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7" dur="500" fill="hold" autoRev="1"/>
                                        <p:tgtEl>
                                          <p:spTgt spid="4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Class="emph" nodeType="withEffect" presetSubtype="0" presetID="26" grpId="61" fill="hold">
                                  <p:stCondLst>
                                    <p:cond delay="1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00" dur="1000" fill="hold" tmFilter="0, 0; .2, .5; .8, .5; 1, 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1" dur="500" fill="hold" autoRev="1"/>
                                        <p:tgtEl>
                                          <p:spTgt spid="4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Class="emph" nodeType="withEffect" presetSubtype="0" presetID="26" grpId="62" fill="hold">
                                  <p:stCondLst>
                                    <p:cond delay="1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04" dur="1000" fill="hold" tmFilter="0, 0; .2, .5; .8, .5; 1, 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5" dur="500" fill="hold" autoRev="1"/>
                                        <p:tgtEl>
                                          <p:spTgt spid="4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8" grpId="21"/>
      <p:bldP build="whole" bldLvl="1" animBg="1" rev="0" advAuto="0" spid="498" grpId="61"/>
      <p:bldP build="whole" bldLvl="1" animBg="1" rev="0" advAuto="0" spid="491" grpId="47"/>
      <p:bldP build="whole" bldLvl="1" animBg="1" rev="0" advAuto="0" spid="488" grpId="20"/>
      <p:bldP build="whole" bldLvl="1" animBg="1" rev="0" advAuto="0" spid="456" grpId="5"/>
      <p:bldP build="whole" bldLvl="1" animBg="1" rev="0" advAuto="0" spid="484" grpId="28"/>
      <p:bldP build="whole" bldLvl="1" animBg="1" rev="0" advAuto="0" spid="480" grpId="36"/>
      <p:bldP build="whole" bldLvl="1" animBg="1" rev="0" advAuto="0" spid="477" grpId="9"/>
      <p:bldP build="whole" bldLvl="1" animBg="1" rev="0" advAuto="0" spid="495" grpId="52"/>
      <p:bldP build="whole" bldLvl="1" animBg="1" rev="0" advAuto="0" spid="473" grpId="17"/>
      <p:bldP build="whole" bldLvl="1" animBg="1" rev="0" advAuto="0" spid="476" grpId="44"/>
      <p:bldP build="whole" bldLvl="1" animBg="1" rev="0" advAuto="0" spid="495" grpId="59"/>
      <p:bldP build="whole" bldLvl="1" animBg="1" rev="0" advAuto="0" spid="499" grpId="55"/>
      <p:bldP build="whole" bldLvl="1" animBg="1" rev="0" advAuto="0" spid="493" grpId="2"/>
      <p:bldP build="whole" bldLvl="1" animBg="1" rev="0" advAuto="0" spid="458" grpId="23"/>
      <p:bldP build="whole" bldLvl="1" animBg="1" rev="0" advAuto="0" spid="466" grpId="7"/>
      <p:bldP build="whole" bldLvl="1" animBg="1" rev="0" advAuto="0" spid="469" grpId="34"/>
      <p:bldP build="whole" bldLvl="1" animBg="1" rev="0" advAuto="0" spid="465" grpId="42"/>
      <p:bldP build="whole" bldLvl="1" animBg="1" rev="0" advAuto="0" spid="499" grpId="62"/>
      <p:bldP build="whole" bldLvl="1" animBg="1" rev="0" advAuto="0" spid="459" grpId="32"/>
      <p:bldP build="whole" bldLvl="1" animBg="1" rev="0" advAuto="0" spid="449" grpId="30"/>
      <p:bldP build="whole" bldLvl="1" animBg="1" rev="0" advAuto="0" spid="496" grpId="50"/>
      <p:bldP build="whole" bldLvl="1" animBg="1" rev="0" advAuto="0" spid="451" grpId="4"/>
      <p:bldP build="whole" bldLvl="1" animBg="1" rev="0" advAuto="0" spid="489" grpId="29"/>
      <p:bldP build="whole" bldLvl="1" animBg="1" rev="0" advAuto="0" spid="455" grpId="40"/>
      <p:bldP build="whole" bldLvl="1" animBg="1" rev="0" advAuto="0" spid="485" grpId="37"/>
      <p:bldP build="whole" bldLvl="1" animBg="1" rev="0" advAuto="0" spid="482" grpId="10"/>
      <p:bldP build="whole" bldLvl="1" animBg="1" rev="0" advAuto="0" spid="500" grpId="51"/>
      <p:bldP build="whole" bldLvl="1" animBg="1" rev="0" advAuto="0" spid="481" grpId="45"/>
      <p:bldP build="whole" bldLvl="1" animBg="1" rev="0" advAuto="0" spid="478" grpId="18"/>
      <p:bldP build="whole" bldLvl="1" animBg="1" rev="0" advAuto="0" spid="496" grpId="56"/>
      <p:bldP build="whole" bldLvl="1" animBg="1" rev="0" advAuto="0" spid="447" grpId="12"/>
      <p:bldP build="whole" bldLvl="1" animBg="1" rev="0" advAuto="0" spid="474" grpId="26"/>
      <p:bldP build="whole" bldLvl="1" animBg="1" rev="0" advAuto="0" spid="500" grpId="57"/>
      <p:bldP build="whole" bldLvl="1" animBg="1" rev="0" advAuto="0" spid="450" grpId="39"/>
      <p:bldP build="whole" bldLvl="1" animBg="1" rev="0" advAuto="0" spid="470" grpId="43"/>
      <p:bldP build="whole" bldLvl="1" animBg="1" rev="0" advAuto="0" spid="467" grpId="16"/>
      <p:bldP build="whole" bldLvl="1" animBg="1" rev="0" advAuto="0" spid="461" grpId="6"/>
      <p:bldP build="whole" bldLvl="1" animBg="1" rev="0" advAuto="0" spid="463" grpId="24"/>
      <p:bldP build="whole" bldLvl="1" animBg="1" rev="0" advAuto="0" spid="452" grpId="13"/>
      <p:bldP build="whole" bldLvl="1" animBg="1" rev="0" advAuto="0" spid="497" grpId="53"/>
      <p:bldP build="whole" bldLvl="1" animBg="1" rev="0" advAuto="0" spid="446" grpId="3"/>
      <p:bldP build="whole" bldLvl="1" animBg="1" rev="0" advAuto="0" spid="497" grpId="60"/>
      <p:bldP build="whole" bldLvl="1" animBg="1" rev="0" advAuto="0" spid="490" grpId="38"/>
      <p:bldP build="whole" bldLvl="1" animBg="1" rev="0" advAuto="0" spid="487" grpId="11"/>
      <p:bldP build="whole" bldLvl="1" animBg="1" rev="0" advAuto="0" spid="486" grpId="46"/>
      <p:bldP build="whole" bldLvl="1" animBg="1" rev="0" advAuto="0" spid="483" grpId="19"/>
      <p:bldP build="whole" bldLvl="1" animBg="1" rev="0" advAuto="0" spid="454" grpId="31"/>
      <p:bldP build="whole" bldLvl="1" animBg="1" rev="0" advAuto="0" spid="460" grpId="41"/>
      <p:bldP build="whole" bldLvl="1" animBg="1" rev="0" advAuto="0" spid="479" grpId="27"/>
      <p:bldP build="whole" bldLvl="1" animBg="1" rev="0" advAuto="0" spid="462" grpId="15"/>
      <p:bldP build="whole" bldLvl="1" animBg="1" rev="0" advAuto="0" spid="475" grpId="35"/>
      <p:bldP build="whole" bldLvl="1" animBg="1" rev="0" advAuto="0" spid="472" grpId="8"/>
      <p:bldP build="whole" bldLvl="1" animBg="1" rev="0" advAuto="0" spid="457" grpId="14"/>
      <p:bldP build="whole" bldLvl="1" animBg="1" rev="0" advAuto="0" spid="453" grpId="22"/>
      <p:bldP build="whole" bldLvl="1" animBg="1" rev="0" advAuto="0" spid="494" grpId="49"/>
      <p:bldP build="whole" bldLvl="1" animBg="1" rev="0" advAuto="0" spid="471" grpId="48"/>
      <p:bldP build="whole" bldLvl="1" animBg="1" rev="0" advAuto="0" spid="468" grpId="25"/>
      <p:bldP build="whole" bldLvl="1" animBg="1" rev="0" advAuto="0" spid="494" grpId="58"/>
      <p:bldP build="whole" bldLvl="1" animBg="1" rev="0" advAuto="0" spid="464" grpId="33"/>
      <p:bldP build="whole" bldLvl="1" animBg="1" rev="0" advAuto="0" spid="498" grpId="54"/>
      <p:bldP build="whole" bldLvl="1" animBg="1" rev="0" advAuto="0" spid="49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treasure openning.gif" descr="treasure openning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5000" y="5570775"/>
            <a:ext cx="10160000" cy="762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6" name="Group"/>
          <p:cNvGrpSpPr/>
          <p:nvPr/>
        </p:nvGrpSpPr>
        <p:grpSpPr>
          <a:xfrm>
            <a:off x="8499744" y="3288419"/>
            <a:ext cx="2667001" cy="2667001"/>
            <a:chOff x="0" y="0"/>
            <a:chExt cx="2667000" cy="2667000"/>
          </a:xfrm>
        </p:grpSpPr>
        <p:pic>
          <p:nvPicPr>
            <p:cNvPr id="504" name="gemstone.png" descr="gemston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667000" cy="26670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reflection blurRad="0" stA="82330" stPos="0" endA="0" endPos="40000" dist="0" dir="5400000" fadeDir="5400000" sx="100000" sy="-100000" kx="0" ky="0" algn="bl" rotWithShape="0"/>
            </a:effectLst>
          </p:spPr>
        </p:pic>
        <p:sp>
          <p:nvSpPr>
            <p:cNvPr id="505" name="int8"/>
            <p:cNvSpPr txBox="1"/>
            <p:nvPr/>
          </p:nvSpPr>
          <p:spPr>
            <a:xfrm>
              <a:off x="628736" y="906462"/>
              <a:ext cx="1409528" cy="85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sz="4100">
                  <a:solidFill>
                    <a:srgbClr val="222222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int8</a:t>
              </a:r>
            </a:p>
          </p:txBody>
        </p:sp>
      </p:grpSp>
      <p:grpSp>
        <p:nvGrpSpPr>
          <p:cNvPr id="509" name="Group"/>
          <p:cNvGrpSpPr/>
          <p:nvPr/>
        </p:nvGrpSpPr>
        <p:grpSpPr>
          <a:xfrm>
            <a:off x="10731500" y="3288419"/>
            <a:ext cx="2667000" cy="2667001"/>
            <a:chOff x="0" y="0"/>
            <a:chExt cx="2667000" cy="2667000"/>
          </a:xfrm>
        </p:grpSpPr>
        <p:pic>
          <p:nvPicPr>
            <p:cNvPr id="507" name="gemstone.png" descr="gemston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667000" cy="26670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reflection blurRad="0" stA="82330" stPos="0" endA="0" endPos="40000" dist="0" dir="5400000" fadeDir="5400000" sx="100000" sy="-100000" kx="0" ky="0" algn="bl" rotWithShape="0"/>
            </a:effectLst>
          </p:spPr>
        </p:pic>
        <p:sp>
          <p:nvSpPr>
            <p:cNvPr id="508" name="int16"/>
            <p:cNvSpPr txBox="1"/>
            <p:nvPr/>
          </p:nvSpPr>
          <p:spPr>
            <a:xfrm>
              <a:off x="471992" y="906462"/>
              <a:ext cx="1723016" cy="85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sz="4100">
                  <a:solidFill>
                    <a:srgbClr val="222222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int16</a:t>
              </a:r>
            </a:p>
          </p:txBody>
        </p:sp>
      </p:grpSp>
      <p:grpSp>
        <p:nvGrpSpPr>
          <p:cNvPr id="512" name="Group"/>
          <p:cNvGrpSpPr/>
          <p:nvPr/>
        </p:nvGrpSpPr>
        <p:grpSpPr>
          <a:xfrm>
            <a:off x="6285587" y="3288419"/>
            <a:ext cx="2667001" cy="2667001"/>
            <a:chOff x="0" y="0"/>
            <a:chExt cx="2667000" cy="2667000"/>
          </a:xfrm>
        </p:grpSpPr>
        <p:pic>
          <p:nvPicPr>
            <p:cNvPr id="510" name="gemstone.png" descr="gemston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667000" cy="26670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reflection blurRad="0" stA="82330" stPos="0" endA="0" endPos="40000" dist="0" dir="5400000" fadeDir="5400000" sx="100000" sy="-100000" kx="0" ky="0" algn="bl" rotWithShape="0"/>
            </a:effectLst>
          </p:spPr>
        </p:pic>
        <p:sp>
          <p:nvSpPr>
            <p:cNvPr id="511" name="int"/>
            <p:cNvSpPr txBox="1"/>
            <p:nvPr/>
          </p:nvSpPr>
          <p:spPr>
            <a:xfrm>
              <a:off x="785480" y="906462"/>
              <a:ext cx="1096040" cy="85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sz="4100">
                  <a:solidFill>
                    <a:srgbClr val="222222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int</a:t>
              </a:r>
            </a:p>
          </p:txBody>
        </p:sp>
      </p:grpSp>
      <p:grpSp>
        <p:nvGrpSpPr>
          <p:cNvPr id="515" name="Group"/>
          <p:cNvGrpSpPr/>
          <p:nvPr/>
        </p:nvGrpSpPr>
        <p:grpSpPr>
          <a:xfrm>
            <a:off x="12951442" y="3288419"/>
            <a:ext cx="2667001" cy="2667001"/>
            <a:chOff x="0" y="0"/>
            <a:chExt cx="2667000" cy="2667000"/>
          </a:xfrm>
        </p:grpSpPr>
        <p:pic>
          <p:nvPicPr>
            <p:cNvPr id="513" name="gemstone.png" descr="gemston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667000" cy="26670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reflection blurRad="0" stA="82330" stPos="0" endA="0" endPos="40000" dist="0" dir="5400000" fadeDir="5400000" sx="100000" sy="-100000" kx="0" ky="0" algn="bl" rotWithShape="0"/>
            </a:effectLst>
          </p:spPr>
        </p:pic>
        <p:sp>
          <p:nvSpPr>
            <p:cNvPr id="514" name="int32"/>
            <p:cNvSpPr txBox="1"/>
            <p:nvPr/>
          </p:nvSpPr>
          <p:spPr>
            <a:xfrm>
              <a:off x="471992" y="906462"/>
              <a:ext cx="1723016" cy="85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sz="4100">
                  <a:solidFill>
                    <a:srgbClr val="222222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int32</a:t>
              </a:r>
            </a:p>
          </p:txBody>
        </p:sp>
      </p:grpSp>
      <p:grpSp>
        <p:nvGrpSpPr>
          <p:cNvPr id="518" name="Group"/>
          <p:cNvGrpSpPr/>
          <p:nvPr/>
        </p:nvGrpSpPr>
        <p:grpSpPr>
          <a:xfrm>
            <a:off x="15177413" y="3288419"/>
            <a:ext cx="2667001" cy="2667001"/>
            <a:chOff x="0" y="0"/>
            <a:chExt cx="2667000" cy="2667000"/>
          </a:xfrm>
        </p:grpSpPr>
        <p:pic>
          <p:nvPicPr>
            <p:cNvPr id="516" name="gemstone.png" descr="gemston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667000" cy="26670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reflection blurRad="0" stA="82330" stPos="0" endA="0" endPos="40000" dist="0" dir="5400000" fadeDir="5400000" sx="100000" sy="-100000" kx="0" ky="0" algn="bl" rotWithShape="0"/>
            </a:effectLst>
          </p:spPr>
        </p:pic>
        <p:sp>
          <p:nvSpPr>
            <p:cNvPr id="517" name="int64"/>
            <p:cNvSpPr txBox="1"/>
            <p:nvPr/>
          </p:nvSpPr>
          <p:spPr>
            <a:xfrm>
              <a:off x="471992" y="906462"/>
              <a:ext cx="1723016" cy="85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sz="4100">
                  <a:solidFill>
                    <a:srgbClr val="222222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int64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400"/>
                            </p:stCondLst>
                            <p:childTnLst>
                              <p:par>
                                <p:cTn id="21" presetClass="entr" nodeType="afterEffect" presetID="10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xit" nodeType="click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7" dur="1250" fill="hold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Class="exit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1" dur="1250" fill="hold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Class="exit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5" dur="1250" fill="hold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Class="exit" nodeType="after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9" dur="1250" fill="hold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Class="exit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3" dur="1250" fill="hold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5" grpId="4"/>
      <p:bldP build="whole" bldLvl="1" animBg="1" rev="0" advAuto="0" spid="509" grpId="13"/>
      <p:bldP build="whole" bldLvl="1" animBg="1" rev="0" advAuto="0" spid="518" grpId="15"/>
      <p:bldP build="whole" bldLvl="1" animBg="1" rev="0" advAuto="0" spid="509" grpId="3"/>
      <p:bldP build="whole" bldLvl="1" animBg="1" rev="0" advAuto="0" spid="512" grpId="11"/>
      <p:bldP build="whole" bldLvl="1" animBg="1" rev="0" advAuto="0" spid="506" grpId="12"/>
      <p:bldP build="whole" bldLvl="1" animBg="1" rev="0" advAuto="0" spid="515" grpId="14"/>
      <p:bldP build="whole" bldLvl="1" animBg="1" rev="0" advAuto="0" spid="512" grpId="1"/>
      <p:bldP build="whole" bldLvl="1" animBg="1" rev="0" advAuto="0" spid="506" grpId="2"/>
      <p:bldP build="whole" bldLvl="1" animBg="1" rev="0" advAuto="0" spid="518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