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889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143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889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889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889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889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889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889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8" name="Shape 178"/>
          <p:cNvSpPr/>
          <p:nvPr>
            <p:ph type="sldImg"/>
          </p:nvPr>
        </p:nvSpPr>
        <p:spPr>
          <a:xfrm>
            <a:off x="1143000" y="685800"/>
            <a:ext cx="4572000" cy="3429000"/>
          </a:xfrm>
          <a:prstGeom prst="rect">
            <a:avLst/>
          </a:prstGeom>
        </p:spPr>
        <p:txBody>
          <a:bodyPr/>
          <a:lstStyle/>
          <a:p>
            <a:pPr/>
          </a:p>
        </p:txBody>
      </p:sp>
      <p:sp>
        <p:nvSpPr>
          <p:cNvPr id="179" name="Shape 1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5" name="Line"/>
          <p:cNvSpPr/>
          <p:nvPr/>
        </p:nvSpPr>
        <p:spPr>
          <a:xfrm flipV="1">
            <a:off x="3619500" y="8635632"/>
            <a:ext cx="17145000" cy="369"/>
          </a:xfrm>
          <a:prstGeom prst="line">
            <a:avLst/>
          </a:prstGeom>
          <a:ln w="508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16" name="Title Text"/>
          <p:cNvSpPr txBox="1"/>
          <p:nvPr>
            <p:ph type="title"/>
          </p:nvPr>
        </p:nvSpPr>
        <p:spPr>
          <a:xfrm>
            <a:off x="3619500" y="9036843"/>
            <a:ext cx="17145000" cy="3804048"/>
          </a:xfrm>
          <a:prstGeom prst="rect">
            <a:avLst/>
          </a:prstGeom>
        </p:spPr>
        <p:txBody>
          <a:bodyPr lIns="71437" tIns="71437" rIns="71437" bIns="71437"/>
          <a:lstStyle>
            <a:lvl1pPr algn="l" defTabSz="821531">
              <a:lnSpc>
                <a:spcPct val="80000"/>
              </a:lnSpc>
              <a:defRPr b="0" cap="all" sz="23800">
                <a:solidFill>
                  <a:schemeClr val="accent1"/>
                </a:solidFill>
                <a:latin typeface="+mn-lt"/>
                <a:ea typeface="+mn-ea"/>
                <a:cs typeface="+mn-cs"/>
                <a:sym typeface="DIN Condensed"/>
              </a:defRPr>
            </a:lvl1pPr>
          </a:lstStyle>
          <a:p>
            <a:pPr/>
            <a:r>
              <a:t>Title Text</a:t>
            </a:r>
          </a:p>
        </p:txBody>
      </p:sp>
      <p:sp>
        <p:nvSpPr>
          <p:cNvPr id="17" name="Body Level One…"/>
          <p:cNvSpPr txBox="1"/>
          <p:nvPr>
            <p:ph type="body" sz="quarter" idx="1"/>
          </p:nvPr>
        </p:nvSpPr>
        <p:spPr>
          <a:xfrm>
            <a:off x="3619500" y="6000750"/>
            <a:ext cx="17145000" cy="2536032"/>
          </a:xfrm>
          <a:prstGeom prst="rect">
            <a:avLst/>
          </a:prstGeom>
        </p:spPr>
        <p:txBody>
          <a:bodyPr lIns="71437" tIns="71437" rIns="71437" bIns="71437" anchor="b">
            <a:normAutofit fontScale="100000" lnSpcReduction="0"/>
          </a:bodyPr>
          <a:lstStyle>
            <a:lvl1pPr defTabSz="821531">
              <a:lnSpc>
                <a:spcPct val="80000"/>
              </a:lnSpc>
              <a:spcBef>
                <a:spcPts val="3200"/>
              </a:spcBef>
              <a:defRPr cap="all" sz="7400">
                <a:solidFill>
                  <a:srgbClr val="A6AAA9"/>
                </a:solidFill>
                <a:latin typeface="DIN Alternate"/>
                <a:ea typeface="DIN Alternate"/>
                <a:cs typeface="DIN Alternate"/>
                <a:sym typeface="DIN Alternate"/>
              </a:defRPr>
            </a:lvl1pPr>
            <a:lvl2pPr defTabSz="821531">
              <a:lnSpc>
                <a:spcPct val="80000"/>
              </a:lnSpc>
              <a:spcBef>
                <a:spcPts val="3200"/>
              </a:spcBef>
              <a:defRPr cap="all" sz="7400">
                <a:solidFill>
                  <a:srgbClr val="A6AAA9"/>
                </a:solidFill>
                <a:latin typeface="DIN Alternate"/>
                <a:ea typeface="DIN Alternate"/>
                <a:cs typeface="DIN Alternate"/>
                <a:sym typeface="DIN Alternate"/>
              </a:defRPr>
            </a:lvl2pPr>
            <a:lvl3pPr defTabSz="821531">
              <a:lnSpc>
                <a:spcPct val="80000"/>
              </a:lnSpc>
              <a:spcBef>
                <a:spcPts val="3200"/>
              </a:spcBef>
              <a:defRPr cap="all" sz="7400">
                <a:solidFill>
                  <a:srgbClr val="A6AAA9"/>
                </a:solidFill>
                <a:latin typeface="DIN Alternate"/>
                <a:ea typeface="DIN Alternate"/>
                <a:cs typeface="DIN Alternate"/>
                <a:sym typeface="DIN Alternate"/>
              </a:defRPr>
            </a:lvl3pPr>
            <a:lvl4pPr defTabSz="821531">
              <a:lnSpc>
                <a:spcPct val="80000"/>
              </a:lnSpc>
              <a:spcBef>
                <a:spcPts val="3200"/>
              </a:spcBef>
              <a:defRPr cap="all" sz="7400">
                <a:solidFill>
                  <a:srgbClr val="A6AAA9"/>
                </a:solidFill>
                <a:latin typeface="DIN Alternate"/>
                <a:ea typeface="DIN Alternate"/>
                <a:cs typeface="DIN Alternate"/>
                <a:sym typeface="DIN Alternate"/>
              </a:defRPr>
            </a:lvl4pPr>
            <a:lvl5pPr defTabSz="821531">
              <a:lnSpc>
                <a:spcPct val="80000"/>
              </a:lnSpc>
              <a:spcBef>
                <a:spcPts val="3200"/>
              </a:spcBef>
              <a:defRPr cap="all" sz="7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20222926"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222222"/>
        </a:solidFill>
      </p:bgPr>
    </p:bg>
    <p:spTree>
      <p:nvGrpSpPr>
        <p:cNvPr id="1" name=""/>
        <p:cNvGrpSpPr/>
        <p:nvPr/>
      </p:nvGrpSpPr>
      <p:grpSpPr>
        <a:xfrm>
          <a:off x="0" y="0"/>
          <a:ext cx="0" cy="0"/>
          <a:chOff x="0" y="0"/>
          <a:chExt cx="0" cy="0"/>
        </a:xfrm>
      </p:grpSpPr>
      <p:sp>
        <p:nvSpPr>
          <p:cNvPr id="107"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108" name="Text"/>
          <p:cNvSpPr txBox="1"/>
          <p:nvPr>
            <p:ph type="body" sz="quarter" idx="13"/>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109" name="Body Level One…"/>
          <p:cNvSpPr txBox="1"/>
          <p:nvPr>
            <p:ph type="body" idx="1"/>
          </p:nvPr>
        </p:nvSpPr>
        <p:spPr>
          <a:xfrm>
            <a:off x="3619500" y="3857625"/>
            <a:ext cx="17145000" cy="8590360"/>
          </a:xfrm>
          <a:prstGeom prst="rect">
            <a:avLst/>
          </a:prstGeom>
        </p:spPr>
        <p:txBody>
          <a:bodyPr lIns="71437" tIns="71437" rIns="71437" bIns="71437">
            <a:normAutofit fontScale="100000" lnSpcReduction="0"/>
          </a:bodyPr>
          <a:lstStyle>
            <a:lvl1pPr marL="196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1pPr>
            <a:lvl2pPr marL="640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2pPr>
            <a:lvl3pPr marL="1085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3pPr>
            <a:lvl4pPr marL="1529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4pPr>
            <a:lvl5pPr marL="1974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7" name="Image"/>
          <p:cNvSpPr/>
          <p:nvPr>
            <p:ph type="pic" sz="half" idx="13"/>
          </p:nvPr>
        </p:nvSpPr>
        <p:spPr>
          <a:xfrm>
            <a:off x="10730571" y="-127694"/>
            <a:ext cx="12072938" cy="7092851"/>
          </a:xfrm>
          <a:prstGeom prst="rect">
            <a:avLst/>
          </a:prstGeom>
        </p:spPr>
        <p:txBody>
          <a:bodyPr lIns="91439" tIns="45719" rIns="91439" bIns="45719"/>
          <a:lstStyle/>
          <a:p>
            <a:pPr/>
          </a:p>
        </p:txBody>
      </p:sp>
      <p:sp>
        <p:nvSpPr>
          <p:cNvPr id="118" name="Image"/>
          <p:cNvSpPr/>
          <p:nvPr>
            <p:ph type="pic" sz="half" idx="14"/>
          </p:nvPr>
        </p:nvSpPr>
        <p:spPr>
          <a:xfrm>
            <a:off x="11371196" y="6554390"/>
            <a:ext cx="10785607" cy="7340204"/>
          </a:xfrm>
          <a:prstGeom prst="rect">
            <a:avLst/>
          </a:prstGeom>
        </p:spPr>
        <p:txBody>
          <a:bodyPr lIns="91439" tIns="45719" rIns="91439" bIns="45719"/>
          <a:lstStyle/>
          <a:p>
            <a:pPr/>
          </a:p>
        </p:txBody>
      </p:sp>
      <p:sp>
        <p:nvSpPr>
          <p:cNvPr id="119" name="Image"/>
          <p:cNvSpPr/>
          <p:nvPr>
            <p:ph type="pic" idx="15"/>
          </p:nvPr>
        </p:nvSpPr>
        <p:spPr>
          <a:xfrm>
            <a:off x="1619250" y="-17860"/>
            <a:ext cx="12460638" cy="13751720"/>
          </a:xfrm>
          <a:prstGeom prst="rect">
            <a:avLst/>
          </a:prstGeom>
        </p:spPr>
        <p:txBody>
          <a:bodyPr lIns="91439" tIns="45719" rIns="91439" bIns="45719"/>
          <a:lstStyle/>
          <a:p>
            <a:pPr/>
          </a:p>
        </p:txBody>
      </p:sp>
      <p:sp>
        <p:nvSpPr>
          <p:cNvPr id="120"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222222"/>
        </a:solidFill>
      </p:bgPr>
    </p:bg>
    <p:spTree>
      <p:nvGrpSpPr>
        <p:cNvPr id="1" name=""/>
        <p:cNvGrpSpPr/>
        <p:nvPr/>
      </p:nvGrpSpPr>
      <p:grpSpPr>
        <a:xfrm>
          <a:off x="0" y="0"/>
          <a:ext cx="0" cy="0"/>
          <a:chOff x="0" y="0"/>
          <a:chExt cx="0" cy="0"/>
        </a:xfrm>
      </p:grpSpPr>
      <p:sp>
        <p:nvSpPr>
          <p:cNvPr id="127"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128" name="Callout"/>
          <p:cNvSpPr/>
          <p:nvPr/>
        </p:nvSpPr>
        <p:spPr>
          <a:xfrm>
            <a:off x="3708796" y="3321843"/>
            <a:ext cx="16966408" cy="7353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3" y="0"/>
                </a:moveTo>
                <a:cubicBezTo>
                  <a:pt x="100" y="0"/>
                  <a:pt x="0" y="230"/>
                  <a:pt x="0" y="515"/>
                </a:cubicBezTo>
                <a:lnTo>
                  <a:pt x="0" y="18790"/>
                </a:lnTo>
                <a:cubicBezTo>
                  <a:pt x="0" y="19075"/>
                  <a:pt x="100" y="19306"/>
                  <a:pt x="223" y="19306"/>
                </a:cubicBezTo>
                <a:lnTo>
                  <a:pt x="17228" y="19306"/>
                </a:lnTo>
                <a:lnTo>
                  <a:pt x="17850" y="21600"/>
                </a:lnTo>
                <a:lnTo>
                  <a:pt x="18471" y="19306"/>
                </a:lnTo>
                <a:lnTo>
                  <a:pt x="21377" y="19306"/>
                </a:lnTo>
                <a:cubicBezTo>
                  <a:pt x="21500" y="19306"/>
                  <a:pt x="21600" y="19075"/>
                  <a:pt x="21600" y="18790"/>
                </a:cubicBezTo>
                <a:lnTo>
                  <a:pt x="21600" y="515"/>
                </a:lnTo>
                <a:cubicBezTo>
                  <a:pt x="21600" y="230"/>
                  <a:pt x="21500" y="0"/>
                  <a:pt x="21377" y="0"/>
                </a:cubicBezTo>
                <a:lnTo>
                  <a:pt x="223" y="0"/>
                </a:lnTo>
                <a:close/>
              </a:path>
            </a:pathLst>
          </a:custGeom>
          <a:solidFill>
            <a:schemeClr val="accent1"/>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129" name="Type a quote here."/>
          <p:cNvSpPr txBox="1"/>
          <p:nvPr>
            <p:ph type="body" sz="quarter" idx="13"/>
          </p:nvPr>
        </p:nvSpPr>
        <p:spPr>
          <a:xfrm>
            <a:off x="4298156" y="4089796"/>
            <a:ext cx="15787688" cy="1821658"/>
          </a:xfrm>
          <a:prstGeom prst="rect">
            <a:avLst/>
          </a:prstGeom>
        </p:spPr>
        <p:txBody>
          <a:bodyPr lIns="71437" tIns="71437" rIns="71437" bIns="71437">
            <a:spAutoFit/>
          </a:bodyPr>
          <a:lstStyle>
            <a:lvl1pPr defTabSz="821531">
              <a:lnSpc>
                <a:spcPct val="80000"/>
              </a:lnSpc>
              <a:defRPr cap="all" sz="13200">
                <a:solidFill>
                  <a:srgbClr val="FFFFFF"/>
                </a:solidFill>
                <a:latin typeface="+mn-lt"/>
                <a:ea typeface="+mn-ea"/>
                <a:cs typeface="+mn-cs"/>
                <a:sym typeface="DIN Condensed"/>
              </a:defRPr>
            </a:lvl1pPr>
          </a:lstStyle>
          <a:p>
            <a:pPr/>
            <a:r>
              <a:t>Type a quote here.</a:t>
            </a:r>
          </a:p>
        </p:txBody>
      </p:sp>
      <p:sp>
        <p:nvSpPr>
          <p:cNvPr id="130" name="Johnny Appleseed"/>
          <p:cNvSpPr txBox="1"/>
          <p:nvPr>
            <p:ph type="body" sz="quarter" idx="14"/>
          </p:nvPr>
        </p:nvSpPr>
        <p:spPr>
          <a:xfrm>
            <a:off x="3619500" y="10953750"/>
            <a:ext cx="17145000" cy="1219201"/>
          </a:xfrm>
          <a:prstGeom prst="rect">
            <a:avLst/>
          </a:prstGeom>
        </p:spPr>
        <p:txBody>
          <a:bodyPr lIns="71437" tIns="71437" rIns="71437" bIns="71437">
            <a:spAutoFit/>
          </a:bodyPr>
          <a:lstStyle>
            <a:lvl1pPr algn="r" defTabSz="821531">
              <a:lnSpc>
                <a:spcPct val="80000"/>
              </a:lnSpc>
              <a:defRPr sz="8400">
                <a:solidFill>
                  <a:srgbClr val="838787"/>
                </a:solidFill>
                <a:latin typeface="+mn-lt"/>
                <a:ea typeface="+mn-ea"/>
                <a:cs typeface="+mn-cs"/>
                <a:sym typeface="DIN Condensed"/>
              </a:defRPr>
            </a:lvl1pPr>
          </a:lstStyle>
          <a:p>
            <a:pPr/>
            <a:r>
              <a:t>Johnny Appleseed</a:t>
            </a:r>
          </a:p>
        </p:txBody>
      </p:sp>
      <p:sp>
        <p:nvSpPr>
          <p:cNvPr id="131" name="Text"/>
          <p:cNvSpPr txBox="1"/>
          <p:nvPr>
            <p:ph type="body" sz="quarter" idx="15"/>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132"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9" name="Type a quote here."/>
          <p:cNvSpPr txBox="1"/>
          <p:nvPr>
            <p:ph type="body" sz="quarter" idx="13"/>
          </p:nvPr>
        </p:nvSpPr>
        <p:spPr>
          <a:xfrm>
            <a:off x="11334750" y="3714750"/>
            <a:ext cx="9429750" cy="3518297"/>
          </a:xfrm>
          <a:prstGeom prst="rect">
            <a:avLst/>
          </a:prstGeom>
        </p:spPr>
        <p:txBody>
          <a:bodyPr lIns="71437" tIns="71437" rIns="71437" bIns="71437">
            <a:spAutoFit/>
          </a:bodyPr>
          <a:lstStyle>
            <a:lvl1pPr defTabSz="821531">
              <a:lnSpc>
                <a:spcPct val="80000"/>
              </a:lnSpc>
              <a:defRPr cap="all" sz="13200">
                <a:solidFill>
                  <a:srgbClr val="FFFFFF"/>
                </a:solidFill>
                <a:latin typeface="+mn-lt"/>
                <a:ea typeface="+mn-ea"/>
                <a:cs typeface="+mn-cs"/>
                <a:sym typeface="DIN Condensed"/>
              </a:defRPr>
            </a:lvl1pPr>
          </a:lstStyle>
          <a:p>
            <a:pPr/>
            <a:r>
              <a:t>Type a quote here.</a:t>
            </a:r>
          </a:p>
        </p:txBody>
      </p:sp>
      <p:sp>
        <p:nvSpPr>
          <p:cNvPr id="140" name="Image"/>
          <p:cNvSpPr/>
          <p:nvPr>
            <p:ph type="pic" idx="14"/>
          </p:nvPr>
        </p:nvSpPr>
        <p:spPr>
          <a:xfrm>
            <a:off x="1619250" y="-17860"/>
            <a:ext cx="12460638" cy="13751720"/>
          </a:xfrm>
          <a:prstGeom prst="rect">
            <a:avLst/>
          </a:prstGeom>
        </p:spPr>
        <p:txBody>
          <a:bodyPr lIns="91439" tIns="45719" rIns="91439" bIns="45719"/>
          <a:lstStyle/>
          <a:p>
            <a:pPr/>
          </a:p>
        </p:txBody>
      </p:sp>
      <p:sp>
        <p:nvSpPr>
          <p:cNvPr id="141" name="Johnny Appleseed"/>
          <p:cNvSpPr txBox="1"/>
          <p:nvPr>
            <p:ph type="body" sz="quarter" idx="15"/>
          </p:nvPr>
        </p:nvSpPr>
        <p:spPr>
          <a:xfrm>
            <a:off x="11334750" y="10951369"/>
            <a:ext cx="9429750" cy="1219201"/>
          </a:xfrm>
          <a:prstGeom prst="rect">
            <a:avLst/>
          </a:prstGeom>
        </p:spPr>
        <p:txBody>
          <a:bodyPr lIns="71437" tIns="71437" rIns="71437" bIns="71437" anchor="ctr">
            <a:spAutoFit/>
          </a:bodyPr>
          <a:lstStyle>
            <a:lvl1pPr defTabSz="642937">
              <a:defRPr sz="8400">
                <a:solidFill>
                  <a:srgbClr val="232323"/>
                </a:solidFill>
                <a:latin typeface="+mn-lt"/>
                <a:ea typeface="+mn-ea"/>
                <a:cs typeface="+mn-cs"/>
                <a:sym typeface="DIN Condensed"/>
              </a:defRPr>
            </a:lvl1pPr>
          </a:lstStyle>
          <a:p>
            <a:pPr/>
            <a:r>
              <a:t>Johnny Appleseed</a:t>
            </a:r>
          </a:p>
        </p:txBody>
      </p:sp>
      <p:sp>
        <p:nvSpPr>
          <p:cNvPr id="142"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9" name="Image"/>
          <p:cNvSpPr/>
          <p:nvPr>
            <p:ph type="pic" idx="13"/>
          </p:nvPr>
        </p:nvSpPr>
        <p:spPr>
          <a:xfrm>
            <a:off x="1762125" y="-17860"/>
            <a:ext cx="20833095" cy="13751720"/>
          </a:xfrm>
          <a:prstGeom prst="rect">
            <a:avLst/>
          </a:prstGeom>
        </p:spPr>
        <p:txBody>
          <a:bodyPr lIns="91439" tIns="45719" rIns="91439" bIns="45719"/>
          <a:lstStyle/>
          <a:p>
            <a:pPr/>
          </a:p>
        </p:txBody>
      </p:sp>
      <p:sp>
        <p:nvSpPr>
          <p:cNvPr id="150"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7"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64"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71" name="Title Text"/>
          <p:cNvSpPr txBox="1"/>
          <p:nvPr>
            <p:ph type="title"/>
          </p:nvPr>
        </p:nvSpPr>
        <p:spPr>
          <a:prstGeom prst="rect">
            <a:avLst/>
          </a:prstGeom>
        </p:spPr>
        <p:txBody>
          <a:bodyPr/>
          <a:lstStyle/>
          <a:p>
            <a:pPr/>
            <a:r>
              <a:t>Title Text</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5" name="Image"/>
          <p:cNvSpPr/>
          <p:nvPr>
            <p:ph type="pic" idx="13"/>
          </p:nvPr>
        </p:nvSpPr>
        <p:spPr>
          <a:xfrm>
            <a:off x="1762125" y="-17860"/>
            <a:ext cx="20833095" cy="13751720"/>
          </a:xfrm>
          <a:prstGeom prst="rect">
            <a:avLst/>
          </a:prstGeom>
        </p:spPr>
        <p:txBody>
          <a:bodyPr lIns="91439" tIns="45719" rIns="91439" bIns="45719"/>
          <a:lstStyle/>
          <a:p>
            <a:pPr/>
          </a:p>
        </p:txBody>
      </p:sp>
      <p:sp>
        <p:nvSpPr>
          <p:cNvPr id="26" name="Line"/>
          <p:cNvSpPr/>
          <p:nvPr>
            <p:ph type="body" sz="quarter" idx="14"/>
          </p:nvPr>
        </p:nvSpPr>
        <p:spPr>
          <a:xfrm flipV="1">
            <a:off x="3619500" y="8635632"/>
            <a:ext cx="17145000" cy="369"/>
          </a:xfrm>
          <a:prstGeom prst="line">
            <a:avLst/>
          </a:prstGeom>
          <a:ln w="50800">
            <a:solidFill>
              <a:srgbClr val="A6AAA9"/>
            </a:solidFill>
          </a:ln>
        </p:spPr>
        <p:txBody>
          <a:bodyPr lIns="71437" tIns="71437" rIns="71437" bIns="71437" anchor="ctr"/>
          <a:lstStyle/>
          <a:p>
            <a:pPr defTabSz="457200">
              <a:lnSpc>
                <a:spcPts val="8500"/>
              </a:lnSpc>
              <a:spcBef>
                <a:spcPts val="2000"/>
              </a:spcBef>
              <a:defRPr sz="5600">
                <a:latin typeface="+mn-lt"/>
                <a:ea typeface="+mn-ea"/>
                <a:cs typeface="+mn-cs"/>
                <a:sym typeface="DIN Condensed"/>
              </a:defRPr>
            </a:pPr>
          </a:p>
        </p:txBody>
      </p:sp>
      <p:sp>
        <p:nvSpPr>
          <p:cNvPr id="27" name="Title Text"/>
          <p:cNvSpPr txBox="1"/>
          <p:nvPr>
            <p:ph type="title"/>
          </p:nvPr>
        </p:nvSpPr>
        <p:spPr>
          <a:xfrm>
            <a:off x="3619500" y="9036843"/>
            <a:ext cx="17145000" cy="3804048"/>
          </a:xfrm>
          <a:prstGeom prst="rect">
            <a:avLst/>
          </a:prstGeom>
        </p:spPr>
        <p:txBody>
          <a:bodyPr lIns="71437" tIns="71437" rIns="71437" bIns="71437"/>
          <a:lstStyle>
            <a:lvl1pPr algn="l" defTabSz="821531">
              <a:lnSpc>
                <a:spcPct val="80000"/>
              </a:lnSpc>
              <a:defRPr b="0" cap="all" sz="23800">
                <a:solidFill>
                  <a:schemeClr val="accent1"/>
                </a:solidFill>
                <a:latin typeface="+mn-lt"/>
                <a:ea typeface="+mn-ea"/>
                <a:cs typeface="+mn-cs"/>
                <a:sym typeface="DIN Condensed"/>
              </a:defRPr>
            </a:lvl1pPr>
          </a:lstStyle>
          <a:p>
            <a:pPr/>
            <a:r>
              <a:t>Title Text</a:t>
            </a:r>
          </a:p>
        </p:txBody>
      </p:sp>
      <p:sp>
        <p:nvSpPr>
          <p:cNvPr id="28" name="Body Level One…"/>
          <p:cNvSpPr txBox="1"/>
          <p:nvPr>
            <p:ph type="body" sz="quarter" idx="1"/>
          </p:nvPr>
        </p:nvSpPr>
        <p:spPr>
          <a:xfrm>
            <a:off x="3619500" y="6000750"/>
            <a:ext cx="17145000" cy="2536032"/>
          </a:xfrm>
          <a:prstGeom prst="rect">
            <a:avLst/>
          </a:prstGeom>
        </p:spPr>
        <p:txBody>
          <a:bodyPr lIns="71437" tIns="71437" rIns="71437" bIns="71437" anchor="b">
            <a:normAutofit fontScale="100000" lnSpcReduction="0"/>
          </a:bodyPr>
          <a:lstStyle>
            <a:lvl1pPr defTabSz="821531">
              <a:lnSpc>
                <a:spcPct val="80000"/>
              </a:lnSpc>
              <a:spcBef>
                <a:spcPts val="3200"/>
              </a:spcBef>
              <a:defRPr cap="all" sz="7400">
                <a:solidFill>
                  <a:srgbClr val="A6AAA9"/>
                </a:solidFill>
                <a:latin typeface="DIN Alternate"/>
                <a:ea typeface="DIN Alternate"/>
                <a:cs typeface="DIN Alternate"/>
                <a:sym typeface="DIN Alternate"/>
              </a:defRPr>
            </a:lvl1pPr>
            <a:lvl2pPr defTabSz="821531">
              <a:lnSpc>
                <a:spcPct val="80000"/>
              </a:lnSpc>
              <a:spcBef>
                <a:spcPts val="3200"/>
              </a:spcBef>
              <a:defRPr cap="all" sz="7400">
                <a:solidFill>
                  <a:srgbClr val="A6AAA9"/>
                </a:solidFill>
                <a:latin typeface="DIN Alternate"/>
                <a:ea typeface="DIN Alternate"/>
                <a:cs typeface="DIN Alternate"/>
                <a:sym typeface="DIN Alternate"/>
              </a:defRPr>
            </a:lvl2pPr>
            <a:lvl3pPr defTabSz="821531">
              <a:lnSpc>
                <a:spcPct val="80000"/>
              </a:lnSpc>
              <a:spcBef>
                <a:spcPts val="3200"/>
              </a:spcBef>
              <a:defRPr cap="all" sz="7400">
                <a:solidFill>
                  <a:srgbClr val="A6AAA9"/>
                </a:solidFill>
                <a:latin typeface="DIN Alternate"/>
                <a:ea typeface="DIN Alternate"/>
                <a:cs typeface="DIN Alternate"/>
                <a:sym typeface="DIN Alternate"/>
              </a:defRPr>
            </a:lvl3pPr>
            <a:lvl4pPr defTabSz="821531">
              <a:lnSpc>
                <a:spcPct val="80000"/>
              </a:lnSpc>
              <a:spcBef>
                <a:spcPts val="3200"/>
              </a:spcBef>
              <a:defRPr cap="all" sz="7400">
                <a:solidFill>
                  <a:srgbClr val="A6AAA9"/>
                </a:solidFill>
                <a:latin typeface="DIN Alternate"/>
                <a:ea typeface="DIN Alternate"/>
                <a:cs typeface="DIN Alternate"/>
                <a:sym typeface="DIN Alternate"/>
              </a:defRPr>
            </a:lvl4pPr>
            <a:lvl5pPr defTabSz="821531">
              <a:lnSpc>
                <a:spcPct val="80000"/>
              </a:lnSpc>
              <a:spcBef>
                <a:spcPts val="3200"/>
              </a:spcBef>
              <a:defRPr cap="all" sz="7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xfrm>
            <a:off x="20222926"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6" name="Title Text"/>
          <p:cNvSpPr txBox="1"/>
          <p:nvPr>
            <p:ph type="title"/>
          </p:nvPr>
        </p:nvSpPr>
        <p:spPr>
          <a:xfrm>
            <a:off x="3619500" y="9036843"/>
            <a:ext cx="17145000" cy="3804048"/>
          </a:xfrm>
          <a:prstGeom prst="rect">
            <a:avLst/>
          </a:prstGeom>
        </p:spPr>
        <p:txBody>
          <a:bodyPr lIns="71437" tIns="71437" rIns="71437" bIns="71437"/>
          <a:lstStyle>
            <a:lvl1pPr algn="l" defTabSz="821531">
              <a:lnSpc>
                <a:spcPct val="80000"/>
              </a:lnSpc>
              <a:defRPr b="0" cap="all" sz="23800">
                <a:solidFill>
                  <a:schemeClr val="accent1"/>
                </a:solidFill>
                <a:latin typeface="+mn-lt"/>
                <a:ea typeface="+mn-ea"/>
                <a:cs typeface="+mn-cs"/>
                <a:sym typeface="DIN Condensed"/>
              </a:defRPr>
            </a:lvl1pPr>
          </a:lstStyle>
          <a:p>
            <a:pPr/>
            <a:r>
              <a:t>Title Text</a:t>
            </a:r>
          </a:p>
        </p:txBody>
      </p:sp>
      <p:sp>
        <p:nvSpPr>
          <p:cNvPr id="37" name="Slide Number"/>
          <p:cNvSpPr txBox="1"/>
          <p:nvPr>
            <p:ph type="sldNum" sz="quarter" idx="2"/>
          </p:nvPr>
        </p:nvSpPr>
        <p:spPr>
          <a:xfrm>
            <a:off x="20177109" y="589359"/>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4" name="Title Text"/>
          <p:cNvSpPr txBox="1"/>
          <p:nvPr>
            <p:ph type="title"/>
          </p:nvPr>
        </p:nvSpPr>
        <p:spPr>
          <a:xfrm>
            <a:off x="3619500" y="5679281"/>
            <a:ext cx="17145000" cy="6357938"/>
          </a:xfrm>
          <a:prstGeom prst="rect">
            <a:avLst/>
          </a:prstGeom>
        </p:spPr>
        <p:txBody>
          <a:bodyPr lIns="71437" tIns="71437" rIns="71437" bIns="71437"/>
          <a:lstStyle>
            <a:lvl1pPr algn="l" defTabSz="821531">
              <a:lnSpc>
                <a:spcPct val="80000"/>
              </a:lnSpc>
              <a:defRPr b="0" cap="all" sz="23800">
                <a:solidFill>
                  <a:schemeClr val="accent1"/>
                </a:solidFill>
                <a:latin typeface="+mn-lt"/>
                <a:ea typeface="+mn-ea"/>
                <a:cs typeface="+mn-cs"/>
                <a:sym typeface="DIN Condensed"/>
              </a:defRPr>
            </a:lvl1pPr>
          </a:lstStyle>
          <a:p>
            <a:pPr/>
            <a:r>
              <a:t>Title Text</a:t>
            </a:r>
          </a:p>
        </p:txBody>
      </p:sp>
      <p:sp>
        <p:nvSpPr>
          <p:cNvPr id="45" name="Slide Number"/>
          <p:cNvSpPr txBox="1"/>
          <p:nvPr>
            <p:ph type="sldNum" sz="quarter" idx="2"/>
          </p:nvPr>
        </p:nvSpPr>
        <p:spPr>
          <a:xfrm>
            <a:off x="20222926"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2" name="Line"/>
          <p:cNvSpPr/>
          <p:nvPr/>
        </p:nvSpPr>
        <p:spPr>
          <a:xfrm flipV="1">
            <a:off x="11334750" y="8635798"/>
            <a:ext cx="9429750" cy="203"/>
          </a:xfrm>
          <a:prstGeom prst="line">
            <a:avLst/>
          </a:prstGeom>
          <a:ln w="508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53" name="Image"/>
          <p:cNvSpPr/>
          <p:nvPr>
            <p:ph type="pic" idx="13"/>
          </p:nvPr>
        </p:nvSpPr>
        <p:spPr>
          <a:xfrm>
            <a:off x="1619250" y="-17860"/>
            <a:ext cx="12460638" cy="13751720"/>
          </a:xfrm>
          <a:prstGeom prst="rect">
            <a:avLst/>
          </a:prstGeom>
        </p:spPr>
        <p:txBody>
          <a:bodyPr lIns="91439" tIns="45719" rIns="91439" bIns="45719"/>
          <a:lstStyle/>
          <a:p>
            <a:pPr/>
          </a:p>
        </p:txBody>
      </p:sp>
      <p:sp>
        <p:nvSpPr>
          <p:cNvPr id="54" name="Title Text"/>
          <p:cNvSpPr txBox="1"/>
          <p:nvPr>
            <p:ph type="title"/>
          </p:nvPr>
        </p:nvSpPr>
        <p:spPr>
          <a:xfrm>
            <a:off x="11334750" y="9036843"/>
            <a:ext cx="9429750" cy="3804048"/>
          </a:xfrm>
          <a:prstGeom prst="rect">
            <a:avLst/>
          </a:prstGeom>
        </p:spPr>
        <p:txBody>
          <a:bodyPr lIns="71437" tIns="71437" rIns="71437" bIns="71437"/>
          <a:lstStyle>
            <a:lvl1pPr algn="l" defTabSz="821531">
              <a:lnSpc>
                <a:spcPct val="80000"/>
              </a:lnSpc>
              <a:defRPr b="0" cap="all" sz="23800">
                <a:solidFill>
                  <a:schemeClr val="accent1"/>
                </a:solidFill>
                <a:latin typeface="+mn-lt"/>
                <a:ea typeface="+mn-ea"/>
                <a:cs typeface="+mn-cs"/>
                <a:sym typeface="DIN Condensed"/>
              </a:defRPr>
            </a:lvl1pPr>
          </a:lstStyle>
          <a:p>
            <a:pPr/>
            <a:r>
              <a:t>Title Text</a:t>
            </a:r>
          </a:p>
        </p:txBody>
      </p:sp>
      <p:sp>
        <p:nvSpPr>
          <p:cNvPr id="55" name="Body Level One…"/>
          <p:cNvSpPr txBox="1"/>
          <p:nvPr>
            <p:ph type="body" sz="quarter" idx="1"/>
          </p:nvPr>
        </p:nvSpPr>
        <p:spPr>
          <a:xfrm>
            <a:off x="11334750" y="6000750"/>
            <a:ext cx="9429750" cy="2536032"/>
          </a:xfrm>
          <a:prstGeom prst="rect">
            <a:avLst/>
          </a:prstGeom>
        </p:spPr>
        <p:txBody>
          <a:bodyPr lIns="71437" tIns="71437" rIns="71437" bIns="71437" anchor="b">
            <a:normAutofit fontScale="100000" lnSpcReduction="0"/>
          </a:bodyPr>
          <a:lstStyle>
            <a:lvl1pPr defTabSz="821531">
              <a:lnSpc>
                <a:spcPct val="80000"/>
              </a:lnSpc>
              <a:spcBef>
                <a:spcPts val="3200"/>
              </a:spcBef>
              <a:defRPr cap="all" sz="7400">
                <a:solidFill>
                  <a:srgbClr val="A6AAA9"/>
                </a:solidFill>
                <a:latin typeface="DIN Alternate"/>
                <a:ea typeface="DIN Alternate"/>
                <a:cs typeface="DIN Alternate"/>
                <a:sym typeface="DIN Alternate"/>
              </a:defRPr>
            </a:lvl1pPr>
            <a:lvl2pPr defTabSz="821531">
              <a:lnSpc>
                <a:spcPct val="80000"/>
              </a:lnSpc>
              <a:spcBef>
                <a:spcPts val="3200"/>
              </a:spcBef>
              <a:defRPr cap="all" sz="7400">
                <a:solidFill>
                  <a:srgbClr val="A6AAA9"/>
                </a:solidFill>
                <a:latin typeface="DIN Alternate"/>
                <a:ea typeface="DIN Alternate"/>
                <a:cs typeface="DIN Alternate"/>
                <a:sym typeface="DIN Alternate"/>
              </a:defRPr>
            </a:lvl2pPr>
            <a:lvl3pPr defTabSz="821531">
              <a:lnSpc>
                <a:spcPct val="80000"/>
              </a:lnSpc>
              <a:spcBef>
                <a:spcPts val="3200"/>
              </a:spcBef>
              <a:defRPr cap="all" sz="7400">
                <a:solidFill>
                  <a:srgbClr val="A6AAA9"/>
                </a:solidFill>
                <a:latin typeface="DIN Alternate"/>
                <a:ea typeface="DIN Alternate"/>
                <a:cs typeface="DIN Alternate"/>
                <a:sym typeface="DIN Alternate"/>
              </a:defRPr>
            </a:lvl3pPr>
            <a:lvl4pPr defTabSz="821531">
              <a:lnSpc>
                <a:spcPct val="80000"/>
              </a:lnSpc>
              <a:spcBef>
                <a:spcPts val="3200"/>
              </a:spcBef>
              <a:defRPr cap="all" sz="7400">
                <a:solidFill>
                  <a:srgbClr val="A6AAA9"/>
                </a:solidFill>
                <a:latin typeface="DIN Alternate"/>
                <a:ea typeface="DIN Alternate"/>
                <a:cs typeface="DIN Alternate"/>
                <a:sym typeface="DIN Alternate"/>
              </a:defRPr>
            </a:lvl4pPr>
            <a:lvl5pPr defTabSz="821531">
              <a:lnSpc>
                <a:spcPct val="80000"/>
              </a:lnSpc>
              <a:spcBef>
                <a:spcPts val="3200"/>
              </a:spcBef>
              <a:defRPr cap="all" sz="7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xfrm>
            <a:off x="20222926"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63"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64" name="Text"/>
          <p:cNvSpPr txBox="1"/>
          <p:nvPr>
            <p:ph type="body" sz="quarter" idx="13"/>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65" name="Title Text"/>
          <p:cNvSpPr txBox="1"/>
          <p:nvPr>
            <p:ph type="title"/>
          </p:nvPr>
        </p:nvSpPr>
        <p:spPr>
          <a:xfrm>
            <a:off x="3619500" y="2160984"/>
            <a:ext cx="17145000" cy="1017985"/>
          </a:xfrm>
          <a:prstGeom prst="rect">
            <a:avLst/>
          </a:prstGeom>
        </p:spPr>
        <p:txBody>
          <a:bodyPr lIns="71437" tIns="71437" rIns="71437" bIns="71437"/>
          <a:lstStyle>
            <a:lvl1pPr algn="l" defTabSz="821531">
              <a:lnSpc>
                <a:spcPct val="80000"/>
              </a:lnSpc>
              <a:spcBef>
                <a:spcPts val="3900"/>
              </a:spcBef>
              <a:defRPr b="0" cap="all" sz="8400">
                <a:solidFill>
                  <a:schemeClr val="accent1"/>
                </a:solidFill>
                <a:latin typeface="+mn-lt"/>
                <a:ea typeface="+mn-ea"/>
                <a:cs typeface="+mn-cs"/>
                <a:sym typeface="DIN Condensed"/>
              </a:defRPr>
            </a:lvl1pPr>
          </a:lstStyle>
          <a:p>
            <a:pPr/>
            <a:r>
              <a:t>Title Text</a:t>
            </a:r>
          </a:p>
        </p:txBody>
      </p:sp>
      <p:sp>
        <p:nvSpPr>
          <p:cNvPr id="66"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222222"/>
        </a:solidFill>
      </p:bgPr>
    </p:bg>
    <p:spTree>
      <p:nvGrpSpPr>
        <p:cNvPr id="1" name=""/>
        <p:cNvGrpSpPr/>
        <p:nvPr/>
      </p:nvGrpSpPr>
      <p:grpSpPr>
        <a:xfrm>
          <a:off x="0" y="0"/>
          <a:ext cx="0" cy="0"/>
          <a:chOff x="0" y="0"/>
          <a:chExt cx="0" cy="0"/>
        </a:xfrm>
      </p:grpSpPr>
      <p:sp>
        <p:nvSpPr>
          <p:cNvPr id="73"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74" name="Text"/>
          <p:cNvSpPr txBox="1"/>
          <p:nvPr>
            <p:ph type="body" sz="quarter" idx="13"/>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75" name="Title Text"/>
          <p:cNvSpPr txBox="1"/>
          <p:nvPr>
            <p:ph type="title"/>
          </p:nvPr>
        </p:nvSpPr>
        <p:spPr>
          <a:xfrm>
            <a:off x="3619500" y="2160984"/>
            <a:ext cx="17145000" cy="1017985"/>
          </a:xfrm>
          <a:prstGeom prst="rect">
            <a:avLst/>
          </a:prstGeom>
        </p:spPr>
        <p:txBody>
          <a:bodyPr lIns="71437" tIns="71437" rIns="71437" bIns="71437"/>
          <a:lstStyle>
            <a:lvl1pPr algn="l" defTabSz="821531">
              <a:lnSpc>
                <a:spcPct val="80000"/>
              </a:lnSpc>
              <a:spcBef>
                <a:spcPts val="3900"/>
              </a:spcBef>
              <a:defRPr b="0" cap="all" sz="8400">
                <a:solidFill>
                  <a:schemeClr val="accent1"/>
                </a:solidFill>
                <a:latin typeface="+mn-lt"/>
                <a:ea typeface="+mn-ea"/>
                <a:cs typeface="+mn-cs"/>
                <a:sym typeface="DIN Condensed"/>
              </a:defRPr>
            </a:lvl1pPr>
          </a:lstStyle>
          <a:p>
            <a:pPr/>
            <a:r>
              <a:t>Title Text</a:t>
            </a:r>
          </a:p>
        </p:txBody>
      </p:sp>
      <p:sp>
        <p:nvSpPr>
          <p:cNvPr id="76" name="Body Level One…"/>
          <p:cNvSpPr txBox="1"/>
          <p:nvPr>
            <p:ph type="body" idx="1"/>
          </p:nvPr>
        </p:nvSpPr>
        <p:spPr>
          <a:xfrm>
            <a:off x="3619500" y="3857625"/>
            <a:ext cx="17145000" cy="8590360"/>
          </a:xfrm>
          <a:prstGeom prst="rect">
            <a:avLst/>
          </a:prstGeom>
        </p:spPr>
        <p:txBody>
          <a:bodyPr lIns="71437" tIns="71437" rIns="71437" bIns="71437">
            <a:normAutofit fontScale="100000" lnSpcReduction="0"/>
          </a:bodyPr>
          <a:lstStyle>
            <a:lvl1pPr marL="196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1pPr>
            <a:lvl2pPr marL="640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2pPr>
            <a:lvl3pPr marL="1085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3pPr>
            <a:lvl4pPr marL="1529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4pPr>
            <a:lvl5pPr marL="1974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84"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85" name="Text"/>
          <p:cNvSpPr txBox="1"/>
          <p:nvPr>
            <p:ph type="body" sz="quarter" idx="13"/>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86" name="Title Text"/>
          <p:cNvSpPr txBox="1"/>
          <p:nvPr>
            <p:ph type="title"/>
          </p:nvPr>
        </p:nvSpPr>
        <p:spPr>
          <a:xfrm>
            <a:off x="3619500" y="2160984"/>
            <a:ext cx="17145000" cy="1017985"/>
          </a:xfrm>
          <a:prstGeom prst="rect">
            <a:avLst/>
          </a:prstGeom>
        </p:spPr>
        <p:txBody>
          <a:bodyPr lIns="71437" tIns="71437" rIns="71437" bIns="71437"/>
          <a:lstStyle>
            <a:lvl1pPr algn="l" defTabSz="821531">
              <a:lnSpc>
                <a:spcPct val="80000"/>
              </a:lnSpc>
              <a:spcBef>
                <a:spcPts val="3900"/>
              </a:spcBef>
              <a:defRPr b="0" cap="all" sz="8400">
                <a:solidFill>
                  <a:schemeClr val="accent1"/>
                </a:solidFill>
                <a:latin typeface="+mn-lt"/>
                <a:ea typeface="+mn-ea"/>
                <a:cs typeface="+mn-cs"/>
                <a:sym typeface="DIN Condensed"/>
              </a:defRPr>
            </a:lvl1pPr>
          </a:lstStyle>
          <a:p>
            <a:pPr/>
            <a:r>
              <a:t>Title Text</a:t>
            </a:r>
          </a:p>
        </p:txBody>
      </p:sp>
      <p:sp>
        <p:nvSpPr>
          <p:cNvPr id="87" name="Body Level One…"/>
          <p:cNvSpPr txBox="1"/>
          <p:nvPr>
            <p:ph type="body" idx="1"/>
          </p:nvPr>
        </p:nvSpPr>
        <p:spPr>
          <a:xfrm>
            <a:off x="3619500" y="3857625"/>
            <a:ext cx="17145000" cy="8590360"/>
          </a:xfrm>
          <a:prstGeom prst="rect">
            <a:avLst/>
          </a:prstGeom>
        </p:spPr>
        <p:txBody>
          <a:bodyPr lIns="71437" tIns="71437" rIns="71437" bIns="71437">
            <a:normAutofit fontScale="100000" lnSpcReduction="0"/>
          </a:bodyPr>
          <a:lstStyle>
            <a:lvl1pPr marL="196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1pPr>
            <a:lvl2pPr marL="640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2pPr>
            <a:lvl3pPr marL="1085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3pPr>
            <a:lvl4pPr marL="15296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4pPr>
            <a:lvl5pPr marL="1974102" indent="-196102" algn="ctr" defTabSz="821531">
              <a:buClr>
                <a:schemeClr val="accent1"/>
              </a:buClr>
              <a:buSzPct val="104999"/>
              <a:buFont typeface="Avenir Next"/>
              <a:buChar char="▸"/>
              <a:defRPr sz="1500">
                <a:solidFill>
                  <a:srgbClr val="FFFFFF"/>
                </a:solidFill>
                <a:latin typeface="Meslo LG M for Powerline"/>
                <a:ea typeface="Meslo LG M for Powerline"/>
                <a:cs typeface="Meslo LG M for Powerline"/>
                <a:sym typeface="Meslo LG M for Powerline"/>
              </a:defRPr>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5" name="Line"/>
          <p:cNvSpPr/>
          <p:nvPr/>
        </p:nvSpPr>
        <p:spPr>
          <a:xfrm flipV="1">
            <a:off x="3619500" y="1396632"/>
            <a:ext cx="17145000" cy="369"/>
          </a:xfrm>
          <a:prstGeom prst="line">
            <a:avLst/>
          </a:prstGeom>
          <a:ln w="25400">
            <a:solidFill>
              <a:srgbClr val="A6AAA9"/>
            </a:solidFill>
            <a:miter lim="400000"/>
          </a:ln>
        </p:spPr>
        <p:txBody>
          <a:bodyPr lIns="71437" tIns="71437" rIns="71437" bIns="71437" anchor="ctr"/>
          <a:lstStyle/>
          <a:p>
            <a:pPr defTabSz="457200">
              <a:lnSpc>
                <a:spcPts val="8500"/>
              </a:lnSpc>
              <a:spcBef>
                <a:spcPts val="2000"/>
              </a:spcBef>
              <a:defRPr sz="5600">
                <a:solidFill>
                  <a:srgbClr val="000000"/>
                </a:solidFill>
                <a:latin typeface="+mn-lt"/>
                <a:ea typeface="+mn-ea"/>
                <a:cs typeface="+mn-cs"/>
                <a:sym typeface="DIN Condensed"/>
              </a:defRPr>
            </a:pPr>
          </a:p>
        </p:txBody>
      </p:sp>
      <p:sp>
        <p:nvSpPr>
          <p:cNvPr id="96" name="Text"/>
          <p:cNvSpPr txBox="1"/>
          <p:nvPr>
            <p:ph type="body" sz="quarter" idx="13"/>
          </p:nvPr>
        </p:nvSpPr>
        <p:spPr>
          <a:xfrm>
            <a:off x="3619500" y="638175"/>
            <a:ext cx="15716250" cy="647701"/>
          </a:xfrm>
          <a:prstGeom prst="rect">
            <a:avLst/>
          </a:prstGeom>
        </p:spPr>
        <p:txBody>
          <a:bodyPr lIns="71437" tIns="71437" rIns="71437" bIns="71437" anchor="b">
            <a:spAutoFit/>
          </a:bodyPr>
          <a:lstStyle>
            <a:lvl1pPr defTabSz="642937">
              <a:lnSpc>
                <a:spcPct val="80000"/>
              </a:lnSpc>
              <a:defRPr cap="all" spc="160" sz="3200">
                <a:solidFill>
                  <a:srgbClr val="838787"/>
                </a:solidFill>
                <a:latin typeface="DIN Alternate"/>
                <a:ea typeface="DIN Alternate"/>
                <a:cs typeface="DIN Alternate"/>
                <a:sym typeface="DIN Alternate"/>
              </a:defRPr>
            </a:lvl1pPr>
          </a:lstStyle>
          <a:p>
            <a:pPr/>
            <a:r>
              <a:t>Text</a:t>
            </a:r>
          </a:p>
        </p:txBody>
      </p:sp>
      <p:sp>
        <p:nvSpPr>
          <p:cNvPr id="97" name="Image"/>
          <p:cNvSpPr/>
          <p:nvPr>
            <p:ph type="pic" sz="half" idx="14"/>
          </p:nvPr>
        </p:nvSpPr>
        <p:spPr>
          <a:xfrm>
            <a:off x="12421187" y="1714500"/>
            <a:ext cx="10470173" cy="11555016"/>
          </a:xfrm>
          <a:prstGeom prst="rect">
            <a:avLst/>
          </a:prstGeom>
        </p:spPr>
        <p:txBody>
          <a:bodyPr lIns="91439" tIns="45719" rIns="91439" bIns="45719"/>
          <a:lstStyle/>
          <a:p>
            <a:pPr/>
          </a:p>
        </p:txBody>
      </p:sp>
      <p:sp>
        <p:nvSpPr>
          <p:cNvPr id="98" name="Title Text"/>
          <p:cNvSpPr txBox="1"/>
          <p:nvPr>
            <p:ph type="title"/>
          </p:nvPr>
        </p:nvSpPr>
        <p:spPr>
          <a:xfrm>
            <a:off x="3619500" y="2160984"/>
            <a:ext cx="8858250" cy="1017985"/>
          </a:xfrm>
          <a:prstGeom prst="rect">
            <a:avLst/>
          </a:prstGeom>
        </p:spPr>
        <p:txBody>
          <a:bodyPr lIns="71437" tIns="71437" rIns="71437" bIns="71437"/>
          <a:lstStyle>
            <a:lvl1pPr algn="l" defTabSz="821531">
              <a:lnSpc>
                <a:spcPct val="80000"/>
              </a:lnSpc>
              <a:spcBef>
                <a:spcPts val="3900"/>
              </a:spcBef>
              <a:defRPr b="0" cap="all" sz="8400">
                <a:solidFill>
                  <a:schemeClr val="accent1"/>
                </a:solidFill>
                <a:latin typeface="+mn-lt"/>
                <a:ea typeface="+mn-ea"/>
                <a:cs typeface="+mn-cs"/>
                <a:sym typeface="DIN Condensed"/>
              </a:defRPr>
            </a:lvl1pPr>
          </a:lstStyle>
          <a:p>
            <a:pPr/>
            <a:r>
              <a:t>Title Text</a:t>
            </a:r>
          </a:p>
        </p:txBody>
      </p:sp>
      <p:sp>
        <p:nvSpPr>
          <p:cNvPr id="99" name="Body Level One…"/>
          <p:cNvSpPr txBox="1"/>
          <p:nvPr>
            <p:ph type="body" sz="half" idx="1"/>
          </p:nvPr>
        </p:nvSpPr>
        <p:spPr>
          <a:xfrm>
            <a:off x="3619500" y="3857625"/>
            <a:ext cx="8858250" cy="8590360"/>
          </a:xfrm>
          <a:prstGeom prst="rect">
            <a:avLst/>
          </a:prstGeom>
        </p:spPr>
        <p:txBody>
          <a:bodyPr lIns="71437" tIns="71437" rIns="71437" bIns="71437">
            <a:normAutofit fontScale="100000" lnSpcReduction="0"/>
          </a:bodyPr>
          <a:lstStyle>
            <a:lvl1pPr marL="603250" indent="-603250" defTabSz="821531">
              <a:spcBef>
                <a:spcPts val="3900"/>
              </a:spcBef>
              <a:buClr>
                <a:schemeClr val="accent1"/>
              </a:buClr>
              <a:buSzPct val="104999"/>
              <a:buFont typeface="Avenir Next"/>
              <a:buChar char="▸"/>
              <a:defRPr sz="3800">
                <a:solidFill>
                  <a:srgbClr val="838787"/>
                </a:solidFill>
                <a:latin typeface="Avenir Next Medium"/>
                <a:ea typeface="Avenir Next Medium"/>
                <a:cs typeface="Avenir Next Medium"/>
                <a:sym typeface="Avenir Next Medium"/>
              </a:defRPr>
            </a:lvl1pPr>
            <a:lvl2pPr marL="1047750" indent="-603250" defTabSz="821531">
              <a:spcBef>
                <a:spcPts val="3900"/>
              </a:spcBef>
              <a:buClr>
                <a:schemeClr val="accent1"/>
              </a:buClr>
              <a:buSzPct val="104999"/>
              <a:buFont typeface="Avenir Next"/>
              <a:buChar char="▸"/>
              <a:defRPr sz="3800">
                <a:solidFill>
                  <a:srgbClr val="838787"/>
                </a:solidFill>
                <a:latin typeface="Avenir Next Medium"/>
                <a:ea typeface="Avenir Next Medium"/>
                <a:cs typeface="Avenir Next Medium"/>
                <a:sym typeface="Avenir Next Medium"/>
              </a:defRPr>
            </a:lvl2pPr>
            <a:lvl3pPr marL="1492250" indent="-603250" defTabSz="821531">
              <a:spcBef>
                <a:spcPts val="3900"/>
              </a:spcBef>
              <a:buClr>
                <a:schemeClr val="accent1"/>
              </a:buClr>
              <a:buSzPct val="104999"/>
              <a:buFont typeface="Avenir Next"/>
              <a:buChar char="▸"/>
              <a:defRPr sz="3800">
                <a:solidFill>
                  <a:srgbClr val="838787"/>
                </a:solidFill>
                <a:latin typeface="Avenir Next Medium"/>
                <a:ea typeface="Avenir Next Medium"/>
                <a:cs typeface="Avenir Next Medium"/>
                <a:sym typeface="Avenir Next Medium"/>
              </a:defRPr>
            </a:lvl3pPr>
            <a:lvl4pPr marL="1936750" indent="-603250" defTabSz="821531">
              <a:spcBef>
                <a:spcPts val="3900"/>
              </a:spcBef>
              <a:buClr>
                <a:schemeClr val="accent1"/>
              </a:buClr>
              <a:buSzPct val="104999"/>
              <a:buFont typeface="Avenir Next"/>
              <a:buChar char="▸"/>
              <a:defRPr sz="3800">
                <a:solidFill>
                  <a:srgbClr val="838787"/>
                </a:solidFill>
                <a:latin typeface="Avenir Next Medium"/>
                <a:ea typeface="Avenir Next Medium"/>
                <a:cs typeface="Avenir Next Medium"/>
                <a:sym typeface="Avenir Next Medium"/>
              </a:defRPr>
            </a:lvl4pPr>
            <a:lvl5pPr marL="2381250" indent="-603250" defTabSz="821531">
              <a:spcBef>
                <a:spcPts val="3900"/>
              </a:spcBef>
              <a:buClr>
                <a:schemeClr val="accent1"/>
              </a:buClr>
              <a:buSzPct val="104999"/>
              <a:buFont typeface="Avenir Next"/>
              <a:buChar char="▸"/>
              <a:defRPr sz="38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xfrm>
            <a:off x="20211932" y="607218"/>
            <a:ext cx="545704" cy="612776"/>
          </a:xfrm>
          <a:prstGeom prst="rect">
            <a:avLst/>
          </a:prstGeom>
        </p:spPr>
        <p:txBody>
          <a:bodyPr lIns="71437" tIns="71437" rIns="71437" bIns="71437" anchor="t"/>
          <a:lstStyle>
            <a:lvl1pPr defTabSz="821531">
              <a:lnSpc>
                <a:spcPct val="80000"/>
              </a:lnSpc>
              <a:defRPr>
                <a:solidFill>
                  <a:srgbClr val="838787"/>
                </a:solidFill>
                <a:latin typeface="DIN Alternate"/>
                <a:ea typeface="DIN Alternate"/>
                <a:cs typeface="DIN Alternate"/>
                <a:sym typeface="DIN Alternat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6"/>
          <p:cNvSpPr/>
          <p:nvPr/>
        </p:nvSpPr>
        <p:spPr>
          <a:xfrm>
            <a:off x="-17609" y="-3579"/>
            <a:ext cx="24419202" cy="380801"/>
          </a:xfrm>
          <a:prstGeom prst="rect">
            <a:avLst/>
          </a:prstGeom>
          <a:solidFill>
            <a:srgbClr val="00B2E6"/>
          </a:solidFill>
          <a:ln w="12700">
            <a:miter lim="400000"/>
          </a:ln>
        </p:spPr>
        <p:txBody>
          <a:bodyPr lIns="121919" tIns="121919" rIns="121919" bIns="121919" anchor="ctr"/>
          <a:lstStyle/>
          <a:p>
            <a:pPr algn="ctr" defTabSz="2438400">
              <a:spcBef>
                <a:spcPts val="0"/>
              </a:spcBef>
              <a:defRPr sz="12400">
                <a:solidFill>
                  <a:srgbClr val="F3F3F3"/>
                </a:solidFill>
                <a:latin typeface="Proxima Nova"/>
                <a:ea typeface="Proxima Nova"/>
                <a:cs typeface="Proxima Nova"/>
                <a:sym typeface="Proxima Nova"/>
              </a:defRPr>
            </a:pPr>
          </a:p>
        </p:txBody>
      </p:sp>
      <p:sp>
        <p:nvSpPr>
          <p:cNvPr id="3" name="Shape 7"/>
          <p:cNvSpPr/>
          <p:nvPr/>
        </p:nvSpPr>
        <p:spPr>
          <a:xfrm>
            <a:off x="12143" y="13350706"/>
            <a:ext cx="7706401" cy="380801"/>
          </a:xfrm>
          <a:prstGeom prst="rect">
            <a:avLst/>
          </a:prstGeom>
          <a:solidFill>
            <a:srgbClr val="89D200"/>
          </a:solidFill>
          <a:ln w="12700">
            <a:miter lim="400000"/>
          </a:ln>
        </p:spPr>
        <p:txBody>
          <a:bodyPr lIns="121919" tIns="121919" rIns="121919" bIns="121919" anchor="ctr"/>
          <a:lstStyle/>
          <a:p>
            <a:pPr algn="ctr" defTabSz="2438400">
              <a:spcBef>
                <a:spcPts val="0"/>
              </a:spcBef>
              <a:defRPr sz="12400">
                <a:solidFill>
                  <a:srgbClr val="F3F3F3"/>
                </a:solidFill>
                <a:latin typeface="Proxima Nova"/>
                <a:ea typeface="Proxima Nova"/>
                <a:cs typeface="Proxima Nova"/>
                <a:sym typeface="Proxima Nova"/>
              </a:defRPr>
            </a:pPr>
          </a:p>
        </p:txBody>
      </p:sp>
      <p:sp>
        <p:nvSpPr>
          <p:cNvPr id="4" name="Shape 8"/>
          <p:cNvSpPr/>
          <p:nvPr/>
        </p:nvSpPr>
        <p:spPr>
          <a:xfrm>
            <a:off x="-17609" y="13350706"/>
            <a:ext cx="24419202" cy="380801"/>
          </a:xfrm>
          <a:prstGeom prst="rect">
            <a:avLst/>
          </a:prstGeom>
          <a:solidFill>
            <a:srgbClr val="00B2E6"/>
          </a:solidFill>
          <a:ln w="12700">
            <a:miter lim="400000"/>
          </a:ln>
        </p:spPr>
        <p:txBody>
          <a:bodyPr lIns="121919" tIns="121919" rIns="121919" bIns="121919" anchor="ctr"/>
          <a:lstStyle/>
          <a:p>
            <a:pPr algn="ctr" defTabSz="2438400">
              <a:spcBef>
                <a:spcPts val="0"/>
              </a:spcBef>
              <a:defRPr sz="12400">
                <a:solidFill>
                  <a:srgbClr val="F3F3F3"/>
                </a:solidFill>
                <a:latin typeface="Proxima Nova"/>
                <a:ea typeface="Proxima Nova"/>
                <a:cs typeface="Proxima Nova"/>
                <a:sym typeface="Proxima Nova"/>
              </a:defRPr>
            </a:pPr>
          </a:p>
        </p:txBody>
      </p:sp>
      <p:sp>
        <p:nvSpPr>
          <p:cNvPr id="5" name="Shape 9"/>
          <p:cNvSpPr/>
          <p:nvPr/>
        </p:nvSpPr>
        <p:spPr>
          <a:xfrm>
            <a:off x="-17601" y="13350532"/>
            <a:ext cx="7736802" cy="380801"/>
          </a:xfrm>
          <a:prstGeom prst="rect">
            <a:avLst/>
          </a:prstGeom>
          <a:solidFill>
            <a:srgbClr val="89D200"/>
          </a:solidFill>
          <a:ln w="12700">
            <a:miter lim="400000"/>
          </a:ln>
        </p:spPr>
        <p:txBody>
          <a:bodyPr lIns="121919" tIns="121919" rIns="121919" bIns="121919" anchor="ctr"/>
          <a:lstStyle/>
          <a:p>
            <a:pPr algn="ctr" defTabSz="2438400">
              <a:spcBef>
                <a:spcPts val="0"/>
              </a:spcBef>
              <a:defRPr sz="12400">
                <a:solidFill>
                  <a:srgbClr val="FFFFFF"/>
                </a:solidFill>
                <a:latin typeface="Proxima Nova"/>
                <a:ea typeface="Proxima Nova"/>
                <a:cs typeface="Proxima Nova"/>
                <a:sym typeface="Proxima Nova"/>
              </a:defRPr>
            </a:pPr>
          </a:p>
        </p:txBody>
      </p:sp>
      <p:sp>
        <p:nvSpPr>
          <p:cNvPr id="6" name="Title Text"/>
          <p:cNvSpPr txBox="1"/>
          <p:nvPr>
            <p:ph type="title"/>
          </p:nvPr>
        </p:nvSpPr>
        <p:spPr>
          <a:xfrm>
            <a:off x="1220391" y="549175"/>
            <a:ext cx="21943201" cy="1486401"/>
          </a:xfrm>
          <a:prstGeom prst="rect">
            <a:avLst/>
          </a:prstGeom>
          <a:ln w="12700">
            <a:miter lim="400000"/>
          </a:ln>
          <a:extLst>
            <a:ext uri="{C572A759-6A51-4108-AA02-DFA0A04FC94B}">
              <ma14:wrappingTextBoxFlag xmlns:ma14="http://schemas.microsoft.com/office/mac/drawingml/2011/main" val="1"/>
            </a:ext>
          </a:extLst>
        </p:spPr>
        <p:txBody>
          <a:bodyPr lIns="128533" tIns="128533" rIns="128533" bIns="128533">
            <a:normAutofit fontScale="100000" lnSpcReduction="0"/>
          </a:bodyPr>
          <a:lstStyle/>
          <a:p>
            <a:pPr/>
            <a:r>
              <a:t>Title Text</a:t>
            </a:r>
          </a:p>
        </p:txBody>
      </p:sp>
      <p:sp>
        <p:nvSpPr>
          <p:cNvPr id="7" name="Body Level One…"/>
          <p:cNvSpPr txBox="1"/>
          <p:nvPr>
            <p:ph type="body" idx="1"/>
          </p:nvPr>
        </p:nvSpPr>
        <p:spPr>
          <a:xfrm>
            <a:off x="1219199" y="3200399"/>
            <a:ext cx="21945601" cy="10515601"/>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11785599" y="12344399"/>
            <a:ext cx="5689601" cy="736601"/>
          </a:xfrm>
          <a:prstGeom prst="rect">
            <a:avLst/>
          </a:prstGeom>
          <a:ln w="12700">
            <a:miter lim="400000"/>
          </a:ln>
        </p:spPr>
        <p:txBody>
          <a:bodyPr wrap="none" lIns="121919" tIns="121919" rIns="121919" bIns="121919" anchor="ctr">
            <a:spAutoFit/>
          </a:bodyPr>
          <a:lstStyle>
            <a:lvl1pPr algn="r" defTabSz="2438400">
              <a:spcBef>
                <a:spcPts val="0"/>
              </a:spcBef>
              <a:defRPr sz="3200">
                <a:solidFill>
                  <a:srgbClr val="000000"/>
                </a:solidFill>
                <a:latin typeface="Arial"/>
                <a:ea typeface="Arial"/>
                <a:cs typeface="Arial"/>
                <a:sym typeface="Aria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1pPr>
      <a:lvl2pPr marL="0" marR="0" indent="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2pPr>
      <a:lvl3pPr marL="0" marR="0" indent="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3pPr>
      <a:lvl4pPr marL="0" marR="0" indent="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4pPr>
      <a:lvl5pPr marL="0" marR="0" indent="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5pPr>
      <a:lvl6pPr marL="0" marR="0" indent="24130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6pPr>
      <a:lvl7pPr marL="0" marR="0" indent="48260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7pPr>
      <a:lvl8pPr marL="0" marR="0" indent="72390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8pPr>
      <a:lvl9pPr marL="0" marR="0" indent="965200" algn="ctr" defTabSz="2438400" latinLnBrk="0">
        <a:lnSpc>
          <a:spcPct val="100000"/>
        </a:lnSpc>
        <a:spcBef>
          <a:spcPts val="0"/>
        </a:spcBef>
        <a:spcAft>
          <a:spcPts val="0"/>
        </a:spcAft>
        <a:buClrTx/>
        <a:buSzTx/>
        <a:buFontTx/>
        <a:buNone/>
        <a:tabLst/>
        <a:defRPr b="1" baseline="0" cap="none" i="0" spc="0" strike="noStrike" sz="8000" u="none">
          <a:solidFill>
            <a:srgbClr val="FFFFFF"/>
          </a:solidFill>
          <a:uFillTx/>
          <a:latin typeface="Proxima Nova"/>
          <a:ea typeface="Proxima Nova"/>
          <a:cs typeface="Proxima Nova"/>
          <a:sym typeface="Proxima Nova"/>
        </a:defRPr>
      </a:lvl9pPr>
    </p:titleStyle>
    <p:bodyStyle>
      <a:lvl1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1pPr>
      <a:lvl2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2pPr>
      <a:lvl3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3pPr>
      <a:lvl4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4pPr>
      <a:lvl5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5pPr>
      <a:lvl6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6pPr>
      <a:lvl7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7pPr>
      <a:lvl8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8pPr>
      <a:lvl9pPr marL="0" marR="0" indent="0" algn="l" defTabSz="2438400" latinLnBrk="0">
        <a:lnSpc>
          <a:spcPct val="100000"/>
        </a:lnSpc>
        <a:spcBef>
          <a:spcPts val="0"/>
        </a:spcBef>
        <a:spcAft>
          <a:spcPts val="0"/>
        </a:spcAft>
        <a:buClrTx/>
        <a:buSzTx/>
        <a:buFontTx/>
        <a:buNone/>
        <a:tabLst/>
        <a:defRPr b="0" baseline="0" cap="none" i="0" spc="0" strike="noStrike" sz="3600" u="none">
          <a:solidFill>
            <a:srgbClr val="000000"/>
          </a:solidFill>
          <a:uFillTx/>
          <a:latin typeface="Arial"/>
          <a:ea typeface="Arial"/>
          <a:cs typeface="Arial"/>
          <a:sym typeface="Arial"/>
        </a:defRPr>
      </a:lvl9pPr>
    </p:bodyStyle>
    <p:otherStyle>
      <a:lvl1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1pPr>
      <a:lvl2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2pPr>
      <a:lvl3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3pPr>
      <a:lvl4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4pPr>
      <a:lvl5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5pPr>
      <a:lvl6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6pPr>
      <a:lvl7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7pPr>
      <a:lvl8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8pPr>
      <a:lvl9pPr marL="0" marR="0" indent="0" algn="r" defTabSz="243840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B36"/>
        </a:solidFill>
      </p:bgPr>
    </p:bg>
    <p:spTree>
      <p:nvGrpSpPr>
        <p:cNvPr id="1" name=""/>
        <p:cNvGrpSpPr/>
        <p:nvPr/>
      </p:nvGrpSpPr>
      <p:grpSpPr>
        <a:xfrm>
          <a:off x="0" y="0"/>
          <a:ext cx="0" cy="0"/>
          <a:chOff x="0" y="0"/>
          <a:chExt cx="0" cy="0"/>
        </a:xfrm>
      </p:grpSpPr>
      <p:sp>
        <p:nvSpPr>
          <p:cNvPr id="181" name="Title 6"/>
          <p:cNvSpPr txBox="1"/>
          <p:nvPr>
            <p:ph type="title"/>
          </p:nvPr>
        </p:nvSpPr>
        <p:spPr>
          <a:xfrm>
            <a:off x="5152339" y="8026922"/>
            <a:ext cx="14079322" cy="2207683"/>
          </a:xfrm>
          <a:prstGeom prst="rect">
            <a:avLst/>
          </a:prstGeom>
        </p:spPr>
        <p:txBody>
          <a:bodyPr/>
          <a:lstStyle>
            <a:lvl1pPr algn="ctr">
              <a:lnSpc>
                <a:spcPct val="100000"/>
              </a:lnSpc>
              <a:defRPr cap="none" sz="10200">
                <a:solidFill>
                  <a:srgbClr val="FFFFFF"/>
                </a:solidFill>
                <a:latin typeface="Meslo LG M for Powerline"/>
                <a:ea typeface="Meslo LG M for Powerline"/>
                <a:cs typeface="Meslo LG M for Powerline"/>
                <a:sym typeface="Meslo LG M for Powerline"/>
              </a:defRPr>
            </a:lvl1pPr>
          </a:lstStyle>
          <a:p>
            <a:pPr/>
            <a:r>
              <a:t>Constants in Go</a:t>
            </a:r>
          </a:p>
        </p:txBody>
      </p:sp>
      <p:pic>
        <p:nvPicPr>
          <p:cNvPr id="182" name="cubes.png" descr="cubes.png"/>
          <p:cNvPicPr>
            <a:picLocks noChangeAspect="1"/>
          </p:cNvPicPr>
          <p:nvPr/>
        </p:nvPicPr>
        <p:blipFill>
          <a:blip r:embed="rId2">
            <a:extLst/>
          </a:blip>
          <a:stretch>
            <a:fillRect/>
          </a:stretch>
        </p:blipFill>
        <p:spPr>
          <a:xfrm>
            <a:off x="9969500" y="2946400"/>
            <a:ext cx="4445000" cy="4445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435"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Iota def</a:t>
            </a:r>
          </a:p>
        </p:txBody>
      </p:sp>
      <p:pic>
        <p:nvPicPr>
          <p:cNvPr id="436"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pic>
        <p:nvPicPr>
          <p:cNvPr id="437" name="dictionary.png" descr="dictionary.png"/>
          <p:cNvPicPr>
            <a:picLocks noChangeAspect="1"/>
          </p:cNvPicPr>
          <p:nvPr/>
        </p:nvPicPr>
        <p:blipFill>
          <a:blip r:embed="rId3">
            <a:extLst/>
          </a:blip>
          <a:stretch>
            <a:fillRect/>
          </a:stretch>
        </p:blipFill>
        <p:spPr>
          <a:xfrm>
            <a:off x="1270000" y="3259096"/>
            <a:ext cx="1533608" cy="1533608"/>
          </a:xfrm>
          <a:prstGeom prst="rect">
            <a:avLst/>
          </a:prstGeom>
          <a:ln w="12700">
            <a:miter lim="400000"/>
          </a:ln>
        </p:spPr>
      </p:pic>
      <p:sp>
        <p:nvSpPr>
          <p:cNvPr id="438" name="Greek name of the ninth letter of the Greek alphabet, they spelled it as either iota or jota(the letters i and j were simply variants of each other), and these spellings eventually passed into English as iota and jot. Since the Greek letter iota is the smallest letter of its alphabet, both words eventually came to be used in reference to very small things"/>
          <p:cNvSpPr txBox="1"/>
          <p:nvPr/>
        </p:nvSpPr>
        <p:spPr>
          <a:xfrm>
            <a:off x="1270000" y="4818621"/>
            <a:ext cx="17736112" cy="8474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6000">
                <a:solidFill>
                  <a:srgbClr val="FFFFFF"/>
                </a:solidFill>
                <a:latin typeface="Avenir Next"/>
                <a:ea typeface="Avenir Next"/>
                <a:cs typeface="Avenir Next"/>
                <a:sym typeface="Avenir Next"/>
              </a:defRPr>
            </a:pPr>
            <a:r>
              <a:t>Greek name of the ninth letter of the Greek alphabet, they spelled it as either </a:t>
            </a:r>
            <a:r>
              <a:rPr i="1">
                <a:latin typeface="Helvetica"/>
                <a:ea typeface="Helvetica"/>
                <a:cs typeface="Helvetica"/>
                <a:sym typeface="Helvetica"/>
              </a:rPr>
              <a:t>iota</a:t>
            </a:r>
            <a:r>
              <a:t> or </a:t>
            </a:r>
            <a:r>
              <a:rPr i="1">
                <a:latin typeface="Helvetica"/>
                <a:ea typeface="Helvetica"/>
                <a:cs typeface="Helvetica"/>
                <a:sym typeface="Helvetica"/>
              </a:rPr>
              <a:t>jota</a:t>
            </a:r>
            <a:r>
              <a:t>(the letters </a:t>
            </a:r>
            <a:r>
              <a:rPr i="1">
                <a:latin typeface="Helvetica"/>
                <a:ea typeface="Helvetica"/>
                <a:cs typeface="Helvetica"/>
                <a:sym typeface="Helvetica"/>
              </a:rPr>
              <a:t>i</a:t>
            </a:r>
            <a:r>
              <a:t> and </a:t>
            </a:r>
            <a:r>
              <a:rPr i="1">
                <a:latin typeface="Helvetica"/>
                <a:ea typeface="Helvetica"/>
                <a:cs typeface="Helvetica"/>
                <a:sym typeface="Helvetica"/>
              </a:rPr>
              <a:t>j</a:t>
            </a:r>
            <a:r>
              <a:t> were simply variants of each other), and these spellings eventually passed into English as </a:t>
            </a:r>
            <a:r>
              <a:rPr i="1">
                <a:latin typeface="Helvetica"/>
                <a:ea typeface="Helvetica"/>
                <a:cs typeface="Helvetica"/>
                <a:sym typeface="Helvetica"/>
              </a:rPr>
              <a:t>iota</a:t>
            </a:r>
            <a:r>
              <a:t> and </a:t>
            </a:r>
            <a:r>
              <a:rPr i="1">
                <a:latin typeface="Helvetica"/>
                <a:ea typeface="Helvetica"/>
                <a:cs typeface="Helvetica"/>
                <a:sym typeface="Helvetica"/>
              </a:rPr>
              <a:t>jot</a:t>
            </a:r>
            <a:r>
              <a:t>. Since the Greek letter iota is the smallest letter of its alphabet, both words eventually came to be used in reference to </a:t>
            </a:r>
            <a:r>
              <a:rPr u="sng"/>
              <a:t>very small things</a:t>
            </a: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438"/>
                                        </p:tgtEl>
                                        <p:attrNameLst>
                                          <p:attrName>style.visibility</p:attrName>
                                        </p:attrNameLst>
                                      </p:cBhvr>
                                      <p:to>
                                        <p:strVal val="visible"/>
                                      </p:to>
                                    </p:set>
                                    <p:anim calcmode="lin" valueType="num">
                                      <p:cBhvr>
                                        <p:cTn id="7" dur="1000" fill="hold"/>
                                        <p:tgtEl>
                                          <p:spTgt spid="438"/>
                                        </p:tgtEl>
                                        <p:attrNameLst>
                                          <p:attrName>ppt_w</p:attrName>
                                        </p:attrNameLst>
                                      </p:cBhvr>
                                      <p:tavLst>
                                        <p:tav tm="0" fmla="#ppt_w*sin(2.5*pi*$)">
                                          <p:val>
                                            <p:fltVal val="0"/>
                                          </p:val>
                                        </p:tav>
                                        <p:tav tm="100000">
                                          <p:val>
                                            <p:fltVal val="1"/>
                                          </p:val>
                                        </p:tav>
                                      </p:tavLst>
                                    </p:anim>
                                    <p:anim calcmode="lin" valueType="num">
                                      <p:cBhvr>
                                        <p:cTn id="8" dur="1000" fill="hold"/>
                                        <p:tgtEl>
                                          <p:spTgt spid="4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8"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440"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Iota examples</a:t>
            </a:r>
          </a:p>
        </p:txBody>
      </p:sp>
      <p:pic>
        <p:nvPicPr>
          <p:cNvPr id="441"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sp>
        <p:nvSpPr>
          <p:cNvPr id="442" name="Rectangle"/>
          <p:cNvSpPr/>
          <p:nvPr/>
        </p:nvSpPr>
        <p:spPr>
          <a:xfrm>
            <a:off x="658819" y="2316533"/>
            <a:ext cx="8023453" cy="10937134"/>
          </a:xfrm>
          <a:prstGeom prst="rect">
            <a:avLst/>
          </a:prstGeom>
          <a:solidFill>
            <a:srgbClr val="1B2529"/>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43" name="const (…"/>
          <p:cNvSpPr txBox="1"/>
          <p:nvPr/>
        </p:nvSpPr>
        <p:spPr>
          <a:xfrm>
            <a:off x="889000" y="2566118"/>
            <a:ext cx="6968202" cy="4143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endParaRPr>
              <a:solidFill>
                <a:schemeClr val="accent1">
                  <a:hueOff val="-84091"/>
                  <a:satOff val="15316"/>
                  <a:lumOff val="24313"/>
                </a:schemeClr>
              </a:solidFill>
            </a:endParaRPr>
          </a:p>
          <a:p>
            <a:pPr>
              <a:spcBef>
                <a:spcPts val="0"/>
              </a:spcBef>
              <a:defRPr sz="3300">
                <a:solidFill>
                  <a:srgbClr val="A6AAA9"/>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    </a:t>
            </a:r>
            <a:r>
              <a:t>// first value ignored</a:t>
            </a:r>
            <a:endParaRPr>
              <a:solidFill>
                <a:schemeClr val="accent1">
                  <a:hueOff val="-84091"/>
                  <a:satOff val="15316"/>
                  <a:lumOff val="24313"/>
                </a:schemeClr>
              </a:solidFill>
            </a:endParaRP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_</a:t>
            </a:r>
            <a:r>
              <a:t> </a:t>
            </a:r>
            <a:r>
              <a:rPr>
                <a:solidFill>
                  <a:schemeClr val="accent1">
                    <a:hueOff val="-84091"/>
                    <a:satOff val="15316"/>
                    <a:lumOff val="24313"/>
                  </a:schemeClr>
                </a:solidFill>
              </a:rPr>
              <a:t>=</a:t>
            </a:r>
            <a:r>
              <a:t> </a:t>
            </a:r>
            <a:r>
              <a:rPr>
                <a:solidFill>
                  <a:srgbClr val="F98C68"/>
                </a:solidFill>
              </a:rPr>
              <a:t>iota</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KB</a:t>
            </a:r>
            <a:r>
              <a:t> </a:t>
            </a:r>
            <a:r>
              <a:rPr>
                <a:solidFill>
                  <a:schemeClr val="accent1">
                    <a:hueOff val="-84091"/>
                    <a:satOff val="15316"/>
                    <a:lumOff val="24313"/>
                  </a:schemeClr>
                </a:solidFill>
              </a:rPr>
              <a:t>=</a:t>
            </a:r>
            <a:r>
              <a:t> </a:t>
            </a:r>
            <a:r>
              <a:rPr>
                <a:solidFill>
                  <a:schemeClr val="accent3"/>
                </a:solidFill>
              </a:rPr>
              <a:t>1 &lt;&lt; </a:t>
            </a:r>
            <a:r>
              <a:rPr>
                <a:solidFill>
                  <a:schemeClr val="accent1">
                    <a:hueOff val="-84091"/>
                    <a:satOff val="15316"/>
                    <a:lumOff val="24313"/>
                  </a:schemeClr>
                </a:solidFill>
              </a:rPr>
              <a:t>(</a:t>
            </a:r>
            <a:r>
              <a:rPr>
                <a:solidFill>
                  <a:srgbClr val="F98C68"/>
                </a:solidFill>
              </a:rPr>
              <a:t>iota </a:t>
            </a:r>
            <a:r>
              <a:rPr>
                <a:solidFill>
                  <a:schemeClr val="accent1">
                    <a:hueOff val="-84091"/>
                    <a:satOff val="15316"/>
                    <a:lumOff val="24313"/>
                  </a:schemeClr>
                </a:solidFill>
              </a:rPr>
              <a:t>*</a:t>
            </a:r>
            <a:r>
              <a:rPr>
                <a:solidFill>
                  <a:srgbClr val="F98C68"/>
                </a:solidFill>
              </a:rPr>
              <a:t> </a:t>
            </a:r>
            <a:r>
              <a:rPr>
                <a:solidFill>
                  <a:schemeClr val="accent3"/>
                </a:solidFill>
              </a:rPr>
              <a:t>10</a:t>
            </a:r>
            <a:r>
              <a:rPr>
                <a:solidFill>
                  <a:schemeClr val="accent1">
                    <a:hueOff val="-84091"/>
                    <a:satOff val="15316"/>
                    <a:lumOff val="24313"/>
                  </a:schemeClr>
                </a:solidFill>
              </a:rPr>
              <a:t>)</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MB</a:t>
            </a:r>
            <a:endParaRPr>
              <a:solidFill>
                <a:srgbClr val="F98C68"/>
              </a:solidFill>
            </a:endParaRPr>
          </a:p>
          <a:p>
            <a:pPr lvl="3">
              <a:spcBef>
                <a:spcPts val="0"/>
              </a:spcBef>
              <a:defRPr sz="3300">
                <a:solidFill>
                  <a:srgbClr val="FFFFFF"/>
                </a:solidFill>
                <a:latin typeface="Meslo LG M for Powerline"/>
                <a:ea typeface="Meslo LG M for Powerline"/>
                <a:cs typeface="Meslo LG M for Powerline"/>
                <a:sym typeface="Meslo LG M for Powerline"/>
              </a:defRPr>
            </a:pPr>
            <a:r>
              <a:rPr>
                <a:solidFill>
                  <a:srgbClr val="F98C68"/>
                </a:solidFill>
              </a:rPr>
              <a:t>    GB</a:t>
            </a:r>
            <a:endParaRPr>
              <a:solidFill>
                <a:schemeClr val="accent3"/>
              </a:solidFill>
            </a:endParaRPr>
          </a:p>
          <a:p>
            <a:pPr>
              <a:spcBef>
                <a:spcPts val="0"/>
              </a:spcBef>
              <a:defRPr sz="3300">
                <a:solidFill>
                  <a:schemeClr val="accent1">
                    <a:hueOff val="-84091"/>
                    <a:satOff val="15316"/>
                    <a:lumOff val="24313"/>
                  </a:schemeClr>
                </a:solidFill>
                <a:latin typeface="Meslo LG M for Powerline"/>
                <a:ea typeface="Meslo LG M for Powerline"/>
                <a:cs typeface="Meslo LG M for Powerline"/>
                <a:sym typeface="Meslo LG M for Powerline"/>
              </a:defRPr>
            </a:pPr>
            <a:r>
              <a:t>)</a:t>
            </a:r>
          </a:p>
        </p:txBody>
      </p:sp>
      <p:sp>
        <p:nvSpPr>
          <p:cNvPr id="444" name="const (…"/>
          <p:cNvSpPr txBox="1"/>
          <p:nvPr/>
        </p:nvSpPr>
        <p:spPr>
          <a:xfrm>
            <a:off x="889000" y="7332062"/>
            <a:ext cx="5706604" cy="5286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Sunday</a:t>
            </a:r>
            <a:r>
              <a:t> </a:t>
            </a:r>
            <a:r>
              <a:rPr>
                <a:solidFill>
                  <a:schemeClr val="accent1">
                    <a:hueOff val="-84091"/>
                    <a:satOff val="15316"/>
                    <a:lumOff val="24313"/>
                  </a:schemeClr>
                </a:solidFill>
              </a:rPr>
              <a:t>=</a:t>
            </a:r>
            <a:r>
              <a:t> </a:t>
            </a:r>
            <a:r>
              <a:rPr>
                <a:solidFill>
                  <a:srgbClr val="F98C68"/>
                </a:solidFill>
              </a:rPr>
              <a:t>iota + 1</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Monday</a:t>
            </a:r>
            <a:endParaRPr>
              <a:solidFill>
                <a:srgbClr val="F98C68"/>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Tuesday</a:t>
            </a:r>
            <a:endParaRPr>
              <a:solidFill>
                <a:srgbClr val="F98C68"/>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Wednesday</a:t>
            </a:r>
            <a:endParaRPr>
              <a:solidFill>
                <a:srgbClr val="F98C68"/>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Thursday</a:t>
            </a:r>
            <a:endParaRPr>
              <a:solidFill>
                <a:srgbClr val="F98C68"/>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Friday</a:t>
            </a:r>
            <a:endParaRPr>
              <a:solidFill>
                <a:srgbClr val="F98C68"/>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Saturday</a:t>
            </a:r>
            <a:endParaRPr>
              <a:solidFill>
                <a:schemeClr val="accent3"/>
              </a:solidFill>
            </a:endParaRPr>
          </a:p>
          <a:p>
            <a:pPr>
              <a:spcBef>
                <a:spcPts val="0"/>
              </a:spcBef>
              <a:defRPr sz="3300">
                <a:solidFill>
                  <a:schemeClr val="accent1">
                    <a:hueOff val="-84091"/>
                    <a:satOff val="15316"/>
                    <a:lumOff val="24313"/>
                  </a:schemeClr>
                </a:solidFill>
                <a:latin typeface="Meslo LG M for Powerline"/>
                <a:ea typeface="Meslo LG M for Powerline"/>
                <a:cs typeface="Meslo LG M for Powerline"/>
                <a:sym typeface="Meslo LG M for Powerline"/>
              </a:defRPr>
            </a:pPr>
            <a:r>
              <a:t>)</a:t>
            </a:r>
          </a:p>
        </p:txBody>
      </p:sp>
      <p:grpSp>
        <p:nvGrpSpPr>
          <p:cNvPr id="447" name="Group"/>
          <p:cNvGrpSpPr/>
          <p:nvPr/>
        </p:nvGrpSpPr>
        <p:grpSpPr>
          <a:xfrm>
            <a:off x="10565884" y="3692941"/>
            <a:ext cx="9059854" cy="1151440"/>
            <a:chOff x="0" y="0"/>
            <a:chExt cx="9059853" cy="1151439"/>
          </a:xfrm>
        </p:grpSpPr>
        <p:sp>
          <p:nvSpPr>
            <p:cNvPr id="445" name="Rectangle"/>
            <p:cNvSpPr/>
            <p:nvPr/>
          </p:nvSpPr>
          <p:spPr>
            <a:xfrm>
              <a:off x="0" y="0"/>
              <a:ext cx="9059854" cy="115144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46" name="iota is an alias of untyped int"/>
            <p:cNvSpPr txBox="1"/>
            <p:nvPr/>
          </p:nvSpPr>
          <p:spPr>
            <a:xfrm>
              <a:off x="249627" y="212181"/>
              <a:ext cx="856059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u="sng">
                  <a:solidFill>
                    <a:srgbClr val="FFFFFF"/>
                  </a:solidFill>
                  <a:latin typeface="Meslo LG M for Powerline"/>
                  <a:ea typeface="Meslo LG M for Powerline"/>
                  <a:cs typeface="Meslo LG M for Powerline"/>
                  <a:sym typeface="Meslo LG M for Powerline"/>
                </a:defRPr>
              </a:pPr>
              <a:r>
                <a:t>iota</a:t>
              </a:r>
              <a:r>
                <a:rPr u="none"/>
                <a:t> is an alias of </a:t>
              </a:r>
              <a:r>
                <a:t>untyped int</a:t>
              </a:r>
            </a:p>
          </p:txBody>
        </p:sp>
      </p:grpSp>
      <p:pic>
        <p:nvPicPr>
          <p:cNvPr id="448" name="dictionary.png" descr="dictionary.png"/>
          <p:cNvPicPr>
            <a:picLocks noChangeAspect="1"/>
          </p:cNvPicPr>
          <p:nvPr/>
        </p:nvPicPr>
        <p:blipFill>
          <a:blip r:embed="rId3">
            <a:extLst/>
          </a:blip>
          <a:stretch>
            <a:fillRect/>
          </a:stretch>
        </p:blipFill>
        <p:spPr>
          <a:xfrm>
            <a:off x="8857274" y="3501857"/>
            <a:ext cx="1533608" cy="15336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443"/>
                                        </p:tgtEl>
                                        <p:attrNameLst>
                                          <p:attrName>style.visibility</p:attrName>
                                        </p:attrNameLst>
                                      </p:cBhvr>
                                      <p:to>
                                        <p:strVal val="visible"/>
                                      </p:to>
                                    </p:set>
                                    <p:anim calcmode="lin" valueType="num">
                                      <p:cBhvr>
                                        <p:cTn id="7" dur="600" fill="hold"/>
                                        <p:tgtEl>
                                          <p:spTgt spid="443"/>
                                        </p:tgtEl>
                                        <p:attrNameLst>
                                          <p:attrName>ppt_x</p:attrName>
                                        </p:attrNameLst>
                                      </p:cBhvr>
                                      <p:tavLst>
                                        <p:tav tm="0">
                                          <p:val>
                                            <p:strVal val="0-#ppt_w/2"/>
                                          </p:val>
                                        </p:tav>
                                        <p:tav tm="100000">
                                          <p:val>
                                            <p:strVal val="#ppt_x"/>
                                          </p:val>
                                        </p:tav>
                                      </p:tavLst>
                                    </p:anim>
                                    <p:anim calcmode="lin" valueType="num">
                                      <p:cBhvr>
                                        <p:cTn id="8" dur="600" fill="hold"/>
                                        <p:tgtEl>
                                          <p:spTgt spid="443"/>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Class="entr" nodeType="afterEffect" presetSubtype="8" presetID="2" grpId="2" fill="hold">
                                  <p:stCondLst>
                                    <p:cond delay="0"/>
                                  </p:stCondLst>
                                  <p:iterate type="el" backwards="0">
                                    <p:tmAbs val="0"/>
                                  </p:iterate>
                                  <p:childTnLst>
                                    <p:set>
                                      <p:cBhvr>
                                        <p:cTn id="11" fill="hold"/>
                                        <p:tgtEl>
                                          <p:spTgt spid="444"/>
                                        </p:tgtEl>
                                        <p:attrNameLst>
                                          <p:attrName>style.visibility</p:attrName>
                                        </p:attrNameLst>
                                      </p:cBhvr>
                                      <p:to>
                                        <p:strVal val="visible"/>
                                      </p:to>
                                    </p:set>
                                    <p:anim calcmode="lin" valueType="num">
                                      <p:cBhvr>
                                        <p:cTn id="12" dur="600" fill="hold"/>
                                        <p:tgtEl>
                                          <p:spTgt spid="444"/>
                                        </p:tgtEl>
                                        <p:attrNameLst>
                                          <p:attrName>ppt_x</p:attrName>
                                        </p:attrNameLst>
                                      </p:cBhvr>
                                      <p:tavLst>
                                        <p:tav tm="0">
                                          <p:val>
                                            <p:strVal val="0-#ppt_w/2"/>
                                          </p:val>
                                        </p:tav>
                                        <p:tav tm="100000">
                                          <p:val>
                                            <p:strVal val="#ppt_x"/>
                                          </p:val>
                                        </p:tav>
                                      </p:tavLst>
                                    </p:anim>
                                    <p:anim calcmode="lin" valueType="num">
                                      <p:cBhvr>
                                        <p:cTn id="13" dur="600" fill="hold"/>
                                        <p:tgtEl>
                                          <p:spTgt spid="44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32" presetID="4" grpId="3" fill="hold">
                                  <p:stCondLst>
                                    <p:cond delay="0"/>
                                  </p:stCondLst>
                                  <p:iterate type="el" backwards="0">
                                    <p:tmAbs val="0"/>
                                  </p:iterate>
                                  <p:childTnLst>
                                    <p:set>
                                      <p:cBhvr>
                                        <p:cTn id="17" fill="hold"/>
                                        <p:tgtEl>
                                          <p:spTgt spid="447"/>
                                        </p:tgtEl>
                                        <p:attrNameLst>
                                          <p:attrName>style.visibility</p:attrName>
                                        </p:attrNameLst>
                                      </p:cBhvr>
                                      <p:to>
                                        <p:strVal val="visible"/>
                                      </p:to>
                                    </p:set>
                                    <p:animEffect filter="box(out)" transition="in">
                                      <p:cBhvr>
                                        <p:cTn id="18"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4" grpId="2"/>
      <p:bldP build="whole" bldLvl="1" animBg="1" rev="0" advAuto="0" spid="447" grpId="3"/>
      <p:bldP build="whole" bldLvl="1" animBg="1" rev="0" advAuto="0" spid="443"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450" name="Title 6"/>
          <p:cNvSpPr txBox="1"/>
          <p:nvPr>
            <p:ph type="title"/>
          </p:nvPr>
        </p:nvSpPr>
        <p:spPr>
          <a:xfrm>
            <a:off x="6516728" y="1119893"/>
            <a:ext cx="11350543" cy="1288881"/>
          </a:xfrm>
          <a:prstGeom prst="rect">
            <a:avLst/>
          </a:prstGeom>
        </p:spPr>
        <p:txBody>
          <a:bodyPr/>
          <a:lstStyle>
            <a:lvl1pPr algn="ctr">
              <a:defRPr sz="8000">
                <a:solidFill>
                  <a:srgbClr val="66C2FF"/>
                </a:solidFill>
              </a:defRPr>
            </a:lvl1pPr>
          </a:lstStyle>
          <a:p>
            <a:pPr/>
            <a:r>
              <a:t>Const operation restrictions</a:t>
            </a:r>
          </a:p>
        </p:txBody>
      </p:sp>
      <p:pic>
        <p:nvPicPr>
          <p:cNvPr id="451"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456" name="Group"/>
          <p:cNvGrpSpPr/>
          <p:nvPr/>
        </p:nvGrpSpPr>
        <p:grpSpPr>
          <a:xfrm>
            <a:off x="1270000" y="3992986"/>
            <a:ext cx="8045651" cy="889001"/>
            <a:chOff x="0" y="0"/>
            <a:chExt cx="8045650" cy="889000"/>
          </a:xfrm>
        </p:grpSpPr>
        <p:grpSp>
          <p:nvGrpSpPr>
            <p:cNvPr id="454" name="Group"/>
            <p:cNvGrpSpPr/>
            <p:nvPr/>
          </p:nvGrpSpPr>
          <p:grpSpPr>
            <a:xfrm>
              <a:off x="1080093" y="0"/>
              <a:ext cx="6965558" cy="889000"/>
              <a:chOff x="0" y="0"/>
              <a:chExt cx="6965557" cy="889000"/>
            </a:xfrm>
          </p:grpSpPr>
          <p:sp>
            <p:nvSpPr>
              <p:cNvPr id="452" name="Rectangle"/>
              <p:cNvSpPr/>
              <p:nvPr/>
            </p:nvSpPr>
            <p:spPr>
              <a:xfrm>
                <a:off x="0" y="0"/>
                <a:ext cx="6965558"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53" name="Can't mix and match types"/>
              <p:cNvSpPr txBox="1"/>
              <p:nvPr/>
            </p:nvSpPr>
            <p:spPr>
              <a:xfrm>
                <a:off x="170676" y="105723"/>
                <a:ext cx="6765237"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Can't mix and match types</a:t>
                </a:r>
              </a:p>
            </p:txBody>
          </p:sp>
        </p:grpSp>
        <p:pic>
          <p:nvPicPr>
            <p:cNvPr id="455"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461" name="Group"/>
          <p:cNvGrpSpPr/>
          <p:nvPr/>
        </p:nvGrpSpPr>
        <p:grpSpPr>
          <a:xfrm>
            <a:off x="1270000" y="5455813"/>
            <a:ext cx="9993278" cy="889001"/>
            <a:chOff x="0" y="0"/>
            <a:chExt cx="9993277" cy="889000"/>
          </a:xfrm>
        </p:grpSpPr>
        <p:grpSp>
          <p:nvGrpSpPr>
            <p:cNvPr id="459" name="Group"/>
            <p:cNvGrpSpPr/>
            <p:nvPr/>
          </p:nvGrpSpPr>
          <p:grpSpPr>
            <a:xfrm>
              <a:off x="1080093" y="0"/>
              <a:ext cx="8913185" cy="889000"/>
              <a:chOff x="0" y="0"/>
              <a:chExt cx="8913184" cy="889000"/>
            </a:xfrm>
          </p:grpSpPr>
          <p:sp>
            <p:nvSpPr>
              <p:cNvPr id="457" name="Rectangle"/>
              <p:cNvSpPr/>
              <p:nvPr/>
            </p:nvSpPr>
            <p:spPr>
              <a:xfrm>
                <a:off x="0" y="0"/>
                <a:ext cx="8913185"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58" name="Be explicit about the end result"/>
              <p:cNvSpPr txBox="1"/>
              <p:nvPr/>
            </p:nvSpPr>
            <p:spPr>
              <a:xfrm>
                <a:off x="218399" y="105723"/>
                <a:ext cx="8656853"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Be explicit about the end result</a:t>
                </a:r>
              </a:p>
            </p:txBody>
          </p:sp>
        </p:grpSp>
        <p:pic>
          <p:nvPicPr>
            <p:cNvPr id="460"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456"/>
                                        </p:tgtEl>
                                        <p:attrNameLst>
                                          <p:attrName>style.visibility</p:attrName>
                                        </p:attrNameLst>
                                      </p:cBhvr>
                                      <p:to>
                                        <p:strVal val="visible"/>
                                      </p:to>
                                    </p:set>
                                    <p:anim calcmode="lin" valueType="num">
                                      <p:cBhvr>
                                        <p:cTn id="7" dur="600" fill="hold"/>
                                        <p:tgtEl>
                                          <p:spTgt spid="456"/>
                                        </p:tgtEl>
                                        <p:attrNameLst>
                                          <p:attrName>ppt_x</p:attrName>
                                        </p:attrNameLst>
                                      </p:cBhvr>
                                      <p:tavLst>
                                        <p:tav tm="0">
                                          <p:val>
                                            <p:strVal val="0-#ppt_w/2"/>
                                          </p:val>
                                        </p:tav>
                                        <p:tav tm="100000">
                                          <p:val>
                                            <p:strVal val="#ppt_x"/>
                                          </p:val>
                                        </p:tav>
                                      </p:tavLst>
                                    </p:anim>
                                    <p:anim calcmode="lin" valueType="num">
                                      <p:cBhvr>
                                        <p:cTn id="8" dur="600" fill="hold"/>
                                        <p:tgtEl>
                                          <p:spTgt spid="4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461"/>
                                        </p:tgtEl>
                                        <p:attrNameLst>
                                          <p:attrName>style.visibility</p:attrName>
                                        </p:attrNameLst>
                                      </p:cBhvr>
                                      <p:to>
                                        <p:strVal val="visible"/>
                                      </p:to>
                                    </p:set>
                                    <p:anim calcmode="lin" valueType="num">
                                      <p:cBhvr>
                                        <p:cTn id="13" dur="600" fill="hold"/>
                                        <p:tgtEl>
                                          <p:spTgt spid="461"/>
                                        </p:tgtEl>
                                        <p:attrNameLst>
                                          <p:attrName>ppt_x</p:attrName>
                                        </p:attrNameLst>
                                      </p:cBhvr>
                                      <p:tavLst>
                                        <p:tav tm="0">
                                          <p:val>
                                            <p:strVal val="0-#ppt_w/2"/>
                                          </p:val>
                                        </p:tav>
                                        <p:tav tm="100000">
                                          <p:val>
                                            <p:strVal val="#ppt_x"/>
                                          </p:val>
                                        </p:tav>
                                      </p:tavLst>
                                    </p:anim>
                                    <p:anim calcmode="lin" valueType="num">
                                      <p:cBhvr>
                                        <p:cTn id="14" dur="600" fill="hold"/>
                                        <p:tgtEl>
                                          <p:spTgt spid="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 grpId="1"/>
      <p:bldP build="whole" bldLvl="1" animBg="1" rev="0" advAuto="0" spid="461"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463"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C background</a:t>
            </a:r>
          </a:p>
        </p:txBody>
      </p:sp>
      <p:pic>
        <p:nvPicPr>
          <p:cNvPr id="464"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467" name="Group"/>
          <p:cNvGrpSpPr/>
          <p:nvPr/>
        </p:nvGrpSpPr>
        <p:grpSpPr>
          <a:xfrm>
            <a:off x="1319168" y="3860423"/>
            <a:ext cx="5598315" cy="2771851"/>
            <a:chOff x="0" y="0"/>
            <a:chExt cx="5598314" cy="2771849"/>
          </a:xfrm>
        </p:grpSpPr>
        <p:sp>
          <p:nvSpPr>
            <p:cNvPr id="465" name="Rectangle"/>
            <p:cNvSpPr/>
            <p:nvPr/>
          </p:nvSpPr>
          <p:spPr>
            <a:xfrm>
              <a:off x="0" y="0"/>
              <a:ext cx="5598315" cy="2771850"/>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66" name="unsigned int u = 1e9;…"/>
            <p:cNvSpPr txBox="1"/>
            <p:nvPr/>
          </p:nvSpPr>
          <p:spPr>
            <a:xfrm>
              <a:off x="141587" y="150441"/>
              <a:ext cx="4727911" cy="15144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2600">
                  <a:solidFill>
                    <a:srgbClr val="FFFFFF"/>
                  </a:solidFill>
                  <a:latin typeface="Meslo LG M for Powerline"/>
                  <a:ea typeface="Meslo LG M for Powerline"/>
                  <a:cs typeface="Meslo LG M for Powerline"/>
                  <a:sym typeface="Meslo LG M for Powerline"/>
                </a:defRPr>
              </a:pPr>
              <a:r>
                <a:rPr>
                  <a:solidFill>
                    <a:srgbClr val="C88FEC"/>
                  </a:solidFill>
                </a:rPr>
                <a:t>unsigned int</a:t>
              </a:r>
              <a:r>
                <a:t> u = </a:t>
              </a:r>
              <a:r>
                <a:rPr>
                  <a:solidFill>
                    <a:schemeClr val="accent3"/>
                  </a:solidFill>
                </a:rPr>
                <a:t>1e9</a:t>
              </a:r>
              <a:r>
                <a:t>;</a:t>
              </a:r>
            </a:p>
            <a:p>
              <a:pPr>
                <a:spcBef>
                  <a:spcPts val="0"/>
                </a:spcBef>
                <a:defRPr sz="2600">
                  <a:solidFill>
                    <a:srgbClr val="FFFFFF"/>
                  </a:solidFill>
                  <a:latin typeface="Meslo LG M for Powerline"/>
                  <a:ea typeface="Meslo LG M for Powerline"/>
                  <a:cs typeface="Meslo LG M for Powerline"/>
                  <a:sym typeface="Meslo LG M for Powerline"/>
                </a:defRPr>
              </a:pPr>
              <a:r>
                <a:rPr>
                  <a:solidFill>
                    <a:srgbClr val="C88FEC"/>
                  </a:solidFill>
                </a:rPr>
                <a:t>long signed int</a:t>
              </a:r>
              <a:r>
                <a:t> i = </a:t>
              </a:r>
              <a:r>
                <a:rPr>
                  <a:solidFill>
                    <a:schemeClr val="accent3"/>
                  </a:solidFill>
                </a:rPr>
                <a:t>1</a:t>
              </a:r>
              <a:r>
                <a:t>;</a:t>
              </a:r>
            </a:p>
            <a:p>
              <a:pPr>
                <a:spcBef>
                  <a:spcPts val="0"/>
                </a:spcBef>
                <a:defRPr sz="2600">
                  <a:solidFill>
                    <a:srgbClr val="FFFFFF"/>
                  </a:solidFill>
                  <a:latin typeface="Meslo LG M for Powerline"/>
                  <a:ea typeface="Meslo LG M for Powerline"/>
                  <a:cs typeface="Meslo LG M for Powerline"/>
                  <a:sym typeface="Meslo LG M for Powerline"/>
                </a:defRPr>
              </a:pPr>
              <a:r>
                <a:t>... i </a:t>
              </a:r>
              <a:r>
                <a:rPr>
                  <a:solidFill>
                    <a:schemeClr val="accent1">
                      <a:hueOff val="-84091"/>
                      <a:satOff val="15316"/>
                      <a:lumOff val="24313"/>
                    </a:schemeClr>
                  </a:solidFill>
                </a:rPr>
                <a:t>+</a:t>
              </a:r>
              <a:r>
                <a:t> u ...</a:t>
              </a:r>
            </a:p>
          </p:txBody>
        </p:sp>
      </p:grpSp>
      <p:sp>
        <p:nvSpPr>
          <p:cNvPr id="468" name="C"/>
          <p:cNvSpPr txBox="1"/>
          <p:nvPr/>
        </p:nvSpPr>
        <p:spPr>
          <a:xfrm>
            <a:off x="1296836" y="2857182"/>
            <a:ext cx="515240"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C</a:t>
            </a:r>
          </a:p>
        </p:txBody>
      </p:sp>
      <p:sp>
        <p:nvSpPr>
          <p:cNvPr id="469" name="Rectangle"/>
          <p:cNvSpPr/>
          <p:nvPr/>
        </p:nvSpPr>
        <p:spPr>
          <a:xfrm>
            <a:off x="1398436" y="3608070"/>
            <a:ext cx="657480"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grpSp>
        <p:nvGrpSpPr>
          <p:cNvPr id="472" name="Group"/>
          <p:cNvGrpSpPr/>
          <p:nvPr/>
        </p:nvGrpSpPr>
        <p:grpSpPr>
          <a:xfrm>
            <a:off x="1319168" y="8531217"/>
            <a:ext cx="5598315" cy="2771851"/>
            <a:chOff x="0" y="0"/>
            <a:chExt cx="5598314" cy="2771849"/>
          </a:xfrm>
        </p:grpSpPr>
        <p:sp>
          <p:nvSpPr>
            <p:cNvPr id="470" name="Rectangle"/>
            <p:cNvSpPr/>
            <p:nvPr/>
          </p:nvSpPr>
          <p:spPr>
            <a:xfrm>
              <a:off x="0" y="0"/>
              <a:ext cx="5598315" cy="2771850"/>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700">
                  <a:solidFill>
                    <a:srgbClr val="FFFFFF"/>
                  </a:solidFill>
                  <a:latin typeface="+mn-lt"/>
                  <a:ea typeface="+mn-ea"/>
                  <a:cs typeface="+mn-cs"/>
                  <a:sym typeface="DIN Condensed"/>
                </a:defRPr>
              </a:pPr>
            </a:p>
          </p:txBody>
        </p:sp>
        <p:sp>
          <p:nvSpPr>
            <p:cNvPr id="471" name="const (…"/>
            <p:cNvSpPr txBox="1"/>
            <p:nvPr/>
          </p:nvSpPr>
          <p:spPr>
            <a:xfrm>
              <a:off x="141587" y="114300"/>
              <a:ext cx="3336331" cy="2428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26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p>
            <a:p>
              <a:pPr lvl="1">
                <a:spcBef>
                  <a:spcPts val="0"/>
                </a:spcBef>
                <a:defRPr sz="2600">
                  <a:solidFill>
                    <a:srgbClr val="FFFFFF"/>
                  </a:solidFill>
                  <a:latin typeface="Meslo LG M for Powerline"/>
                  <a:ea typeface="Meslo LG M for Powerline"/>
                  <a:cs typeface="Meslo LG M for Powerline"/>
                  <a:sym typeface="Meslo LG M for Powerline"/>
                </a:defRPr>
              </a:pPr>
              <a:r>
                <a:t>  u </a:t>
              </a:r>
              <a:r>
                <a:rPr>
                  <a:solidFill>
                    <a:srgbClr val="C88FEC"/>
                  </a:solidFill>
                </a:rPr>
                <a:t>uint</a:t>
              </a:r>
              <a:r>
                <a:t> = </a:t>
              </a:r>
              <a:r>
                <a:rPr>
                  <a:solidFill>
                    <a:schemeClr val="accent3"/>
                  </a:solidFill>
                </a:rPr>
                <a:t>1e9</a:t>
              </a:r>
              <a:r>
                <a:t>;</a:t>
              </a:r>
            </a:p>
            <a:p>
              <a:pPr>
                <a:spcBef>
                  <a:spcPts val="0"/>
                </a:spcBef>
                <a:defRPr sz="2600">
                  <a:solidFill>
                    <a:srgbClr val="FFFFFF"/>
                  </a:solidFill>
                  <a:latin typeface="Meslo LG M for Powerline"/>
                  <a:ea typeface="Meslo LG M for Powerline"/>
                  <a:cs typeface="Meslo LG M for Powerline"/>
                  <a:sym typeface="Meslo LG M for Powerline"/>
                </a:defRPr>
              </a:pPr>
              <a:r>
                <a:t>  i </a:t>
              </a:r>
              <a:r>
                <a:rPr>
                  <a:solidFill>
                    <a:srgbClr val="C88FEC"/>
                  </a:solidFill>
                </a:rPr>
                <a:t>int</a:t>
              </a:r>
              <a:r>
                <a:t> = </a:t>
              </a:r>
              <a:r>
                <a:rPr>
                  <a:solidFill>
                    <a:schemeClr val="accent3"/>
                  </a:solidFill>
                </a:rPr>
                <a:t>1</a:t>
              </a:r>
              <a:r>
                <a:t>;</a:t>
              </a:r>
            </a:p>
            <a:p>
              <a:pPr>
                <a:spcBef>
                  <a:spcPts val="0"/>
                </a:spcBef>
                <a:defRPr sz="2600">
                  <a:solidFill>
                    <a:srgbClr val="FFFFFF"/>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a:t>
              </a:r>
            </a:p>
            <a:p>
              <a:pPr>
                <a:spcBef>
                  <a:spcPts val="0"/>
                </a:spcBef>
                <a:defRPr sz="2600">
                  <a:solidFill>
                    <a:srgbClr val="FFFFFF"/>
                  </a:solidFill>
                  <a:latin typeface="Meslo LG M for Powerline"/>
                  <a:ea typeface="Meslo LG M for Powerline"/>
                  <a:cs typeface="Meslo LG M for Powerline"/>
                  <a:sym typeface="Meslo LG M for Powerline"/>
                </a:defRPr>
              </a:pPr>
              <a:r>
                <a:t>... i </a:t>
              </a:r>
              <a:r>
                <a:rPr>
                  <a:solidFill>
                    <a:schemeClr val="accent1">
                      <a:hueOff val="-84091"/>
                      <a:satOff val="15316"/>
                      <a:lumOff val="24313"/>
                    </a:schemeClr>
                  </a:solidFill>
                </a:rPr>
                <a:t>+</a:t>
              </a:r>
              <a:r>
                <a:t> u ...</a:t>
              </a:r>
            </a:p>
          </p:txBody>
        </p:sp>
      </p:grpSp>
      <p:sp>
        <p:nvSpPr>
          <p:cNvPr id="473" name="Go"/>
          <p:cNvSpPr txBox="1"/>
          <p:nvPr/>
        </p:nvSpPr>
        <p:spPr>
          <a:xfrm>
            <a:off x="1296836" y="7527976"/>
            <a:ext cx="860680"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Go</a:t>
            </a:r>
          </a:p>
        </p:txBody>
      </p:sp>
      <p:sp>
        <p:nvSpPr>
          <p:cNvPr id="474" name="Rectangle"/>
          <p:cNvSpPr/>
          <p:nvPr/>
        </p:nvSpPr>
        <p:spPr>
          <a:xfrm>
            <a:off x="1398436" y="8278864"/>
            <a:ext cx="909481"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pic>
        <p:nvPicPr>
          <p:cNvPr id="475" name="checked.png" descr="checked.png"/>
          <p:cNvPicPr>
            <a:picLocks noChangeAspect="1"/>
          </p:cNvPicPr>
          <p:nvPr/>
        </p:nvPicPr>
        <p:blipFill>
          <a:blip r:embed="rId3">
            <a:extLst/>
          </a:blip>
          <a:stretch>
            <a:fillRect/>
          </a:stretch>
        </p:blipFill>
        <p:spPr>
          <a:xfrm>
            <a:off x="7426544" y="4660900"/>
            <a:ext cx="1016001" cy="1016000"/>
          </a:xfrm>
          <a:prstGeom prst="rect">
            <a:avLst/>
          </a:prstGeom>
          <a:ln w="12700">
            <a:miter lim="400000"/>
          </a:ln>
        </p:spPr>
      </p:pic>
      <p:pic>
        <p:nvPicPr>
          <p:cNvPr id="476" name="checked copy.png" descr="checked copy.png"/>
          <p:cNvPicPr>
            <a:picLocks noChangeAspect="1"/>
          </p:cNvPicPr>
          <p:nvPr/>
        </p:nvPicPr>
        <p:blipFill>
          <a:blip r:embed="rId4">
            <a:extLst/>
          </a:blip>
          <a:stretch>
            <a:fillRect/>
          </a:stretch>
        </p:blipFill>
        <p:spPr>
          <a:xfrm>
            <a:off x="7426544" y="9409142"/>
            <a:ext cx="1016001" cy="1016001"/>
          </a:xfrm>
          <a:prstGeom prst="rect">
            <a:avLst/>
          </a:prstGeom>
          <a:ln w="12700">
            <a:miter lim="400000"/>
          </a:ln>
        </p:spPr>
      </p:pic>
      <p:sp>
        <p:nvSpPr>
          <p:cNvPr id="477" name="In a binary operation Go works only with values of the same type"/>
          <p:cNvSpPr txBox="1"/>
          <p:nvPr/>
        </p:nvSpPr>
        <p:spPr>
          <a:xfrm>
            <a:off x="1293770" y="12033670"/>
            <a:ext cx="11800435" cy="67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100">
                <a:solidFill>
                  <a:srgbClr val="FFFFFF"/>
                </a:solidFill>
              </a:defRPr>
            </a:lvl1pPr>
          </a:lstStyle>
          <a:p>
            <a:pPr/>
            <a:r>
              <a:t>In a binary operation Go works only with values of the same type</a:t>
            </a:r>
          </a:p>
        </p:txBody>
      </p:sp>
      <p:sp>
        <p:nvSpPr>
          <p:cNvPr id="478" name="Rectangle"/>
          <p:cNvSpPr/>
          <p:nvPr/>
        </p:nvSpPr>
        <p:spPr>
          <a:xfrm>
            <a:off x="1395370" y="12702008"/>
            <a:ext cx="11867005"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468"/>
                                        </p:tgtEl>
                                        <p:attrNameLst>
                                          <p:attrName>style.visibility</p:attrName>
                                        </p:attrNameLst>
                                      </p:cBhvr>
                                      <p:to>
                                        <p:strVal val="visible"/>
                                      </p:to>
                                    </p:set>
                                    <p:animEffect filter="dissolve" transition="in">
                                      <p:cBhvr>
                                        <p:cTn id="7" dur="800"/>
                                        <p:tgtEl>
                                          <p:spTgt spid="468"/>
                                        </p:tgtEl>
                                      </p:cBhvr>
                                    </p:animEffect>
                                  </p:childTnLst>
                                </p:cTn>
                              </p:par>
                            </p:childTnLst>
                          </p:cTn>
                        </p:par>
                        <p:par>
                          <p:cTn id="8" fill="hold">
                            <p:stCondLst>
                              <p:cond delay="800"/>
                            </p:stCondLst>
                            <p:childTnLst>
                              <p:par>
                                <p:cTn id="9" presetClass="entr" nodeType="afterEffect" presetSubtype="8" presetID="2" grpId="2" fill="hold">
                                  <p:stCondLst>
                                    <p:cond delay="0"/>
                                  </p:stCondLst>
                                  <p:iterate type="lt" backwards="0">
                                    <p:tmAbs val="0"/>
                                  </p:iterate>
                                  <p:childTnLst>
                                    <p:set>
                                      <p:cBhvr>
                                        <p:cTn id="10" fill="hold"/>
                                        <p:tgtEl>
                                          <p:spTgt spid="469"/>
                                        </p:tgtEl>
                                        <p:attrNameLst>
                                          <p:attrName>style.visibility</p:attrName>
                                        </p:attrNameLst>
                                      </p:cBhvr>
                                      <p:to>
                                        <p:strVal val="visible"/>
                                      </p:to>
                                    </p:set>
                                    <p:anim calcmode="lin" valueType="num">
                                      <p:cBhvr>
                                        <p:cTn id="11" dur="1000" fill="hold"/>
                                        <p:tgtEl>
                                          <p:spTgt spid="469"/>
                                        </p:tgtEl>
                                        <p:attrNameLst>
                                          <p:attrName>ppt_x</p:attrName>
                                        </p:attrNameLst>
                                      </p:cBhvr>
                                      <p:tavLst>
                                        <p:tav tm="0">
                                          <p:val>
                                            <p:strVal val="0-#ppt_w/2"/>
                                          </p:val>
                                        </p:tav>
                                        <p:tav tm="100000">
                                          <p:val>
                                            <p:strVal val="#ppt_x"/>
                                          </p:val>
                                        </p:tav>
                                      </p:tavLst>
                                    </p:anim>
                                    <p:anim calcmode="lin" valueType="num">
                                      <p:cBhvr>
                                        <p:cTn id="12" dur="1000" fill="hold"/>
                                        <p:tgtEl>
                                          <p:spTgt spid="469"/>
                                        </p:tgtEl>
                                        <p:attrNameLst>
                                          <p:attrName>ppt_y</p:attrName>
                                        </p:attrNameLst>
                                      </p:cBhvr>
                                      <p:tavLst>
                                        <p:tav tm="0">
                                          <p:val>
                                            <p:strVal val="#ppt_y"/>
                                          </p:val>
                                        </p:tav>
                                        <p:tav tm="100000">
                                          <p:val>
                                            <p:strVal val="#ppt_y"/>
                                          </p:val>
                                        </p:tav>
                                      </p:tavLst>
                                    </p:anim>
                                  </p:childTnLst>
                                </p:cTn>
                              </p:par>
                            </p:childTnLst>
                          </p:cTn>
                        </p:par>
                        <p:par>
                          <p:cTn id="13" fill="hold">
                            <p:stCondLst>
                              <p:cond delay="1800"/>
                            </p:stCondLst>
                            <p:childTnLst>
                              <p:par>
                                <p:cTn id="14" presetClass="entr" nodeType="afterEffect" presetSubtype="8" presetID="2" grpId="3" fill="hold">
                                  <p:stCondLst>
                                    <p:cond delay="0"/>
                                  </p:stCondLst>
                                  <p:iterate type="el" backwards="0">
                                    <p:tmAbs val="0"/>
                                  </p:iterate>
                                  <p:childTnLst>
                                    <p:set>
                                      <p:cBhvr>
                                        <p:cTn id="15" fill="hold"/>
                                        <p:tgtEl>
                                          <p:spTgt spid="467"/>
                                        </p:tgtEl>
                                        <p:attrNameLst>
                                          <p:attrName>style.visibility</p:attrName>
                                        </p:attrNameLst>
                                      </p:cBhvr>
                                      <p:to>
                                        <p:strVal val="visible"/>
                                      </p:to>
                                    </p:set>
                                    <p:anim calcmode="lin" valueType="num">
                                      <p:cBhvr>
                                        <p:cTn id="16" dur="600" fill="hold"/>
                                        <p:tgtEl>
                                          <p:spTgt spid="467"/>
                                        </p:tgtEl>
                                        <p:attrNameLst>
                                          <p:attrName>ppt_x</p:attrName>
                                        </p:attrNameLst>
                                      </p:cBhvr>
                                      <p:tavLst>
                                        <p:tav tm="0">
                                          <p:val>
                                            <p:strVal val="0-#ppt_w/2"/>
                                          </p:val>
                                        </p:tav>
                                        <p:tav tm="100000">
                                          <p:val>
                                            <p:strVal val="#ppt_x"/>
                                          </p:val>
                                        </p:tav>
                                      </p:tavLst>
                                    </p:anim>
                                    <p:anim calcmode="lin" valueType="num">
                                      <p:cBhvr>
                                        <p:cTn id="17" dur="600" fill="hold"/>
                                        <p:tgtEl>
                                          <p:spTgt spid="467"/>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Class="entr" nodeType="afterEffect" presetSubtype="10" presetID="19" grpId="4" fill="hold">
                                  <p:stCondLst>
                                    <p:cond delay="0"/>
                                  </p:stCondLst>
                                  <p:iterate type="el" backwards="0">
                                    <p:tmAbs val="0"/>
                                  </p:iterate>
                                  <p:childTnLst>
                                    <p:set>
                                      <p:cBhvr>
                                        <p:cTn id="20" fill="hold"/>
                                        <p:tgtEl>
                                          <p:spTgt spid="475"/>
                                        </p:tgtEl>
                                        <p:attrNameLst>
                                          <p:attrName>style.visibility</p:attrName>
                                        </p:attrNameLst>
                                      </p:cBhvr>
                                      <p:to>
                                        <p:strVal val="visible"/>
                                      </p:to>
                                    </p:set>
                                    <p:anim calcmode="lin" valueType="num">
                                      <p:cBhvr>
                                        <p:cTn id="21" dur="1000" fill="hold"/>
                                        <p:tgtEl>
                                          <p:spTgt spid="475"/>
                                        </p:tgtEl>
                                        <p:attrNameLst>
                                          <p:attrName>ppt_w</p:attrName>
                                        </p:attrNameLst>
                                      </p:cBhvr>
                                      <p:tavLst>
                                        <p:tav tm="0" fmla="#ppt_w*sin(2.5*pi*$)">
                                          <p:val>
                                            <p:fltVal val="0"/>
                                          </p:val>
                                        </p:tav>
                                        <p:tav tm="100000">
                                          <p:val>
                                            <p:fltVal val="1"/>
                                          </p:val>
                                        </p:tav>
                                      </p:tavLst>
                                    </p:anim>
                                    <p:anim calcmode="lin" valueType="num">
                                      <p:cBhvr>
                                        <p:cTn id="22" dur="1000" fill="hold"/>
                                        <p:tgtEl>
                                          <p:spTgt spid="47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73"/>
                                        </p:tgtEl>
                                        <p:attrNameLst>
                                          <p:attrName>style.visibility</p:attrName>
                                        </p:attrNameLst>
                                      </p:cBhvr>
                                      <p:to>
                                        <p:strVal val="visible"/>
                                      </p:to>
                                    </p:set>
                                    <p:animEffect filter="dissolve" transition="in">
                                      <p:cBhvr>
                                        <p:cTn id="27" dur="800"/>
                                        <p:tgtEl>
                                          <p:spTgt spid="473"/>
                                        </p:tgtEl>
                                      </p:cBhvr>
                                    </p:animEffect>
                                  </p:childTnLst>
                                </p:cTn>
                              </p:par>
                            </p:childTnLst>
                          </p:cTn>
                        </p:par>
                        <p:par>
                          <p:cTn id="28" fill="hold">
                            <p:stCondLst>
                              <p:cond delay="800"/>
                            </p:stCondLst>
                            <p:childTnLst>
                              <p:par>
                                <p:cTn id="29" presetClass="entr" nodeType="afterEffect" presetSubtype="8" presetID="2" grpId="6" fill="hold">
                                  <p:stCondLst>
                                    <p:cond delay="0"/>
                                  </p:stCondLst>
                                  <p:iterate type="lt" backwards="0">
                                    <p:tmAbs val="0"/>
                                  </p:iterate>
                                  <p:childTnLst>
                                    <p:set>
                                      <p:cBhvr>
                                        <p:cTn id="30" fill="hold"/>
                                        <p:tgtEl>
                                          <p:spTgt spid="474"/>
                                        </p:tgtEl>
                                        <p:attrNameLst>
                                          <p:attrName>style.visibility</p:attrName>
                                        </p:attrNameLst>
                                      </p:cBhvr>
                                      <p:to>
                                        <p:strVal val="visible"/>
                                      </p:to>
                                    </p:set>
                                    <p:anim calcmode="lin" valueType="num">
                                      <p:cBhvr>
                                        <p:cTn id="31" dur="1000" fill="hold"/>
                                        <p:tgtEl>
                                          <p:spTgt spid="474"/>
                                        </p:tgtEl>
                                        <p:attrNameLst>
                                          <p:attrName>ppt_x</p:attrName>
                                        </p:attrNameLst>
                                      </p:cBhvr>
                                      <p:tavLst>
                                        <p:tav tm="0">
                                          <p:val>
                                            <p:strVal val="0-#ppt_w/2"/>
                                          </p:val>
                                        </p:tav>
                                        <p:tav tm="100000">
                                          <p:val>
                                            <p:strVal val="#ppt_x"/>
                                          </p:val>
                                        </p:tav>
                                      </p:tavLst>
                                    </p:anim>
                                    <p:anim calcmode="lin" valueType="num">
                                      <p:cBhvr>
                                        <p:cTn id="32" dur="1000" fill="hold"/>
                                        <p:tgtEl>
                                          <p:spTgt spid="474"/>
                                        </p:tgtEl>
                                        <p:attrNameLst>
                                          <p:attrName>ppt_y</p:attrName>
                                        </p:attrNameLst>
                                      </p:cBhvr>
                                      <p:tavLst>
                                        <p:tav tm="0">
                                          <p:val>
                                            <p:strVal val="#ppt_y"/>
                                          </p:val>
                                        </p:tav>
                                        <p:tav tm="100000">
                                          <p:val>
                                            <p:strVal val="#ppt_y"/>
                                          </p:val>
                                        </p:tav>
                                      </p:tavLst>
                                    </p:anim>
                                  </p:childTnLst>
                                </p:cTn>
                              </p:par>
                            </p:childTnLst>
                          </p:cTn>
                        </p:par>
                        <p:par>
                          <p:cTn id="33" fill="hold">
                            <p:stCondLst>
                              <p:cond delay="1800"/>
                            </p:stCondLst>
                            <p:childTnLst>
                              <p:par>
                                <p:cTn id="34" presetClass="entr" nodeType="afterEffect" presetSubtype="8" presetID="2" grpId="7" fill="hold">
                                  <p:stCondLst>
                                    <p:cond delay="0"/>
                                  </p:stCondLst>
                                  <p:iterate type="el" backwards="0">
                                    <p:tmAbs val="0"/>
                                  </p:iterate>
                                  <p:childTnLst>
                                    <p:set>
                                      <p:cBhvr>
                                        <p:cTn id="35" fill="hold"/>
                                        <p:tgtEl>
                                          <p:spTgt spid="472"/>
                                        </p:tgtEl>
                                        <p:attrNameLst>
                                          <p:attrName>style.visibility</p:attrName>
                                        </p:attrNameLst>
                                      </p:cBhvr>
                                      <p:to>
                                        <p:strVal val="visible"/>
                                      </p:to>
                                    </p:set>
                                    <p:anim calcmode="lin" valueType="num">
                                      <p:cBhvr>
                                        <p:cTn id="36" dur="600" fill="hold"/>
                                        <p:tgtEl>
                                          <p:spTgt spid="472"/>
                                        </p:tgtEl>
                                        <p:attrNameLst>
                                          <p:attrName>ppt_x</p:attrName>
                                        </p:attrNameLst>
                                      </p:cBhvr>
                                      <p:tavLst>
                                        <p:tav tm="0">
                                          <p:val>
                                            <p:strVal val="0-#ppt_w/2"/>
                                          </p:val>
                                        </p:tav>
                                        <p:tav tm="100000">
                                          <p:val>
                                            <p:strVal val="#ppt_x"/>
                                          </p:val>
                                        </p:tav>
                                      </p:tavLst>
                                    </p:anim>
                                    <p:anim calcmode="lin" valueType="num">
                                      <p:cBhvr>
                                        <p:cTn id="37" dur="600" fill="hold"/>
                                        <p:tgtEl>
                                          <p:spTgt spid="472"/>
                                        </p:tgtEl>
                                        <p:attrNameLst>
                                          <p:attrName>ppt_y</p:attrName>
                                        </p:attrNameLst>
                                      </p:cBhvr>
                                      <p:tavLst>
                                        <p:tav tm="0">
                                          <p:val>
                                            <p:strVal val="#ppt_y"/>
                                          </p:val>
                                        </p:tav>
                                        <p:tav tm="100000">
                                          <p:val>
                                            <p:strVal val="#ppt_y"/>
                                          </p:val>
                                        </p:tav>
                                      </p:tavLst>
                                    </p:anim>
                                  </p:childTnLst>
                                </p:cTn>
                              </p:par>
                            </p:childTnLst>
                          </p:cTn>
                        </p:par>
                        <p:par>
                          <p:cTn id="38" fill="hold">
                            <p:stCondLst>
                              <p:cond delay="2400"/>
                            </p:stCondLst>
                            <p:childTnLst>
                              <p:par>
                                <p:cTn id="39" presetClass="entr" nodeType="afterEffect" presetID="9" grpId="8" fill="hold">
                                  <p:stCondLst>
                                    <p:cond delay="0"/>
                                  </p:stCondLst>
                                  <p:iterate type="el" backwards="0">
                                    <p:tmAbs val="0"/>
                                  </p:iterate>
                                  <p:childTnLst>
                                    <p:set>
                                      <p:cBhvr>
                                        <p:cTn id="40" fill="hold"/>
                                        <p:tgtEl>
                                          <p:spTgt spid="477"/>
                                        </p:tgtEl>
                                        <p:attrNameLst>
                                          <p:attrName>style.visibility</p:attrName>
                                        </p:attrNameLst>
                                      </p:cBhvr>
                                      <p:to>
                                        <p:strVal val="visible"/>
                                      </p:to>
                                    </p:set>
                                    <p:animEffect filter="dissolve" transition="in">
                                      <p:cBhvr>
                                        <p:cTn id="41" dur="800"/>
                                        <p:tgtEl>
                                          <p:spTgt spid="477"/>
                                        </p:tgtEl>
                                      </p:cBhvr>
                                    </p:animEffect>
                                  </p:childTnLst>
                                </p:cTn>
                              </p:par>
                            </p:childTnLst>
                          </p:cTn>
                        </p:par>
                        <p:par>
                          <p:cTn id="42" fill="hold">
                            <p:stCondLst>
                              <p:cond delay="3200"/>
                            </p:stCondLst>
                            <p:childTnLst>
                              <p:par>
                                <p:cTn id="43" presetClass="entr" nodeType="afterEffect" presetSubtype="8" presetID="2" grpId="9" fill="hold">
                                  <p:stCondLst>
                                    <p:cond delay="0"/>
                                  </p:stCondLst>
                                  <p:iterate type="lt" backwards="0">
                                    <p:tmAbs val="0"/>
                                  </p:iterate>
                                  <p:childTnLst>
                                    <p:set>
                                      <p:cBhvr>
                                        <p:cTn id="44" fill="hold"/>
                                        <p:tgtEl>
                                          <p:spTgt spid="478"/>
                                        </p:tgtEl>
                                        <p:attrNameLst>
                                          <p:attrName>style.visibility</p:attrName>
                                        </p:attrNameLst>
                                      </p:cBhvr>
                                      <p:to>
                                        <p:strVal val="visible"/>
                                      </p:to>
                                    </p:set>
                                    <p:anim calcmode="lin" valueType="num">
                                      <p:cBhvr>
                                        <p:cTn id="45" dur="1000" fill="hold"/>
                                        <p:tgtEl>
                                          <p:spTgt spid="478"/>
                                        </p:tgtEl>
                                        <p:attrNameLst>
                                          <p:attrName>ppt_x</p:attrName>
                                        </p:attrNameLst>
                                      </p:cBhvr>
                                      <p:tavLst>
                                        <p:tav tm="0">
                                          <p:val>
                                            <p:strVal val="0-#ppt_w/2"/>
                                          </p:val>
                                        </p:tav>
                                        <p:tav tm="100000">
                                          <p:val>
                                            <p:strVal val="#ppt_x"/>
                                          </p:val>
                                        </p:tav>
                                      </p:tavLst>
                                    </p:anim>
                                    <p:anim calcmode="lin" valueType="num">
                                      <p:cBhvr>
                                        <p:cTn id="46" dur="1000" fill="hold"/>
                                        <p:tgtEl>
                                          <p:spTgt spid="478"/>
                                        </p:tgtEl>
                                        <p:attrNameLst>
                                          <p:attrName>ppt_y</p:attrName>
                                        </p:attrNameLst>
                                      </p:cBhvr>
                                      <p:tavLst>
                                        <p:tav tm="0">
                                          <p:val>
                                            <p:strVal val="#ppt_y"/>
                                          </p:val>
                                        </p:tav>
                                        <p:tav tm="100000">
                                          <p:val>
                                            <p:strVal val="#ppt_y"/>
                                          </p:val>
                                        </p:tav>
                                      </p:tavLst>
                                    </p:anim>
                                  </p:childTnLst>
                                </p:cTn>
                              </p:par>
                            </p:childTnLst>
                          </p:cTn>
                        </p:par>
                        <p:par>
                          <p:cTn id="47" fill="hold">
                            <p:stCondLst>
                              <p:cond delay="4200"/>
                            </p:stCondLst>
                            <p:childTnLst>
                              <p:par>
                                <p:cTn id="48" presetClass="entr" nodeType="afterEffect" presetID="9" grpId="10" fill="hold">
                                  <p:stCondLst>
                                    <p:cond delay="0"/>
                                  </p:stCondLst>
                                  <p:iterate type="el" backwards="0">
                                    <p:tmAbs val="0"/>
                                  </p:iterate>
                                  <p:childTnLst>
                                    <p:set>
                                      <p:cBhvr>
                                        <p:cTn id="49" fill="hold"/>
                                        <p:tgtEl>
                                          <p:spTgt spid="476"/>
                                        </p:tgtEl>
                                        <p:attrNameLst>
                                          <p:attrName>style.visibility</p:attrName>
                                        </p:attrNameLst>
                                      </p:cBhvr>
                                      <p:to>
                                        <p:strVal val="visible"/>
                                      </p:to>
                                    </p:set>
                                    <p:animEffect filter="dissolve" transition="in">
                                      <p:cBhvr>
                                        <p:cTn id="50"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8" grpId="9"/>
      <p:bldP build="whole" bldLvl="1" animBg="1" rev="0" advAuto="0" spid="468" grpId="1"/>
      <p:bldP build="whole" bldLvl="1" animBg="1" rev="0" advAuto="0" spid="474" grpId="6"/>
      <p:bldP build="whole" bldLvl="1" animBg="1" rev="0" advAuto="0" spid="472" grpId="7"/>
      <p:bldP build="whole" bldLvl="1" animBg="1" rev="0" advAuto="0" spid="469" grpId="2"/>
      <p:bldP build="whole" bldLvl="1" animBg="1" rev="0" advAuto="0" spid="477" grpId="8"/>
      <p:bldP build="whole" bldLvl="1" animBg="1" rev="0" advAuto="0" spid="475" grpId="4"/>
      <p:bldP build="whole" bldLvl="1" animBg="1" rev="0" advAuto="0" spid="476" grpId="10"/>
      <p:bldP build="whole" bldLvl="1" animBg="1" rev="0" advAuto="0" spid="473" grpId="5"/>
      <p:bldP build="whole" bldLvl="1" animBg="1" rev="0" advAuto="0" spid="467"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480" name="Title 6"/>
          <p:cNvSpPr txBox="1"/>
          <p:nvPr>
            <p:ph type="title"/>
          </p:nvPr>
        </p:nvSpPr>
        <p:spPr>
          <a:xfrm>
            <a:off x="7683405" y="1119893"/>
            <a:ext cx="9017189" cy="1288881"/>
          </a:xfrm>
          <a:prstGeom prst="rect">
            <a:avLst/>
          </a:prstGeom>
        </p:spPr>
        <p:txBody>
          <a:bodyPr/>
          <a:lstStyle>
            <a:lvl1pPr algn="ctr">
              <a:defRPr sz="8000">
                <a:solidFill>
                  <a:srgbClr val="66C2FF"/>
                </a:solidFill>
              </a:defRPr>
            </a:lvl1pPr>
          </a:lstStyle>
          <a:p>
            <a:pPr/>
            <a:r>
              <a:t>Const Visibility (Scope)</a:t>
            </a:r>
          </a:p>
        </p:txBody>
      </p:sp>
      <p:pic>
        <p:nvPicPr>
          <p:cNvPr id="481"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sp>
        <p:nvSpPr>
          <p:cNvPr id="482" name="Exported"/>
          <p:cNvSpPr txBox="1"/>
          <p:nvPr/>
        </p:nvSpPr>
        <p:spPr>
          <a:xfrm>
            <a:off x="1243759" y="3165647"/>
            <a:ext cx="2311020"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Exported</a:t>
            </a:r>
          </a:p>
        </p:txBody>
      </p:sp>
      <p:sp>
        <p:nvSpPr>
          <p:cNvPr id="483" name="Rectangle"/>
          <p:cNvSpPr/>
          <p:nvPr/>
        </p:nvSpPr>
        <p:spPr>
          <a:xfrm>
            <a:off x="1345359" y="3916535"/>
            <a:ext cx="2311020"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84" name="Unexported"/>
          <p:cNvSpPr txBox="1"/>
          <p:nvPr/>
        </p:nvSpPr>
        <p:spPr>
          <a:xfrm>
            <a:off x="1243759" y="9307442"/>
            <a:ext cx="2949068"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Unexported</a:t>
            </a:r>
          </a:p>
        </p:txBody>
      </p:sp>
      <p:sp>
        <p:nvSpPr>
          <p:cNvPr id="485" name="Rectangle"/>
          <p:cNvSpPr/>
          <p:nvPr/>
        </p:nvSpPr>
        <p:spPr>
          <a:xfrm>
            <a:off x="1345359" y="10058330"/>
            <a:ext cx="2949068"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grpSp>
        <p:nvGrpSpPr>
          <p:cNvPr id="490" name="Group"/>
          <p:cNvGrpSpPr/>
          <p:nvPr/>
        </p:nvGrpSpPr>
        <p:grpSpPr>
          <a:xfrm>
            <a:off x="1402639" y="4423964"/>
            <a:ext cx="8989094" cy="889001"/>
            <a:chOff x="0" y="0"/>
            <a:chExt cx="8989093" cy="889000"/>
          </a:xfrm>
        </p:grpSpPr>
        <p:grpSp>
          <p:nvGrpSpPr>
            <p:cNvPr id="488" name="Group"/>
            <p:cNvGrpSpPr/>
            <p:nvPr/>
          </p:nvGrpSpPr>
          <p:grpSpPr>
            <a:xfrm>
              <a:off x="1080093" y="0"/>
              <a:ext cx="7909001" cy="889000"/>
              <a:chOff x="0" y="0"/>
              <a:chExt cx="7909000" cy="889000"/>
            </a:xfrm>
          </p:grpSpPr>
          <p:sp>
            <p:nvSpPr>
              <p:cNvPr id="486" name="Rectangle"/>
              <p:cNvSpPr/>
              <p:nvPr/>
            </p:nvSpPr>
            <p:spPr>
              <a:xfrm>
                <a:off x="0" y="0"/>
                <a:ext cx="7909001"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87" name="Starts with uppercase letter"/>
              <p:cNvSpPr txBox="1"/>
              <p:nvPr/>
            </p:nvSpPr>
            <p:spPr>
              <a:xfrm>
                <a:off x="193794" y="105723"/>
                <a:ext cx="7681546"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Starts with </a:t>
                </a:r>
                <a:r>
                  <a:rPr u="sng"/>
                  <a:t>uppercase</a:t>
                </a:r>
                <a:r>
                  <a:t> letter</a:t>
                </a:r>
              </a:p>
            </p:txBody>
          </p:sp>
        </p:grpSp>
        <p:pic>
          <p:nvPicPr>
            <p:cNvPr id="489"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495" name="Group"/>
          <p:cNvGrpSpPr/>
          <p:nvPr/>
        </p:nvGrpSpPr>
        <p:grpSpPr>
          <a:xfrm>
            <a:off x="1402639" y="5648349"/>
            <a:ext cx="8989094" cy="2334544"/>
            <a:chOff x="0" y="0"/>
            <a:chExt cx="8989093" cy="2334543"/>
          </a:xfrm>
        </p:grpSpPr>
        <p:grpSp>
          <p:nvGrpSpPr>
            <p:cNvPr id="493" name="Group"/>
            <p:cNvGrpSpPr/>
            <p:nvPr/>
          </p:nvGrpSpPr>
          <p:grpSpPr>
            <a:xfrm>
              <a:off x="1080093" y="0"/>
              <a:ext cx="7909001" cy="2334544"/>
              <a:chOff x="0" y="0"/>
              <a:chExt cx="7909000" cy="2334543"/>
            </a:xfrm>
          </p:grpSpPr>
          <p:sp>
            <p:nvSpPr>
              <p:cNvPr id="491" name="Rectangle"/>
              <p:cNvSpPr/>
              <p:nvPr/>
            </p:nvSpPr>
            <p:spPr>
              <a:xfrm>
                <a:off x="0" y="0"/>
                <a:ext cx="7909001" cy="2334544"/>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92" name="Recommended to have explanatory comments aka docs"/>
              <p:cNvSpPr txBox="1"/>
              <p:nvPr/>
            </p:nvSpPr>
            <p:spPr>
              <a:xfrm>
                <a:off x="193794" y="277633"/>
                <a:ext cx="7681546" cy="17792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Recommended to have explanatory </a:t>
                </a:r>
                <a:r>
                  <a:rPr u="sng"/>
                  <a:t>comments</a:t>
                </a:r>
                <a:r>
                  <a:t> aka </a:t>
                </a:r>
                <a:r>
                  <a:rPr u="sng"/>
                  <a:t>docs</a:t>
                </a:r>
              </a:p>
            </p:txBody>
          </p:sp>
        </p:grpSp>
        <p:pic>
          <p:nvPicPr>
            <p:cNvPr id="494"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500" name="Group"/>
          <p:cNvGrpSpPr/>
          <p:nvPr/>
        </p:nvGrpSpPr>
        <p:grpSpPr>
          <a:xfrm>
            <a:off x="1402639" y="10473883"/>
            <a:ext cx="8989094" cy="889001"/>
            <a:chOff x="0" y="0"/>
            <a:chExt cx="8989093" cy="889000"/>
          </a:xfrm>
        </p:grpSpPr>
        <p:grpSp>
          <p:nvGrpSpPr>
            <p:cNvPr id="498" name="Group"/>
            <p:cNvGrpSpPr/>
            <p:nvPr/>
          </p:nvGrpSpPr>
          <p:grpSpPr>
            <a:xfrm>
              <a:off x="1080093" y="0"/>
              <a:ext cx="7909001" cy="889000"/>
              <a:chOff x="0" y="0"/>
              <a:chExt cx="7909000" cy="889000"/>
            </a:xfrm>
          </p:grpSpPr>
          <p:sp>
            <p:nvSpPr>
              <p:cNvPr id="496" name="Rectangle"/>
              <p:cNvSpPr/>
              <p:nvPr/>
            </p:nvSpPr>
            <p:spPr>
              <a:xfrm>
                <a:off x="0" y="0"/>
                <a:ext cx="7909001"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97" name="Starts with lowercase letter"/>
              <p:cNvSpPr txBox="1"/>
              <p:nvPr/>
            </p:nvSpPr>
            <p:spPr>
              <a:xfrm>
                <a:off x="193794" y="105723"/>
                <a:ext cx="7681546"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Starts with </a:t>
                </a:r>
                <a:r>
                  <a:rPr u="sng"/>
                  <a:t>lowercase</a:t>
                </a:r>
                <a:r>
                  <a:t> letter</a:t>
                </a:r>
              </a:p>
            </p:txBody>
          </p:sp>
        </p:grpSp>
        <p:pic>
          <p:nvPicPr>
            <p:cNvPr id="499"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dissolve" transition="in">
                                      <p:cBhvr>
                                        <p:cTn id="7" dur="800"/>
                                        <p:tgtEl>
                                          <p:spTgt spid="482"/>
                                        </p:tgtEl>
                                      </p:cBhvr>
                                    </p:animEffect>
                                  </p:childTnLst>
                                </p:cTn>
                              </p:par>
                            </p:childTnLst>
                          </p:cTn>
                        </p:par>
                        <p:par>
                          <p:cTn id="8" fill="hold">
                            <p:stCondLst>
                              <p:cond delay="800"/>
                            </p:stCondLst>
                            <p:childTnLst>
                              <p:par>
                                <p:cTn id="9" presetClass="entr" nodeType="afterEffect" presetSubtype="8" presetID="2" grpId="2" fill="hold">
                                  <p:stCondLst>
                                    <p:cond delay="0"/>
                                  </p:stCondLst>
                                  <p:iterate type="lt" backwards="0">
                                    <p:tmAbs val="0"/>
                                  </p:iterate>
                                  <p:childTnLst>
                                    <p:set>
                                      <p:cBhvr>
                                        <p:cTn id="10" fill="hold"/>
                                        <p:tgtEl>
                                          <p:spTgt spid="483"/>
                                        </p:tgtEl>
                                        <p:attrNameLst>
                                          <p:attrName>style.visibility</p:attrName>
                                        </p:attrNameLst>
                                      </p:cBhvr>
                                      <p:to>
                                        <p:strVal val="visible"/>
                                      </p:to>
                                    </p:set>
                                    <p:anim calcmode="lin" valueType="num">
                                      <p:cBhvr>
                                        <p:cTn id="11" dur="1000" fill="hold"/>
                                        <p:tgtEl>
                                          <p:spTgt spid="483"/>
                                        </p:tgtEl>
                                        <p:attrNameLst>
                                          <p:attrName>ppt_x</p:attrName>
                                        </p:attrNameLst>
                                      </p:cBhvr>
                                      <p:tavLst>
                                        <p:tav tm="0">
                                          <p:val>
                                            <p:strVal val="0-#ppt_w/2"/>
                                          </p:val>
                                        </p:tav>
                                        <p:tav tm="100000">
                                          <p:val>
                                            <p:strVal val="#ppt_x"/>
                                          </p:val>
                                        </p:tav>
                                      </p:tavLst>
                                    </p:anim>
                                    <p:anim calcmode="lin" valueType="num">
                                      <p:cBhvr>
                                        <p:cTn id="12" dur="1000" fill="hold"/>
                                        <p:tgtEl>
                                          <p:spTgt spid="483"/>
                                        </p:tgtEl>
                                        <p:attrNameLst>
                                          <p:attrName>ppt_y</p:attrName>
                                        </p:attrNameLst>
                                      </p:cBhvr>
                                      <p:tavLst>
                                        <p:tav tm="0">
                                          <p:val>
                                            <p:strVal val="#ppt_y"/>
                                          </p:val>
                                        </p:tav>
                                        <p:tav tm="100000">
                                          <p:val>
                                            <p:strVal val="#ppt_y"/>
                                          </p:val>
                                        </p:tav>
                                      </p:tavLst>
                                    </p:anim>
                                  </p:childTnLst>
                                </p:cTn>
                              </p:par>
                            </p:childTnLst>
                          </p:cTn>
                        </p:par>
                        <p:par>
                          <p:cTn id="13" fill="hold">
                            <p:stCondLst>
                              <p:cond delay="1800"/>
                            </p:stCondLst>
                            <p:childTnLst>
                              <p:par>
                                <p:cTn id="14" presetClass="entr" nodeType="afterEffect" presetSubtype="8" presetID="2" grpId="3" fill="hold">
                                  <p:stCondLst>
                                    <p:cond delay="0"/>
                                  </p:stCondLst>
                                  <p:iterate type="el" backwards="0">
                                    <p:tmAbs val="0"/>
                                  </p:iterate>
                                  <p:childTnLst>
                                    <p:set>
                                      <p:cBhvr>
                                        <p:cTn id="15" fill="hold"/>
                                        <p:tgtEl>
                                          <p:spTgt spid="490"/>
                                        </p:tgtEl>
                                        <p:attrNameLst>
                                          <p:attrName>style.visibility</p:attrName>
                                        </p:attrNameLst>
                                      </p:cBhvr>
                                      <p:to>
                                        <p:strVal val="visible"/>
                                      </p:to>
                                    </p:set>
                                    <p:anim calcmode="lin" valueType="num">
                                      <p:cBhvr>
                                        <p:cTn id="16" dur="600" fill="hold"/>
                                        <p:tgtEl>
                                          <p:spTgt spid="490"/>
                                        </p:tgtEl>
                                        <p:attrNameLst>
                                          <p:attrName>ppt_x</p:attrName>
                                        </p:attrNameLst>
                                      </p:cBhvr>
                                      <p:tavLst>
                                        <p:tav tm="0">
                                          <p:val>
                                            <p:strVal val="0-#ppt_w/2"/>
                                          </p:val>
                                        </p:tav>
                                        <p:tav tm="100000">
                                          <p:val>
                                            <p:strVal val="#ppt_x"/>
                                          </p:val>
                                        </p:tav>
                                      </p:tavLst>
                                    </p:anim>
                                    <p:anim calcmode="lin" valueType="num">
                                      <p:cBhvr>
                                        <p:cTn id="17" dur="600" fill="hold"/>
                                        <p:tgtEl>
                                          <p:spTgt spid="490"/>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Class="entr" nodeType="afterEffect" presetSubtype="8" presetID="2" grpId="4" fill="hold">
                                  <p:stCondLst>
                                    <p:cond delay="0"/>
                                  </p:stCondLst>
                                  <p:iterate type="el" backwards="0">
                                    <p:tmAbs val="0"/>
                                  </p:iterate>
                                  <p:childTnLst>
                                    <p:set>
                                      <p:cBhvr>
                                        <p:cTn id="20" fill="hold"/>
                                        <p:tgtEl>
                                          <p:spTgt spid="495"/>
                                        </p:tgtEl>
                                        <p:attrNameLst>
                                          <p:attrName>style.visibility</p:attrName>
                                        </p:attrNameLst>
                                      </p:cBhvr>
                                      <p:to>
                                        <p:strVal val="visible"/>
                                      </p:to>
                                    </p:set>
                                    <p:anim calcmode="lin" valueType="num">
                                      <p:cBhvr>
                                        <p:cTn id="21" dur="600" fill="hold"/>
                                        <p:tgtEl>
                                          <p:spTgt spid="495"/>
                                        </p:tgtEl>
                                        <p:attrNameLst>
                                          <p:attrName>ppt_x</p:attrName>
                                        </p:attrNameLst>
                                      </p:cBhvr>
                                      <p:tavLst>
                                        <p:tav tm="0">
                                          <p:val>
                                            <p:strVal val="0-#ppt_w/2"/>
                                          </p:val>
                                        </p:tav>
                                        <p:tav tm="100000">
                                          <p:val>
                                            <p:strVal val="#ppt_x"/>
                                          </p:val>
                                        </p:tav>
                                      </p:tavLst>
                                    </p:anim>
                                    <p:anim calcmode="lin" valueType="num">
                                      <p:cBhvr>
                                        <p:cTn id="22" dur="600" fill="hold"/>
                                        <p:tgtEl>
                                          <p:spTgt spid="49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84"/>
                                        </p:tgtEl>
                                        <p:attrNameLst>
                                          <p:attrName>style.visibility</p:attrName>
                                        </p:attrNameLst>
                                      </p:cBhvr>
                                      <p:to>
                                        <p:strVal val="visible"/>
                                      </p:to>
                                    </p:set>
                                    <p:animEffect filter="dissolve" transition="in">
                                      <p:cBhvr>
                                        <p:cTn id="27" dur="800"/>
                                        <p:tgtEl>
                                          <p:spTgt spid="484"/>
                                        </p:tgtEl>
                                      </p:cBhvr>
                                    </p:animEffect>
                                  </p:childTnLst>
                                </p:cTn>
                              </p:par>
                            </p:childTnLst>
                          </p:cTn>
                        </p:par>
                        <p:par>
                          <p:cTn id="28" fill="hold">
                            <p:stCondLst>
                              <p:cond delay="800"/>
                            </p:stCondLst>
                            <p:childTnLst>
                              <p:par>
                                <p:cTn id="29" presetClass="entr" nodeType="afterEffect" presetSubtype="8" presetID="2" grpId="6" fill="hold">
                                  <p:stCondLst>
                                    <p:cond delay="0"/>
                                  </p:stCondLst>
                                  <p:iterate type="lt" backwards="0">
                                    <p:tmAbs val="0"/>
                                  </p:iterate>
                                  <p:childTnLst>
                                    <p:set>
                                      <p:cBhvr>
                                        <p:cTn id="30" fill="hold"/>
                                        <p:tgtEl>
                                          <p:spTgt spid="485"/>
                                        </p:tgtEl>
                                        <p:attrNameLst>
                                          <p:attrName>style.visibility</p:attrName>
                                        </p:attrNameLst>
                                      </p:cBhvr>
                                      <p:to>
                                        <p:strVal val="visible"/>
                                      </p:to>
                                    </p:set>
                                    <p:anim calcmode="lin" valueType="num">
                                      <p:cBhvr>
                                        <p:cTn id="31" dur="1000" fill="hold"/>
                                        <p:tgtEl>
                                          <p:spTgt spid="485"/>
                                        </p:tgtEl>
                                        <p:attrNameLst>
                                          <p:attrName>ppt_x</p:attrName>
                                        </p:attrNameLst>
                                      </p:cBhvr>
                                      <p:tavLst>
                                        <p:tav tm="0">
                                          <p:val>
                                            <p:strVal val="0-#ppt_w/2"/>
                                          </p:val>
                                        </p:tav>
                                        <p:tav tm="100000">
                                          <p:val>
                                            <p:strVal val="#ppt_x"/>
                                          </p:val>
                                        </p:tav>
                                      </p:tavLst>
                                    </p:anim>
                                    <p:anim calcmode="lin" valueType="num">
                                      <p:cBhvr>
                                        <p:cTn id="32" dur="1000" fill="hold"/>
                                        <p:tgtEl>
                                          <p:spTgt spid="485"/>
                                        </p:tgtEl>
                                        <p:attrNameLst>
                                          <p:attrName>ppt_y</p:attrName>
                                        </p:attrNameLst>
                                      </p:cBhvr>
                                      <p:tavLst>
                                        <p:tav tm="0">
                                          <p:val>
                                            <p:strVal val="#ppt_y"/>
                                          </p:val>
                                        </p:tav>
                                        <p:tav tm="100000">
                                          <p:val>
                                            <p:strVal val="#ppt_y"/>
                                          </p:val>
                                        </p:tav>
                                      </p:tavLst>
                                    </p:anim>
                                  </p:childTnLst>
                                </p:cTn>
                              </p:par>
                            </p:childTnLst>
                          </p:cTn>
                        </p:par>
                        <p:par>
                          <p:cTn id="33" fill="hold">
                            <p:stCondLst>
                              <p:cond delay="1800"/>
                            </p:stCondLst>
                            <p:childTnLst>
                              <p:par>
                                <p:cTn id="34" presetClass="entr" nodeType="afterEffect" presetSubtype="8" presetID="2" grpId="7" fill="hold">
                                  <p:stCondLst>
                                    <p:cond delay="0"/>
                                  </p:stCondLst>
                                  <p:iterate type="el" backwards="0">
                                    <p:tmAbs val="0"/>
                                  </p:iterate>
                                  <p:childTnLst>
                                    <p:set>
                                      <p:cBhvr>
                                        <p:cTn id="35" fill="hold"/>
                                        <p:tgtEl>
                                          <p:spTgt spid="500"/>
                                        </p:tgtEl>
                                        <p:attrNameLst>
                                          <p:attrName>style.visibility</p:attrName>
                                        </p:attrNameLst>
                                      </p:cBhvr>
                                      <p:to>
                                        <p:strVal val="visible"/>
                                      </p:to>
                                    </p:set>
                                    <p:anim calcmode="lin" valueType="num">
                                      <p:cBhvr>
                                        <p:cTn id="36" dur="600" fill="hold"/>
                                        <p:tgtEl>
                                          <p:spTgt spid="500"/>
                                        </p:tgtEl>
                                        <p:attrNameLst>
                                          <p:attrName>ppt_x</p:attrName>
                                        </p:attrNameLst>
                                      </p:cBhvr>
                                      <p:tavLst>
                                        <p:tav tm="0">
                                          <p:val>
                                            <p:strVal val="0-#ppt_w/2"/>
                                          </p:val>
                                        </p:tav>
                                        <p:tav tm="100000">
                                          <p:val>
                                            <p:strVal val="#ppt_x"/>
                                          </p:val>
                                        </p:tav>
                                      </p:tavLst>
                                    </p:anim>
                                    <p:anim calcmode="lin" valueType="num">
                                      <p:cBhvr>
                                        <p:cTn id="37" dur="600" fill="hold"/>
                                        <p:tgtEl>
                                          <p:spTgt spid="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2"/>
      <p:bldP build="whole" bldLvl="1" animBg="1" rev="0" advAuto="0" spid="495" grpId="4"/>
      <p:bldP build="whole" bldLvl="1" animBg="1" rev="0" advAuto="0" spid="484" grpId="5"/>
      <p:bldP build="whole" bldLvl="1" animBg="1" rev="0" advAuto="0" spid="482" grpId="1"/>
      <p:bldP build="whole" bldLvl="1" animBg="1" rev="0" advAuto="0" spid="500" grpId="7"/>
      <p:bldP build="whole" bldLvl="1" animBg="1" rev="0" advAuto="0" spid="490" grpId="3"/>
      <p:bldP build="whole" bldLvl="1" animBg="1" rev="0" advAuto="0" spid="485" grpId="6"/>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502" name="Title 6"/>
          <p:cNvSpPr txBox="1"/>
          <p:nvPr>
            <p:ph type="title"/>
          </p:nvPr>
        </p:nvSpPr>
        <p:spPr>
          <a:xfrm>
            <a:off x="7316935" y="1119893"/>
            <a:ext cx="9750130" cy="1288881"/>
          </a:xfrm>
          <a:prstGeom prst="rect">
            <a:avLst/>
          </a:prstGeom>
        </p:spPr>
        <p:txBody>
          <a:bodyPr/>
          <a:lstStyle>
            <a:lvl1pPr algn="ctr">
              <a:defRPr sz="8000">
                <a:solidFill>
                  <a:srgbClr val="66C2FF"/>
                </a:solidFill>
              </a:defRPr>
            </a:lvl1pPr>
          </a:lstStyle>
          <a:p>
            <a:pPr/>
            <a:r>
              <a:t>Untyped const(s) - kind</a:t>
            </a:r>
          </a:p>
        </p:txBody>
      </p:sp>
      <p:pic>
        <p:nvPicPr>
          <p:cNvPr id="503"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sp>
        <p:nvSpPr>
          <p:cNvPr id="504" name="Except bool and string types, every other const type is just a number"/>
          <p:cNvSpPr txBox="1"/>
          <p:nvPr/>
        </p:nvSpPr>
        <p:spPr>
          <a:xfrm>
            <a:off x="3328501" y="2944941"/>
            <a:ext cx="15885452" cy="295429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a:spcBef>
                <a:spcPts val="0"/>
              </a:spcBef>
              <a:defRPr sz="4600">
                <a:solidFill>
                  <a:srgbClr val="FFFFFF"/>
                </a:solidFill>
                <a:latin typeface="Avenir Next"/>
                <a:ea typeface="Avenir Next"/>
                <a:cs typeface="Avenir Next"/>
                <a:sym typeface="Avenir Next"/>
              </a:defRPr>
            </a:pPr>
            <a:r>
              <a:t>Except </a:t>
            </a:r>
            <a:r>
              <a:rPr u="sng"/>
              <a:t>bool</a:t>
            </a:r>
            <a:r>
              <a:t> and </a:t>
            </a:r>
            <a:r>
              <a:rPr u="sng"/>
              <a:t>string</a:t>
            </a:r>
            <a:r>
              <a:t> types, every other const type is just a </a:t>
            </a:r>
            <a:r>
              <a:rPr u="sng"/>
              <a:t>number</a:t>
            </a:r>
          </a:p>
        </p:txBody>
      </p:sp>
      <p:pic>
        <p:nvPicPr>
          <p:cNvPr id="505" name="quotation.png" descr="quotation.png"/>
          <p:cNvPicPr>
            <a:picLocks noChangeAspect="1"/>
          </p:cNvPicPr>
          <p:nvPr/>
        </p:nvPicPr>
        <p:blipFill>
          <a:blip r:embed="rId3">
            <a:extLst/>
          </a:blip>
          <a:stretch>
            <a:fillRect/>
          </a:stretch>
        </p:blipFill>
        <p:spPr>
          <a:xfrm>
            <a:off x="1270000" y="3586382"/>
            <a:ext cx="1671407" cy="1671408"/>
          </a:xfrm>
          <a:prstGeom prst="rect">
            <a:avLst/>
          </a:prstGeom>
          <a:ln w="12700">
            <a:miter lim="400000"/>
          </a:ln>
        </p:spPr>
      </p:pic>
      <p:pic>
        <p:nvPicPr>
          <p:cNvPr id="506" name="boolean.png" descr="boolean.png"/>
          <p:cNvPicPr>
            <a:picLocks noChangeAspect="1"/>
          </p:cNvPicPr>
          <p:nvPr/>
        </p:nvPicPr>
        <p:blipFill>
          <a:blip r:embed="rId4">
            <a:extLst/>
          </a:blip>
          <a:stretch>
            <a:fillRect/>
          </a:stretch>
        </p:blipFill>
        <p:spPr>
          <a:xfrm>
            <a:off x="1393986" y="8788480"/>
            <a:ext cx="2540001" cy="2540001"/>
          </a:xfrm>
          <a:prstGeom prst="rect">
            <a:avLst/>
          </a:prstGeom>
          <a:ln w="12700">
            <a:miter lim="400000"/>
          </a:ln>
        </p:spPr>
      </p:pic>
      <p:pic>
        <p:nvPicPr>
          <p:cNvPr id="507" name="profanity.png" descr="profanity.png"/>
          <p:cNvPicPr>
            <a:picLocks noChangeAspect="1"/>
          </p:cNvPicPr>
          <p:nvPr/>
        </p:nvPicPr>
        <p:blipFill>
          <a:blip r:embed="rId5">
            <a:extLst/>
          </a:blip>
          <a:stretch>
            <a:fillRect/>
          </a:stretch>
        </p:blipFill>
        <p:spPr>
          <a:xfrm>
            <a:off x="6865399" y="8788480"/>
            <a:ext cx="2540001" cy="2540001"/>
          </a:xfrm>
          <a:prstGeom prst="rect">
            <a:avLst/>
          </a:prstGeom>
          <a:ln w="12700">
            <a:miter lim="400000"/>
          </a:ln>
        </p:spPr>
      </p:pic>
      <p:pic>
        <p:nvPicPr>
          <p:cNvPr id="508" name="number.png" descr="number.png"/>
          <p:cNvPicPr>
            <a:picLocks noChangeAspect="1"/>
          </p:cNvPicPr>
          <p:nvPr/>
        </p:nvPicPr>
        <p:blipFill>
          <a:blip r:embed="rId6">
            <a:extLst/>
          </a:blip>
          <a:stretch>
            <a:fillRect/>
          </a:stretch>
        </p:blipFill>
        <p:spPr>
          <a:xfrm>
            <a:off x="12336812" y="8636565"/>
            <a:ext cx="2540001" cy="2540001"/>
          </a:xfrm>
          <a:prstGeom prst="rect">
            <a:avLst/>
          </a:prstGeom>
          <a:ln w="12700">
            <a:miter lim="400000"/>
          </a:ln>
        </p:spPr>
      </p:pic>
      <p:sp>
        <p:nvSpPr>
          <p:cNvPr id="509" name="Boolean space"/>
          <p:cNvSpPr txBox="1"/>
          <p:nvPr/>
        </p:nvSpPr>
        <p:spPr>
          <a:xfrm>
            <a:off x="828836" y="7358062"/>
            <a:ext cx="3670301"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Boolean space</a:t>
            </a:r>
          </a:p>
        </p:txBody>
      </p:sp>
      <p:sp>
        <p:nvSpPr>
          <p:cNvPr id="510" name="Rectangle"/>
          <p:cNvSpPr/>
          <p:nvPr/>
        </p:nvSpPr>
        <p:spPr>
          <a:xfrm>
            <a:off x="930436" y="8115300"/>
            <a:ext cx="3467101" cy="63500"/>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
        <p:nvSpPr>
          <p:cNvPr id="511" name="String space"/>
          <p:cNvSpPr txBox="1"/>
          <p:nvPr/>
        </p:nvSpPr>
        <p:spPr>
          <a:xfrm>
            <a:off x="6735245" y="7358062"/>
            <a:ext cx="3104821"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String space</a:t>
            </a:r>
          </a:p>
        </p:txBody>
      </p:sp>
      <p:sp>
        <p:nvSpPr>
          <p:cNvPr id="512" name="Rectangle"/>
          <p:cNvSpPr/>
          <p:nvPr/>
        </p:nvSpPr>
        <p:spPr>
          <a:xfrm>
            <a:off x="6836845" y="8115300"/>
            <a:ext cx="2901621" cy="63500"/>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
        <p:nvSpPr>
          <p:cNvPr id="513" name="Number space"/>
          <p:cNvSpPr txBox="1"/>
          <p:nvPr/>
        </p:nvSpPr>
        <p:spPr>
          <a:xfrm>
            <a:off x="11771922" y="7358062"/>
            <a:ext cx="3669780"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Number space</a:t>
            </a:r>
          </a:p>
        </p:txBody>
      </p:sp>
      <p:sp>
        <p:nvSpPr>
          <p:cNvPr id="514" name="Rectangle"/>
          <p:cNvSpPr/>
          <p:nvPr/>
        </p:nvSpPr>
        <p:spPr>
          <a:xfrm>
            <a:off x="11886222" y="8115300"/>
            <a:ext cx="3466581" cy="63500"/>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lt" backwards="0">
                                    <p:tmAbs val="0"/>
                                  </p:iterate>
                                  <p:childTnLst>
                                    <p:set>
                                      <p:cBhvr>
                                        <p:cTn id="6" fill="hold"/>
                                        <p:tgtEl>
                                          <p:spTgt spid="504"/>
                                        </p:tgtEl>
                                        <p:attrNameLst>
                                          <p:attrName>style.visibility</p:attrName>
                                        </p:attrNameLst>
                                      </p:cBhvr>
                                      <p:to>
                                        <p:strVal val="visible"/>
                                      </p:to>
                                    </p:set>
                                    <p:anim calcmode="lin" valueType="num">
                                      <p:cBhvr>
                                        <p:cTn id="7" dur="1000" fill="hold"/>
                                        <p:tgtEl>
                                          <p:spTgt spid="504"/>
                                        </p:tgtEl>
                                        <p:attrNameLst>
                                          <p:attrName>ppt_w</p:attrName>
                                        </p:attrNameLst>
                                      </p:cBhvr>
                                      <p:tavLst>
                                        <p:tav tm="0" fmla="#ppt_w*sin(2.5*pi*$)">
                                          <p:val>
                                            <p:fltVal val="0"/>
                                          </p:val>
                                        </p:tav>
                                        <p:tav tm="100000">
                                          <p:val>
                                            <p:fltVal val="1"/>
                                          </p:val>
                                        </p:tav>
                                      </p:tavLst>
                                    </p:anim>
                                    <p:anim calcmode="lin" valueType="num">
                                      <p:cBhvr>
                                        <p:cTn id="8" dur="1000" fill="hold"/>
                                        <p:tgtEl>
                                          <p:spTgt spid="504"/>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509"/>
                                        </p:tgtEl>
                                        <p:attrNameLst>
                                          <p:attrName>style.visibility</p:attrName>
                                        </p:attrNameLst>
                                      </p:cBhvr>
                                      <p:to>
                                        <p:strVal val="visible"/>
                                      </p:to>
                                    </p:set>
                                    <p:animEffect filter="dissolve" transition="in">
                                      <p:cBhvr>
                                        <p:cTn id="12" dur="800"/>
                                        <p:tgtEl>
                                          <p:spTgt spid="509"/>
                                        </p:tgtEl>
                                      </p:cBhvr>
                                    </p:animEffect>
                                  </p:childTnLst>
                                </p:cTn>
                              </p:par>
                            </p:childTnLst>
                          </p:cTn>
                        </p:par>
                        <p:par>
                          <p:cTn id="13" fill="hold">
                            <p:stCondLst>
                              <p:cond delay="1800"/>
                            </p:stCondLst>
                            <p:childTnLst>
                              <p:par>
                                <p:cTn id="14" presetClass="entr" nodeType="afterEffect" presetSubtype="8" presetID="2" grpId="3" fill="hold">
                                  <p:stCondLst>
                                    <p:cond delay="0"/>
                                  </p:stCondLst>
                                  <p:iterate type="lt" backwards="0">
                                    <p:tmAbs val="0"/>
                                  </p:iterate>
                                  <p:childTnLst>
                                    <p:set>
                                      <p:cBhvr>
                                        <p:cTn id="15" fill="hold"/>
                                        <p:tgtEl>
                                          <p:spTgt spid="510"/>
                                        </p:tgtEl>
                                        <p:attrNameLst>
                                          <p:attrName>style.visibility</p:attrName>
                                        </p:attrNameLst>
                                      </p:cBhvr>
                                      <p:to>
                                        <p:strVal val="visible"/>
                                      </p:to>
                                    </p:set>
                                    <p:anim calcmode="lin" valueType="num">
                                      <p:cBhvr>
                                        <p:cTn id="16" dur="1000" fill="hold"/>
                                        <p:tgtEl>
                                          <p:spTgt spid="510"/>
                                        </p:tgtEl>
                                        <p:attrNameLst>
                                          <p:attrName>ppt_x</p:attrName>
                                        </p:attrNameLst>
                                      </p:cBhvr>
                                      <p:tavLst>
                                        <p:tav tm="0">
                                          <p:val>
                                            <p:strVal val="0-#ppt_w/2"/>
                                          </p:val>
                                        </p:tav>
                                        <p:tav tm="100000">
                                          <p:val>
                                            <p:strVal val="#ppt_x"/>
                                          </p:val>
                                        </p:tav>
                                      </p:tavLst>
                                    </p:anim>
                                    <p:anim calcmode="lin" valueType="num">
                                      <p:cBhvr>
                                        <p:cTn id="17" dur="1000" fill="hold"/>
                                        <p:tgtEl>
                                          <p:spTgt spid="510"/>
                                        </p:tgtEl>
                                        <p:attrNameLst>
                                          <p:attrName>ppt_y</p:attrName>
                                        </p:attrNameLst>
                                      </p:cBhvr>
                                      <p:tavLst>
                                        <p:tav tm="0">
                                          <p:val>
                                            <p:strVal val="#ppt_y"/>
                                          </p:val>
                                        </p:tav>
                                        <p:tav tm="100000">
                                          <p:val>
                                            <p:strVal val="#ppt_y"/>
                                          </p:val>
                                        </p:tav>
                                      </p:tavLst>
                                    </p:anim>
                                  </p:childTnLst>
                                </p:cTn>
                              </p:par>
                            </p:childTnLst>
                          </p:cTn>
                        </p:par>
                        <p:par>
                          <p:cTn id="18" fill="hold">
                            <p:stCondLst>
                              <p:cond delay="2800"/>
                            </p:stCondLst>
                            <p:childTnLst>
                              <p:par>
                                <p:cTn id="19" presetClass="entr" nodeType="afterEffect" presetSubtype="16" presetID="23" grpId="4" fill="hold">
                                  <p:stCondLst>
                                    <p:cond delay="0"/>
                                  </p:stCondLst>
                                  <p:iterate type="el" backwards="0">
                                    <p:tmAbs val="0"/>
                                  </p:iterate>
                                  <p:childTnLst>
                                    <p:set>
                                      <p:cBhvr>
                                        <p:cTn id="20" fill="hold"/>
                                        <p:tgtEl>
                                          <p:spTgt spid="506"/>
                                        </p:tgtEl>
                                        <p:attrNameLst>
                                          <p:attrName>style.visibility</p:attrName>
                                        </p:attrNameLst>
                                      </p:cBhvr>
                                      <p:to>
                                        <p:strVal val="visible"/>
                                      </p:to>
                                    </p:set>
                                    <p:anim calcmode="lin" valueType="num">
                                      <p:cBhvr>
                                        <p:cTn id="21" dur="400" fill="hold"/>
                                        <p:tgtEl>
                                          <p:spTgt spid="506"/>
                                        </p:tgtEl>
                                        <p:attrNameLst>
                                          <p:attrName>ppt_w</p:attrName>
                                        </p:attrNameLst>
                                      </p:cBhvr>
                                      <p:tavLst>
                                        <p:tav tm="0">
                                          <p:val>
                                            <p:fltVal val="0"/>
                                          </p:val>
                                        </p:tav>
                                        <p:tav tm="100000">
                                          <p:val>
                                            <p:strVal val="#ppt_w"/>
                                          </p:val>
                                        </p:tav>
                                      </p:tavLst>
                                    </p:anim>
                                    <p:anim calcmode="lin" valueType="num">
                                      <p:cBhvr>
                                        <p:cTn id="22" dur="400" fill="hold"/>
                                        <p:tgtEl>
                                          <p:spTgt spid="506"/>
                                        </p:tgtEl>
                                        <p:attrNameLst>
                                          <p:attrName>ppt_h</p:attrName>
                                        </p:attrNameLst>
                                      </p:cBhvr>
                                      <p:tavLst>
                                        <p:tav tm="0">
                                          <p:val>
                                            <p:fltVal val="0"/>
                                          </p:val>
                                        </p:tav>
                                        <p:tav tm="100000">
                                          <p:val>
                                            <p:strVal val="#ppt_h"/>
                                          </p:val>
                                        </p:tav>
                                      </p:tavLst>
                                    </p:anim>
                                  </p:childTnLst>
                                </p:cTn>
                              </p:par>
                            </p:childTnLst>
                          </p:cTn>
                        </p:par>
                        <p:par>
                          <p:cTn id="23" fill="hold">
                            <p:stCondLst>
                              <p:cond delay="3200"/>
                            </p:stCondLst>
                            <p:childTnLst>
                              <p:par>
                                <p:cTn id="24" presetClass="entr" nodeType="afterEffect" presetID="9" grpId="5" fill="hold">
                                  <p:stCondLst>
                                    <p:cond delay="0"/>
                                  </p:stCondLst>
                                  <p:iterate type="el" backwards="0">
                                    <p:tmAbs val="0"/>
                                  </p:iterate>
                                  <p:childTnLst>
                                    <p:set>
                                      <p:cBhvr>
                                        <p:cTn id="25" fill="hold"/>
                                        <p:tgtEl>
                                          <p:spTgt spid="511"/>
                                        </p:tgtEl>
                                        <p:attrNameLst>
                                          <p:attrName>style.visibility</p:attrName>
                                        </p:attrNameLst>
                                      </p:cBhvr>
                                      <p:to>
                                        <p:strVal val="visible"/>
                                      </p:to>
                                    </p:set>
                                    <p:animEffect filter="dissolve" transition="in">
                                      <p:cBhvr>
                                        <p:cTn id="26" dur="800"/>
                                        <p:tgtEl>
                                          <p:spTgt spid="511"/>
                                        </p:tgtEl>
                                      </p:cBhvr>
                                    </p:animEffect>
                                  </p:childTnLst>
                                </p:cTn>
                              </p:par>
                            </p:childTnLst>
                          </p:cTn>
                        </p:par>
                        <p:par>
                          <p:cTn id="27" fill="hold">
                            <p:stCondLst>
                              <p:cond delay="4000"/>
                            </p:stCondLst>
                            <p:childTnLst>
                              <p:par>
                                <p:cTn id="28" presetClass="entr" nodeType="afterEffect" presetSubtype="8" presetID="2" grpId="6" fill="hold">
                                  <p:stCondLst>
                                    <p:cond delay="0"/>
                                  </p:stCondLst>
                                  <p:iterate type="lt" backwards="0">
                                    <p:tmAbs val="0"/>
                                  </p:iterate>
                                  <p:childTnLst>
                                    <p:set>
                                      <p:cBhvr>
                                        <p:cTn id="29" fill="hold"/>
                                        <p:tgtEl>
                                          <p:spTgt spid="512"/>
                                        </p:tgtEl>
                                        <p:attrNameLst>
                                          <p:attrName>style.visibility</p:attrName>
                                        </p:attrNameLst>
                                      </p:cBhvr>
                                      <p:to>
                                        <p:strVal val="visible"/>
                                      </p:to>
                                    </p:set>
                                    <p:anim calcmode="lin" valueType="num">
                                      <p:cBhvr>
                                        <p:cTn id="30" dur="1000" fill="hold"/>
                                        <p:tgtEl>
                                          <p:spTgt spid="512"/>
                                        </p:tgtEl>
                                        <p:attrNameLst>
                                          <p:attrName>ppt_x</p:attrName>
                                        </p:attrNameLst>
                                      </p:cBhvr>
                                      <p:tavLst>
                                        <p:tav tm="0">
                                          <p:val>
                                            <p:strVal val="0-#ppt_w/2"/>
                                          </p:val>
                                        </p:tav>
                                        <p:tav tm="100000">
                                          <p:val>
                                            <p:strVal val="#ppt_x"/>
                                          </p:val>
                                        </p:tav>
                                      </p:tavLst>
                                    </p:anim>
                                    <p:anim calcmode="lin" valueType="num">
                                      <p:cBhvr>
                                        <p:cTn id="31" dur="1000" fill="hold"/>
                                        <p:tgtEl>
                                          <p:spTgt spid="512"/>
                                        </p:tgtEl>
                                        <p:attrNameLst>
                                          <p:attrName>ppt_y</p:attrName>
                                        </p:attrNameLst>
                                      </p:cBhvr>
                                      <p:tavLst>
                                        <p:tav tm="0">
                                          <p:val>
                                            <p:strVal val="#ppt_y"/>
                                          </p:val>
                                        </p:tav>
                                        <p:tav tm="100000">
                                          <p:val>
                                            <p:strVal val="#ppt_y"/>
                                          </p:val>
                                        </p:tav>
                                      </p:tavLst>
                                    </p:anim>
                                  </p:childTnLst>
                                </p:cTn>
                              </p:par>
                            </p:childTnLst>
                          </p:cTn>
                        </p:par>
                        <p:par>
                          <p:cTn id="32" fill="hold">
                            <p:stCondLst>
                              <p:cond delay="5000"/>
                            </p:stCondLst>
                            <p:childTnLst>
                              <p:par>
                                <p:cTn id="33" presetClass="entr" nodeType="afterEffect" presetSubtype="16" presetID="23" grpId="7" fill="hold">
                                  <p:stCondLst>
                                    <p:cond delay="0"/>
                                  </p:stCondLst>
                                  <p:iterate type="el" backwards="0">
                                    <p:tmAbs val="0"/>
                                  </p:iterate>
                                  <p:childTnLst>
                                    <p:set>
                                      <p:cBhvr>
                                        <p:cTn id="34" fill="hold"/>
                                        <p:tgtEl>
                                          <p:spTgt spid="507"/>
                                        </p:tgtEl>
                                        <p:attrNameLst>
                                          <p:attrName>style.visibility</p:attrName>
                                        </p:attrNameLst>
                                      </p:cBhvr>
                                      <p:to>
                                        <p:strVal val="visible"/>
                                      </p:to>
                                    </p:set>
                                    <p:anim calcmode="lin" valueType="num">
                                      <p:cBhvr>
                                        <p:cTn id="35" dur="400" fill="hold"/>
                                        <p:tgtEl>
                                          <p:spTgt spid="507"/>
                                        </p:tgtEl>
                                        <p:attrNameLst>
                                          <p:attrName>ppt_w</p:attrName>
                                        </p:attrNameLst>
                                      </p:cBhvr>
                                      <p:tavLst>
                                        <p:tav tm="0">
                                          <p:val>
                                            <p:fltVal val="0"/>
                                          </p:val>
                                        </p:tav>
                                        <p:tav tm="100000">
                                          <p:val>
                                            <p:strVal val="#ppt_w"/>
                                          </p:val>
                                        </p:tav>
                                      </p:tavLst>
                                    </p:anim>
                                    <p:anim calcmode="lin" valueType="num">
                                      <p:cBhvr>
                                        <p:cTn id="36" dur="400" fill="hold"/>
                                        <p:tgtEl>
                                          <p:spTgt spid="507"/>
                                        </p:tgtEl>
                                        <p:attrNameLst>
                                          <p:attrName>ppt_h</p:attrName>
                                        </p:attrNameLst>
                                      </p:cBhvr>
                                      <p:tavLst>
                                        <p:tav tm="0">
                                          <p:val>
                                            <p:fltVal val="0"/>
                                          </p:val>
                                        </p:tav>
                                        <p:tav tm="100000">
                                          <p:val>
                                            <p:strVal val="#ppt_h"/>
                                          </p:val>
                                        </p:tav>
                                      </p:tavLst>
                                    </p:anim>
                                  </p:childTnLst>
                                </p:cTn>
                              </p:par>
                            </p:childTnLst>
                          </p:cTn>
                        </p:par>
                        <p:par>
                          <p:cTn id="37" fill="hold">
                            <p:stCondLst>
                              <p:cond delay="5400"/>
                            </p:stCondLst>
                            <p:childTnLst>
                              <p:par>
                                <p:cTn id="38" presetClass="entr" nodeType="afterEffect" presetID="9" grpId="8" fill="hold">
                                  <p:stCondLst>
                                    <p:cond delay="0"/>
                                  </p:stCondLst>
                                  <p:iterate type="el" backwards="0">
                                    <p:tmAbs val="0"/>
                                  </p:iterate>
                                  <p:childTnLst>
                                    <p:set>
                                      <p:cBhvr>
                                        <p:cTn id="39" fill="hold"/>
                                        <p:tgtEl>
                                          <p:spTgt spid="513"/>
                                        </p:tgtEl>
                                        <p:attrNameLst>
                                          <p:attrName>style.visibility</p:attrName>
                                        </p:attrNameLst>
                                      </p:cBhvr>
                                      <p:to>
                                        <p:strVal val="visible"/>
                                      </p:to>
                                    </p:set>
                                    <p:animEffect filter="dissolve" transition="in">
                                      <p:cBhvr>
                                        <p:cTn id="40" dur="800"/>
                                        <p:tgtEl>
                                          <p:spTgt spid="513"/>
                                        </p:tgtEl>
                                      </p:cBhvr>
                                    </p:animEffect>
                                  </p:childTnLst>
                                </p:cTn>
                              </p:par>
                            </p:childTnLst>
                          </p:cTn>
                        </p:par>
                        <p:par>
                          <p:cTn id="41" fill="hold">
                            <p:stCondLst>
                              <p:cond delay="6200"/>
                            </p:stCondLst>
                            <p:childTnLst>
                              <p:par>
                                <p:cTn id="42" presetClass="entr" nodeType="afterEffect" presetSubtype="8" presetID="2" grpId="9" fill="hold">
                                  <p:stCondLst>
                                    <p:cond delay="0"/>
                                  </p:stCondLst>
                                  <p:iterate type="lt" backwards="0">
                                    <p:tmAbs val="0"/>
                                  </p:iterate>
                                  <p:childTnLst>
                                    <p:set>
                                      <p:cBhvr>
                                        <p:cTn id="43" fill="hold"/>
                                        <p:tgtEl>
                                          <p:spTgt spid="514"/>
                                        </p:tgtEl>
                                        <p:attrNameLst>
                                          <p:attrName>style.visibility</p:attrName>
                                        </p:attrNameLst>
                                      </p:cBhvr>
                                      <p:to>
                                        <p:strVal val="visible"/>
                                      </p:to>
                                    </p:set>
                                    <p:anim calcmode="lin" valueType="num">
                                      <p:cBhvr>
                                        <p:cTn id="44" dur="1000" fill="hold"/>
                                        <p:tgtEl>
                                          <p:spTgt spid="514"/>
                                        </p:tgtEl>
                                        <p:attrNameLst>
                                          <p:attrName>ppt_x</p:attrName>
                                        </p:attrNameLst>
                                      </p:cBhvr>
                                      <p:tavLst>
                                        <p:tav tm="0">
                                          <p:val>
                                            <p:strVal val="0-#ppt_w/2"/>
                                          </p:val>
                                        </p:tav>
                                        <p:tav tm="100000">
                                          <p:val>
                                            <p:strVal val="#ppt_x"/>
                                          </p:val>
                                        </p:tav>
                                      </p:tavLst>
                                    </p:anim>
                                    <p:anim calcmode="lin" valueType="num">
                                      <p:cBhvr>
                                        <p:cTn id="45" dur="1000" fill="hold"/>
                                        <p:tgtEl>
                                          <p:spTgt spid="514"/>
                                        </p:tgtEl>
                                        <p:attrNameLst>
                                          <p:attrName>ppt_y</p:attrName>
                                        </p:attrNameLst>
                                      </p:cBhvr>
                                      <p:tavLst>
                                        <p:tav tm="0">
                                          <p:val>
                                            <p:strVal val="#ppt_y"/>
                                          </p:val>
                                        </p:tav>
                                        <p:tav tm="100000">
                                          <p:val>
                                            <p:strVal val="#ppt_y"/>
                                          </p:val>
                                        </p:tav>
                                      </p:tavLst>
                                    </p:anim>
                                  </p:childTnLst>
                                </p:cTn>
                              </p:par>
                            </p:childTnLst>
                          </p:cTn>
                        </p:par>
                        <p:par>
                          <p:cTn id="46" fill="hold">
                            <p:stCondLst>
                              <p:cond delay="7200"/>
                            </p:stCondLst>
                            <p:childTnLst>
                              <p:par>
                                <p:cTn id="47" presetClass="entr" nodeType="afterEffect" presetSubtype="16" presetID="23" grpId="10" fill="hold">
                                  <p:stCondLst>
                                    <p:cond delay="0"/>
                                  </p:stCondLst>
                                  <p:iterate type="el" backwards="0">
                                    <p:tmAbs val="0"/>
                                  </p:iterate>
                                  <p:childTnLst>
                                    <p:set>
                                      <p:cBhvr>
                                        <p:cTn id="48" fill="hold"/>
                                        <p:tgtEl>
                                          <p:spTgt spid="508"/>
                                        </p:tgtEl>
                                        <p:attrNameLst>
                                          <p:attrName>style.visibility</p:attrName>
                                        </p:attrNameLst>
                                      </p:cBhvr>
                                      <p:to>
                                        <p:strVal val="visible"/>
                                      </p:to>
                                    </p:set>
                                    <p:anim calcmode="lin" valueType="num">
                                      <p:cBhvr>
                                        <p:cTn id="49" dur="400" fill="hold"/>
                                        <p:tgtEl>
                                          <p:spTgt spid="508"/>
                                        </p:tgtEl>
                                        <p:attrNameLst>
                                          <p:attrName>ppt_w</p:attrName>
                                        </p:attrNameLst>
                                      </p:cBhvr>
                                      <p:tavLst>
                                        <p:tav tm="0">
                                          <p:val>
                                            <p:fltVal val="0"/>
                                          </p:val>
                                        </p:tav>
                                        <p:tav tm="100000">
                                          <p:val>
                                            <p:strVal val="#ppt_w"/>
                                          </p:val>
                                        </p:tav>
                                      </p:tavLst>
                                    </p:anim>
                                    <p:anim calcmode="lin" valueType="num">
                                      <p:cBhvr>
                                        <p:cTn id="50" dur="400" fill="hold"/>
                                        <p:tgtEl>
                                          <p:spTgt spid="5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9" grpId="2"/>
      <p:bldP build="whole" bldLvl="1" animBg="1" rev="0" advAuto="0" spid="511" grpId="5"/>
      <p:bldP build="whole" bldLvl="1" animBg="1" rev="0" advAuto="0" spid="510" grpId="3"/>
      <p:bldP build="whole" bldLvl="1" animBg="1" rev="0" advAuto="0" spid="513" grpId="8"/>
      <p:bldP build="whole" bldLvl="1" animBg="1" rev="0" advAuto="0" spid="514" grpId="9"/>
      <p:bldP build="whole" bldLvl="1" animBg="1" rev="0" advAuto="0" spid="508" grpId="10"/>
      <p:bldP build="whole" bldLvl="1" animBg="1" rev="0" advAuto="0" spid="504" grpId="1"/>
      <p:bldP build="whole" bldLvl="1" animBg="1" rev="0" advAuto="0" spid="507" grpId="7"/>
      <p:bldP build="whole" bldLvl="1" animBg="1" rev="0" advAuto="0" spid="512" grpId="6"/>
      <p:bldP build="whole" bldLvl="1" animBg="1" rev="0" advAuto="0" spid="506" grpId="4"/>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516" name="Title 6"/>
          <p:cNvSpPr txBox="1"/>
          <p:nvPr>
            <p:ph type="title"/>
          </p:nvPr>
        </p:nvSpPr>
        <p:spPr>
          <a:xfrm>
            <a:off x="6381225" y="1119893"/>
            <a:ext cx="11621550" cy="1288881"/>
          </a:xfrm>
          <a:prstGeom prst="rect">
            <a:avLst/>
          </a:prstGeom>
        </p:spPr>
        <p:txBody>
          <a:bodyPr/>
          <a:lstStyle>
            <a:lvl1pPr algn="ctr">
              <a:defRPr sz="8000">
                <a:solidFill>
                  <a:srgbClr val="66C2FF"/>
                </a:solidFill>
              </a:defRPr>
            </a:lvl1pPr>
          </a:lstStyle>
          <a:p>
            <a:pPr/>
            <a:r>
              <a:t>kind default types</a:t>
            </a:r>
          </a:p>
        </p:txBody>
      </p:sp>
      <p:pic>
        <p:nvPicPr>
          <p:cNvPr id="517"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520" name="Group"/>
          <p:cNvGrpSpPr/>
          <p:nvPr/>
        </p:nvGrpSpPr>
        <p:grpSpPr>
          <a:xfrm>
            <a:off x="1107826" y="2995943"/>
            <a:ext cx="4362094" cy="1151440"/>
            <a:chOff x="0" y="0"/>
            <a:chExt cx="4362092" cy="1151439"/>
          </a:xfrm>
        </p:grpSpPr>
        <p:sp>
          <p:nvSpPr>
            <p:cNvPr id="518"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19" name="untyped bool"/>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bool</a:t>
              </a:r>
            </a:p>
          </p:txBody>
        </p:sp>
      </p:grpSp>
      <p:grpSp>
        <p:nvGrpSpPr>
          <p:cNvPr id="523" name="Group"/>
          <p:cNvGrpSpPr/>
          <p:nvPr/>
        </p:nvGrpSpPr>
        <p:grpSpPr>
          <a:xfrm>
            <a:off x="5713989" y="2995943"/>
            <a:ext cx="3538883" cy="1151440"/>
            <a:chOff x="0" y="0"/>
            <a:chExt cx="3538882" cy="1151439"/>
          </a:xfrm>
        </p:grpSpPr>
        <p:sp>
          <p:nvSpPr>
            <p:cNvPr id="521"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22" name="bool"/>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bool</a:t>
              </a:r>
            </a:p>
          </p:txBody>
        </p:sp>
      </p:grpSp>
      <p:grpSp>
        <p:nvGrpSpPr>
          <p:cNvPr id="526" name="Group"/>
          <p:cNvGrpSpPr/>
          <p:nvPr/>
        </p:nvGrpSpPr>
        <p:grpSpPr>
          <a:xfrm>
            <a:off x="1149155" y="11422817"/>
            <a:ext cx="4362093" cy="1151440"/>
            <a:chOff x="0" y="0"/>
            <a:chExt cx="4362092" cy="1151439"/>
          </a:xfrm>
        </p:grpSpPr>
        <p:sp>
          <p:nvSpPr>
            <p:cNvPr id="524"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25" name="untyped string"/>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string</a:t>
              </a:r>
            </a:p>
          </p:txBody>
        </p:sp>
      </p:grpSp>
      <p:grpSp>
        <p:nvGrpSpPr>
          <p:cNvPr id="529" name="Group"/>
          <p:cNvGrpSpPr/>
          <p:nvPr/>
        </p:nvGrpSpPr>
        <p:grpSpPr>
          <a:xfrm>
            <a:off x="5755317" y="11422817"/>
            <a:ext cx="3538883" cy="1151440"/>
            <a:chOff x="0" y="0"/>
            <a:chExt cx="3538882" cy="1151439"/>
          </a:xfrm>
        </p:grpSpPr>
        <p:sp>
          <p:nvSpPr>
            <p:cNvPr id="527"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28" name="string"/>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string</a:t>
              </a:r>
            </a:p>
          </p:txBody>
        </p:sp>
      </p:grpSp>
      <p:grpSp>
        <p:nvGrpSpPr>
          <p:cNvPr id="532" name="Group"/>
          <p:cNvGrpSpPr/>
          <p:nvPr/>
        </p:nvGrpSpPr>
        <p:grpSpPr>
          <a:xfrm>
            <a:off x="1107826" y="7197169"/>
            <a:ext cx="4362094" cy="1151441"/>
            <a:chOff x="0" y="0"/>
            <a:chExt cx="4362092" cy="1151439"/>
          </a:xfrm>
        </p:grpSpPr>
        <p:sp>
          <p:nvSpPr>
            <p:cNvPr id="530"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31" name="untyped rune"/>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rune</a:t>
              </a:r>
            </a:p>
          </p:txBody>
        </p:sp>
      </p:grpSp>
      <p:grpSp>
        <p:nvGrpSpPr>
          <p:cNvPr id="535" name="Group"/>
          <p:cNvGrpSpPr/>
          <p:nvPr/>
        </p:nvGrpSpPr>
        <p:grpSpPr>
          <a:xfrm>
            <a:off x="5713989" y="7197169"/>
            <a:ext cx="3538883" cy="1151441"/>
            <a:chOff x="0" y="0"/>
            <a:chExt cx="3538882" cy="1151439"/>
          </a:xfrm>
        </p:grpSpPr>
        <p:sp>
          <p:nvSpPr>
            <p:cNvPr id="533"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34" name="int32"/>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int32</a:t>
              </a:r>
            </a:p>
          </p:txBody>
        </p:sp>
      </p:grpSp>
      <p:grpSp>
        <p:nvGrpSpPr>
          <p:cNvPr id="538" name="Group"/>
          <p:cNvGrpSpPr/>
          <p:nvPr/>
        </p:nvGrpSpPr>
        <p:grpSpPr>
          <a:xfrm>
            <a:off x="1107826" y="8597579"/>
            <a:ext cx="4362094" cy="1151440"/>
            <a:chOff x="0" y="0"/>
            <a:chExt cx="4362092" cy="1151439"/>
          </a:xfrm>
        </p:grpSpPr>
        <p:sp>
          <p:nvSpPr>
            <p:cNvPr id="536"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37" name="untyped float"/>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float</a:t>
              </a:r>
            </a:p>
          </p:txBody>
        </p:sp>
      </p:grpSp>
      <p:grpSp>
        <p:nvGrpSpPr>
          <p:cNvPr id="541" name="Group"/>
          <p:cNvGrpSpPr/>
          <p:nvPr/>
        </p:nvGrpSpPr>
        <p:grpSpPr>
          <a:xfrm>
            <a:off x="5713989" y="8597579"/>
            <a:ext cx="3538883" cy="1151440"/>
            <a:chOff x="0" y="0"/>
            <a:chExt cx="3538882" cy="1151439"/>
          </a:xfrm>
        </p:grpSpPr>
        <p:sp>
          <p:nvSpPr>
            <p:cNvPr id="539"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40" name="float64"/>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float64</a:t>
              </a:r>
            </a:p>
          </p:txBody>
        </p:sp>
      </p:grpSp>
      <p:grpSp>
        <p:nvGrpSpPr>
          <p:cNvPr id="544" name="Group"/>
          <p:cNvGrpSpPr/>
          <p:nvPr/>
        </p:nvGrpSpPr>
        <p:grpSpPr>
          <a:xfrm>
            <a:off x="1107826" y="9997988"/>
            <a:ext cx="4362094" cy="1151440"/>
            <a:chOff x="0" y="0"/>
            <a:chExt cx="4362092" cy="1151439"/>
          </a:xfrm>
        </p:grpSpPr>
        <p:sp>
          <p:nvSpPr>
            <p:cNvPr id="542"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43" name="untyped complex"/>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complex</a:t>
              </a:r>
            </a:p>
          </p:txBody>
        </p:sp>
      </p:grpSp>
      <p:grpSp>
        <p:nvGrpSpPr>
          <p:cNvPr id="547" name="Group"/>
          <p:cNvGrpSpPr/>
          <p:nvPr/>
        </p:nvGrpSpPr>
        <p:grpSpPr>
          <a:xfrm>
            <a:off x="5713989" y="9997988"/>
            <a:ext cx="3538883" cy="1151440"/>
            <a:chOff x="0" y="0"/>
            <a:chExt cx="3538882" cy="1151439"/>
          </a:xfrm>
        </p:grpSpPr>
        <p:sp>
          <p:nvSpPr>
            <p:cNvPr id="545"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46" name="complex128"/>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complex128</a:t>
              </a:r>
            </a:p>
          </p:txBody>
        </p:sp>
      </p:grpSp>
      <p:grpSp>
        <p:nvGrpSpPr>
          <p:cNvPr id="550" name="Group"/>
          <p:cNvGrpSpPr/>
          <p:nvPr/>
        </p:nvGrpSpPr>
        <p:grpSpPr>
          <a:xfrm>
            <a:off x="1107826" y="4396351"/>
            <a:ext cx="4362094" cy="1151440"/>
            <a:chOff x="0" y="0"/>
            <a:chExt cx="4362092" cy="1151439"/>
          </a:xfrm>
        </p:grpSpPr>
        <p:sp>
          <p:nvSpPr>
            <p:cNvPr id="548"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49" name="untyped int"/>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int</a:t>
              </a:r>
            </a:p>
          </p:txBody>
        </p:sp>
      </p:grpSp>
      <p:grpSp>
        <p:nvGrpSpPr>
          <p:cNvPr id="553" name="Group"/>
          <p:cNvGrpSpPr/>
          <p:nvPr/>
        </p:nvGrpSpPr>
        <p:grpSpPr>
          <a:xfrm>
            <a:off x="5713989" y="4396351"/>
            <a:ext cx="3538883" cy="1151440"/>
            <a:chOff x="0" y="0"/>
            <a:chExt cx="3538882" cy="1151439"/>
          </a:xfrm>
        </p:grpSpPr>
        <p:sp>
          <p:nvSpPr>
            <p:cNvPr id="551"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52" name="int"/>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a:t>
              </a:r>
            </a:p>
          </p:txBody>
        </p:sp>
      </p:grpSp>
      <p:grpSp>
        <p:nvGrpSpPr>
          <p:cNvPr id="556" name="Group"/>
          <p:cNvGrpSpPr/>
          <p:nvPr/>
        </p:nvGrpSpPr>
        <p:grpSpPr>
          <a:xfrm>
            <a:off x="1107826" y="5796760"/>
            <a:ext cx="4362094" cy="1151441"/>
            <a:chOff x="0" y="0"/>
            <a:chExt cx="4362092" cy="1151439"/>
          </a:xfrm>
        </p:grpSpPr>
        <p:sp>
          <p:nvSpPr>
            <p:cNvPr id="554" name="Rectangle"/>
            <p:cNvSpPr/>
            <p:nvPr/>
          </p:nvSpPr>
          <p:spPr>
            <a:xfrm>
              <a:off x="0" y="0"/>
              <a:ext cx="43620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55" name="iota"/>
            <p:cNvSpPr txBox="1"/>
            <p:nvPr/>
          </p:nvSpPr>
          <p:spPr>
            <a:xfrm>
              <a:off x="120189" y="212182"/>
              <a:ext cx="4121714"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iota</a:t>
              </a:r>
            </a:p>
          </p:txBody>
        </p:sp>
      </p:grpSp>
      <p:grpSp>
        <p:nvGrpSpPr>
          <p:cNvPr id="559" name="Group"/>
          <p:cNvGrpSpPr/>
          <p:nvPr/>
        </p:nvGrpSpPr>
        <p:grpSpPr>
          <a:xfrm>
            <a:off x="5713989" y="5796760"/>
            <a:ext cx="3538883" cy="1151441"/>
            <a:chOff x="0" y="0"/>
            <a:chExt cx="3538882" cy="1151439"/>
          </a:xfrm>
        </p:grpSpPr>
        <p:sp>
          <p:nvSpPr>
            <p:cNvPr id="557" name="Rectangle"/>
            <p:cNvSpPr/>
            <p:nvPr/>
          </p:nvSpPr>
          <p:spPr>
            <a:xfrm>
              <a:off x="0" y="0"/>
              <a:ext cx="3538883" cy="1151440"/>
            </a:xfrm>
            <a:prstGeom prst="rect">
              <a:avLst/>
            </a:prstGeom>
            <a:solidFill>
              <a:schemeClr val="accent4">
                <a:hueOff val="-1395324"/>
                <a:satOff val="-3373"/>
                <a:lumOff val="-984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58" name="int"/>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a:t>
              </a:r>
            </a:p>
          </p:txBody>
        </p:sp>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520"/>
                                        </p:tgtEl>
                                        <p:attrNameLst>
                                          <p:attrName>style.visibility</p:attrName>
                                        </p:attrNameLst>
                                      </p:cBhvr>
                                      <p:to>
                                        <p:strVal val="visible"/>
                                      </p:to>
                                    </p:set>
                                    <p:animEffect filter="box(out)" transition="in">
                                      <p:cBhvr>
                                        <p:cTn id="7" dur="600"/>
                                        <p:tgtEl>
                                          <p:spTgt spid="520"/>
                                        </p:tgtEl>
                                      </p:cBhvr>
                                    </p:animEffect>
                                  </p:childTnLst>
                                </p:cTn>
                              </p:par>
                            </p:childTnLst>
                          </p:cTn>
                        </p:par>
                        <p:par>
                          <p:cTn id="8" fill="hold">
                            <p:stCondLst>
                              <p:cond delay="600"/>
                            </p:stCondLst>
                            <p:childTnLst>
                              <p:par>
                                <p:cTn id="9" presetClass="entr" nodeType="afterEffect" presetSubtype="8" presetID="2" grpId="2" fill="hold">
                                  <p:stCondLst>
                                    <p:cond delay="0"/>
                                  </p:stCondLst>
                                  <p:iterate type="el" backwards="0">
                                    <p:tmAbs val="0"/>
                                  </p:iterate>
                                  <p:childTnLst>
                                    <p:set>
                                      <p:cBhvr>
                                        <p:cTn id="10" fill="hold"/>
                                        <p:tgtEl>
                                          <p:spTgt spid="523"/>
                                        </p:tgtEl>
                                        <p:attrNameLst>
                                          <p:attrName>style.visibility</p:attrName>
                                        </p:attrNameLst>
                                      </p:cBhvr>
                                      <p:to>
                                        <p:strVal val="visible"/>
                                      </p:to>
                                    </p:set>
                                    <p:anim calcmode="lin" valueType="num">
                                      <p:cBhvr>
                                        <p:cTn id="11" dur="600" fill="hold"/>
                                        <p:tgtEl>
                                          <p:spTgt spid="523"/>
                                        </p:tgtEl>
                                        <p:attrNameLst>
                                          <p:attrName>ppt_x</p:attrName>
                                        </p:attrNameLst>
                                      </p:cBhvr>
                                      <p:tavLst>
                                        <p:tav tm="0">
                                          <p:val>
                                            <p:strVal val="0-#ppt_w/2"/>
                                          </p:val>
                                        </p:tav>
                                        <p:tav tm="100000">
                                          <p:val>
                                            <p:strVal val="#ppt_x"/>
                                          </p:val>
                                        </p:tav>
                                      </p:tavLst>
                                    </p:anim>
                                    <p:anim calcmode="lin" valueType="num">
                                      <p:cBhvr>
                                        <p:cTn id="12" dur="600" fill="hold"/>
                                        <p:tgtEl>
                                          <p:spTgt spid="523"/>
                                        </p:tgtEl>
                                        <p:attrNameLst>
                                          <p:attrName>ppt_y</p:attrName>
                                        </p:attrNameLst>
                                      </p:cBhvr>
                                      <p:tavLst>
                                        <p:tav tm="0">
                                          <p:val>
                                            <p:strVal val="#ppt_y"/>
                                          </p:val>
                                        </p:tav>
                                        <p:tav tm="100000">
                                          <p:val>
                                            <p:strVal val="#ppt_y"/>
                                          </p:val>
                                        </p:tav>
                                      </p:tavLst>
                                    </p:anim>
                                  </p:childTnLst>
                                </p:cTn>
                              </p:par>
                            </p:childTnLst>
                          </p:cTn>
                        </p:par>
                        <p:par>
                          <p:cTn id="13" fill="hold">
                            <p:stCondLst>
                              <p:cond delay="1200"/>
                            </p:stCondLst>
                            <p:childTnLst>
                              <p:par>
                                <p:cTn id="14" presetClass="entr" nodeType="afterEffect" presetSubtype="32" presetID="4" grpId="3" fill="hold">
                                  <p:stCondLst>
                                    <p:cond delay="0"/>
                                  </p:stCondLst>
                                  <p:iterate type="el" backwards="0">
                                    <p:tmAbs val="0"/>
                                  </p:iterate>
                                  <p:childTnLst>
                                    <p:set>
                                      <p:cBhvr>
                                        <p:cTn id="15" fill="hold"/>
                                        <p:tgtEl>
                                          <p:spTgt spid="550"/>
                                        </p:tgtEl>
                                        <p:attrNameLst>
                                          <p:attrName>style.visibility</p:attrName>
                                        </p:attrNameLst>
                                      </p:cBhvr>
                                      <p:to>
                                        <p:strVal val="visible"/>
                                      </p:to>
                                    </p:set>
                                    <p:animEffect filter="box(out)" transition="in">
                                      <p:cBhvr>
                                        <p:cTn id="16" dur="600"/>
                                        <p:tgtEl>
                                          <p:spTgt spid="550"/>
                                        </p:tgtEl>
                                      </p:cBhvr>
                                    </p:animEffect>
                                  </p:childTnLst>
                                </p:cTn>
                              </p:par>
                            </p:childTnLst>
                          </p:cTn>
                        </p:par>
                        <p:par>
                          <p:cTn id="17" fill="hold">
                            <p:stCondLst>
                              <p:cond delay="1800"/>
                            </p:stCondLst>
                            <p:childTnLst>
                              <p:par>
                                <p:cTn id="18" presetClass="entr" nodeType="afterEffect" presetSubtype="8" presetID="2" grpId="4" fill="hold">
                                  <p:stCondLst>
                                    <p:cond delay="0"/>
                                  </p:stCondLst>
                                  <p:iterate type="el" backwards="0">
                                    <p:tmAbs val="0"/>
                                  </p:iterate>
                                  <p:childTnLst>
                                    <p:set>
                                      <p:cBhvr>
                                        <p:cTn id="19" fill="hold"/>
                                        <p:tgtEl>
                                          <p:spTgt spid="553"/>
                                        </p:tgtEl>
                                        <p:attrNameLst>
                                          <p:attrName>style.visibility</p:attrName>
                                        </p:attrNameLst>
                                      </p:cBhvr>
                                      <p:to>
                                        <p:strVal val="visible"/>
                                      </p:to>
                                    </p:set>
                                    <p:anim calcmode="lin" valueType="num">
                                      <p:cBhvr>
                                        <p:cTn id="20" dur="600" fill="hold"/>
                                        <p:tgtEl>
                                          <p:spTgt spid="553"/>
                                        </p:tgtEl>
                                        <p:attrNameLst>
                                          <p:attrName>ppt_x</p:attrName>
                                        </p:attrNameLst>
                                      </p:cBhvr>
                                      <p:tavLst>
                                        <p:tav tm="0">
                                          <p:val>
                                            <p:strVal val="0-#ppt_w/2"/>
                                          </p:val>
                                        </p:tav>
                                        <p:tav tm="100000">
                                          <p:val>
                                            <p:strVal val="#ppt_x"/>
                                          </p:val>
                                        </p:tav>
                                      </p:tavLst>
                                    </p:anim>
                                    <p:anim calcmode="lin" valueType="num">
                                      <p:cBhvr>
                                        <p:cTn id="21" dur="600" fill="hold"/>
                                        <p:tgtEl>
                                          <p:spTgt spid="553"/>
                                        </p:tgtEl>
                                        <p:attrNameLst>
                                          <p:attrName>ppt_y</p:attrName>
                                        </p:attrNameLst>
                                      </p:cBhvr>
                                      <p:tavLst>
                                        <p:tav tm="0">
                                          <p:val>
                                            <p:strVal val="#ppt_y"/>
                                          </p:val>
                                        </p:tav>
                                        <p:tav tm="100000">
                                          <p:val>
                                            <p:strVal val="#ppt_y"/>
                                          </p:val>
                                        </p:tav>
                                      </p:tavLst>
                                    </p:anim>
                                  </p:childTnLst>
                                </p:cTn>
                              </p:par>
                            </p:childTnLst>
                          </p:cTn>
                        </p:par>
                        <p:par>
                          <p:cTn id="22" fill="hold">
                            <p:stCondLst>
                              <p:cond delay="2400"/>
                            </p:stCondLst>
                            <p:childTnLst>
                              <p:par>
                                <p:cTn id="23" presetClass="entr" nodeType="afterEffect" presetSubtype="32" presetID="4" grpId="5" fill="hold">
                                  <p:stCondLst>
                                    <p:cond delay="0"/>
                                  </p:stCondLst>
                                  <p:iterate type="el" backwards="0">
                                    <p:tmAbs val="0"/>
                                  </p:iterate>
                                  <p:childTnLst>
                                    <p:set>
                                      <p:cBhvr>
                                        <p:cTn id="24" fill="hold"/>
                                        <p:tgtEl>
                                          <p:spTgt spid="556"/>
                                        </p:tgtEl>
                                        <p:attrNameLst>
                                          <p:attrName>style.visibility</p:attrName>
                                        </p:attrNameLst>
                                      </p:cBhvr>
                                      <p:to>
                                        <p:strVal val="visible"/>
                                      </p:to>
                                    </p:set>
                                    <p:animEffect filter="box(out)" transition="in">
                                      <p:cBhvr>
                                        <p:cTn id="25" dur="600"/>
                                        <p:tgtEl>
                                          <p:spTgt spid="556"/>
                                        </p:tgtEl>
                                      </p:cBhvr>
                                    </p:animEffect>
                                  </p:childTnLst>
                                </p:cTn>
                              </p:par>
                            </p:childTnLst>
                          </p:cTn>
                        </p:par>
                        <p:par>
                          <p:cTn id="26" fill="hold">
                            <p:stCondLst>
                              <p:cond delay="3000"/>
                            </p:stCondLst>
                            <p:childTnLst>
                              <p:par>
                                <p:cTn id="27" presetClass="entr" nodeType="afterEffect" presetSubtype="8" presetID="2" grpId="6" fill="hold">
                                  <p:stCondLst>
                                    <p:cond delay="0"/>
                                  </p:stCondLst>
                                  <p:iterate type="el" backwards="0">
                                    <p:tmAbs val="0"/>
                                  </p:iterate>
                                  <p:childTnLst>
                                    <p:set>
                                      <p:cBhvr>
                                        <p:cTn id="28" fill="hold"/>
                                        <p:tgtEl>
                                          <p:spTgt spid="559"/>
                                        </p:tgtEl>
                                        <p:attrNameLst>
                                          <p:attrName>style.visibility</p:attrName>
                                        </p:attrNameLst>
                                      </p:cBhvr>
                                      <p:to>
                                        <p:strVal val="visible"/>
                                      </p:to>
                                    </p:set>
                                    <p:anim calcmode="lin" valueType="num">
                                      <p:cBhvr>
                                        <p:cTn id="29" dur="600" fill="hold"/>
                                        <p:tgtEl>
                                          <p:spTgt spid="559"/>
                                        </p:tgtEl>
                                        <p:attrNameLst>
                                          <p:attrName>ppt_x</p:attrName>
                                        </p:attrNameLst>
                                      </p:cBhvr>
                                      <p:tavLst>
                                        <p:tav tm="0">
                                          <p:val>
                                            <p:strVal val="0-#ppt_w/2"/>
                                          </p:val>
                                        </p:tav>
                                        <p:tav tm="100000">
                                          <p:val>
                                            <p:strVal val="#ppt_x"/>
                                          </p:val>
                                        </p:tav>
                                      </p:tavLst>
                                    </p:anim>
                                    <p:anim calcmode="lin" valueType="num">
                                      <p:cBhvr>
                                        <p:cTn id="30" dur="600" fill="hold"/>
                                        <p:tgtEl>
                                          <p:spTgt spid="559"/>
                                        </p:tgtEl>
                                        <p:attrNameLst>
                                          <p:attrName>ppt_y</p:attrName>
                                        </p:attrNameLst>
                                      </p:cBhvr>
                                      <p:tavLst>
                                        <p:tav tm="0">
                                          <p:val>
                                            <p:strVal val="#ppt_y"/>
                                          </p:val>
                                        </p:tav>
                                        <p:tav tm="100000">
                                          <p:val>
                                            <p:strVal val="#ppt_y"/>
                                          </p:val>
                                        </p:tav>
                                      </p:tavLst>
                                    </p:anim>
                                  </p:childTnLst>
                                </p:cTn>
                              </p:par>
                            </p:childTnLst>
                          </p:cTn>
                        </p:par>
                        <p:par>
                          <p:cTn id="31" fill="hold">
                            <p:stCondLst>
                              <p:cond delay="3600"/>
                            </p:stCondLst>
                            <p:childTnLst>
                              <p:par>
                                <p:cTn id="32" presetClass="entr" nodeType="afterEffect" presetSubtype="32" presetID="4" grpId="7" fill="hold">
                                  <p:stCondLst>
                                    <p:cond delay="0"/>
                                  </p:stCondLst>
                                  <p:iterate type="el" backwards="0">
                                    <p:tmAbs val="0"/>
                                  </p:iterate>
                                  <p:childTnLst>
                                    <p:set>
                                      <p:cBhvr>
                                        <p:cTn id="33" fill="hold"/>
                                        <p:tgtEl>
                                          <p:spTgt spid="532"/>
                                        </p:tgtEl>
                                        <p:attrNameLst>
                                          <p:attrName>style.visibility</p:attrName>
                                        </p:attrNameLst>
                                      </p:cBhvr>
                                      <p:to>
                                        <p:strVal val="visible"/>
                                      </p:to>
                                    </p:set>
                                    <p:animEffect filter="box(out)" transition="in">
                                      <p:cBhvr>
                                        <p:cTn id="34" dur="600"/>
                                        <p:tgtEl>
                                          <p:spTgt spid="532"/>
                                        </p:tgtEl>
                                      </p:cBhvr>
                                    </p:animEffect>
                                  </p:childTnLst>
                                </p:cTn>
                              </p:par>
                            </p:childTnLst>
                          </p:cTn>
                        </p:par>
                        <p:par>
                          <p:cTn id="35" fill="hold">
                            <p:stCondLst>
                              <p:cond delay="4200"/>
                            </p:stCondLst>
                            <p:childTnLst>
                              <p:par>
                                <p:cTn id="36" presetClass="entr" nodeType="afterEffect" presetSubtype="8" presetID="2" grpId="8" fill="hold">
                                  <p:stCondLst>
                                    <p:cond delay="0"/>
                                  </p:stCondLst>
                                  <p:iterate type="el" backwards="0">
                                    <p:tmAbs val="0"/>
                                  </p:iterate>
                                  <p:childTnLst>
                                    <p:set>
                                      <p:cBhvr>
                                        <p:cTn id="37" fill="hold"/>
                                        <p:tgtEl>
                                          <p:spTgt spid="535"/>
                                        </p:tgtEl>
                                        <p:attrNameLst>
                                          <p:attrName>style.visibility</p:attrName>
                                        </p:attrNameLst>
                                      </p:cBhvr>
                                      <p:to>
                                        <p:strVal val="visible"/>
                                      </p:to>
                                    </p:set>
                                    <p:anim calcmode="lin" valueType="num">
                                      <p:cBhvr>
                                        <p:cTn id="38" dur="600" fill="hold"/>
                                        <p:tgtEl>
                                          <p:spTgt spid="535"/>
                                        </p:tgtEl>
                                        <p:attrNameLst>
                                          <p:attrName>ppt_x</p:attrName>
                                        </p:attrNameLst>
                                      </p:cBhvr>
                                      <p:tavLst>
                                        <p:tav tm="0">
                                          <p:val>
                                            <p:strVal val="0-#ppt_w/2"/>
                                          </p:val>
                                        </p:tav>
                                        <p:tav tm="100000">
                                          <p:val>
                                            <p:strVal val="#ppt_x"/>
                                          </p:val>
                                        </p:tav>
                                      </p:tavLst>
                                    </p:anim>
                                    <p:anim calcmode="lin" valueType="num">
                                      <p:cBhvr>
                                        <p:cTn id="39" dur="600" fill="hold"/>
                                        <p:tgtEl>
                                          <p:spTgt spid="535"/>
                                        </p:tgtEl>
                                        <p:attrNameLst>
                                          <p:attrName>ppt_y</p:attrName>
                                        </p:attrNameLst>
                                      </p:cBhvr>
                                      <p:tavLst>
                                        <p:tav tm="0">
                                          <p:val>
                                            <p:strVal val="#ppt_y"/>
                                          </p:val>
                                        </p:tav>
                                        <p:tav tm="100000">
                                          <p:val>
                                            <p:strVal val="#ppt_y"/>
                                          </p:val>
                                        </p:tav>
                                      </p:tavLst>
                                    </p:anim>
                                  </p:childTnLst>
                                </p:cTn>
                              </p:par>
                            </p:childTnLst>
                          </p:cTn>
                        </p:par>
                        <p:par>
                          <p:cTn id="40" fill="hold">
                            <p:stCondLst>
                              <p:cond delay="4800"/>
                            </p:stCondLst>
                            <p:childTnLst>
                              <p:par>
                                <p:cTn id="41" presetClass="entr" nodeType="afterEffect" presetSubtype="32" presetID="4" grpId="9" fill="hold">
                                  <p:stCondLst>
                                    <p:cond delay="0"/>
                                  </p:stCondLst>
                                  <p:iterate type="el" backwards="0">
                                    <p:tmAbs val="0"/>
                                  </p:iterate>
                                  <p:childTnLst>
                                    <p:set>
                                      <p:cBhvr>
                                        <p:cTn id="42" fill="hold"/>
                                        <p:tgtEl>
                                          <p:spTgt spid="538"/>
                                        </p:tgtEl>
                                        <p:attrNameLst>
                                          <p:attrName>style.visibility</p:attrName>
                                        </p:attrNameLst>
                                      </p:cBhvr>
                                      <p:to>
                                        <p:strVal val="visible"/>
                                      </p:to>
                                    </p:set>
                                    <p:animEffect filter="box(out)" transition="in">
                                      <p:cBhvr>
                                        <p:cTn id="43" dur="600"/>
                                        <p:tgtEl>
                                          <p:spTgt spid="538"/>
                                        </p:tgtEl>
                                      </p:cBhvr>
                                    </p:animEffect>
                                  </p:childTnLst>
                                </p:cTn>
                              </p:par>
                            </p:childTnLst>
                          </p:cTn>
                        </p:par>
                        <p:par>
                          <p:cTn id="44" fill="hold">
                            <p:stCondLst>
                              <p:cond delay="5400"/>
                            </p:stCondLst>
                            <p:childTnLst>
                              <p:par>
                                <p:cTn id="45" presetClass="entr" nodeType="afterEffect" presetSubtype="8" presetID="2" grpId="10" fill="hold">
                                  <p:stCondLst>
                                    <p:cond delay="0"/>
                                  </p:stCondLst>
                                  <p:iterate type="el" backwards="0">
                                    <p:tmAbs val="0"/>
                                  </p:iterate>
                                  <p:childTnLst>
                                    <p:set>
                                      <p:cBhvr>
                                        <p:cTn id="46" fill="hold"/>
                                        <p:tgtEl>
                                          <p:spTgt spid="541"/>
                                        </p:tgtEl>
                                        <p:attrNameLst>
                                          <p:attrName>style.visibility</p:attrName>
                                        </p:attrNameLst>
                                      </p:cBhvr>
                                      <p:to>
                                        <p:strVal val="visible"/>
                                      </p:to>
                                    </p:set>
                                    <p:anim calcmode="lin" valueType="num">
                                      <p:cBhvr>
                                        <p:cTn id="47" dur="600" fill="hold"/>
                                        <p:tgtEl>
                                          <p:spTgt spid="541"/>
                                        </p:tgtEl>
                                        <p:attrNameLst>
                                          <p:attrName>ppt_x</p:attrName>
                                        </p:attrNameLst>
                                      </p:cBhvr>
                                      <p:tavLst>
                                        <p:tav tm="0">
                                          <p:val>
                                            <p:strVal val="0-#ppt_w/2"/>
                                          </p:val>
                                        </p:tav>
                                        <p:tav tm="100000">
                                          <p:val>
                                            <p:strVal val="#ppt_x"/>
                                          </p:val>
                                        </p:tav>
                                      </p:tavLst>
                                    </p:anim>
                                    <p:anim calcmode="lin" valueType="num">
                                      <p:cBhvr>
                                        <p:cTn id="48" dur="600" fill="hold"/>
                                        <p:tgtEl>
                                          <p:spTgt spid="541"/>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Class="entr" nodeType="afterEffect" presetSubtype="32" presetID="4" grpId="11" fill="hold">
                                  <p:stCondLst>
                                    <p:cond delay="0"/>
                                  </p:stCondLst>
                                  <p:iterate type="el" backwards="0">
                                    <p:tmAbs val="0"/>
                                  </p:iterate>
                                  <p:childTnLst>
                                    <p:set>
                                      <p:cBhvr>
                                        <p:cTn id="51" fill="hold"/>
                                        <p:tgtEl>
                                          <p:spTgt spid="544"/>
                                        </p:tgtEl>
                                        <p:attrNameLst>
                                          <p:attrName>style.visibility</p:attrName>
                                        </p:attrNameLst>
                                      </p:cBhvr>
                                      <p:to>
                                        <p:strVal val="visible"/>
                                      </p:to>
                                    </p:set>
                                    <p:animEffect filter="box(out)" transition="in">
                                      <p:cBhvr>
                                        <p:cTn id="52" dur="600"/>
                                        <p:tgtEl>
                                          <p:spTgt spid="544"/>
                                        </p:tgtEl>
                                      </p:cBhvr>
                                    </p:animEffect>
                                  </p:childTnLst>
                                </p:cTn>
                              </p:par>
                            </p:childTnLst>
                          </p:cTn>
                        </p:par>
                        <p:par>
                          <p:cTn id="53" fill="hold">
                            <p:stCondLst>
                              <p:cond delay="6600"/>
                            </p:stCondLst>
                            <p:childTnLst>
                              <p:par>
                                <p:cTn id="54" presetClass="entr" nodeType="afterEffect" presetSubtype="8" presetID="2" grpId="12" fill="hold">
                                  <p:stCondLst>
                                    <p:cond delay="0"/>
                                  </p:stCondLst>
                                  <p:iterate type="el" backwards="0">
                                    <p:tmAbs val="0"/>
                                  </p:iterate>
                                  <p:childTnLst>
                                    <p:set>
                                      <p:cBhvr>
                                        <p:cTn id="55" fill="hold"/>
                                        <p:tgtEl>
                                          <p:spTgt spid="547"/>
                                        </p:tgtEl>
                                        <p:attrNameLst>
                                          <p:attrName>style.visibility</p:attrName>
                                        </p:attrNameLst>
                                      </p:cBhvr>
                                      <p:to>
                                        <p:strVal val="visible"/>
                                      </p:to>
                                    </p:set>
                                    <p:anim calcmode="lin" valueType="num">
                                      <p:cBhvr>
                                        <p:cTn id="56" dur="600" fill="hold"/>
                                        <p:tgtEl>
                                          <p:spTgt spid="547"/>
                                        </p:tgtEl>
                                        <p:attrNameLst>
                                          <p:attrName>ppt_x</p:attrName>
                                        </p:attrNameLst>
                                      </p:cBhvr>
                                      <p:tavLst>
                                        <p:tav tm="0">
                                          <p:val>
                                            <p:strVal val="0-#ppt_w/2"/>
                                          </p:val>
                                        </p:tav>
                                        <p:tav tm="100000">
                                          <p:val>
                                            <p:strVal val="#ppt_x"/>
                                          </p:val>
                                        </p:tav>
                                      </p:tavLst>
                                    </p:anim>
                                    <p:anim calcmode="lin" valueType="num">
                                      <p:cBhvr>
                                        <p:cTn id="57" dur="600" fill="hold"/>
                                        <p:tgtEl>
                                          <p:spTgt spid="547"/>
                                        </p:tgtEl>
                                        <p:attrNameLst>
                                          <p:attrName>ppt_y</p:attrName>
                                        </p:attrNameLst>
                                      </p:cBhvr>
                                      <p:tavLst>
                                        <p:tav tm="0">
                                          <p:val>
                                            <p:strVal val="#ppt_y"/>
                                          </p:val>
                                        </p:tav>
                                        <p:tav tm="100000">
                                          <p:val>
                                            <p:strVal val="#ppt_y"/>
                                          </p:val>
                                        </p:tav>
                                      </p:tavLst>
                                    </p:anim>
                                  </p:childTnLst>
                                </p:cTn>
                              </p:par>
                            </p:childTnLst>
                          </p:cTn>
                        </p:par>
                        <p:par>
                          <p:cTn id="58" fill="hold">
                            <p:stCondLst>
                              <p:cond delay="7200"/>
                            </p:stCondLst>
                            <p:childTnLst>
                              <p:par>
                                <p:cTn id="59" presetClass="entr" nodeType="afterEffect" presetSubtype="32" presetID="4" grpId="13" fill="hold">
                                  <p:stCondLst>
                                    <p:cond delay="0"/>
                                  </p:stCondLst>
                                  <p:iterate type="el" backwards="0">
                                    <p:tmAbs val="0"/>
                                  </p:iterate>
                                  <p:childTnLst>
                                    <p:set>
                                      <p:cBhvr>
                                        <p:cTn id="60" fill="hold"/>
                                        <p:tgtEl>
                                          <p:spTgt spid="526"/>
                                        </p:tgtEl>
                                        <p:attrNameLst>
                                          <p:attrName>style.visibility</p:attrName>
                                        </p:attrNameLst>
                                      </p:cBhvr>
                                      <p:to>
                                        <p:strVal val="visible"/>
                                      </p:to>
                                    </p:set>
                                    <p:animEffect filter="box(out)" transition="in">
                                      <p:cBhvr>
                                        <p:cTn id="61" dur="600"/>
                                        <p:tgtEl>
                                          <p:spTgt spid="526"/>
                                        </p:tgtEl>
                                      </p:cBhvr>
                                    </p:animEffect>
                                  </p:childTnLst>
                                </p:cTn>
                              </p:par>
                            </p:childTnLst>
                          </p:cTn>
                        </p:par>
                        <p:par>
                          <p:cTn id="62" fill="hold">
                            <p:stCondLst>
                              <p:cond delay="7800"/>
                            </p:stCondLst>
                            <p:childTnLst>
                              <p:par>
                                <p:cTn id="63" presetClass="entr" nodeType="afterEffect" presetSubtype="8" presetID="2" grpId="14" fill="hold">
                                  <p:stCondLst>
                                    <p:cond delay="0"/>
                                  </p:stCondLst>
                                  <p:iterate type="el" backwards="0">
                                    <p:tmAbs val="0"/>
                                  </p:iterate>
                                  <p:childTnLst>
                                    <p:set>
                                      <p:cBhvr>
                                        <p:cTn id="64" fill="hold"/>
                                        <p:tgtEl>
                                          <p:spTgt spid="529"/>
                                        </p:tgtEl>
                                        <p:attrNameLst>
                                          <p:attrName>style.visibility</p:attrName>
                                        </p:attrNameLst>
                                      </p:cBhvr>
                                      <p:to>
                                        <p:strVal val="visible"/>
                                      </p:to>
                                    </p:set>
                                    <p:anim calcmode="lin" valueType="num">
                                      <p:cBhvr>
                                        <p:cTn id="65" dur="600" fill="hold"/>
                                        <p:tgtEl>
                                          <p:spTgt spid="529"/>
                                        </p:tgtEl>
                                        <p:attrNameLst>
                                          <p:attrName>ppt_x</p:attrName>
                                        </p:attrNameLst>
                                      </p:cBhvr>
                                      <p:tavLst>
                                        <p:tav tm="0">
                                          <p:val>
                                            <p:strVal val="0-#ppt_w/2"/>
                                          </p:val>
                                        </p:tav>
                                        <p:tav tm="100000">
                                          <p:val>
                                            <p:strVal val="#ppt_x"/>
                                          </p:val>
                                        </p:tav>
                                      </p:tavLst>
                                    </p:anim>
                                    <p:anim calcmode="lin" valueType="num">
                                      <p:cBhvr>
                                        <p:cTn id="66" dur="600" fill="hold"/>
                                        <p:tgtEl>
                                          <p:spTgt spid="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2" grpId="7"/>
      <p:bldP build="whole" bldLvl="1" animBg="1" rev="0" advAuto="0" spid="544" grpId="11"/>
      <p:bldP build="whole" bldLvl="1" animBg="1" rev="0" advAuto="0" spid="529" grpId="14"/>
      <p:bldP build="whole" bldLvl="1" animBg="1" rev="0" advAuto="0" spid="550" grpId="3"/>
      <p:bldP build="whole" bldLvl="1" animBg="1" rev="0" advAuto="0" spid="535" grpId="8"/>
      <p:bldP build="whole" bldLvl="1" animBg="1" rev="0" advAuto="0" spid="520" grpId="1"/>
      <p:bldP build="whole" bldLvl="1" animBg="1" rev="0" advAuto="0" spid="523" grpId="2"/>
      <p:bldP build="whole" bldLvl="1" animBg="1" rev="0" advAuto="0" spid="553" grpId="4"/>
      <p:bldP build="whole" bldLvl="1" animBg="1" rev="0" advAuto="0" spid="547" grpId="12"/>
      <p:bldP build="whole" bldLvl="1" animBg="1" rev="0" advAuto="0" spid="526" grpId="13"/>
      <p:bldP build="whole" bldLvl="1" animBg="1" rev="0" advAuto="0" spid="538" grpId="9"/>
      <p:bldP build="whole" bldLvl="1" animBg="1" rev="0" advAuto="0" spid="556" grpId="5"/>
      <p:bldP build="whole" bldLvl="1" animBg="1" rev="0" advAuto="0" spid="541" grpId="10"/>
      <p:bldP build="whole" bldLvl="1" animBg="1" rev="0" advAuto="0" spid="559" grpId="6"/>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561" name="Title 6"/>
          <p:cNvSpPr txBox="1"/>
          <p:nvPr>
            <p:ph type="title"/>
          </p:nvPr>
        </p:nvSpPr>
        <p:spPr>
          <a:xfrm>
            <a:off x="6387269" y="1119893"/>
            <a:ext cx="11609462" cy="1288881"/>
          </a:xfrm>
          <a:prstGeom prst="rect">
            <a:avLst/>
          </a:prstGeom>
        </p:spPr>
        <p:txBody>
          <a:bodyPr/>
          <a:lstStyle>
            <a:lvl1pPr algn="ctr">
              <a:defRPr sz="8000">
                <a:solidFill>
                  <a:srgbClr val="66C2FF"/>
                </a:solidFill>
              </a:defRPr>
            </a:lvl1pPr>
          </a:lstStyle>
          <a:p>
            <a:pPr/>
            <a:r>
              <a:t>Const overflow</a:t>
            </a:r>
          </a:p>
        </p:txBody>
      </p:sp>
      <p:pic>
        <p:nvPicPr>
          <p:cNvPr id="562"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565" name="Group"/>
          <p:cNvGrpSpPr/>
          <p:nvPr/>
        </p:nvGrpSpPr>
        <p:grpSpPr>
          <a:xfrm>
            <a:off x="7395072" y="4396491"/>
            <a:ext cx="2600072" cy="3671364"/>
            <a:chOff x="0" y="0"/>
            <a:chExt cx="2600070" cy="3671362"/>
          </a:xfrm>
        </p:grpSpPr>
        <p:pic>
          <p:nvPicPr>
            <p:cNvPr id="563" name="battery.png" descr="battery.png"/>
            <p:cNvPicPr>
              <a:picLocks noChangeAspect="1"/>
            </p:cNvPicPr>
            <p:nvPr/>
          </p:nvPicPr>
          <p:blipFill>
            <a:blip r:embed="rId3">
              <a:extLst/>
            </a:blip>
            <a:stretch>
              <a:fillRect/>
            </a:stretch>
          </p:blipFill>
          <p:spPr>
            <a:xfrm>
              <a:off x="30035" y="0"/>
              <a:ext cx="2540001" cy="2540000"/>
            </a:xfrm>
            <a:prstGeom prst="rect">
              <a:avLst/>
            </a:prstGeom>
            <a:ln w="12700" cap="flat">
              <a:noFill/>
              <a:miter lim="400000"/>
            </a:ln>
            <a:effectLst/>
          </p:spPr>
        </p:pic>
        <p:sp>
          <p:nvSpPr>
            <p:cNvPr id="564" name="2000 mAh"/>
            <p:cNvSpPr txBox="1"/>
            <p:nvPr/>
          </p:nvSpPr>
          <p:spPr>
            <a:xfrm>
              <a:off x="0" y="2829987"/>
              <a:ext cx="2600071" cy="84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000">
                  <a:solidFill>
                    <a:srgbClr val="FFFFFF"/>
                  </a:solidFill>
                </a:defRPr>
              </a:lvl1pPr>
            </a:lstStyle>
            <a:p>
              <a:pPr/>
              <a:r>
                <a:t>2000 mAh</a:t>
              </a:r>
            </a:p>
          </p:txBody>
        </p:sp>
      </p:grpSp>
      <p:grpSp>
        <p:nvGrpSpPr>
          <p:cNvPr id="568" name="Group"/>
          <p:cNvGrpSpPr/>
          <p:nvPr/>
        </p:nvGrpSpPr>
        <p:grpSpPr>
          <a:xfrm>
            <a:off x="1270000" y="4396491"/>
            <a:ext cx="2902331" cy="3671364"/>
            <a:chOff x="0" y="0"/>
            <a:chExt cx="2902330" cy="3671362"/>
          </a:xfrm>
        </p:grpSpPr>
        <p:pic>
          <p:nvPicPr>
            <p:cNvPr id="566" name="battery (3).png" descr="battery (3).png"/>
            <p:cNvPicPr>
              <a:picLocks noChangeAspect="1"/>
            </p:cNvPicPr>
            <p:nvPr/>
          </p:nvPicPr>
          <p:blipFill>
            <a:blip r:embed="rId4">
              <a:extLst/>
            </a:blip>
            <a:stretch>
              <a:fillRect/>
            </a:stretch>
          </p:blipFill>
          <p:spPr>
            <a:xfrm>
              <a:off x="181165" y="0"/>
              <a:ext cx="2540001" cy="2540000"/>
            </a:xfrm>
            <a:prstGeom prst="rect">
              <a:avLst/>
            </a:prstGeom>
            <a:ln w="12700" cap="flat">
              <a:noFill/>
              <a:miter lim="400000"/>
            </a:ln>
            <a:effectLst/>
          </p:spPr>
        </p:pic>
        <p:sp>
          <p:nvSpPr>
            <p:cNvPr id="567" name="50000 mAh"/>
            <p:cNvSpPr txBox="1"/>
            <p:nvPr/>
          </p:nvSpPr>
          <p:spPr>
            <a:xfrm>
              <a:off x="0" y="2829987"/>
              <a:ext cx="2902332" cy="841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000">
                  <a:solidFill>
                    <a:srgbClr val="FFFFFF"/>
                  </a:solidFill>
                </a:defRPr>
              </a:lvl1pPr>
            </a:lstStyle>
            <a:p>
              <a:pPr/>
              <a:r>
                <a:t>50000 mAh</a:t>
              </a:r>
            </a:p>
          </p:txBody>
        </p:sp>
      </p:grpSp>
      <p:pic>
        <p:nvPicPr>
          <p:cNvPr id="569" name="Line Line" descr="Line Line"/>
          <p:cNvPicPr>
            <a:picLocks noChangeAspect="0"/>
          </p:cNvPicPr>
          <p:nvPr/>
        </p:nvPicPr>
        <p:blipFill>
          <a:blip r:embed="rId5">
            <a:extLst/>
          </a:blip>
          <a:stretch>
            <a:fillRect/>
          </a:stretch>
        </p:blipFill>
        <p:spPr>
          <a:xfrm>
            <a:off x="4444913" y="5276500"/>
            <a:ext cx="2605912" cy="779983"/>
          </a:xfrm>
          <a:prstGeom prst="rect">
            <a:avLst/>
          </a:prstGeom>
        </p:spPr>
      </p:pic>
      <p:grpSp>
        <p:nvGrpSpPr>
          <p:cNvPr id="573" name="Group"/>
          <p:cNvGrpSpPr/>
          <p:nvPr/>
        </p:nvGrpSpPr>
        <p:grpSpPr>
          <a:xfrm>
            <a:off x="1385970" y="8924209"/>
            <a:ext cx="10946842" cy="1151440"/>
            <a:chOff x="0" y="0"/>
            <a:chExt cx="10946841" cy="1151439"/>
          </a:xfrm>
        </p:grpSpPr>
        <p:sp>
          <p:nvSpPr>
            <p:cNvPr id="571" name="Rectangle"/>
            <p:cNvSpPr/>
            <p:nvPr/>
          </p:nvSpPr>
          <p:spPr>
            <a:xfrm>
              <a:off x="0" y="0"/>
              <a:ext cx="10946842"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72" name="Huge = 1.2676506002282294e+30 = 2^100"/>
            <p:cNvSpPr txBox="1"/>
            <p:nvPr/>
          </p:nvSpPr>
          <p:spPr>
            <a:xfrm>
              <a:off x="301620" y="212182"/>
              <a:ext cx="1034360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Huge = 1.2676506002282294e+30 = 2^100</a:t>
              </a:r>
            </a:p>
          </p:txBody>
        </p:sp>
      </p:grpSp>
      <p:grpSp>
        <p:nvGrpSpPr>
          <p:cNvPr id="576" name="Group"/>
          <p:cNvGrpSpPr/>
          <p:nvPr/>
        </p:nvGrpSpPr>
        <p:grpSpPr>
          <a:xfrm>
            <a:off x="1385970" y="10621206"/>
            <a:ext cx="10946842" cy="1151440"/>
            <a:chOff x="0" y="0"/>
            <a:chExt cx="10946841" cy="1151439"/>
          </a:xfrm>
        </p:grpSpPr>
        <p:sp>
          <p:nvSpPr>
            <p:cNvPr id="574" name="Rectangle"/>
            <p:cNvSpPr/>
            <p:nvPr/>
          </p:nvSpPr>
          <p:spPr>
            <a:xfrm>
              <a:off x="0" y="0"/>
              <a:ext cx="10946842" cy="1151440"/>
            </a:xfrm>
            <a:prstGeom prst="rect">
              <a:avLst/>
            </a:prstGeom>
            <a:solidFill>
              <a:schemeClr val="accent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75" name="i64 = 2.147483648e+09 = 2^63"/>
            <p:cNvSpPr txBox="1"/>
            <p:nvPr/>
          </p:nvSpPr>
          <p:spPr>
            <a:xfrm>
              <a:off x="301620" y="212182"/>
              <a:ext cx="1034360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i64 = 2.147483648e+09 = 2^63</a:t>
              </a:r>
            </a:p>
          </p:txBody>
        </p:sp>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568"/>
                                        </p:tgtEl>
                                        <p:attrNameLst>
                                          <p:attrName>style.visibility</p:attrName>
                                        </p:attrNameLst>
                                      </p:cBhvr>
                                      <p:to>
                                        <p:strVal val="visible"/>
                                      </p:to>
                                    </p:set>
                                    <p:animEffect filter="box(out)" transition="in">
                                      <p:cBhvr>
                                        <p:cTn id="7" dur="600"/>
                                        <p:tgtEl>
                                          <p:spTgt spid="568"/>
                                        </p:tgtEl>
                                      </p:cBhvr>
                                    </p:animEffect>
                                  </p:childTnLst>
                                </p:cTn>
                              </p:par>
                            </p:childTnLst>
                          </p:cTn>
                        </p:par>
                        <p:par>
                          <p:cTn id="8" fill="hold">
                            <p:stCondLst>
                              <p:cond delay="600"/>
                            </p:stCondLst>
                            <p:childTnLst>
                              <p:par>
                                <p:cTn id="9" presetClass="entr" nodeType="afterEffect" presetID="9" grpId="2" fill="hold">
                                  <p:stCondLst>
                                    <p:cond delay="0"/>
                                  </p:stCondLst>
                                  <p:iterate type="el" backwards="0">
                                    <p:tmAbs val="0"/>
                                  </p:iterate>
                                  <p:childTnLst>
                                    <p:set>
                                      <p:cBhvr>
                                        <p:cTn id="10" fill="hold"/>
                                        <p:tgtEl>
                                          <p:spTgt spid="569"/>
                                        </p:tgtEl>
                                        <p:attrNameLst>
                                          <p:attrName>style.visibility</p:attrName>
                                        </p:attrNameLst>
                                      </p:cBhvr>
                                      <p:to>
                                        <p:strVal val="visible"/>
                                      </p:to>
                                    </p:set>
                                    <p:animEffect filter="dissolve" transition="in">
                                      <p:cBhvr>
                                        <p:cTn id="11" dur="600"/>
                                        <p:tgtEl>
                                          <p:spTgt spid="569"/>
                                        </p:tgtEl>
                                      </p:cBhvr>
                                    </p:animEffect>
                                  </p:childTnLst>
                                </p:cTn>
                              </p:par>
                            </p:childTnLst>
                          </p:cTn>
                        </p:par>
                        <p:par>
                          <p:cTn id="12" fill="hold">
                            <p:stCondLst>
                              <p:cond delay="1200"/>
                            </p:stCondLst>
                            <p:childTnLst>
                              <p:par>
                                <p:cTn id="13" presetClass="entr" nodeType="afterEffect" presetSubtype="32" presetID="4" grpId="3" fill="hold">
                                  <p:stCondLst>
                                    <p:cond delay="0"/>
                                  </p:stCondLst>
                                  <p:iterate type="el" backwards="0">
                                    <p:tmAbs val="0"/>
                                  </p:iterate>
                                  <p:childTnLst>
                                    <p:set>
                                      <p:cBhvr>
                                        <p:cTn id="14" fill="hold"/>
                                        <p:tgtEl>
                                          <p:spTgt spid="565"/>
                                        </p:tgtEl>
                                        <p:attrNameLst>
                                          <p:attrName>style.visibility</p:attrName>
                                        </p:attrNameLst>
                                      </p:cBhvr>
                                      <p:to>
                                        <p:strVal val="visible"/>
                                      </p:to>
                                    </p:set>
                                    <p:animEffect filter="box(out)" transition="in">
                                      <p:cBhvr>
                                        <p:cTn id="15" dur="600"/>
                                        <p:tgtEl>
                                          <p:spTgt spid="565"/>
                                        </p:tgtEl>
                                      </p:cBhvr>
                                    </p:animEffect>
                                  </p:childTnLst>
                                </p:cTn>
                              </p:par>
                            </p:childTnLst>
                          </p:cTn>
                        </p:par>
                        <p:par>
                          <p:cTn id="16" fill="hold">
                            <p:stCondLst>
                              <p:cond delay="1800"/>
                            </p:stCondLst>
                            <p:childTnLst>
                              <p:par>
                                <p:cTn id="17" presetClass="entr" nodeType="afterEffect" presetSubtype="8" presetID="2" grpId="4" fill="hold">
                                  <p:stCondLst>
                                    <p:cond delay="0"/>
                                  </p:stCondLst>
                                  <p:iterate type="el" backwards="0">
                                    <p:tmAbs val="0"/>
                                  </p:iterate>
                                  <p:childTnLst>
                                    <p:set>
                                      <p:cBhvr>
                                        <p:cTn id="18" fill="hold"/>
                                        <p:tgtEl>
                                          <p:spTgt spid="573"/>
                                        </p:tgtEl>
                                        <p:attrNameLst>
                                          <p:attrName>style.visibility</p:attrName>
                                        </p:attrNameLst>
                                      </p:cBhvr>
                                      <p:to>
                                        <p:strVal val="visible"/>
                                      </p:to>
                                    </p:set>
                                    <p:anim calcmode="lin" valueType="num">
                                      <p:cBhvr>
                                        <p:cTn id="19" dur="600" fill="hold"/>
                                        <p:tgtEl>
                                          <p:spTgt spid="573"/>
                                        </p:tgtEl>
                                        <p:attrNameLst>
                                          <p:attrName>ppt_x</p:attrName>
                                        </p:attrNameLst>
                                      </p:cBhvr>
                                      <p:tavLst>
                                        <p:tav tm="0">
                                          <p:val>
                                            <p:strVal val="0-#ppt_w/2"/>
                                          </p:val>
                                        </p:tav>
                                        <p:tav tm="100000">
                                          <p:val>
                                            <p:strVal val="#ppt_x"/>
                                          </p:val>
                                        </p:tav>
                                      </p:tavLst>
                                    </p:anim>
                                    <p:anim calcmode="lin" valueType="num">
                                      <p:cBhvr>
                                        <p:cTn id="20" dur="600" fill="hold"/>
                                        <p:tgtEl>
                                          <p:spTgt spid="573"/>
                                        </p:tgtEl>
                                        <p:attrNameLst>
                                          <p:attrName>ppt_y</p:attrName>
                                        </p:attrNameLst>
                                      </p:cBhvr>
                                      <p:tavLst>
                                        <p:tav tm="0">
                                          <p:val>
                                            <p:strVal val="#ppt_y"/>
                                          </p:val>
                                        </p:tav>
                                        <p:tav tm="100000">
                                          <p:val>
                                            <p:strVal val="#ppt_y"/>
                                          </p:val>
                                        </p:tav>
                                      </p:tavLst>
                                    </p:anim>
                                  </p:childTnLst>
                                </p:cTn>
                              </p:par>
                            </p:childTnLst>
                          </p:cTn>
                        </p:par>
                        <p:par>
                          <p:cTn id="21" fill="hold">
                            <p:stCondLst>
                              <p:cond delay="2400"/>
                            </p:stCondLst>
                            <p:childTnLst>
                              <p:par>
                                <p:cTn id="22" presetClass="entr" nodeType="afterEffect" presetSubtype="8" presetID="2" grpId="5" fill="hold">
                                  <p:stCondLst>
                                    <p:cond delay="0"/>
                                  </p:stCondLst>
                                  <p:iterate type="el" backwards="0">
                                    <p:tmAbs val="0"/>
                                  </p:iterate>
                                  <p:childTnLst>
                                    <p:set>
                                      <p:cBhvr>
                                        <p:cTn id="23" fill="hold"/>
                                        <p:tgtEl>
                                          <p:spTgt spid="576"/>
                                        </p:tgtEl>
                                        <p:attrNameLst>
                                          <p:attrName>style.visibility</p:attrName>
                                        </p:attrNameLst>
                                      </p:cBhvr>
                                      <p:to>
                                        <p:strVal val="visible"/>
                                      </p:to>
                                    </p:set>
                                    <p:anim calcmode="lin" valueType="num">
                                      <p:cBhvr>
                                        <p:cTn id="24" dur="600" fill="hold"/>
                                        <p:tgtEl>
                                          <p:spTgt spid="576"/>
                                        </p:tgtEl>
                                        <p:attrNameLst>
                                          <p:attrName>ppt_x</p:attrName>
                                        </p:attrNameLst>
                                      </p:cBhvr>
                                      <p:tavLst>
                                        <p:tav tm="0">
                                          <p:val>
                                            <p:strVal val="0-#ppt_w/2"/>
                                          </p:val>
                                        </p:tav>
                                        <p:tav tm="100000">
                                          <p:val>
                                            <p:strVal val="#ppt_x"/>
                                          </p:val>
                                        </p:tav>
                                      </p:tavLst>
                                    </p:anim>
                                    <p:anim calcmode="lin" valueType="num">
                                      <p:cBhvr>
                                        <p:cTn id="25" dur="600" fill="hold"/>
                                        <p:tgtEl>
                                          <p:spTgt spid="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9" grpId="2"/>
      <p:bldP build="whole" bldLvl="1" animBg="1" rev="0" advAuto="0" spid="573" grpId="4"/>
      <p:bldP build="whole" bldLvl="1" animBg="1" rev="0" advAuto="0" spid="576" grpId="5"/>
      <p:bldP build="whole" bldLvl="1" animBg="1" rev="0" advAuto="0" spid="568" grpId="1"/>
      <p:bldP build="whole" bldLvl="1" animBg="1" rev="0" advAuto="0" spid="565" grpId="3"/>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578" name="Title 6"/>
          <p:cNvSpPr txBox="1"/>
          <p:nvPr>
            <p:ph type="title"/>
          </p:nvPr>
        </p:nvSpPr>
        <p:spPr>
          <a:xfrm>
            <a:off x="6456204" y="1119893"/>
            <a:ext cx="11471592" cy="1288881"/>
          </a:xfrm>
          <a:prstGeom prst="rect">
            <a:avLst/>
          </a:prstGeom>
        </p:spPr>
        <p:txBody>
          <a:bodyPr/>
          <a:lstStyle>
            <a:lvl1pPr algn="ctr">
              <a:defRPr sz="8000">
                <a:solidFill>
                  <a:srgbClr val="66C2FF"/>
                </a:solidFill>
              </a:defRPr>
            </a:lvl1pPr>
          </a:lstStyle>
          <a:p>
            <a:pPr/>
            <a:r>
              <a:t>Untyped const high precision</a:t>
            </a:r>
          </a:p>
        </p:txBody>
      </p:sp>
      <p:pic>
        <p:nvPicPr>
          <p:cNvPr id="579"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582" name="Group"/>
          <p:cNvGrpSpPr/>
          <p:nvPr/>
        </p:nvGrpSpPr>
        <p:grpSpPr>
          <a:xfrm>
            <a:off x="3263238" y="3301578"/>
            <a:ext cx="7861721" cy="1151440"/>
            <a:chOff x="0" y="0"/>
            <a:chExt cx="7861720" cy="1151439"/>
          </a:xfrm>
        </p:grpSpPr>
        <p:sp>
          <p:nvSpPr>
            <p:cNvPr id="580" name="Rectangle"/>
            <p:cNvSpPr/>
            <p:nvPr/>
          </p:nvSpPr>
          <p:spPr>
            <a:xfrm>
              <a:off x="0" y="0"/>
              <a:ext cx="7861721" cy="115144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81" name="Mathematically exact values"/>
            <p:cNvSpPr txBox="1"/>
            <p:nvPr/>
          </p:nvSpPr>
          <p:spPr>
            <a:xfrm>
              <a:off x="216615" y="212181"/>
              <a:ext cx="742849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Mathematically exact values</a:t>
              </a:r>
            </a:p>
          </p:txBody>
        </p:sp>
      </p:grpSp>
      <p:pic>
        <p:nvPicPr>
          <p:cNvPr id="583" name="dictionary.png" descr="dictionary.png"/>
          <p:cNvPicPr>
            <a:picLocks noChangeAspect="1"/>
          </p:cNvPicPr>
          <p:nvPr/>
        </p:nvPicPr>
        <p:blipFill>
          <a:blip r:embed="rId3">
            <a:extLst/>
          </a:blip>
          <a:stretch>
            <a:fillRect/>
          </a:stretch>
        </p:blipFill>
        <p:spPr>
          <a:xfrm>
            <a:off x="1270000" y="3110494"/>
            <a:ext cx="1533608" cy="15336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585" name="Title 6"/>
          <p:cNvSpPr txBox="1"/>
          <p:nvPr>
            <p:ph type="title"/>
          </p:nvPr>
        </p:nvSpPr>
        <p:spPr>
          <a:xfrm>
            <a:off x="6456204" y="1119893"/>
            <a:ext cx="11471592" cy="1288881"/>
          </a:xfrm>
          <a:prstGeom prst="rect">
            <a:avLst/>
          </a:prstGeom>
        </p:spPr>
        <p:txBody>
          <a:bodyPr/>
          <a:lstStyle>
            <a:lvl1pPr algn="ctr">
              <a:defRPr sz="8000">
                <a:solidFill>
                  <a:srgbClr val="66C2FF"/>
                </a:solidFill>
              </a:defRPr>
            </a:lvl1pPr>
          </a:lstStyle>
          <a:p>
            <a:pPr/>
            <a:r>
              <a:t>Implicit type conversion</a:t>
            </a:r>
          </a:p>
        </p:txBody>
      </p:sp>
      <p:pic>
        <p:nvPicPr>
          <p:cNvPr id="586"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591" name="Group"/>
          <p:cNvGrpSpPr/>
          <p:nvPr/>
        </p:nvGrpSpPr>
        <p:grpSpPr>
          <a:xfrm>
            <a:off x="1270000" y="3866492"/>
            <a:ext cx="3859767" cy="889001"/>
            <a:chOff x="0" y="0"/>
            <a:chExt cx="3859766" cy="889000"/>
          </a:xfrm>
        </p:grpSpPr>
        <p:grpSp>
          <p:nvGrpSpPr>
            <p:cNvPr id="589" name="Group"/>
            <p:cNvGrpSpPr/>
            <p:nvPr/>
          </p:nvGrpSpPr>
          <p:grpSpPr>
            <a:xfrm>
              <a:off x="1080092" y="0"/>
              <a:ext cx="2779675" cy="889000"/>
              <a:chOff x="0" y="0"/>
              <a:chExt cx="2779673" cy="889000"/>
            </a:xfrm>
          </p:grpSpPr>
          <p:sp>
            <p:nvSpPr>
              <p:cNvPr id="587" name="Rectangle"/>
              <p:cNvSpPr/>
              <p:nvPr/>
            </p:nvSpPr>
            <p:spPr>
              <a:xfrm>
                <a:off x="0" y="0"/>
                <a:ext cx="2779674"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88" name="By syntax"/>
              <p:cNvSpPr txBox="1"/>
              <p:nvPr/>
            </p:nvSpPr>
            <p:spPr>
              <a:xfrm>
                <a:off x="68110" y="105723"/>
                <a:ext cx="2699734"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By syntax</a:t>
                </a:r>
              </a:p>
            </p:txBody>
          </p:sp>
        </p:grpSp>
        <p:pic>
          <p:nvPicPr>
            <p:cNvPr id="590" name="physics.png" descr="physics.png"/>
            <p:cNvPicPr>
              <a:picLocks noChangeAspect="1"/>
            </p:cNvPicPr>
            <p:nvPr/>
          </p:nvPicPr>
          <p:blipFill>
            <a:blip r:embed="rId3">
              <a:extLst/>
            </a:blip>
            <a:stretch>
              <a:fillRect/>
            </a:stretch>
          </p:blipFill>
          <p:spPr>
            <a:xfrm>
              <a:off x="0" y="63500"/>
              <a:ext cx="762000" cy="762000"/>
            </a:xfrm>
            <a:prstGeom prst="rect">
              <a:avLst/>
            </a:prstGeom>
            <a:ln w="12700" cap="flat">
              <a:noFill/>
              <a:miter lim="400000"/>
            </a:ln>
            <a:effectLst/>
          </p:spPr>
        </p:pic>
      </p:grpSp>
      <p:grpSp>
        <p:nvGrpSpPr>
          <p:cNvPr id="594" name="Group"/>
          <p:cNvGrpSpPr/>
          <p:nvPr/>
        </p:nvGrpSpPr>
        <p:grpSpPr>
          <a:xfrm>
            <a:off x="5372096" y="3866493"/>
            <a:ext cx="4891409" cy="889001"/>
            <a:chOff x="0" y="0"/>
            <a:chExt cx="4891407" cy="889000"/>
          </a:xfrm>
        </p:grpSpPr>
        <p:sp>
          <p:nvSpPr>
            <p:cNvPr id="592" name="Rectangle"/>
            <p:cNvSpPr/>
            <p:nvPr/>
          </p:nvSpPr>
          <p:spPr>
            <a:xfrm>
              <a:off x="0" y="0"/>
              <a:ext cx="4891408"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93" name="Untyped constants"/>
            <p:cNvSpPr txBox="1"/>
            <p:nvPr/>
          </p:nvSpPr>
          <p:spPr>
            <a:xfrm>
              <a:off x="119854" y="105723"/>
              <a:ext cx="4750737" cy="677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Untyped constants</a:t>
              </a:r>
            </a:p>
          </p:txBody>
        </p:sp>
      </p:grpSp>
      <p:grpSp>
        <p:nvGrpSpPr>
          <p:cNvPr id="599" name="Group"/>
          <p:cNvGrpSpPr/>
          <p:nvPr/>
        </p:nvGrpSpPr>
        <p:grpSpPr>
          <a:xfrm>
            <a:off x="1270000" y="5009224"/>
            <a:ext cx="3848785" cy="889001"/>
            <a:chOff x="0" y="0"/>
            <a:chExt cx="3848784" cy="889000"/>
          </a:xfrm>
        </p:grpSpPr>
        <p:grpSp>
          <p:nvGrpSpPr>
            <p:cNvPr id="597" name="Group"/>
            <p:cNvGrpSpPr/>
            <p:nvPr/>
          </p:nvGrpSpPr>
          <p:grpSpPr>
            <a:xfrm>
              <a:off x="1080092" y="0"/>
              <a:ext cx="2768693" cy="889000"/>
              <a:chOff x="0" y="0"/>
              <a:chExt cx="2768691" cy="889000"/>
            </a:xfrm>
          </p:grpSpPr>
          <p:sp>
            <p:nvSpPr>
              <p:cNvPr id="595" name="Rectangle"/>
              <p:cNvSpPr/>
              <p:nvPr/>
            </p:nvSpPr>
            <p:spPr>
              <a:xfrm>
                <a:off x="0" y="0"/>
                <a:ext cx="2768692"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596" name="By type"/>
              <p:cNvSpPr txBox="1"/>
              <p:nvPr/>
            </p:nvSpPr>
            <p:spPr>
              <a:xfrm>
                <a:off x="67841" y="105723"/>
                <a:ext cx="2689067"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By type</a:t>
                </a:r>
              </a:p>
            </p:txBody>
          </p:sp>
        </p:grpSp>
        <p:pic>
          <p:nvPicPr>
            <p:cNvPr id="598" name="physics.png" descr="physics.png"/>
            <p:cNvPicPr>
              <a:picLocks noChangeAspect="1"/>
            </p:cNvPicPr>
            <p:nvPr/>
          </p:nvPicPr>
          <p:blipFill>
            <a:blip r:embed="rId3">
              <a:extLst/>
            </a:blip>
            <a:stretch>
              <a:fillRect/>
            </a:stretch>
          </p:blipFill>
          <p:spPr>
            <a:xfrm>
              <a:off x="0" y="63500"/>
              <a:ext cx="762000" cy="762000"/>
            </a:xfrm>
            <a:prstGeom prst="rect">
              <a:avLst/>
            </a:prstGeom>
            <a:ln w="12700" cap="flat">
              <a:noFill/>
              <a:miter lim="400000"/>
            </a:ln>
            <a:effectLst/>
          </p:spPr>
        </p:pic>
      </p:grpSp>
      <p:grpSp>
        <p:nvGrpSpPr>
          <p:cNvPr id="602" name="Group"/>
          <p:cNvGrpSpPr/>
          <p:nvPr/>
        </p:nvGrpSpPr>
        <p:grpSpPr>
          <a:xfrm>
            <a:off x="5372096" y="5009225"/>
            <a:ext cx="7676831" cy="889001"/>
            <a:chOff x="0" y="0"/>
            <a:chExt cx="7676829" cy="889000"/>
          </a:xfrm>
        </p:grpSpPr>
        <p:sp>
          <p:nvSpPr>
            <p:cNvPr id="600" name="Rectangle"/>
            <p:cNvSpPr/>
            <p:nvPr/>
          </p:nvSpPr>
          <p:spPr>
            <a:xfrm>
              <a:off x="0" y="0"/>
              <a:ext cx="7676830"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01" name="Typed constants / variables"/>
            <p:cNvSpPr txBox="1"/>
            <p:nvPr/>
          </p:nvSpPr>
          <p:spPr>
            <a:xfrm>
              <a:off x="188105" y="105723"/>
              <a:ext cx="7456054" cy="677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Typed constants / variables</a:t>
              </a:r>
            </a:p>
          </p:txBody>
        </p:sp>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184"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Const properties</a:t>
            </a:r>
          </a:p>
        </p:txBody>
      </p:sp>
      <p:pic>
        <p:nvPicPr>
          <p:cNvPr id="185"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190" name="Group"/>
          <p:cNvGrpSpPr/>
          <p:nvPr/>
        </p:nvGrpSpPr>
        <p:grpSpPr>
          <a:xfrm>
            <a:off x="1651000" y="2791787"/>
            <a:ext cx="9628238" cy="889001"/>
            <a:chOff x="0" y="0"/>
            <a:chExt cx="9628237" cy="889000"/>
          </a:xfrm>
        </p:grpSpPr>
        <p:grpSp>
          <p:nvGrpSpPr>
            <p:cNvPr id="188" name="Group"/>
            <p:cNvGrpSpPr/>
            <p:nvPr/>
          </p:nvGrpSpPr>
          <p:grpSpPr>
            <a:xfrm>
              <a:off x="1080093" y="0"/>
              <a:ext cx="8548145" cy="889000"/>
              <a:chOff x="0" y="0"/>
              <a:chExt cx="8548144" cy="889000"/>
            </a:xfrm>
          </p:grpSpPr>
          <p:sp>
            <p:nvSpPr>
              <p:cNvPr id="186" name="Rectangle"/>
              <p:cNvSpPr/>
              <p:nvPr/>
            </p:nvSpPr>
            <p:spPr>
              <a:xfrm>
                <a:off x="0" y="0"/>
                <a:ext cx="8548145"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187" name="Cannot be redeclared/reassigned"/>
              <p:cNvSpPr txBox="1"/>
              <p:nvPr/>
            </p:nvSpPr>
            <p:spPr>
              <a:xfrm>
                <a:off x="209455" y="105723"/>
                <a:ext cx="8302309" cy="677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Cannot be </a:t>
                </a:r>
                <a:r>
                  <a:rPr u="sng"/>
                  <a:t>redeclared</a:t>
                </a:r>
                <a:r>
                  <a:t>/</a:t>
                </a:r>
                <a:r>
                  <a:rPr u="sng"/>
                  <a:t>reassigned</a:t>
                </a:r>
              </a:p>
            </p:txBody>
          </p:sp>
        </p:grpSp>
        <p:pic>
          <p:nvPicPr>
            <p:cNvPr id="189"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195" name="Group"/>
          <p:cNvGrpSpPr/>
          <p:nvPr/>
        </p:nvGrpSpPr>
        <p:grpSpPr>
          <a:xfrm>
            <a:off x="1651000" y="4063801"/>
            <a:ext cx="8671991" cy="889001"/>
            <a:chOff x="0" y="0"/>
            <a:chExt cx="8671991" cy="889000"/>
          </a:xfrm>
        </p:grpSpPr>
        <p:grpSp>
          <p:nvGrpSpPr>
            <p:cNvPr id="193" name="Group"/>
            <p:cNvGrpSpPr/>
            <p:nvPr/>
          </p:nvGrpSpPr>
          <p:grpSpPr>
            <a:xfrm>
              <a:off x="1080093" y="0"/>
              <a:ext cx="7591899" cy="889000"/>
              <a:chOff x="0" y="0"/>
              <a:chExt cx="7591897" cy="889000"/>
            </a:xfrm>
          </p:grpSpPr>
          <p:sp>
            <p:nvSpPr>
              <p:cNvPr id="191" name="Rectangle"/>
              <p:cNvSpPr/>
              <p:nvPr/>
            </p:nvSpPr>
            <p:spPr>
              <a:xfrm>
                <a:off x="0" y="0"/>
                <a:ext cx="7591898"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192" name="Can only hold scalar values"/>
              <p:cNvSpPr txBox="1"/>
              <p:nvPr/>
            </p:nvSpPr>
            <p:spPr>
              <a:xfrm>
                <a:off x="209181" y="116669"/>
                <a:ext cx="7173536" cy="655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Can only hold </a:t>
                </a:r>
                <a:r>
                  <a:rPr u="sng"/>
                  <a:t>scalar</a:t>
                </a:r>
                <a:r>
                  <a:t> values</a:t>
                </a:r>
              </a:p>
            </p:txBody>
          </p:sp>
        </p:grpSp>
        <p:pic>
          <p:nvPicPr>
            <p:cNvPr id="194"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200" name="Group"/>
          <p:cNvGrpSpPr/>
          <p:nvPr/>
        </p:nvGrpSpPr>
        <p:grpSpPr>
          <a:xfrm>
            <a:off x="1651000" y="5335816"/>
            <a:ext cx="11264583" cy="889001"/>
            <a:chOff x="0" y="0"/>
            <a:chExt cx="11264582" cy="889000"/>
          </a:xfrm>
        </p:grpSpPr>
        <p:grpSp>
          <p:nvGrpSpPr>
            <p:cNvPr id="198" name="Group"/>
            <p:cNvGrpSpPr/>
            <p:nvPr/>
          </p:nvGrpSpPr>
          <p:grpSpPr>
            <a:xfrm>
              <a:off x="1080093" y="0"/>
              <a:ext cx="10184490" cy="889000"/>
              <a:chOff x="0" y="0"/>
              <a:chExt cx="10184489" cy="889000"/>
            </a:xfrm>
          </p:grpSpPr>
          <p:sp>
            <p:nvSpPr>
              <p:cNvPr id="196" name="Rectangle"/>
              <p:cNvSpPr/>
              <p:nvPr/>
            </p:nvSpPr>
            <p:spPr>
              <a:xfrm>
                <a:off x="0" y="0"/>
                <a:ext cx="10116312"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197" name="Can hold large high precision numbers"/>
              <p:cNvSpPr txBox="1"/>
              <p:nvPr/>
            </p:nvSpPr>
            <p:spPr>
              <a:xfrm>
                <a:off x="206904" y="76112"/>
                <a:ext cx="9977586" cy="736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Can hold </a:t>
                </a:r>
                <a:r>
                  <a:rPr u="sng"/>
                  <a:t>large</a:t>
                </a:r>
                <a:r>
                  <a:t> </a:t>
                </a:r>
                <a:r>
                  <a:rPr u="sng"/>
                  <a:t>high precision</a:t>
                </a:r>
                <a:r>
                  <a:t> numbers</a:t>
                </a:r>
              </a:p>
            </p:txBody>
          </p:sp>
        </p:grpSp>
        <p:pic>
          <p:nvPicPr>
            <p:cNvPr id="199" name="physics.png" descr="physics.png"/>
            <p:cNvPicPr>
              <a:picLocks noChangeAspect="1"/>
            </p:cNvPicPr>
            <p:nvPr/>
          </p:nvPicPr>
          <p:blipFill>
            <a:blip r:embed="rId3">
              <a:extLst/>
            </a:blip>
            <a:stretch>
              <a:fillRect/>
            </a:stretch>
          </p:blipFill>
          <p:spPr>
            <a:xfrm>
              <a:off x="0" y="63500"/>
              <a:ext cx="762000" cy="762000"/>
            </a:xfrm>
            <a:prstGeom prst="rect">
              <a:avLst/>
            </a:prstGeom>
            <a:ln w="12700" cap="flat">
              <a:noFill/>
              <a:miter lim="400000"/>
            </a:ln>
            <a:effectLst/>
          </p:spPr>
        </p:pic>
      </p:grpSp>
      <p:grpSp>
        <p:nvGrpSpPr>
          <p:cNvPr id="205" name="Group"/>
          <p:cNvGrpSpPr/>
          <p:nvPr/>
        </p:nvGrpSpPr>
        <p:grpSpPr>
          <a:xfrm>
            <a:off x="1650999" y="6607829"/>
            <a:ext cx="14555807" cy="889001"/>
            <a:chOff x="0" y="0"/>
            <a:chExt cx="14555805" cy="889000"/>
          </a:xfrm>
        </p:grpSpPr>
        <p:grpSp>
          <p:nvGrpSpPr>
            <p:cNvPr id="203" name="Group"/>
            <p:cNvGrpSpPr/>
            <p:nvPr/>
          </p:nvGrpSpPr>
          <p:grpSpPr>
            <a:xfrm>
              <a:off x="1080093" y="0"/>
              <a:ext cx="13475713" cy="889000"/>
              <a:chOff x="0" y="0"/>
              <a:chExt cx="13475712" cy="889000"/>
            </a:xfrm>
          </p:grpSpPr>
          <p:sp>
            <p:nvSpPr>
              <p:cNvPr id="201" name="Rectangle"/>
              <p:cNvSpPr/>
              <p:nvPr/>
            </p:nvSpPr>
            <p:spPr>
              <a:xfrm>
                <a:off x="0" y="0"/>
                <a:ext cx="13475713"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02" name="Can be created from expressions of other constants"/>
              <p:cNvSpPr txBox="1"/>
              <p:nvPr/>
            </p:nvSpPr>
            <p:spPr>
              <a:xfrm>
                <a:off x="189259" y="76112"/>
                <a:ext cx="13188971" cy="736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Can be created from </a:t>
                </a:r>
                <a:r>
                  <a:rPr u="sng"/>
                  <a:t>expressions</a:t>
                </a:r>
                <a:r>
                  <a:t> of other constants</a:t>
                </a:r>
              </a:p>
            </p:txBody>
          </p:sp>
        </p:grpSp>
        <p:pic>
          <p:nvPicPr>
            <p:cNvPr id="204" name="physics.png" descr="physics.png"/>
            <p:cNvPicPr>
              <a:picLocks noChangeAspect="1"/>
            </p:cNvPicPr>
            <p:nvPr/>
          </p:nvPicPr>
          <p:blipFill>
            <a:blip r:embed="rId3">
              <a:extLst/>
            </a:blip>
            <a:stretch>
              <a:fillRect/>
            </a:stretch>
          </p:blipFill>
          <p:spPr>
            <a:xfrm>
              <a:off x="0" y="63500"/>
              <a:ext cx="762000" cy="762000"/>
            </a:xfrm>
            <a:prstGeom prst="rect">
              <a:avLst/>
            </a:prstGeom>
            <a:ln w="12700" cap="flat">
              <a:noFill/>
              <a:miter lim="400000"/>
            </a:ln>
            <a:effectLst/>
          </p:spPr>
        </p:pic>
      </p:grpSp>
      <p:grpSp>
        <p:nvGrpSpPr>
          <p:cNvPr id="210" name="Group"/>
          <p:cNvGrpSpPr/>
          <p:nvPr/>
        </p:nvGrpSpPr>
        <p:grpSpPr>
          <a:xfrm>
            <a:off x="1650999" y="7879843"/>
            <a:ext cx="6942183" cy="889001"/>
            <a:chOff x="0" y="0"/>
            <a:chExt cx="6942181" cy="889000"/>
          </a:xfrm>
        </p:grpSpPr>
        <p:grpSp>
          <p:nvGrpSpPr>
            <p:cNvPr id="208" name="Group"/>
            <p:cNvGrpSpPr/>
            <p:nvPr/>
          </p:nvGrpSpPr>
          <p:grpSpPr>
            <a:xfrm>
              <a:off x="1080093" y="0"/>
              <a:ext cx="5862089" cy="889000"/>
              <a:chOff x="0" y="0"/>
              <a:chExt cx="5862088" cy="889000"/>
            </a:xfrm>
          </p:grpSpPr>
          <p:sp>
            <p:nvSpPr>
              <p:cNvPr id="206" name="Rectangle"/>
              <p:cNvSpPr/>
              <p:nvPr/>
            </p:nvSpPr>
            <p:spPr>
              <a:xfrm>
                <a:off x="0" y="0"/>
                <a:ext cx="5862089"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07" name="Can be untyped (kind)"/>
              <p:cNvSpPr txBox="1"/>
              <p:nvPr/>
            </p:nvSpPr>
            <p:spPr>
              <a:xfrm>
                <a:off x="204779" y="116364"/>
                <a:ext cx="5620493" cy="6562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3400">
                    <a:solidFill>
                      <a:srgbClr val="FFFFFF"/>
                    </a:solidFill>
                    <a:latin typeface="Meslo LG M for Powerline"/>
                    <a:ea typeface="Meslo LG M for Powerline"/>
                    <a:cs typeface="Meslo LG M for Powerline"/>
                    <a:sym typeface="Meslo LG M for Powerline"/>
                  </a:defRPr>
                </a:pPr>
                <a:r>
                  <a:t>Can be </a:t>
                </a:r>
                <a:r>
                  <a:rPr u="sng"/>
                  <a:t>untyped</a:t>
                </a:r>
                <a:r>
                  <a:t> (kind)</a:t>
                </a:r>
              </a:p>
            </p:txBody>
          </p:sp>
        </p:grpSp>
        <p:pic>
          <p:nvPicPr>
            <p:cNvPr id="209" name="physics.png" descr="physics.png"/>
            <p:cNvPicPr>
              <a:picLocks noChangeAspect="1"/>
            </p:cNvPicPr>
            <p:nvPr/>
          </p:nvPicPr>
          <p:blipFill>
            <a:blip r:embed="rId3">
              <a:extLst/>
            </a:blip>
            <a:stretch>
              <a:fillRect/>
            </a:stretch>
          </p:blipFill>
          <p:spPr>
            <a:xfrm>
              <a:off x="0" y="63500"/>
              <a:ext cx="762000" cy="762001"/>
            </a:xfrm>
            <a:prstGeom prst="rect">
              <a:avLst/>
            </a:prstGeom>
            <a:ln w="12700" cap="flat">
              <a:noFill/>
              <a:miter lim="400000"/>
            </a:ln>
            <a:effectLst/>
          </p:spPr>
        </p:pic>
      </p:grpSp>
      <p:grpSp>
        <p:nvGrpSpPr>
          <p:cNvPr id="215" name="Group"/>
          <p:cNvGrpSpPr/>
          <p:nvPr/>
        </p:nvGrpSpPr>
        <p:grpSpPr>
          <a:xfrm>
            <a:off x="1651000" y="9151858"/>
            <a:ext cx="13082117" cy="889001"/>
            <a:chOff x="0" y="0"/>
            <a:chExt cx="13082116" cy="889000"/>
          </a:xfrm>
        </p:grpSpPr>
        <p:grpSp>
          <p:nvGrpSpPr>
            <p:cNvPr id="213" name="Group"/>
            <p:cNvGrpSpPr/>
            <p:nvPr/>
          </p:nvGrpSpPr>
          <p:grpSpPr>
            <a:xfrm>
              <a:off x="1080093" y="0"/>
              <a:ext cx="12002024" cy="889000"/>
              <a:chOff x="0" y="0"/>
              <a:chExt cx="12002023" cy="889000"/>
            </a:xfrm>
          </p:grpSpPr>
          <p:sp>
            <p:nvSpPr>
              <p:cNvPr id="211" name="Rectangle"/>
              <p:cNvSpPr/>
              <p:nvPr/>
            </p:nvSpPr>
            <p:spPr>
              <a:xfrm>
                <a:off x="0" y="0"/>
                <a:ext cx="11998150" cy="889000"/>
              </a:xfrm>
              <a:prstGeom prst="rect">
                <a:avLst/>
              </a:prstGeom>
              <a:solidFill>
                <a:srgbClr val="FF5721"/>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12" name="Constants exist only during compilation time"/>
              <p:cNvSpPr txBox="1"/>
              <p:nvPr/>
            </p:nvSpPr>
            <p:spPr>
              <a:xfrm>
                <a:off x="214842" y="86396"/>
                <a:ext cx="11787182" cy="716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defRPr sz="3400">
                    <a:solidFill>
                      <a:srgbClr val="FFFFFF"/>
                    </a:solidFill>
                    <a:latin typeface="Meslo LG M for Powerline"/>
                    <a:ea typeface="Meslo LG M for Powerline"/>
                    <a:cs typeface="Meslo LG M for Powerline"/>
                    <a:sym typeface="Meslo LG M for Powerline"/>
                  </a:defRPr>
                </a:lvl1pPr>
              </a:lstStyle>
              <a:p>
                <a:pPr/>
                <a:r>
                  <a:t>Constants exist only during compilation time</a:t>
                </a:r>
              </a:p>
            </p:txBody>
          </p:sp>
        </p:grpSp>
        <p:pic>
          <p:nvPicPr>
            <p:cNvPr id="214" name="physics.png" descr="physics.png"/>
            <p:cNvPicPr>
              <a:picLocks noChangeAspect="1"/>
            </p:cNvPicPr>
            <p:nvPr/>
          </p:nvPicPr>
          <p:blipFill>
            <a:blip r:embed="rId3">
              <a:extLst/>
            </a:blip>
            <a:stretch>
              <a:fillRect/>
            </a:stretch>
          </p:blipFill>
          <p:spPr>
            <a:xfrm>
              <a:off x="0" y="63500"/>
              <a:ext cx="762000" cy="762000"/>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0"/>
                                        </p:tgtEl>
                                        <p:attrNameLst>
                                          <p:attrName>style.visibility</p:attrName>
                                        </p:attrNameLst>
                                      </p:cBhvr>
                                      <p:to>
                                        <p:strVal val="visible"/>
                                      </p:to>
                                    </p:set>
                                    <p:anim calcmode="lin" valueType="num">
                                      <p:cBhvr>
                                        <p:cTn id="7" dur="600" fill="hold"/>
                                        <p:tgtEl>
                                          <p:spTgt spid="190"/>
                                        </p:tgtEl>
                                        <p:attrNameLst>
                                          <p:attrName>ppt_x</p:attrName>
                                        </p:attrNameLst>
                                      </p:cBhvr>
                                      <p:tavLst>
                                        <p:tav tm="0">
                                          <p:val>
                                            <p:strVal val="0-#ppt_w/2"/>
                                          </p:val>
                                        </p:tav>
                                        <p:tav tm="100000">
                                          <p:val>
                                            <p:strVal val="#ppt_x"/>
                                          </p:val>
                                        </p:tav>
                                      </p:tavLst>
                                    </p:anim>
                                    <p:anim calcmode="lin" valueType="num">
                                      <p:cBhvr>
                                        <p:cTn id="8" dur="6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5"/>
                                        </p:tgtEl>
                                        <p:attrNameLst>
                                          <p:attrName>style.visibility</p:attrName>
                                        </p:attrNameLst>
                                      </p:cBhvr>
                                      <p:to>
                                        <p:strVal val="visible"/>
                                      </p:to>
                                    </p:set>
                                    <p:anim calcmode="lin" valueType="num">
                                      <p:cBhvr>
                                        <p:cTn id="13" dur="600" fill="hold"/>
                                        <p:tgtEl>
                                          <p:spTgt spid="195"/>
                                        </p:tgtEl>
                                        <p:attrNameLst>
                                          <p:attrName>ppt_x</p:attrName>
                                        </p:attrNameLst>
                                      </p:cBhvr>
                                      <p:tavLst>
                                        <p:tav tm="0">
                                          <p:val>
                                            <p:strVal val="0-#ppt_w/2"/>
                                          </p:val>
                                        </p:tav>
                                        <p:tav tm="100000">
                                          <p:val>
                                            <p:strVal val="#ppt_x"/>
                                          </p:val>
                                        </p:tav>
                                      </p:tavLst>
                                    </p:anim>
                                    <p:anim calcmode="lin" valueType="num">
                                      <p:cBhvr>
                                        <p:cTn id="14" dur="600" fill="hold"/>
                                        <p:tgtEl>
                                          <p:spTgt spid="1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00"/>
                                        </p:tgtEl>
                                        <p:attrNameLst>
                                          <p:attrName>style.visibility</p:attrName>
                                        </p:attrNameLst>
                                      </p:cBhvr>
                                      <p:to>
                                        <p:strVal val="visible"/>
                                      </p:to>
                                    </p:set>
                                    <p:anim calcmode="lin" valueType="num">
                                      <p:cBhvr>
                                        <p:cTn id="19" dur="600" fill="hold"/>
                                        <p:tgtEl>
                                          <p:spTgt spid="200"/>
                                        </p:tgtEl>
                                        <p:attrNameLst>
                                          <p:attrName>ppt_x</p:attrName>
                                        </p:attrNameLst>
                                      </p:cBhvr>
                                      <p:tavLst>
                                        <p:tav tm="0">
                                          <p:val>
                                            <p:strVal val="0-#ppt_w/2"/>
                                          </p:val>
                                        </p:tav>
                                        <p:tav tm="100000">
                                          <p:val>
                                            <p:strVal val="#ppt_x"/>
                                          </p:val>
                                        </p:tav>
                                      </p:tavLst>
                                    </p:anim>
                                    <p:anim calcmode="lin" valueType="num">
                                      <p:cBhvr>
                                        <p:cTn id="20" dur="6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05"/>
                                        </p:tgtEl>
                                        <p:attrNameLst>
                                          <p:attrName>style.visibility</p:attrName>
                                        </p:attrNameLst>
                                      </p:cBhvr>
                                      <p:to>
                                        <p:strVal val="visible"/>
                                      </p:to>
                                    </p:set>
                                    <p:anim calcmode="lin" valueType="num">
                                      <p:cBhvr>
                                        <p:cTn id="25" dur="600" fill="hold"/>
                                        <p:tgtEl>
                                          <p:spTgt spid="205"/>
                                        </p:tgtEl>
                                        <p:attrNameLst>
                                          <p:attrName>ppt_x</p:attrName>
                                        </p:attrNameLst>
                                      </p:cBhvr>
                                      <p:tavLst>
                                        <p:tav tm="0">
                                          <p:val>
                                            <p:strVal val="0-#ppt_w/2"/>
                                          </p:val>
                                        </p:tav>
                                        <p:tav tm="100000">
                                          <p:val>
                                            <p:strVal val="#ppt_x"/>
                                          </p:val>
                                        </p:tav>
                                      </p:tavLst>
                                    </p:anim>
                                    <p:anim calcmode="lin" valueType="num">
                                      <p:cBhvr>
                                        <p:cTn id="26" dur="600" fill="hold"/>
                                        <p:tgtEl>
                                          <p:spTgt spid="2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10"/>
                                        </p:tgtEl>
                                        <p:attrNameLst>
                                          <p:attrName>style.visibility</p:attrName>
                                        </p:attrNameLst>
                                      </p:cBhvr>
                                      <p:to>
                                        <p:strVal val="visible"/>
                                      </p:to>
                                    </p:set>
                                    <p:anim calcmode="lin" valueType="num">
                                      <p:cBhvr>
                                        <p:cTn id="31" dur="600" fill="hold"/>
                                        <p:tgtEl>
                                          <p:spTgt spid="210"/>
                                        </p:tgtEl>
                                        <p:attrNameLst>
                                          <p:attrName>ppt_x</p:attrName>
                                        </p:attrNameLst>
                                      </p:cBhvr>
                                      <p:tavLst>
                                        <p:tav tm="0">
                                          <p:val>
                                            <p:strVal val="0-#ppt_w/2"/>
                                          </p:val>
                                        </p:tav>
                                        <p:tav tm="100000">
                                          <p:val>
                                            <p:strVal val="#ppt_x"/>
                                          </p:val>
                                        </p:tav>
                                      </p:tavLst>
                                    </p:anim>
                                    <p:anim calcmode="lin" valueType="num">
                                      <p:cBhvr>
                                        <p:cTn id="32" dur="600" fill="hold"/>
                                        <p:tgtEl>
                                          <p:spTgt spid="2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15"/>
                                        </p:tgtEl>
                                        <p:attrNameLst>
                                          <p:attrName>style.visibility</p:attrName>
                                        </p:attrNameLst>
                                      </p:cBhvr>
                                      <p:to>
                                        <p:strVal val="visible"/>
                                      </p:to>
                                    </p:set>
                                    <p:anim calcmode="lin" valueType="num">
                                      <p:cBhvr>
                                        <p:cTn id="37" dur="600" fill="hold"/>
                                        <p:tgtEl>
                                          <p:spTgt spid="215"/>
                                        </p:tgtEl>
                                        <p:attrNameLst>
                                          <p:attrName>ppt_x</p:attrName>
                                        </p:attrNameLst>
                                      </p:cBhvr>
                                      <p:tavLst>
                                        <p:tav tm="0">
                                          <p:val>
                                            <p:strVal val="0-#ppt_w/2"/>
                                          </p:val>
                                        </p:tav>
                                        <p:tav tm="100000">
                                          <p:val>
                                            <p:strVal val="#ppt_x"/>
                                          </p:val>
                                        </p:tav>
                                      </p:tavLst>
                                    </p:anim>
                                    <p:anim calcmode="lin" valueType="num">
                                      <p:cBhvr>
                                        <p:cTn id="38" dur="600" fill="hold"/>
                                        <p:tgtEl>
                                          <p:spTgt spid="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2"/>
      <p:bldP build="whole" bldLvl="1" animBg="1" rev="0" advAuto="0" spid="200" grpId="3"/>
      <p:bldP build="whole" bldLvl="1" animBg="1" rev="0" advAuto="0" spid="190" grpId="1"/>
      <p:bldP build="whole" bldLvl="1" animBg="1" rev="0" advAuto="0" spid="205" grpId="4"/>
      <p:bldP build="whole" bldLvl="1" animBg="1" rev="0" advAuto="0" spid="210" grpId="5"/>
      <p:bldP build="whole" bldLvl="1" animBg="1" rev="0" advAuto="0" spid="215" grpId="6"/>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604" name="Title 6"/>
          <p:cNvSpPr txBox="1"/>
          <p:nvPr>
            <p:ph type="title"/>
          </p:nvPr>
        </p:nvSpPr>
        <p:spPr>
          <a:xfrm>
            <a:off x="6456204" y="1119893"/>
            <a:ext cx="11471592" cy="1288881"/>
          </a:xfrm>
          <a:prstGeom prst="rect">
            <a:avLst/>
          </a:prstGeom>
        </p:spPr>
        <p:txBody>
          <a:bodyPr/>
          <a:lstStyle>
            <a:lvl1pPr algn="ctr">
              <a:defRPr sz="8000">
                <a:solidFill>
                  <a:srgbClr val="66C2FF"/>
                </a:solidFill>
              </a:defRPr>
            </a:lvl1pPr>
          </a:lstStyle>
          <a:p>
            <a:pPr/>
            <a:r>
              <a:t>Kind promotion</a:t>
            </a:r>
          </a:p>
        </p:txBody>
      </p:sp>
      <p:pic>
        <p:nvPicPr>
          <p:cNvPr id="605"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608" name="Group"/>
          <p:cNvGrpSpPr/>
          <p:nvPr/>
        </p:nvGrpSpPr>
        <p:grpSpPr>
          <a:xfrm>
            <a:off x="6166203" y="3634610"/>
            <a:ext cx="1547917" cy="1151440"/>
            <a:chOff x="0" y="0"/>
            <a:chExt cx="1547916" cy="1151439"/>
          </a:xfrm>
        </p:grpSpPr>
        <p:sp>
          <p:nvSpPr>
            <p:cNvPr id="606"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07" name="K1"/>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K1</a:t>
              </a:r>
            </a:p>
          </p:txBody>
        </p:sp>
      </p:grpSp>
      <p:grpSp>
        <p:nvGrpSpPr>
          <p:cNvPr id="611" name="Group"/>
          <p:cNvGrpSpPr/>
          <p:nvPr/>
        </p:nvGrpSpPr>
        <p:grpSpPr>
          <a:xfrm>
            <a:off x="7960916" y="3626172"/>
            <a:ext cx="5668936" cy="1151440"/>
            <a:chOff x="0" y="0"/>
            <a:chExt cx="5668935" cy="1151439"/>
          </a:xfrm>
        </p:grpSpPr>
        <p:sp>
          <p:nvSpPr>
            <p:cNvPr id="609" name="Rectangle"/>
            <p:cNvSpPr/>
            <p:nvPr/>
          </p:nvSpPr>
          <p:spPr>
            <a:xfrm>
              <a:off x="0" y="0"/>
              <a:ext cx="5668936" cy="1151440"/>
            </a:xfrm>
            <a:prstGeom prst="rect">
              <a:avLst/>
            </a:prstGeom>
            <a:solidFill>
              <a:schemeClr val="accent4">
                <a:hueOff val="-667846"/>
                <a:satOff val="2144"/>
                <a:lumOff val="-5984"/>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10" name="comparison"/>
            <p:cNvSpPr txBox="1"/>
            <p:nvPr/>
          </p:nvSpPr>
          <p:spPr>
            <a:xfrm>
              <a:off x="156197" y="212182"/>
              <a:ext cx="535654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comparison</a:t>
              </a:r>
            </a:p>
          </p:txBody>
        </p:sp>
      </p:grpSp>
      <p:grpSp>
        <p:nvGrpSpPr>
          <p:cNvPr id="614" name="Group"/>
          <p:cNvGrpSpPr/>
          <p:nvPr/>
        </p:nvGrpSpPr>
        <p:grpSpPr>
          <a:xfrm>
            <a:off x="15667485" y="3675939"/>
            <a:ext cx="3836985" cy="1151440"/>
            <a:chOff x="0" y="0"/>
            <a:chExt cx="3836984" cy="1151439"/>
          </a:xfrm>
        </p:grpSpPr>
        <p:sp>
          <p:nvSpPr>
            <p:cNvPr id="612" name="Rectangle"/>
            <p:cNvSpPr/>
            <p:nvPr/>
          </p:nvSpPr>
          <p:spPr>
            <a:xfrm>
              <a:off x="0" y="0"/>
              <a:ext cx="3836985"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13" name="untyped bool"/>
            <p:cNvSpPr txBox="1"/>
            <p:nvPr/>
          </p:nvSpPr>
          <p:spPr>
            <a:xfrm>
              <a:off x="105721" y="212182"/>
              <a:ext cx="3625542"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lvl="1" algn="ctr">
                <a:defRPr sz="3400">
                  <a:solidFill>
                    <a:srgbClr val="FFFFFF"/>
                  </a:solidFill>
                  <a:latin typeface="Meslo LG M for Powerline"/>
                  <a:ea typeface="Meslo LG M for Powerline"/>
                  <a:cs typeface="Meslo LG M for Powerline"/>
                  <a:sym typeface="Meslo LG M for Powerline"/>
                </a:defRPr>
              </a:pPr>
              <a:r>
                <a:t>untyped bool</a:t>
              </a:r>
            </a:p>
          </p:txBody>
        </p:sp>
      </p:grpSp>
      <p:grpSp>
        <p:nvGrpSpPr>
          <p:cNvPr id="617" name="Group"/>
          <p:cNvGrpSpPr/>
          <p:nvPr/>
        </p:nvGrpSpPr>
        <p:grpSpPr>
          <a:xfrm>
            <a:off x="6168140" y="4995447"/>
            <a:ext cx="1547918" cy="1151440"/>
            <a:chOff x="0" y="0"/>
            <a:chExt cx="1547916" cy="1151439"/>
          </a:xfrm>
        </p:grpSpPr>
        <p:sp>
          <p:nvSpPr>
            <p:cNvPr id="615"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16" name="uint"/>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a:t>
              </a:r>
            </a:p>
          </p:txBody>
        </p:sp>
      </p:grpSp>
      <p:grpSp>
        <p:nvGrpSpPr>
          <p:cNvPr id="620" name="Group"/>
          <p:cNvGrpSpPr/>
          <p:nvPr/>
        </p:nvGrpSpPr>
        <p:grpSpPr>
          <a:xfrm>
            <a:off x="7960916" y="5003886"/>
            <a:ext cx="5668936" cy="1151440"/>
            <a:chOff x="0" y="0"/>
            <a:chExt cx="5668935" cy="1151439"/>
          </a:xfrm>
        </p:grpSpPr>
        <p:sp>
          <p:nvSpPr>
            <p:cNvPr id="618" name="Rectangle"/>
            <p:cNvSpPr/>
            <p:nvPr/>
          </p:nvSpPr>
          <p:spPr>
            <a:xfrm>
              <a:off x="0" y="0"/>
              <a:ext cx="5668936" cy="1151440"/>
            </a:xfrm>
            <a:prstGeom prst="rect">
              <a:avLst/>
            </a:prstGeom>
            <a:solidFill>
              <a:schemeClr val="accent4">
                <a:hueOff val="-667846"/>
                <a:satOff val="2144"/>
                <a:lumOff val="-5984"/>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19" name="shift"/>
            <p:cNvSpPr txBox="1"/>
            <p:nvPr/>
          </p:nvSpPr>
          <p:spPr>
            <a:xfrm>
              <a:off x="156197" y="212182"/>
              <a:ext cx="535654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shift</a:t>
              </a:r>
            </a:p>
          </p:txBody>
        </p:sp>
      </p:grpSp>
      <p:grpSp>
        <p:nvGrpSpPr>
          <p:cNvPr id="623" name="Group"/>
          <p:cNvGrpSpPr/>
          <p:nvPr/>
        </p:nvGrpSpPr>
        <p:grpSpPr>
          <a:xfrm>
            <a:off x="15667485" y="4995447"/>
            <a:ext cx="3836985" cy="1151440"/>
            <a:chOff x="0" y="0"/>
            <a:chExt cx="3836984" cy="1151439"/>
          </a:xfrm>
        </p:grpSpPr>
        <p:sp>
          <p:nvSpPr>
            <p:cNvPr id="621" name="Rectangle"/>
            <p:cNvSpPr/>
            <p:nvPr/>
          </p:nvSpPr>
          <p:spPr>
            <a:xfrm>
              <a:off x="0" y="0"/>
              <a:ext cx="3836985"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22" name="untyped int"/>
            <p:cNvSpPr txBox="1"/>
            <p:nvPr/>
          </p:nvSpPr>
          <p:spPr>
            <a:xfrm>
              <a:off x="105721" y="212182"/>
              <a:ext cx="3625542"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int</a:t>
              </a:r>
            </a:p>
          </p:txBody>
        </p:sp>
      </p:grpSp>
      <p:grpSp>
        <p:nvGrpSpPr>
          <p:cNvPr id="626" name="Group"/>
          <p:cNvGrpSpPr/>
          <p:nvPr/>
        </p:nvGrpSpPr>
        <p:grpSpPr>
          <a:xfrm>
            <a:off x="6166202" y="7634464"/>
            <a:ext cx="1551793" cy="1151440"/>
            <a:chOff x="0" y="0"/>
            <a:chExt cx="1551792" cy="1151439"/>
          </a:xfrm>
        </p:grpSpPr>
        <p:sp>
          <p:nvSpPr>
            <p:cNvPr id="624" name="Rectangle"/>
            <p:cNvSpPr/>
            <p:nvPr/>
          </p:nvSpPr>
          <p:spPr>
            <a:xfrm>
              <a:off x="0" y="0"/>
              <a:ext cx="15517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25" name="K1"/>
            <p:cNvSpPr txBox="1"/>
            <p:nvPr/>
          </p:nvSpPr>
          <p:spPr>
            <a:xfrm>
              <a:off x="42756" y="212182"/>
              <a:ext cx="146628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K1</a:t>
              </a:r>
            </a:p>
          </p:txBody>
        </p:sp>
      </p:grpSp>
      <p:grpSp>
        <p:nvGrpSpPr>
          <p:cNvPr id="629" name="Group"/>
          <p:cNvGrpSpPr/>
          <p:nvPr/>
        </p:nvGrpSpPr>
        <p:grpSpPr>
          <a:xfrm>
            <a:off x="7960916" y="7634464"/>
            <a:ext cx="5668936" cy="1151440"/>
            <a:chOff x="0" y="0"/>
            <a:chExt cx="5668935" cy="1151439"/>
          </a:xfrm>
        </p:grpSpPr>
        <p:sp>
          <p:nvSpPr>
            <p:cNvPr id="627" name="Rectangle"/>
            <p:cNvSpPr/>
            <p:nvPr/>
          </p:nvSpPr>
          <p:spPr>
            <a:xfrm>
              <a:off x="0" y="0"/>
              <a:ext cx="5668936" cy="1151440"/>
            </a:xfrm>
            <a:prstGeom prst="rect">
              <a:avLst/>
            </a:prstGeom>
            <a:solidFill>
              <a:schemeClr val="accent4">
                <a:hueOff val="-667846"/>
                <a:satOff val="2144"/>
                <a:lumOff val="-5984"/>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28" name="operation"/>
            <p:cNvSpPr txBox="1"/>
            <p:nvPr/>
          </p:nvSpPr>
          <p:spPr>
            <a:xfrm>
              <a:off x="156197" y="212182"/>
              <a:ext cx="535654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operation</a:t>
              </a:r>
            </a:p>
          </p:txBody>
        </p:sp>
      </p:grpSp>
      <p:grpSp>
        <p:nvGrpSpPr>
          <p:cNvPr id="632" name="Group"/>
          <p:cNvGrpSpPr/>
          <p:nvPr/>
        </p:nvGrpSpPr>
        <p:grpSpPr>
          <a:xfrm>
            <a:off x="15667485" y="7634464"/>
            <a:ext cx="3836985" cy="1151440"/>
            <a:chOff x="0" y="0"/>
            <a:chExt cx="3836984" cy="1151439"/>
          </a:xfrm>
        </p:grpSpPr>
        <p:sp>
          <p:nvSpPr>
            <p:cNvPr id="630" name="Rectangle"/>
            <p:cNvSpPr/>
            <p:nvPr/>
          </p:nvSpPr>
          <p:spPr>
            <a:xfrm>
              <a:off x="0" y="0"/>
              <a:ext cx="3836985"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31" name="untyped const"/>
            <p:cNvSpPr txBox="1"/>
            <p:nvPr/>
          </p:nvSpPr>
          <p:spPr>
            <a:xfrm>
              <a:off x="105721" y="212182"/>
              <a:ext cx="3625542"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lvl="1" algn="ctr">
                <a:defRPr sz="3400">
                  <a:solidFill>
                    <a:srgbClr val="FFFFFF"/>
                  </a:solidFill>
                  <a:latin typeface="Meslo LG M for Powerline"/>
                  <a:ea typeface="Meslo LG M for Powerline"/>
                  <a:cs typeface="Meslo LG M for Powerline"/>
                  <a:sym typeface="Meslo LG M for Powerline"/>
                </a:defRPr>
              </a:pPr>
              <a:r>
                <a:t>untyped const</a:t>
              </a:r>
            </a:p>
          </p:txBody>
        </p:sp>
      </p:grpSp>
      <p:sp>
        <p:nvSpPr>
          <p:cNvPr id="633" name="1)"/>
          <p:cNvSpPr txBox="1"/>
          <p:nvPr/>
        </p:nvSpPr>
        <p:spPr>
          <a:xfrm>
            <a:off x="241863" y="9105884"/>
            <a:ext cx="859012"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600">
                <a:solidFill>
                  <a:srgbClr val="FFFFFF"/>
                </a:solidFill>
                <a:latin typeface="Meslo LG M for Powerline"/>
                <a:ea typeface="Meslo LG M for Powerline"/>
                <a:cs typeface="Meslo LG M for Powerline"/>
                <a:sym typeface="Meslo LG M for Powerline"/>
              </a:defRPr>
            </a:lvl1pPr>
          </a:lstStyle>
          <a:p>
            <a:pPr/>
            <a:r>
              <a:t>1)</a:t>
            </a:r>
          </a:p>
        </p:txBody>
      </p:sp>
      <p:sp>
        <p:nvSpPr>
          <p:cNvPr id="634" name="2)"/>
          <p:cNvSpPr txBox="1"/>
          <p:nvPr/>
        </p:nvSpPr>
        <p:spPr>
          <a:xfrm>
            <a:off x="241863" y="7789002"/>
            <a:ext cx="859012"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600">
                <a:solidFill>
                  <a:srgbClr val="FFFFFF"/>
                </a:solidFill>
                <a:latin typeface="Meslo LG M for Powerline"/>
                <a:ea typeface="Meslo LG M for Powerline"/>
                <a:cs typeface="Meslo LG M for Powerline"/>
                <a:sym typeface="Meslo LG M for Powerline"/>
              </a:defRPr>
            </a:lvl1pPr>
          </a:lstStyle>
          <a:p>
            <a:pPr/>
            <a:r>
              <a:t>2)</a:t>
            </a:r>
          </a:p>
        </p:txBody>
      </p:sp>
      <p:sp>
        <p:nvSpPr>
          <p:cNvPr id="635" name="3)"/>
          <p:cNvSpPr txBox="1"/>
          <p:nvPr/>
        </p:nvSpPr>
        <p:spPr>
          <a:xfrm>
            <a:off x="241863" y="6472119"/>
            <a:ext cx="859012"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600">
                <a:solidFill>
                  <a:srgbClr val="FFFFFF"/>
                </a:solidFill>
                <a:latin typeface="Meslo LG M for Powerline"/>
                <a:ea typeface="Meslo LG M for Powerline"/>
                <a:cs typeface="Meslo LG M for Powerline"/>
                <a:sym typeface="Meslo LG M for Powerline"/>
              </a:defRPr>
            </a:lvl1pPr>
          </a:lstStyle>
          <a:p>
            <a:pPr/>
            <a:r>
              <a:t>3)</a:t>
            </a:r>
          </a:p>
        </p:txBody>
      </p:sp>
      <p:sp>
        <p:nvSpPr>
          <p:cNvPr id="636" name="4)"/>
          <p:cNvSpPr txBox="1"/>
          <p:nvPr/>
        </p:nvSpPr>
        <p:spPr>
          <a:xfrm>
            <a:off x="241863" y="5053636"/>
            <a:ext cx="859012"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600">
                <a:solidFill>
                  <a:srgbClr val="FFFFFF"/>
                </a:solidFill>
                <a:latin typeface="Meslo LG M for Powerline"/>
                <a:ea typeface="Meslo LG M for Powerline"/>
                <a:cs typeface="Meslo LG M for Powerline"/>
                <a:sym typeface="Meslo LG M for Powerline"/>
              </a:defRPr>
            </a:lvl1pPr>
          </a:lstStyle>
          <a:p>
            <a:pPr/>
            <a:r>
              <a:t>4)</a:t>
            </a:r>
          </a:p>
        </p:txBody>
      </p:sp>
      <p:sp>
        <p:nvSpPr>
          <p:cNvPr id="637" name="5)"/>
          <p:cNvSpPr txBox="1"/>
          <p:nvPr/>
        </p:nvSpPr>
        <p:spPr>
          <a:xfrm>
            <a:off x="241863" y="3745192"/>
            <a:ext cx="859012" cy="930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600">
                <a:solidFill>
                  <a:srgbClr val="FFFFFF"/>
                </a:solidFill>
                <a:latin typeface="Meslo LG M for Powerline"/>
                <a:ea typeface="Meslo LG M for Powerline"/>
                <a:cs typeface="Meslo LG M for Powerline"/>
                <a:sym typeface="Meslo LG M for Powerline"/>
              </a:defRPr>
            </a:lvl1pPr>
          </a:lstStyle>
          <a:p>
            <a:pPr/>
            <a:r>
              <a:t>5)</a:t>
            </a:r>
          </a:p>
        </p:txBody>
      </p:sp>
      <p:grpSp>
        <p:nvGrpSpPr>
          <p:cNvPr id="640" name="Group"/>
          <p:cNvGrpSpPr/>
          <p:nvPr/>
        </p:nvGrpSpPr>
        <p:grpSpPr>
          <a:xfrm>
            <a:off x="6168140" y="6314956"/>
            <a:ext cx="1547918" cy="1151440"/>
            <a:chOff x="0" y="0"/>
            <a:chExt cx="1547916" cy="1151439"/>
          </a:xfrm>
        </p:grpSpPr>
        <p:sp>
          <p:nvSpPr>
            <p:cNvPr id="638"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39" name="K"/>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a:t>
              </a:r>
            </a:p>
          </p:txBody>
        </p:sp>
      </p:grpSp>
      <p:grpSp>
        <p:nvGrpSpPr>
          <p:cNvPr id="643" name="Group"/>
          <p:cNvGrpSpPr/>
          <p:nvPr/>
        </p:nvGrpSpPr>
        <p:grpSpPr>
          <a:xfrm>
            <a:off x="7960916" y="6314956"/>
            <a:ext cx="5668936" cy="1151440"/>
            <a:chOff x="0" y="0"/>
            <a:chExt cx="5668935" cy="1151439"/>
          </a:xfrm>
        </p:grpSpPr>
        <p:sp>
          <p:nvSpPr>
            <p:cNvPr id="641" name="Rectangle"/>
            <p:cNvSpPr/>
            <p:nvPr/>
          </p:nvSpPr>
          <p:spPr>
            <a:xfrm>
              <a:off x="0" y="0"/>
              <a:ext cx="5668936" cy="1151440"/>
            </a:xfrm>
            <a:prstGeom prst="rect">
              <a:avLst/>
            </a:prstGeom>
            <a:solidFill>
              <a:schemeClr val="accent4">
                <a:hueOff val="-667846"/>
                <a:satOff val="2144"/>
                <a:lumOff val="-5984"/>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42" name="operation (no shift)"/>
            <p:cNvSpPr txBox="1"/>
            <p:nvPr/>
          </p:nvSpPr>
          <p:spPr>
            <a:xfrm>
              <a:off x="156197" y="212182"/>
              <a:ext cx="535654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operation (no shift)</a:t>
              </a:r>
            </a:p>
          </p:txBody>
        </p:sp>
      </p:grpSp>
      <p:grpSp>
        <p:nvGrpSpPr>
          <p:cNvPr id="646" name="Group"/>
          <p:cNvGrpSpPr/>
          <p:nvPr/>
        </p:nvGrpSpPr>
        <p:grpSpPr>
          <a:xfrm>
            <a:off x="13874709" y="3634610"/>
            <a:ext cx="1547918" cy="1151440"/>
            <a:chOff x="0" y="0"/>
            <a:chExt cx="1547916" cy="1151439"/>
          </a:xfrm>
        </p:grpSpPr>
        <p:sp>
          <p:nvSpPr>
            <p:cNvPr id="644"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45" name="K2"/>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K2</a:t>
              </a:r>
            </a:p>
          </p:txBody>
        </p:sp>
      </p:grpSp>
      <p:grpSp>
        <p:nvGrpSpPr>
          <p:cNvPr id="649" name="Group"/>
          <p:cNvGrpSpPr/>
          <p:nvPr/>
        </p:nvGrpSpPr>
        <p:grpSpPr>
          <a:xfrm>
            <a:off x="13874709" y="4995447"/>
            <a:ext cx="1547918" cy="1151440"/>
            <a:chOff x="0" y="0"/>
            <a:chExt cx="1547916" cy="1151439"/>
          </a:xfrm>
        </p:grpSpPr>
        <p:sp>
          <p:nvSpPr>
            <p:cNvPr id="647"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48" name="uint"/>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a:t>
              </a:r>
            </a:p>
          </p:txBody>
        </p:sp>
      </p:grpSp>
      <p:grpSp>
        <p:nvGrpSpPr>
          <p:cNvPr id="652" name="Group"/>
          <p:cNvGrpSpPr/>
          <p:nvPr/>
        </p:nvGrpSpPr>
        <p:grpSpPr>
          <a:xfrm>
            <a:off x="13874709" y="6314956"/>
            <a:ext cx="1547918" cy="1151440"/>
            <a:chOff x="0" y="0"/>
            <a:chExt cx="1547916" cy="1151439"/>
          </a:xfrm>
        </p:grpSpPr>
        <p:sp>
          <p:nvSpPr>
            <p:cNvPr id="650" name="Rectangle"/>
            <p:cNvSpPr/>
            <p:nvPr/>
          </p:nvSpPr>
          <p:spPr>
            <a:xfrm>
              <a:off x="0" y="0"/>
              <a:ext cx="154791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51" name="K"/>
            <p:cNvSpPr txBox="1"/>
            <p:nvPr/>
          </p:nvSpPr>
          <p:spPr>
            <a:xfrm>
              <a:off x="42650" y="212182"/>
              <a:ext cx="14626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a:t>
              </a:r>
            </a:p>
          </p:txBody>
        </p:sp>
      </p:grpSp>
      <p:grpSp>
        <p:nvGrpSpPr>
          <p:cNvPr id="655" name="Group"/>
          <p:cNvGrpSpPr/>
          <p:nvPr/>
        </p:nvGrpSpPr>
        <p:grpSpPr>
          <a:xfrm>
            <a:off x="13874709" y="7634464"/>
            <a:ext cx="1551793" cy="1151440"/>
            <a:chOff x="0" y="0"/>
            <a:chExt cx="1551792" cy="1151439"/>
          </a:xfrm>
        </p:grpSpPr>
        <p:sp>
          <p:nvSpPr>
            <p:cNvPr id="653" name="Rectangle"/>
            <p:cNvSpPr/>
            <p:nvPr/>
          </p:nvSpPr>
          <p:spPr>
            <a:xfrm>
              <a:off x="0" y="0"/>
              <a:ext cx="15517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54" name="K2"/>
            <p:cNvSpPr txBox="1"/>
            <p:nvPr/>
          </p:nvSpPr>
          <p:spPr>
            <a:xfrm>
              <a:off x="42756" y="212182"/>
              <a:ext cx="146628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K2</a:t>
              </a:r>
            </a:p>
          </p:txBody>
        </p:sp>
      </p:grpSp>
      <p:grpSp>
        <p:nvGrpSpPr>
          <p:cNvPr id="658" name="Group"/>
          <p:cNvGrpSpPr/>
          <p:nvPr/>
        </p:nvGrpSpPr>
        <p:grpSpPr>
          <a:xfrm>
            <a:off x="15667485" y="6314956"/>
            <a:ext cx="3836985" cy="1151440"/>
            <a:chOff x="0" y="0"/>
            <a:chExt cx="3836984" cy="1151439"/>
          </a:xfrm>
        </p:grpSpPr>
        <p:sp>
          <p:nvSpPr>
            <p:cNvPr id="656" name="Rectangle"/>
            <p:cNvSpPr/>
            <p:nvPr/>
          </p:nvSpPr>
          <p:spPr>
            <a:xfrm>
              <a:off x="0" y="0"/>
              <a:ext cx="3836985"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57" name="untyped K"/>
            <p:cNvSpPr txBox="1"/>
            <p:nvPr/>
          </p:nvSpPr>
          <p:spPr>
            <a:xfrm>
              <a:off x="105721" y="212182"/>
              <a:ext cx="3625542"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K</a:t>
              </a:r>
            </a:p>
          </p:txBody>
        </p:sp>
      </p:grpSp>
      <p:grpSp>
        <p:nvGrpSpPr>
          <p:cNvPr id="661" name="Group"/>
          <p:cNvGrpSpPr/>
          <p:nvPr/>
        </p:nvGrpSpPr>
        <p:grpSpPr>
          <a:xfrm>
            <a:off x="6166202" y="8995302"/>
            <a:ext cx="1551793" cy="1151440"/>
            <a:chOff x="0" y="0"/>
            <a:chExt cx="1551792" cy="1151439"/>
          </a:xfrm>
        </p:grpSpPr>
        <p:sp>
          <p:nvSpPr>
            <p:cNvPr id="659" name="Rectangle"/>
            <p:cNvSpPr/>
            <p:nvPr/>
          </p:nvSpPr>
          <p:spPr>
            <a:xfrm>
              <a:off x="0" y="0"/>
              <a:ext cx="15517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60" name="K"/>
            <p:cNvSpPr txBox="1"/>
            <p:nvPr/>
          </p:nvSpPr>
          <p:spPr>
            <a:xfrm>
              <a:off x="42756" y="212182"/>
              <a:ext cx="146628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K</a:t>
              </a:r>
            </a:p>
          </p:txBody>
        </p:sp>
      </p:grpSp>
      <p:grpSp>
        <p:nvGrpSpPr>
          <p:cNvPr id="664" name="Group"/>
          <p:cNvGrpSpPr/>
          <p:nvPr/>
        </p:nvGrpSpPr>
        <p:grpSpPr>
          <a:xfrm>
            <a:off x="7960916" y="8995302"/>
            <a:ext cx="5668936" cy="1151440"/>
            <a:chOff x="0" y="0"/>
            <a:chExt cx="5668935" cy="1151439"/>
          </a:xfrm>
        </p:grpSpPr>
        <p:sp>
          <p:nvSpPr>
            <p:cNvPr id="662" name="Rectangle"/>
            <p:cNvSpPr/>
            <p:nvPr/>
          </p:nvSpPr>
          <p:spPr>
            <a:xfrm>
              <a:off x="0" y="0"/>
              <a:ext cx="5668936" cy="1151440"/>
            </a:xfrm>
            <a:prstGeom prst="rect">
              <a:avLst/>
            </a:prstGeom>
            <a:solidFill>
              <a:schemeClr val="accent4">
                <a:hueOff val="-667846"/>
                <a:satOff val="2144"/>
                <a:lumOff val="-5984"/>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63" name="operation"/>
            <p:cNvSpPr txBox="1"/>
            <p:nvPr/>
          </p:nvSpPr>
          <p:spPr>
            <a:xfrm>
              <a:off x="156197" y="212182"/>
              <a:ext cx="535654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operation</a:t>
              </a:r>
            </a:p>
          </p:txBody>
        </p:sp>
      </p:grpSp>
      <p:grpSp>
        <p:nvGrpSpPr>
          <p:cNvPr id="667" name="Group"/>
          <p:cNvGrpSpPr/>
          <p:nvPr/>
        </p:nvGrpSpPr>
        <p:grpSpPr>
          <a:xfrm>
            <a:off x="15667485" y="8995302"/>
            <a:ext cx="3836985" cy="1151440"/>
            <a:chOff x="0" y="0"/>
            <a:chExt cx="3836984" cy="1151439"/>
          </a:xfrm>
        </p:grpSpPr>
        <p:sp>
          <p:nvSpPr>
            <p:cNvPr id="665" name="Rectangle"/>
            <p:cNvSpPr/>
            <p:nvPr/>
          </p:nvSpPr>
          <p:spPr>
            <a:xfrm>
              <a:off x="0" y="0"/>
              <a:ext cx="3836985"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66" name="T"/>
            <p:cNvSpPr txBox="1"/>
            <p:nvPr/>
          </p:nvSpPr>
          <p:spPr>
            <a:xfrm>
              <a:off x="105721" y="212182"/>
              <a:ext cx="3625542"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lvl="1" algn="ctr">
                <a:defRPr sz="3400">
                  <a:solidFill>
                    <a:srgbClr val="FFFFFF"/>
                  </a:solidFill>
                  <a:latin typeface="Meslo LG M for Powerline"/>
                  <a:ea typeface="Meslo LG M for Powerline"/>
                  <a:cs typeface="Meslo LG M for Powerline"/>
                  <a:sym typeface="Meslo LG M for Powerline"/>
                </a:defRPr>
              </a:pPr>
              <a:r>
                <a:t>T</a:t>
              </a:r>
            </a:p>
          </p:txBody>
        </p:sp>
      </p:grpSp>
      <p:grpSp>
        <p:nvGrpSpPr>
          <p:cNvPr id="670" name="Group"/>
          <p:cNvGrpSpPr/>
          <p:nvPr/>
        </p:nvGrpSpPr>
        <p:grpSpPr>
          <a:xfrm>
            <a:off x="13874709" y="8995302"/>
            <a:ext cx="1551793" cy="1151440"/>
            <a:chOff x="0" y="0"/>
            <a:chExt cx="1551792" cy="1151439"/>
          </a:xfrm>
        </p:grpSpPr>
        <p:sp>
          <p:nvSpPr>
            <p:cNvPr id="668" name="Rectangle"/>
            <p:cNvSpPr/>
            <p:nvPr/>
          </p:nvSpPr>
          <p:spPr>
            <a:xfrm>
              <a:off x="0" y="0"/>
              <a:ext cx="155179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69" name="T"/>
            <p:cNvSpPr txBox="1"/>
            <p:nvPr/>
          </p:nvSpPr>
          <p:spPr>
            <a:xfrm>
              <a:off x="42756" y="212182"/>
              <a:ext cx="1466280"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673" name="Group"/>
          <p:cNvGrpSpPr/>
          <p:nvPr/>
        </p:nvGrpSpPr>
        <p:grpSpPr>
          <a:xfrm>
            <a:off x="1168430" y="3634610"/>
            <a:ext cx="4780283" cy="1151440"/>
            <a:chOff x="0" y="0"/>
            <a:chExt cx="4780281" cy="1151439"/>
          </a:xfrm>
        </p:grpSpPr>
        <p:sp>
          <p:nvSpPr>
            <p:cNvPr id="671"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72" name="Integer"/>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Integer</a:t>
              </a:r>
            </a:p>
          </p:txBody>
        </p:sp>
      </p:grpSp>
      <p:grpSp>
        <p:nvGrpSpPr>
          <p:cNvPr id="676" name="Group"/>
          <p:cNvGrpSpPr/>
          <p:nvPr/>
        </p:nvGrpSpPr>
        <p:grpSpPr>
          <a:xfrm>
            <a:off x="1168430" y="4995447"/>
            <a:ext cx="4780283" cy="1151440"/>
            <a:chOff x="0" y="0"/>
            <a:chExt cx="4780281" cy="1151439"/>
          </a:xfrm>
        </p:grpSpPr>
        <p:sp>
          <p:nvSpPr>
            <p:cNvPr id="674"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75" name="Floating-point"/>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Floating-point</a:t>
              </a:r>
            </a:p>
          </p:txBody>
        </p:sp>
      </p:grpSp>
      <p:grpSp>
        <p:nvGrpSpPr>
          <p:cNvPr id="679" name="Group"/>
          <p:cNvGrpSpPr/>
          <p:nvPr/>
        </p:nvGrpSpPr>
        <p:grpSpPr>
          <a:xfrm>
            <a:off x="1168430" y="6310737"/>
            <a:ext cx="4780283" cy="1151440"/>
            <a:chOff x="0" y="0"/>
            <a:chExt cx="4780281" cy="1151439"/>
          </a:xfrm>
        </p:grpSpPr>
        <p:sp>
          <p:nvSpPr>
            <p:cNvPr id="677"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78" name="Complex"/>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a:t>
              </a:r>
            </a:p>
          </p:txBody>
        </p:sp>
      </p:grpSp>
      <p:grpSp>
        <p:nvGrpSpPr>
          <p:cNvPr id="682" name="Group"/>
          <p:cNvGrpSpPr/>
          <p:nvPr/>
        </p:nvGrpSpPr>
        <p:grpSpPr>
          <a:xfrm>
            <a:off x="1168430" y="7655128"/>
            <a:ext cx="4780283" cy="1151440"/>
            <a:chOff x="0" y="0"/>
            <a:chExt cx="4780281" cy="1151439"/>
          </a:xfrm>
        </p:grpSpPr>
        <p:sp>
          <p:nvSpPr>
            <p:cNvPr id="680"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81" name="String"/>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String</a:t>
              </a:r>
            </a:p>
          </p:txBody>
        </p:sp>
      </p:grpSp>
      <p:grpSp>
        <p:nvGrpSpPr>
          <p:cNvPr id="685" name="Group"/>
          <p:cNvGrpSpPr/>
          <p:nvPr/>
        </p:nvGrpSpPr>
        <p:grpSpPr>
          <a:xfrm>
            <a:off x="1168430" y="8995302"/>
            <a:ext cx="4780283" cy="1151440"/>
            <a:chOff x="0" y="0"/>
            <a:chExt cx="4780281" cy="1151439"/>
          </a:xfrm>
        </p:grpSpPr>
        <p:sp>
          <p:nvSpPr>
            <p:cNvPr id="683"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84" name="Custom type"/>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Custom type</a:t>
              </a:r>
            </a:p>
          </p:txBody>
        </p:sp>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673"/>
                                        </p:tgtEl>
                                        <p:attrNameLst>
                                          <p:attrName>style.visibility</p:attrName>
                                        </p:attrNameLst>
                                      </p:cBhvr>
                                      <p:to>
                                        <p:strVal val="visible"/>
                                      </p:to>
                                    </p:set>
                                    <p:animEffect filter="box(out)" transition="in">
                                      <p:cBhvr>
                                        <p:cTn id="7" dur="600"/>
                                        <p:tgtEl>
                                          <p:spTgt spid="673"/>
                                        </p:tgtEl>
                                      </p:cBhvr>
                                    </p:animEffect>
                                  </p:childTnLst>
                                </p:cTn>
                              </p:par>
                            </p:childTnLst>
                          </p:cTn>
                        </p:par>
                        <p:par>
                          <p:cTn id="8" fill="hold">
                            <p:stCondLst>
                              <p:cond delay="600"/>
                            </p:stCondLst>
                            <p:childTnLst>
                              <p:par>
                                <p:cTn id="9" presetClass="entr" nodeType="afterEffect" presetSubtype="16" presetID="23" grpId="2" fill="hold">
                                  <p:stCondLst>
                                    <p:cond delay="0"/>
                                  </p:stCondLst>
                                  <p:iterate type="el" backwards="0">
                                    <p:tmAbs val="0"/>
                                  </p:iterate>
                                  <p:childTnLst>
                                    <p:set>
                                      <p:cBhvr>
                                        <p:cTn id="10" fill="hold"/>
                                        <p:tgtEl>
                                          <p:spTgt spid="637"/>
                                        </p:tgtEl>
                                        <p:attrNameLst>
                                          <p:attrName>style.visibility</p:attrName>
                                        </p:attrNameLst>
                                      </p:cBhvr>
                                      <p:to>
                                        <p:strVal val="visible"/>
                                      </p:to>
                                    </p:set>
                                    <p:anim calcmode="lin" valueType="num">
                                      <p:cBhvr>
                                        <p:cTn id="11" dur="400" fill="hold"/>
                                        <p:tgtEl>
                                          <p:spTgt spid="637"/>
                                        </p:tgtEl>
                                        <p:attrNameLst>
                                          <p:attrName>ppt_w</p:attrName>
                                        </p:attrNameLst>
                                      </p:cBhvr>
                                      <p:tavLst>
                                        <p:tav tm="0">
                                          <p:val>
                                            <p:fltVal val="0"/>
                                          </p:val>
                                        </p:tav>
                                        <p:tav tm="100000">
                                          <p:val>
                                            <p:strVal val="#ppt_w"/>
                                          </p:val>
                                        </p:tav>
                                      </p:tavLst>
                                    </p:anim>
                                    <p:anim calcmode="lin" valueType="num">
                                      <p:cBhvr>
                                        <p:cTn id="12" dur="400" fill="hold"/>
                                        <p:tgtEl>
                                          <p:spTgt spid="637"/>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Class="entr" nodeType="afterEffect" presetSubtype="32" presetID="4" grpId="3" fill="hold">
                                  <p:stCondLst>
                                    <p:cond delay="0"/>
                                  </p:stCondLst>
                                  <p:iterate type="el" backwards="0">
                                    <p:tmAbs val="0"/>
                                  </p:iterate>
                                  <p:childTnLst>
                                    <p:set>
                                      <p:cBhvr>
                                        <p:cTn id="15" fill="hold"/>
                                        <p:tgtEl>
                                          <p:spTgt spid="676"/>
                                        </p:tgtEl>
                                        <p:attrNameLst>
                                          <p:attrName>style.visibility</p:attrName>
                                        </p:attrNameLst>
                                      </p:cBhvr>
                                      <p:to>
                                        <p:strVal val="visible"/>
                                      </p:to>
                                    </p:set>
                                    <p:animEffect filter="box(out)" transition="in">
                                      <p:cBhvr>
                                        <p:cTn id="16" dur="600"/>
                                        <p:tgtEl>
                                          <p:spTgt spid="676"/>
                                        </p:tgtEl>
                                      </p:cBhvr>
                                    </p:animEffect>
                                  </p:childTnLst>
                                </p:cTn>
                              </p:par>
                            </p:childTnLst>
                          </p:cTn>
                        </p:par>
                        <p:par>
                          <p:cTn id="17" fill="hold">
                            <p:stCondLst>
                              <p:cond delay="1600"/>
                            </p:stCondLst>
                            <p:childTnLst>
                              <p:par>
                                <p:cTn id="18" presetClass="entr" nodeType="afterEffect" presetSubtype="16" presetID="23" grpId="4" fill="hold">
                                  <p:stCondLst>
                                    <p:cond delay="0"/>
                                  </p:stCondLst>
                                  <p:iterate type="el" backwards="0">
                                    <p:tmAbs val="0"/>
                                  </p:iterate>
                                  <p:childTnLst>
                                    <p:set>
                                      <p:cBhvr>
                                        <p:cTn id="19" fill="hold"/>
                                        <p:tgtEl>
                                          <p:spTgt spid="636"/>
                                        </p:tgtEl>
                                        <p:attrNameLst>
                                          <p:attrName>style.visibility</p:attrName>
                                        </p:attrNameLst>
                                      </p:cBhvr>
                                      <p:to>
                                        <p:strVal val="visible"/>
                                      </p:to>
                                    </p:set>
                                    <p:anim calcmode="lin" valueType="num">
                                      <p:cBhvr>
                                        <p:cTn id="20" dur="400" fill="hold"/>
                                        <p:tgtEl>
                                          <p:spTgt spid="636"/>
                                        </p:tgtEl>
                                        <p:attrNameLst>
                                          <p:attrName>ppt_w</p:attrName>
                                        </p:attrNameLst>
                                      </p:cBhvr>
                                      <p:tavLst>
                                        <p:tav tm="0">
                                          <p:val>
                                            <p:fltVal val="0"/>
                                          </p:val>
                                        </p:tav>
                                        <p:tav tm="100000">
                                          <p:val>
                                            <p:strVal val="#ppt_w"/>
                                          </p:val>
                                        </p:tav>
                                      </p:tavLst>
                                    </p:anim>
                                    <p:anim calcmode="lin" valueType="num">
                                      <p:cBhvr>
                                        <p:cTn id="21" dur="400" fill="hold"/>
                                        <p:tgtEl>
                                          <p:spTgt spid="636"/>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Class="entr" nodeType="afterEffect" presetSubtype="32" presetID="4" grpId="5" fill="hold">
                                  <p:stCondLst>
                                    <p:cond delay="0"/>
                                  </p:stCondLst>
                                  <p:iterate type="el" backwards="0">
                                    <p:tmAbs val="0"/>
                                  </p:iterate>
                                  <p:childTnLst>
                                    <p:set>
                                      <p:cBhvr>
                                        <p:cTn id="24" fill="hold"/>
                                        <p:tgtEl>
                                          <p:spTgt spid="679"/>
                                        </p:tgtEl>
                                        <p:attrNameLst>
                                          <p:attrName>style.visibility</p:attrName>
                                        </p:attrNameLst>
                                      </p:cBhvr>
                                      <p:to>
                                        <p:strVal val="visible"/>
                                      </p:to>
                                    </p:set>
                                    <p:animEffect filter="box(out)" transition="in">
                                      <p:cBhvr>
                                        <p:cTn id="25" dur="600"/>
                                        <p:tgtEl>
                                          <p:spTgt spid="679"/>
                                        </p:tgtEl>
                                      </p:cBhvr>
                                    </p:animEffect>
                                  </p:childTnLst>
                                </p:cTn>
                              </p:par>
                            </p:childTnLst>
                          </p:cTn>
                        </p:par>
                        <p:par>
                          <p:cTn id="26" fill="hold">
                            <p:stCondLst>
                              <p:cond delay="2600"/>
                            </p:stCondLst>
                            <p:childTnLst>
                              <p:par>
                                <p:cTn id="27" presetClass="entr" nodeType="afterEffect" presetSubtype="16" presetID="23" grpId="6" fill="hold">
                                  <p:stCondLst>
                                    <p:cond delay="0"/>
                                  </p:stCondLst>
                                  <p:iterate type="el" backwards="0">
                                    <p:tmAbs val="0"/>
                                  </p:iterate>
                                  <p:childTnLst>
                                    <p:set>
                                      <p:cBhvr>
                                        <p:cTn id="28" fill="hold"/>
                                        <p:tgtEl>
                                          <p:spTgt spid="635"/>
                                        </p:tgtEl>
                                        <p:attrNameLst>
                                          <p:attrName>style.visibility</p:attrName>
                                        </p:attrNameLst>
                                      </p:cBhvr>
                                      <p:to>
                                        <p:strVal val="visible"/>
                                      </p:to>
                                    </p:set>
                                    <p:anim calcmode="lin" valueType="num">
                                      <p:cBhvr>
                                        <p:cTn id="29" dur="400" fill="hold"/>
                                        <p:tgtEl>
                                          <p:spTgt spid="635"/>
                                        </p:tgtEl>
                                        <p:attrNameLst>
                                          <p:attrName>ppt_w</p:attrName>
                                        </p:attrNameLst>
                                      </p:cBhvr>
                                      <p:tavLst>
                                        <p:tav tm="0">
                                          <p:val>
                                            <p:fltVal val="0"/>
                                          </p:val>
                                        </p:tav>
                                        <p:tav tm="100000">
                                          <p:val>
                                            <p:strVal val="#ppt_w"/>
                                          </p:val>
                                        </p:tav>
                                      </p:tavLst>
                                    </p:anim>
                                    <p:anim calcmode="lin" valueType="num">
                                      <p:cBhvr>
                                        <p:cTn id="30" dur="400" fill="hold"/>
                                        <p:tgtEl>
                                          <p:spTgt spid="635"/>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Class="entr" nodeType="afterEffect" presetSubtype="32" presetID="4" grpId="7" fill="hold">
                                  <p:stCondLst>
                                    <p:cond delay="0"/>
                                  </p:stCondLst>
                                  <p:iterate type="el" backwards="0">
                                    <p:tmAbs val="0"/>
                                  </p:iterate>
                                  <p:childTnLst>
                                    <p:set>
                                      <p:cBhvr>
                                        <p:cTn id="33" fill="hold"/>
                                        <p:tgtEl>
                                          <p:spTgt spid="682"/>
                                        </p:tgtEl>
                                        <p:attrNameLst>
                                          <p:attrName>style.visibility</p:attrName>
                                        </p:attrNameLst>
                                      </p:cBhvr>
                                      <p:to>
                                        <p:strVal val="visible"/>
                                      </p:to>
                                    </p:set>
                                    <p:animEffect filter="box(out)" transition="in">
                                      <p:cBhvr>
                                        <p:cTn id="34" dur="600"/>
                                        <p:tgtEl>
                                          <p:spTgt spid="682"/>
                                        </p:tgtEl>
                                      </p:cBhvr>
                                    </p:animEffect>
                                  </p:childTnLst>
                                </p:cTn>
                              </p:par>
                            </p:childTnLst>
                          </p:cTn>
                        </p:par>
                        <p:par>
                          <p:cTn id="35" fill="hold">
                            <p:stCondLst>
                              <p:cond delay="3600"/>
                            </p:stCondLst>
                            <p:childTnLst>
                              <p:par>
                                <p:cTn id="36" presetClass="entr" nodeType="afterEffect" presetSubtype="16" presetID="23" grpId="8" fill="hold">
                                  <p:stCondLst>
                                    <p:cond delay="0"/>
                                  </p:stCondLst>
                                  <p:iterate type="el" backwards="0">
                                    <p:tmAbs val="0"/>
                                  </p:iterate>
                                  <p:childTnLst>
                                    <p:set>
                                      <p:cBhvr>
                                        <p:cTn id="37" fill="hold"/>
                                        <p:tgtEl>
                                          <p:spTgt spid="634"/>
                                        </p:tgtEl>
                                        <p:attrNameLst>
                                          <p:attrName>style.visibility</p:attrName>
                                        </p:attrNameLst>
                                      </p:cBhvr>
                                      <p:to>
                                        <p:strVal val="visible"/>
                                      </p:to>
                                    </p:set>
                                    <p:anim calcmode="lin" valueType="num">
                                      <p:cBhvr>
                                        <p:cTn id="38" dur="400" fill="hold"/>
                                        <p:tgtEl>
                                          <p:spTgt spid="634"/>
                                        </p:tgtEl>
                                        <p:attrNameLst>
                                          <p:attrName>ppt_w</p:attrName>
                                        </p:attrNameLst>
                                      </p:cBhvr>
                                      <p:tavLst>
                                        <p:tav tm="0">
                                          <p:val>
                                            <p:fltVal val="0"/>
                                          </p:val>
                                        </p:tav>
                                        <p:tav tm="100000">
                                          <p:val>
                                            <p:strVal val="#ppt_w"/>
                                          </p:val>
                                        </p:tav>
                                      </p:tavLst>
                                    </p:anim>
                                    <p:anim calcmode="lin" valueType="num">
                                      <p:cBhvr>
                                        <p:cTn id="39" dur="400" fill="hold"/>
                                        <p:tgtEl>
                                          <p:spTgt spid="634"/>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Class="entr" nodeType="afterEffect" presetSubtype="32" presetID="4" grpId="9" fill="hold">
                                  <p:stCondLst>
                                    <p:cond delay="0"/>
                                  </p:stCondLst>
                                  <p:iterate type="el" backwards="0">
                                    <p:tmAbs val="0"/>
                                  </p:iterate>
                                  <p:childTnLst>
                                    <p:set>
                                      <p:cBhvr>
                                        <p:cTn id="42" fill="hold"/>
                                        <p:tgtEl>
                                          <p:spTgt spid="685"/>
                                        </p:tgtEl>
                                        <p:attrNameLst>
                                          <p:attrName>style.visibility</p:attrName>
                                        </p:attrNameLst>
                                      </p:cBhvr>
                                      <p:to>
                                        <p:strVal val="visible"/>
                                      </p:to>
                                    </p:set>
                                    <p:animEffect filter="box(out)" transition="in">
                                      <p:cBhvr>
                                        <p:cTn id="43" dur="600"/>
                                        <p:tgtEl>
                                          <p:spTgt spid="685"/>
                                        </p:tgtEl>
                                      </p:cBhvr>
                                    </p:animEffect>
                                  </p:childTnLst>
                                </p:cTn>
                              </p:par>
                            </p:childTnLst>
                          </p:cTn>
                        </p:par>
                        <p:par>
                          <p:cTn id="44" fill="hold">
                            <p:stCondLst>
                              <p:cond delay="4600"/>
                            </p:stCondLst>
                            <p:childTnLst>
                              <p:par>
                                <p:cTn id="45" presetClass="entr" nodeType="afterEffect" presetSubtype="16" presetID="23" grpId="10" fill="hold">
                                  <p:stCondLst>
                                    <p:cond delay="0"/>
                                  </p:stCondLst>
                                  <p:iterate type="el" backwards="0">
                                    <p:tmAbs val="0"/>
                                  </p:iterate>
                                  <p:childTnLst>
                                    <p:set>
                                      <p:cBhvr>
                                        <p:cTn id="46" fill="hold"/>
                                        <p:tgtEl>
                                          <p:spTgt spid="633"/>
                                        </p:tgtEl>
                                        <p:attrNameLst>
                                          <p:attrName>style.visibility</p:attrName>
                                        </p:attrNameLst>
                                      </p:cBhvr>
                                      <p:to>
                                        <p:strVal val="visible"/>
                                      </p:to>
                                    </p:set>
                                    <p:anim calcmode="lin" valueType="num">
                                      <p:cBhvr>
                                        <p:cTn id="47" dur="400" fill="hold"/>
                                        <p:tgtEl>
                                          <p:spTgt spid="633"/>
                                        </p:tgtEl>
                                        <p:attrNameLst>
                                          <p:attrName>ppt_w</p:attrName>
                                        </p:attrNameLst>
                                      </p:cBhvr>
                                      <p:tavLst>
                                        <p:tav tm="0">
                                          <p:val>
                                            <p:fltVal val="0"/>
                                          </p:val>
                                        </p:tav>
                                        <p:tav tm="100000">
                                          <p:val>
                                            <p:strVal val="#ppt_w"/>
                                          </p:val>
                                        </p:tav>
                                      </p:tavLst>
                                    </p:anim>
                                    <p:anim calcmode="lin" valueType="num">
                                      <p:cBhvr>
                                        <p:cTn id="48" dur="400" fill="hold"/>
                                        <p:tgtEl>
                                          <p:spTgt spid="63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16" presetID="23" grpId="11" fill="hold">
                                  <p:stCondLst>
                                    <p:cond delay="0"/>
                                  </p:stCondLst>
                                  <p:iterate type="el" backwards="0">
                                    <p:tmAbs val="0"/>
                                  </p:iterate>
                                  <p:childTnLst>
                                    <p:set>
                                      <p:cBhvr>
                                        <p:cTn id="52" fill="hold"/>
                                        <p:tgtEl>
                                          <p:spTgt spid="608"/>
                                        </p:tgtEl>
                                        <p:attrNameLst>
                                          <p:attrName>style.visibility</p:attrName>
                                        </p:attrNameLst>
                                      </p:cBhvr>
                                      <p:to>
                                        <p:strVal val="visible"/>
                                      </p:to>
                                    </p:set>
                                    <p:anim calcmode="lin" valueType="num">
                                      <p:cBhvr>
                                        <p:cTn id="53" dur="600" fill="hold"/>
                                        <p:tgtEl>
                                          <p:spTgt spid="608"/>
                                        </p:tgtEl>
                                        <p:attrNameLst>
                                          <p:attrName>ppt_w</p:attrName>
                                        </p:attrNameLst>
                                      </p:cBhvr>
                                      <p:tavLst>
                                        <p:tav tm="0">
                                          <p:val>
                                            <p:fltVal val="0"/>
                                          </p:val>
                                        </p:tav>
                                        <p:tav tm="100000">
                                          <p:val>
                                            <p:strVal val="#ppt_w"/>
                                          </p:val>
                                        </p:tav>
                                      </p:tavLst>
                                    </p:anim>
                                    <p:anim calcmode="lin" valueType="num">
                                      <p:cBhvr>
                                        <p:cTn id="54" dur="600" fill="hold"/>
                                        <p:tgtEl>
                                          <p:spTgt spid="608"/>
                                        </p:tgtEl>
                                        <p:attrNameLst>
                                          <p:attrName>ppt_h</p:attrName>
                                        </p:attrNameLst>
                                      </p:cBhvr>
                                      <p:tavLst>
                                        <p:tav tm="0">
                                          <p:val>
                                            <p:fltVal val="0"/>
                                          </p:val>
                                        </p:tav>
                                        <p:tav tm="100000">
                                          <p:val>
                                            <p:strVal val="#ppt_h"/>
                                          </p:val>
                                        </p:tav>
                                      </p:tavLst>
                                    </p:anim>
                                  </p:childTnLst>
                                </p:cTn>
                              </p:par>
                            </p:childTnLst>
                          </p:cTn>
                        </p:par>
                        <p:par>
                          <p:cTn id="55" fill="hold">
                            <p:stCondLst>
                              <p:cond delay="600"/>
                            </p:stCondLst>
                            <p:childTnLst>
                              <p:par>
                                <p:cTn id="56" presetClass="entr" nodeType="afterEffect" presetSubtype="32" presetID="4" grpId="12" fill="hold">
                                  <p:stCondLst>
                                    <p:cond delay="0"/>
                                  </p:stCondLst>
                                  <p:iterate type="el" backwards="0">
                                    <p:tmAbs val="0"/>
                                  </p:iterate>
                                  <p:childTnLst>
                                    <p:set>
                                      <p:cBhvr>
                                        <p:cTn id="57" fill="hold"/>
                                        <p:tgtEl>
                                          <p:spTgt spid="611"/>
                                        </p:tgtEl>
                                        <p:attrNameLst>
                                          <p:attrName>style.visibility</p:attrName>
                                        </p:attrNameLst>
                                      </p:cBhvr>
                                      <p:to>
                                        <p:strVal val="visible"/>
                                      </p:to>
                                    </p:set>
                                    <p:animEffect filter="box(out)" transition="in">
                                      <p:cBhvr>
                                        <p:cTn id="58" dur="600"/>
                                        <p:tgtEl>
                                          <p:spTgt spid="611"/>
                                        </p:tgtEl>
                                      </p:cBhvr>
                                    </p:animEffect>
                                  </p:childTnLst>
                                </p:cTn>
                              </p:par>
                            </p:childTnLst>
                          </p:cTn>
                        </p:par>
                        <p:par>
                          <p:cTn id="59" fill="hold">
                            <p:stCondLst>
                              <p:cond delay="1200"/>
                            </p:stCondLst>
                            <p:childTnLst>
                              <p:par>
                                <p:cTn id="60" presetClass="entr" nodeType="afterEffect" presetSubtype="16" presetID="23" grpId="13" fill="hold">
                                  <p:stCondLst>
                                    <p:cond delay="0"/>
                                  </p:stCondLst>
                                  <p:iterate type="el" backwards="0">
                                    <p:tmAbs val="0"/>
                                  </p:iterate>
                                  <p:childTnLst>
                                    <p:set>
                                      <p:cBhvr>
                                        <p:cTn id="61" fill="hold"/>
                                        <p:tgtEl>
                                          <p:spTgt spid="646"/>
                                        </p:tgtEl>
                                        <p:attrNameLst>
                                          <p:attrName>style.visibility</p:attrName>
                                        </p:attrNameLst>
                                      </p:cBhvr>
                                      <p:to>
                                        <p:strVal val="visible"/>
                                      </p:to>
                                    </p:set>
                                    <p:anim calcmode="lin" valueType="num">
                                      <p:cBhvr>
                                        <p:cTn id="62" dur="600" fill="hold"/>
                                        <p:tgtEl>
                                          <p:spTgt spid="646"/>
                                        </p:tgtEl>
                                        <p:attrNameLst>
                                          <p:attrName>ppt_w</p:attrName>
                                        </p:attrNameLst>
                                      </p:cBhvr>
                                      <p:tavLst>
                                        <p:tav tm="0">
                                          <p:val>
                                            <p:fltVal val="0"/>
                                          </p:val>
                                        </p:tav>
                                        <p:tav tm="100000">
                                          <p:val>
                                            <p:strVal val="#ppt_w"/>
                                          </p:val>
                                        </p:tav>
                                      </p:tavLst>
                                    </p:anim>
                                    <p:anim calcmode="lin" valueType="num">
                                      <p:cBhvr>
                                        <p:cTn id="63" dur="600" fill="hold"/>
                                        <p:tgtEl>
                                          <p:spTgt spid="646"/>
                                        </p:tgtEl>
                                        <p:attrNameLst>
                                          <p:attrName>ppt_h</p:attrName>
                                        </p:attrNameLst>
                                      </p:cBhvr>
                                      <p:tavLst>
                                        <p:tav tm="0">
                                          <p:val>
                                            <p:fltVal val="0"/>
                                          </p:val>
                                        </p:tav>
                                        <p:tav tm="100000">
                                          <p:val>
                                            <p:strVal val="#ppt_h"/>
                                          </p:val>
                                        </p:tav>
                                      </p:tavLst>
                                    </p:anim>
                                  </p:childTnLst>
                                </p:cTn>
                              </p:par>
                            </p:childTnLst>
                          </p:cTn>
                        </p:par>
                        <p:par>
                          <p:cTn id="64" fill="hold">
                            <p:stCondLst>
                              <p:cond delay="1800"/>
                            </p:stCondLst>
                            <p:childTnLst>
                              <p:par>
                                <p:cTn id="65" presetClass="entr" nodeType="afterEffect" presetSubtype="8" presetID="2" grpId="14" fill="hold">
                                  <p:stCondLst>
                                    <p:cond delay="0"/>
                                  </p:stCondLst>
                                  <p:iterate type="el" backwards="0">
                                    <p:tmAbs val="0"/>
                                  </p:iterate>
                                  <p:childTnLst>
                                    <p:set>
                                      <p:cBhvr>
                                        <p:cTn id="66" fill="hold"/>
                                        <p:tgtEl>
                                          <p:spTgt spid="614"/>
                                        </p:tgtEl>
                                        <p:attrNameLst>
                                          <p:attrName>style.visibility</p:attrName>
                                        </p:attrNameLst>
                                      </p:cBhvr>
                                      <p:to>
                                        <p:strVal val="visible"/>
                                      </p:to>
                                    </p:set>
                                    <p:anim calcmode="lin" valueType="num">
                                      <p:cBhvr>
                                        <p:cTn id="67" dur="600" fill="hold"/>
                                        <p:tgtEl>
                                          <p:spTgt spid="614"/>
                                        </p:tgtEl>
                                        <p:attrNameLst>
                                          <p:attrName>ppt_x</p:attrName>
                                        </p:attrNameLst>
                                      </p:cBhvr>
                                      <p:tavLst>
                                        <p:tav tm="0">
                                          <p:val>
                                            <p:strVal val="0-#ppt_w/2"/>
                                          </p:val>
                                        </p:tav>
                                        <p:tav tm="100000">
                                          <p:val>
                                            <p:strVal val="#ppt_x"/>
                                          </p:val>
                                        </p:tav>
                                      </p:tavLst>
                                    </p:anim>
                                    <p:anim calcmode="lin" valueType="num">
                                      <p:cBhvr>
                                        <p:cTn id="68" dur="600" fill="hold"/>
                                        <p:tgtEl>
                                          <p:spTgt spid="61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5" fill="hold">
                                  <p:stCondLst>
                                    <p:cond delay="0"/>
                                  </p:stCondLst>
                                  <p:iterate type="el" backwards="0">
                                    <p:tmAbs val="0"/>
                                  </p:iterate>
                                  <p:childTnLst>
                                    <p:set>
                                      <p:cBhvr>
                                        <p:cTn id="72" fill="hold"/>
                                        <p:tgtEl>
                                          <p:spTgt spid="617"/>
                                        </p:tgtEl>
                                        <p:attrNameLst>
                                          <p:attrName>style.visibility</p:attrName>
                                        </p:attrNameLst>
                                      </p:cBhvr>
                                      <p:to>
                                        <p:strVal val="visible"/>
                                      </p:to>
                                    </p:set>
                                    <p:anim calcmode="lin" valueType="num">
                                      <p:cBhvr>
                                        <p:cTn id="73" dur="600" fill="hold"/>
                                        <p:tgtEl>
                                          <p:spTgt spid="617"/>
                                        </p:tgtEl>
                                        <p:attrNameLst>
                                          <p:attrName>ppt_w</p:attrName>
                                        </p:attrNameLst>
                                      </p:cBhvr>
                                      <p:tavLst>
                                        <p:tav tm="0">
                                          <p:val>
                                            <p:fltVal val="0"/>
                                          </p:val>
                                        </p:tav>
                                        <p:tav tm="100000">
                                          <p:val>
                                            <p:strVal val="#ppt_w"/>
                                          </p:val>
                                        </p:tav>
                                      </p:tavLst>
                                    </p:anim>
                                    <p:anim calcmode="lin" valueType="num">
                                      <p:cBhvr>
                                        <p:cTn id="74" dur="600" fill="hold"/>
                                        <p:tgtEl>
                                          <p:spTgt spid="617"/>
                                        </p:tgtEl>
                                        <p:attrNameLst>
                                          <p:attrName>ppt_h</p:attrName>
                                        </p:attrNameLst>
                                      </p:cBhvr>
                                      <p:tavLst>
                                        <p:tav tm="0">
                                          <p:val>
                                            <p:fltVal val="0"/>
                                          </p:val>
                                        </p:tav>
                                        <p:tav tm="100000">
                                          <p:val>
                                            <p:strVal val="#ppt_h"/>
                                          </p:val>
                                        </p:tav>
                                      </p:tavLst>
                                    </p:anim>
                                  </p:childTnLst>
                                </p:cTn>
                              </p:par>
                            </p:childTnLst>
                          </p:cTn>
                        </p:par>
                        <p:par>
                          <p:cTn id="75" fill="hold">
                            <p:stCondLst>
                              <p:cond delay="600"/>
                            </p:stCondLst>
                            <p:childTnLst>
                              <p:par>
                                <p:cTn id="76" presetClass="entr" nodeType="afterEffect" presetSubtype="32" presetID="4" grpId="16" fill="hold">
                                  <p:stCondLst>
                                    <p:cond delay="0"/>
                                  </p:stCondLst>
                                  <p:iterate type="el" backwards="0">
                                    <p:tmAbs val="0"/>
                                  </p:iterate>
                                  <p:childTnLst>
                                    <p:set>
                                      <p:cBhvr>
                                        <p:cTn id="77" fill="hold"/>
                                        <p:tgtEl>
                                          <p:spTgt spid="620"/>
                                        </p:tgtEl>
                                        <p:attrNameLst>
                                          <p:attrName>style.visibility</p:attrName>
                                        </p:attrNameLst>
                                      </p:cBhvr>
                                      <p:to>
                                        <p:strVal val="visible"/>
                                      </p:to>
                                    </p:set>
                                    <p:animEffect filter="box(out)" transition="in">
                                      <p:cBhvr>
                                        <p:cTn id="78" dur="600"/>
                                        <p:tgtEl>
                                          <p:spTgt spid="620"/>
                                        </p:tgtEl>
                                      </p:cBhvr>
                                    </p:animEffect>
                                  </p:childTnLst>
                                </p:cTn>
                              </p:par>
                            </p:childTnLst>
                          </p:cTn>
                        </p:par>
                        <p:par>
                          <p:cTn id="79" fill="hold">
                            <p:stCondLst>
                              <p:cond delay="1200"/>
                            </p:stCondLst>
                            <p:childTnLst>
                              <p:par>
                                <p:cTn id="80" presetClass="entr" nodeType="afterEffect" presetSubtype="16" presetID="23" grpId="17" fill="hold">
                                  <p:stCondLst>
                                    <p:cond delay="0"/>
                                  </p:stCondLst>
                                  <p:iterate type="el" backwards="0">
                                    <p:tmAbs val="0"/>
                                  </p:iterate>
                                  <p:childTnLst>
                                    <p:set>
                                      <p:cBhvr>
                                        <p:cTn id="81" fill="hold"/>
                                        <p:tgtEl>
                                          <p:spTgt spid="649"/>
                                        </p:tgtEl>
                                        <p:attrNameLst>
                                          <p:attrName>style.visibility</p:attrName>
                                        </p:attrNameLst>
                                      </p:cBhvr>
                                      <p:to>
                                        <p:strVal val="visible"/>
                                      </p:to>
                                    </p:set>
                                    <p:anim calcmode="lin" valueType="num">
                                      <p:cBhvr>
                                        <p:cTn id="82" dur="600" fill="hold"/>
                                        <p:tgtEl>
                                          <p:spTgt spid="649"/>
                                        </p:tgtEl>
                                        <p:attrNameLst>
                                          <p:attrName>ppt_w</p:attrName>
                                        </p:attrNameLst>
                                      </p:cBhvr>
                                      <p:tavLst>
                                        <p:tav tm="0">
                                          <p:val>
                                            <p:fltVal val="0"/>
                                          </p:val>
                                        </p:tav>
                                        <p:tav tm="100000">
                                          <p:val>
                                            <p:strVal val="#ppt_w"/>
                                          </p:val>
                                        </p:tav>
                                      </p:tavLst>
                                    </p:anim>
                                    <p:anim calcmode="lin" valueType="num">
                                      <p:cBhvr>
                                        <p:cTn id="83" dur="600" fill="hold"/>
                                        <p:tgtEl>
                                          <p:spTgt spid="649"/>
                                        </p:tgtEl>
                                        <p:attrNameLst>
                                          <p:attrName>ppt_h</p:attrName>
                                        </p:attrNameLst>
                                      </p:cBhvr>
                                      <p:tavLst>
                                        <p:tav tm="0">
                                          <p:val>
                                            <p:fltVal val="0"/>
                                          </p:val>
                                        </p:tav>
                                        <p:tav tm="100000">
                                          <p:val>
                                            <p:strVal val="#ppt_h"/>
                                          </p:val>
                                        </p:tav>
                                      </p:tavLst>
                                    </p:anim>
                                  </p:childTnLst>
                                </p:cTn>
                              </p:par>
                            </p:childTnLst>
                          </p:cTn>
                        </p:par>
                        <p:par>
                          <p:cTn id="84" fill="hold">
                            <p:stCondLst>
                              <p:cond delay="1800"/>
                            </p:stCondLst>
                            <p:childTnLst>
                              <p:par>
                                <p:cTn id="85" presetClass="entr" nodeType="afterEffect" presetSubtype="8" presetID="2" grpId="18" fill="hold">
                                  <p:stCondLst>
                                    <p:cond delay="0"/>
                                  </p:stCondLst>
                                  <p:iterate type="el" backwards="0">
                                    <p:tmAbs val="0"/>
                                  </p:iterate>
                                  <p:childTnLst>
                                    <p:set>
                                      <p:cBhvr>
                                        <p:cTn id="86" fill="hold"/>
                                        <p:tgtEl>
                                          <p:spTgt spid="623"/>
                                        </p:tgtEl>
                                        <p:attrNameLst>
                                          <p:attrName>style.visibility</p:attrName>
                                        </p:attrNameLst>
                                      </p:cBhvr>
                                      <p:to>
                                        <p:strVal val="visible"/>
                                      </p:to>
                                    </p:set>
                                    <p:anim calcmode="lin" valueType="num">
                                      <p:cBhvr>
                                        <p:cTn id="87" dur="600" fill="hold"/>
                                        <p:tgtEl>
                                          <p:spTgt spid="623"/>
                                        </p:tgtEl>
                                        <p:attrNameLst>
                                          <p:attrName>ppt_x</p:attrName>
                                        </p:attrNameLst>
                                      </p:cBhvr>
                                      <p:tavLst>
                                        <p:tav tm="0">
                                          <p:val>
                                            <p:strVal val="0-#ppt_w/2"/>
                                          </p:val>
                                        </p:tav>
                                        <p:tav tm="100000">
                                          <p:val>
                                            <p:strVal val="#ppt_x"/>
                                          </p:val>
                                        </p:tav>
                                      </p:tavLst>
                                    </p:anim>
                                    <p:anim calcmode="lin" valueType="num">
                                      <p:cBhvr>
                                        <p:cTn id="88" dur="600" fill="hold"/>
                                        <p:tgtEl>
                                          <p:spTgt spid="62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16" presetID="23" grpId="19" fill="hold">
                                  <p:stCondLst>
                                    <p:cond delay="0"/>
                                  </p:stCondLst>
                                  <p:iterate type="el" backwards="0">
                                    <p:tmAbs val="0"/>
                                  </p:iterate>
                                  <p:childTnLst>
                                    <p:set>
                                      <p:cBhvr>
                                        <p:cTn id="92" fill="hold"/>
                                        <p:tgtEl>
                                          <p:spTgt spid="640"/>
                                        </p:tgtEl>
                                        <p:attrNameLst>
                                          <p:attrName>style.visibility</p:attrName>
                                        </p:attrNameLst>
                                      </p:cBhvr>
                                      <p:to>
                                        <p:strVal val="visible"/>
                                      </p:to>
                                    </p:set>
                                    <p:anim calcmode="lin" valueType="num">
                                      <p:cBhvr>
                                        <p:cTn id="93" dur="600" fill="hold"/>
                                        <p:tgtEl>
                                          <p:spTgt spid="640"/>
                                        </p:tgtEl>
                                        <p:attrNameLst>
                                          <p:attrName>ppt_w</p:attrName>
                                        </p:attrNameLst>
                                      </p:cBhvr>
                                      <p:tavLst>
                                        <p:tav tm="0">
                                          <p:val>
                                            <p:fltVal val="0"/>
                                          </p:val>
                                        </p:tav>
                                        <p:tav tm="100000">
                                          <p:val>
                                            <p:strVal val="#ppt_w"/>
                                          </p:val>
                                        </p:tav>
                                      </p:tavLst>
                                    </p:anim>
                                    <p:anim calcmode="lin" valueType="num">
                                      <p:cBhvr>
                                        <p:cTn id="94" dur="600" fill="hold"/>
                                        <p:tgtEl>
                                          <p:spTgt spid="640"/>
                                        </p:tgtEl>
                                        <p:attrNameLst>
                                          <p:attrName>ppt_h</p:attrName>
                                        </p:attrNameLst>
                                      </p:cBhvr>
                                      <p:tavLst>
                                        <p:tav tm="0">
                                          <p:val>
                                            <p:fltVal val="0"/>
                                          </p:val>
                                        </p:tav>
                                        <p:tav tm="100000">
                                          <p:val>
                                            <p:strVal val="#ppt_h"/>
                                          </p:val>
                                        </p:tav>
                                      </p:tavLst>
                                    </p:anim>
                                  </p:childTnLst>
                                </p:cTn>
                              </p:par>
                            </p:childTnLst>
                          </p:cTn>
                        </p:par>
                        <p:par>
                          <p:cTn id="95" fill="hold">
                            <p:stCondLst>
                              <p:cond delay="600"/>
                            </p:stCondLst>
                            <p:childTnLst>
                              <p:par>
                                <p:cTn id="96" presetClass="entr" nodeType="afterEffect" presetSubtype="32" presetID="4" grpId="20" fill="hold">
                                  <p:stCondLst>
                                    <p:cond delay="0"/>
                                  </p:stCondLst>
                                  <p:iterate type="el" backwards="0">
                                    <p:tmAbs val="0"/>
                                  </p:iterate>
                                  <p:childTnLst>
                                    <p:set>
                                      <p:cBhvr>
                                        <p:cTn id="97" fill="hold"/>
                                        <p:tgtEl>
                                          <p:spTgt spid="643"/>
                                        </p:tgtEl>
                                        <p:attrNameLst>
                                          <p:attrName>style.visibility</p:attrName>
                                        </p:attrNameLst>
                                      </p:cBhvr>
                                      <p:to>
                                        <p:strVal val="visible"/>
                                      </p:to>
                                    </p:set>
                                    <p:animEffect filter="box(out)" transition="in">
                                      <p:cBhvr>
                                        <p:cTn id="98" dur="600"/>
                                        <p:tgtEl>
                                          <p:spTgt spid="643"/>
                                        </p:tgtEl>
                                      </p:cBhvr>
                                    </p:animEffect>
                                  </p:childTnLst>
                                </p:cTn>
                              </p:par>
                            </p:childTnLst>
                          </p:cTn>
                        </p:par>
                        <p:par>
                          <p:cTn id="99" fill="hold">
                            <p:stCondLst>
                              <p:cond delay="1200"/>
                            </p:stCondLst>
                            <p:childTnLst>
                              <p:par>
                                <p:cTn id="100" presetClass="entr" nodeType="afterEffect" presetSubtype="16" presetID="23" grpId="21" fill="hold">
                                  <p:stCondLst>
                                    <p:cond delay="0"/>
                                  </p:stCondLst>
                                  <p:iterate type="el" backwards="0">
                                    <p:tmAbs val="0"/>
                                  </p:iterate>
                                  <p:childTnLst>
                                    <p:set>
                                      <p:cBhvr>
                                        <p:cTn id="101" fill="hold"/>
                                        <p:tgtEl>
                                          <p:spTgt spid="652"/>
                                        </p:tgtEl>
                                        <p:attrNameLst>
                                          <p:attrName>style.visibility</p:attrName>
                                        </p:attrNameLst>
                                      </p:cBhvr>
                                      <p:to>
                                        <p:strVal val="visible"/>
                                      </p:to>
                                    </p:set>
                                    <p:anim calcmode="lin" valueType="num">
                                      <p:cBhvr>
                                        <p:cTn id="102" dur="600" fill="hold"/>
                                        <p:tgtEl>
                                          <p:spTgt spid="652"/>
                                        </p:tgtEl>
                                        <p:attrNameLst>
                                          <p:attrName>ppt_w</p:attrName>
                                        </p:attrNameLst>
                                      </p:cBhvr>
                                      <p:tavLst>
                                        <p:tav tm="0">
                                          <p:val>
                                            <p:fltVal val="0"/>
                                          </p:val>
                                        </p:tav>
                                        <p:tav tm="100000">
                                          <p:val>
                                            <p:strVal val="#ppt_w"/>
                                          </p:val>
                                        </p:tav>
                                      </p:tavLst>
                                    </p:anim>
                                    <p:anim calcmode="lin" valueType="num">
                                      <p:cBhvr>
                                        <p:cTn id="103" dur="600" fill="hold"/>
                                        <p:tgtEl>
                                          <p:spTgt spid="652"/>
                                        </p:tgtEl>
                                        <p:attrNameLst>
                                          <p:attrName>ppt_h</p:attrName>
                                        </p:attrNameLst>
                                      </p:cBhvr>
                                      <p:tavLst>
                                        <p:tav tm="0">
                                          <p:val>
                                            <p:fltVal val="0"/>
                                          </p:val>
                                        </p:tav>
                                        <p:tav tm="100000">
                                          <p:val>
                                            <p:strVal val="#ppt_h"/>
                                          </p:val>
                                        </p:tav>
                                      </p:tavLst>
                                    </p:anim>
                                  </p:childTnLst>
                                </p:cTn>
                              </p:par>
                            </p:childTnLst>
                          </p:cTn>
                        </p:par>
                        <p:par>
                          <p:cTn id="104" fill="hold">
                            <p:stCondLst>
                              <p:cond delay="1800"/>
                            </p:stCondLst>
                            <p:childTnLst>
                              <p:par>
                                <p:cTn id="105" presetClass="entr" nodeType="afterEffect" presetSubtype="8" presetID="2" grpId="22" fill="hold">
                                  <p:stCondLst>
                                    <p:cond delay="0"/>
                                  </p:stCondLst>
                                  <p:iterate type="el" backwards="0">
                                    <p:tmAbs val="0"/>
                                  </p:iterate>
                                  <p:childTnLst>
                                    <p:set>
                                      <p:cBhvr>
                                        <p:cTn id="106" fill="hold"/>
                                        <p:tgtEl>
                                          <p:spTgt spid="658"/>
                                        </p:tgtEl>
                                        <p:attrNameLst>
                                          <p:attrName>style.visibility</p:attrName>
                                        </p:attrNameLst>
                                      </p:cBhvr>
                                      <p:to>
                                        <p:strVal val="visible"/>
                                      </p:to>
                                    </p:set>
                                    <p:anim calcmode="lin" valueType="num">
                                      <p:cBhvr>
                                        <p:cTn id="107" dur="600" fill="hold"/>
                                        <p:tgtEl>
                                          <p:spTgt spid="658"/>
                                        </p:tgtEl>
                                        <p:attrNameLst>
                                          <p:attrName>ppt_x</p:attrName>
                                        </p:attrNameLst>
                                      </p:cBhvr>
                                      <p:tavLst>
                                        <p:tav tm="0">
                                          <p:val>
                                            <p:strVal val="0-#ppt_w/2"/>
                                          </p:val>
                                        </p:tav>
                                        <p:tav tm="100000">
                                          <p:val>
                                            <p:strVal val="#ppt_x"/>
                                          </p:val>
                                        </p:tav>
                                      </p:tavLst>
                                    </p:anim>
                                    <p:anim calcmode="lin" valueType="num">
                                      <p:cBhvr>
                                        <p:cTn id="108" dur="600" fill="hold"/>
                                        <p:tgtEl>
                                          <p:spTgt spid="658"/>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3" fill="hold">
                                  <p:stCondLst>
                                    <p:cond delay="0"/>
                                  </p:stCondLst>
                                  <p:iterate type="el" backwards="0">
                                    <p:tmAbs val="0"/>
                                  </p:iterate>
                                  <p:childTnLst>
                                    <p:set>
                                      <p:cBhvr>
                                        <p:cTn id="112" fill="hold"/>
                                        <p:tgtEl>
                                          <p:spTgt spid="626"/>
                                        </p:tgtEl>
                                        <p:attrNameLst>
                                          <p:attrName>style.visibility</p:attrName>
                                        </p:attrNameLst>
                                      </p:cBhvr>
                                      <p:to>
                                        <p:strVal val="visible"/>
                                      </p:to>
                                    </p:set>
                                    <p:anim calcmode="lin" valueType="num">
                                      <p:cBhvr>
                                        <p:cTn id="113" dur="600" fill="hold"/>
                                        <p:tgtEl>
                                          <p:spTgt spid="626"/>
                                        </p:tgtEl>
                                        <p:attrNameLst>
                                          <p:attrName>ppt_w</p:attrName>
                                        </p:attrNameLst>
                                      </p:cBhvr>
                                      <p:tavLst>
                                        <p:tav tm="0">
                                          <p:val>
                                            <p:fltVal val="0"/>
                                          </p:val>
                                        </p:tav>
                                        <p:tav tm="100000">
                                          <p:val>
                                            <p:strVal val="#ppt_w"/>
                                          </p:val>
                                        </p:tav>
                                      </p:tavLst>
                                    </p:anim>
                                    <p:anim calcmode="lin" valueType="num">
                                      <p:cBhvr>
                                        <p:cTn id="114" dur="600" fill="hold"/>
                                        <p:tgtEl>
                                          <p:spTgt spid="626"/>
                                        </p:tgtEl>
                                        <p:attrNameLst>
                                          <p:attrName>ppt_h</p:attrName>
                                        </p:attrNameLst>
                                      </p:cBhvr>
                                      <p:tavLst>
                                        <p:tav tm="0">
                                          <p:val>
                                            <p:fltVal val="0"/>
                                          </p:val>
                                        </p:tav>
                                        <p:tav tm="100000">
                                          <p:val>
                                            <p:strVal val="#ppt_h"/>
                                          </p:val>
                                        </p:tav>
                                      </p:tavLst>
                                    </p:anim>
                                  </p:childTnLst>
                                </p:cTn>
                              </p:par>
                            </p:childTnLst>
                          </p:cTn>
                        </p:par>
                        <p:par>
                          <p:cTn id="115" fill="hold">
                            <p:stCondLst>
                              <p:cond delay="600"/>
                            </p:stCondLst>
                            <p:childTnLst>
                              <p:par>
                                <p:cTn id="116" presetClass="entr" nodeType="afterEffect" presetSubtype="32" presetID="4" grpId="24" fill="hold">
                                  <p:stCondLst>
                                    <p:cond delay="0"/>
                                  </p:stCondLst>
                                  <p:iterate type="el" backwards="0">
                                    <p:tmAbs val="0"/>
                                  </p:iterate>
                                  <p:childTnLst>
                                    <p:set>
                                      <p:cBhvr>
                                        <p:cTn id="117" fill="hold"/>
                                        <p:tgtEl>
                                          <p:spTgt spid="629"/>
                                        </p:tgtEl>
                                        <p:attrNameLst>
                                          <p:attrName>style.visibility</p:attrName>
                                        </p:attrNameLst>
                                      </p:cBhvr>
                                      <p:to>
                                        <p:strVal val="visible"/>
                                      </p:to>
                                    </p:set>
                                    <p:animEffect filter="box(out)" transition="in">
                                      <p:cBhvr>
                                        <p:cTn id="118" dur="600"/>
                                        <p:tgtEl>
                                          <p:spTgt spid="629"/>
                                        </p:tgtEl>
                                      </p:cBhvr>
                                    </p:animEffect>
                                  </p:childTnLst>
                                </p:cTn>
                              </p:par>
                            </p:childTnLst>
                          </p:cTn>
                        </p:par>
                        <p:par>
                          <p:cTn id="119" fill="hold">
                            <p:stCondLst>
                              <p:cond delay="1200"/>
                            </p:stCondLst>
                            <p:childTnLst>
                              <p:par>
                                <p:cTn id="120" presetClass="entr" nodeType="afterEffect" presetSubtype="16" presetID="23" grpId="25" fill="hold">
                                  <p:stCondLst>
                                    <p:cond delay="0"/>
                                  </p:stCondLst>
                                  <p:iterate type="el" backwards="0">
                                    <p:tmAbs val="0"/>
                                  </p:iterate>
                                  <p:childTnLst>
                                    <p:set>
                                      <p:cBhvr>
                                        <p:cTn id="121" fill="hold"/>
                                        <p:tgtEl>
                                          <p:spTgt spid="655"/>
                                        </p:tgtEl>
                                        <p:attrNameLst>
                                          <p:attrName>style.visibility</p:attrName>
                                        </p:attrNameLst>
                                      </p:cBhvr>
                                      <p:to>
                                        <p:strVal val="visible"/>
                                      </p:to>
                                    </p:set>
                                    <p:anim calcmode="lin" valueType="num">
                                      <p:cBhvr>
                                        <p:cTn id="122" dur="600" fill="hold"/>
                                        <p:tgtEl>
                                          <p:spTgt spid="655"/>
                                        </p:tgtEl>
                                        <p:attrNameLst>
                                          <p:attrName>ppt_w</p:attrName>
                                        </p:attrNameLst>
                                      </p:cBhvr>
                                      <p:tavLst>
                                        <p:tav tm="0">
                                          <p:val>
                                            <p:fltVal val="0"/>
                                          </p:val>
                                        </p:tav>
                                        <p:tav tm="100000">
                                          <p:val>
                                            <p:strVal val="#ppt_w"/>
                                          </p:val>
                                        </p:tav>
                                      </p:tavLst>
                                    </p:anim>
                                    <p:anim calcmode="lin" valueType="num">
                                      <p:cBhvr>
                                        <p:cTn id="123" dur="600" fill="hold"/>
                                        <p:tgtEl>
                                          <p:spTgt spid="655"/>
                                        </p:tgtEl>
                                        <p:attrNameLst>
                                          <p:attrName>ppt_h</p:attrName>
                                        </p:attrNameLst>
                                      </p:cBhvr>
                                      <p:tavLst>
                                        <p:tav tm="0">
                                          <p:val>
                                            <p:fltVal val="0"/>
                                          </p:val>
                                        </p:tav>
                                        <p:tav tm="100000">
                                          <p:val>
                                            <p:strVal val="#ppt_h"/>
                                          </p:val>
                                        </p:tav>
                                      </p:tavLst>
                                    </p:anim>
                                  </p:childTnLst>
                                </p:cTn>
                              </p:par>
                            </p:childTnLst>
                          </p:cTn>
                        </p:par>
                        <p:par>
                          <p:cTn id="124" fill="hold">
                            <p:stCondLst>
                              <p:cond delay="1800"/>
                            </p:stCondLst>
                            <p:childTnLst>
                              <p:par>
                                <p:cTn id="125" presetClass="entr" nodeType="afterEffect" presetSubtype="8" presetID="2" grpId="26" fill="hold">
                                  <p:stCondLst>
                                    <p:cond delay="0"/>
                                  </p:stCondLst>
                                  <p:iterate type="el" backwards="0">
                                    <p:tmAbs val="0"/>
                                  </p:iterate>
                                  <p:childTnLst>
                                    <p:set>
                                      <p:cBhvr>
                                        <p:cTn id="126" fill="hold"/>
                                        <p:tgtEl>
                                          <p:spTgt spid="632"/>
                                        </p:tgtEl>
                                        <p:attrNameLst>
                                          <p:attrName>style.visibility</p:attrName>
                                        </p:attrNameLst>
                                      </p:cBhvr>
                                      <p:to>
                                        <p:strVal val="visible"/>
                                      </p:to>
                                    </p:set>
                                    <p:anim calcmode="lin" valueType="num">
                                      <p:cBhvr>
                                        <p:cTn id="127" dur="600" fill="hold"/>
                                        <p:tgtEl>
                                          <p:spTgt spid="632"/>
                                        </p:tgtEl>
                                        <p:attrNameLst>
                                          <p:attrName>ppt_x</p:attrName>
                                        </p:attrNameLst>
                                      </p:cBhvr>
                                      <p:tavLst>
                                        <p:tav tm="0">
                                          <p:val>
                                            <p:strVal val="0-#ppt_w/2"/>
                                          </p:val>
                                        </p:tav>
                                        <p:tav tm="100000">
                                          <p:val>
                                            <p:strVal val="#ppt_x"/>
                                          </p:val>
                                        </p:tav>
                                      </p:tavLst>
                                    </p:anim>
                                    <p:anim calcmode="lin" valueType="num">
                                      <p:cBhvr>
                                        <p:cTn id="128" dur="600" fill="hold"/>
                                        <p:tgtEl>
                                          <p:spTgt spid="63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16" presetID="23" grpId="27" fill="hold">
                                  <p:stCondLst>
                                    <p:cond delay="0"/>
                                  </p:stCondLst>
                                  <p:iterate type="el" backwards="0">
                                    <p:tmAbs val="0"/>
                                  </p:iterate>
                                  <p:childTnLst>
                                    <p:set>
                                      <p:cBhvr>
                                        <p:cTn id="132" fill="hold"/>
                                        <p:tgtEl>
                                          <p:spTgt spid="661"/>
                                        </p:tgtEl>
                                        <p:attrNameLst>
                                          <p:attrName>style.visibility</p:attrName>
                                        </p:attrNameLst>
                                      </p:cBhvr>
                                      <p:to>
                                        <p:strVal val="visible"/>
                                      </p:to>
                                    </p:set>
                                    <p:anim calcmode="lin" valueType="num">
                                      <p:cBhvr>
                                        <p:cTn id="133" dur="600" fill="hold"/>
                                        <p:tgtEl>
                                          <p:spTgt spid="661"/>
                                        </p:tgtEl>
                                        <p:attrNameLst>
                                          <p:attrName>ppt_w</p:attrName>
                                        </p:attrNameLst>
                                      </p:cBhvr>
                                      <p:tavLst>
                                        <p:tav tm="0">
                                          <p:val>
                                            <p:fltVal val="0"/>
                                          </p:val>
                                        </p:tav>
                                        <p:tav tm="100000">
                                          <p:val>
                                            <p:strVal val="#ppt_w"/>
                                          </p:val>
                                        </p:tav>
                                      </p:tavLst>
                                    </p:anim>
                                    <p:anim calcmode="lin" valueType="num">
                                      <p:cBhvr>
                                        <p:cTn id="134" dur="600" fill="hold"/>
                                        <p:tgtEl>
                                          <p:spTgt spid="661"/>
                                        </p:tgtEl>
                                        <p:attrNameLst>
                                          <p:attrName>ppt_h</p:attrName>
                                        </p:attrNameLst>
                                      </p:cBhvr>
                                      <p:tavLst>
                                        <p:tav tm="0">
                                          <p:val>
                                            <p:fltVal val="0"/>
                                          </p:val>
                                        </p:tav>
                                        <p:tav tm="100000">
                                          <p:val>
                                            <p:strVal val="#ppt_h"/>
                                          </p:val>
                                        </p:tav>
                                      </p:tavLst>
                                    </p:anim>
                                  </p:childTnLst>
                                </p:cTn>
                              </p:par>
                            </p:childTnLst>
                          </p:cTn>
                        </p:par>
                        <p:par>
                          <p:cTn id="135" fill="hold">
                            <p:stCondLst>
                              <p:cond delay="600"/>
                            </p:stCondLst>
                            <p:childTnLst>
                              <p:par>
                                <p:cTn id="136" presetClass="entr" nodeType="afterEffect" presetSubtype="32" presetID="4" grpId="28" fill="hold">
                                  <p:stCondLst>
                                    <p:cond delay="0"/>
                                  </p:stCondLst>
                                  <p:iterate type="el" backwards="0">
                                    <p:tmAbs val="0"/>
                                  </p:iterate>
                                  <p:childTnLst>
                                    <p:set>
                                      <p:cBhvr>
                                        <p:cTn id="137" fill="hold"/>
                                        <p:tgtEl>
                                          <p:spTgt spid="664"/>
                                        </p:tgtEl>
                                        <p:attrNameLst>
                                          <p:attrName>style.visibility</p:attrName>
                                        </p:attrNameLst>
                                      </p:cBhvr>
                                      <p:to>
                                        <p:strVal val="visible"/>
                                      </p:to>
                                    </p:set>
                                    <p:animEffect filter="box(out)" transition="in">
                                      <p:cBhvr>
                                        <p:cTn id="138" dur="600"/>
                                        <p:tgtEl>
                                          <p:spTgt spid="664"/>
                                        </p:tgtEl>
                                      </p:cBhvr>
                                    </p:animEffect>
                                  </p:childTnLst>
                                </p:cTn>
                              </p:par>
                            </p:childTnLst>
                          </p:cTn>
                        </p:par>
                        <p:par>
                          <p:cTn id="139" fill="hold">
                            <p:stCondLst>
                              <p:cond delay="1200"/>
                            </p:stCondLst>
                            <p:childTnLst>
                              <p:par>
                                <p:cTn id="140" presetClass="entr" nodeType="afterEffect" presetSubtype="16" presetID="23" grpId="29" fill="hold">
                                  <p:stCondLst>
                                    <p:cond delay="0"/>
                                  </p:stCondLst>
                                  <p:iterate type="el" backwards="0">
                                    <p:tmAbs val="0"/>
                                  </p:iterate>
                                  <p:childTnLst>
                                    <p:set>
                                      <p:cBhvr>
                                        <p:cTn id="141" fill="hold"/>
                                        <p:tgtEl>
                                          <p:spTgt spid="670"/>
                                        </p:tgtEl>
                                        <p:attrNameLst>
                                          <p:attrName>style.visibility</p:attrName>
                                        </p:attrNameLst>
                                      </p:cBhvr>
                                      <p:to>
                                        <p:strVal val="visible"/>
                                      </p:to>
                                    </p:set>
                                    <p:anim calcmode="lin" valueType="num">
                                      <p:cBhvr>
                                        <p:cTn id="142" dur="600" fill="hold"/>
                                        <p:tgtEl>
                                          <p:spTgt spid="670"/>
                                        </p:tgtEl>
                                        <p:attrNameLst>
                                          <p:attrName>ppt_w</p:attrName>
                                        </p:attrNameLst>
                                      </p:cBhvr>
                                      <p:tavLst>
                                        <p:tav tm="0">
                                          <p:val>
                                            <p:fltVal val="0"/>
                                          </p:val>
                                        </p:tav>
                                        <p:tav tm="100000">
                                          <p:val>
                                            <p:strVal val="#ppt_w"/>
                                          </p:val>
                                        </p:tav>
                                      </p:tavLst>
                                    </p:anim>
                                    <p:anim calcmode="lin" valueType="num">
                                      <p:cBhvr>
                                        <p:cTn id="143" dur="600" fill="hold"/>
                                        <p:tgtEl>
                                          <p:spTgt spid="670"/>
                                        </p:tgtEl>
                                        <p:attrNameLst>
                                          <p:attrName>ppt_h</p:attrName>
                                        </p:attrNameLst>
                                      </p:cBhvr>
                                      <p:tavLst>
                                        <p:tav tm="0">
                                          <p:val>
                                            <p:fltVal val="0"/>
                                          </p:val>
                                        </p:tav>
                                        <p:tav tm="100000">
                                          <p:val>
                                            <p:strVal val="#ppt_h"/>
                                          </p:val>
                                        </p:tav>
                                      </p:tavLst>
                                    </p:anim>
                                  </p:childTnLst>
                                </p:cTn>
                              </p:par>
                            </p:childTnLst>
                          </p:cTn>
                        </p:par>
                        <p:par>
                          <p:cTn id="144" fill="hold">
                            <p:stCondLst>
                              <p:cond delay="1800"/>
                            </p:stCondLst>
                            <p:childTnLst>
                              <p:par>
                                <p:cTn id="145" presetClass="entr" nodeType="afterEffect" presetSubtype="8" presetID="2" grpId="30" fill="hold">
                                  <p:stCondLst>
                                    <p:cond delay="0"/>
                                  </p:stCondLst>
                                  <p:iterate type="el" backwards="0">
                                    <p:tmAbs val="0"/>
                                  </p:iterate>
                                  <p:childTnLst>
                                    <p:set>
                                      <p:cBhvr>
                                        <p:cTn id="146" fill="hold"/>
                                        <p:tgtEl>
                                          <p:spTgt spid="667"/>
                                        </p:tgtEl>
                                        <p:attrNameLst>
                                          <p:attrName>style.visibility</p:attrName>
                                        </p:attrNameLst>
                                      </p:cBhvr>
                                      <p:to>
                                        <p:strVal val="visible"/>
                                      </p:to>
                                    </p:set>
                                    <p:anim calcmode="lin" valueType="num">
                                      <p:cBhvr>
                                        <p:cTn id="147" dur="600" fill="hold"/>
                                        <p:tgtEl>
                                          <p:spTgt spid="667"/>
                                        </p:tgtEl>
                                        <p:attrNameLst>
                                          <p:attrName>ppt_x</p:attrName>
                                        </p:attrNameLst>
                                      </p:cBhvr>
                                      <p:tavLst>
                                        <p:tav tm="0">
                                          <p:val>
                                            <p:strVal val="0-#ppt_w/2"/>
                                          </p:val>
                                        </p:tav>
                                        <p:tav tm="100000">
                                          <p:val>
                                            <p:strVal val="#ppt_x"/>
                                          </p:val>
                                        </p:tav>
                                      </p:tavLst>
                                    </p:anim>
                                    <p:anim calcmode="lin" valueType="num">
                                      <p:cBhvr>
                                        <p:cTn id="148" dur="600" fill="hold"/>
                                        <p:tgtEl>
                                          <p:spTgt spid="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2" grpId="21"/>
      <p:bldP build="whole" bldLvl="1" animBg="1" rev="0" advAuto="0" spid="614" grpId="14"/>
      <p:bldP build="whole" bldLvl="1" animBg="1" rev="0" advAuto="0" spid="679" grpId="5"/>
      <p:bldP build="whole" bldLvl="1" animBg="1" rev="0" advAuto="0" spid="629" grpId="24"/>
      <p:bldP build="whole" bldLvl="1" animBg="1" rev="0" advAuto="0" spid="667" grpId="30"/>
      <p:bldP build="whole" bldLvl="1" animBg="1" rev="0" advAuto="0" spid="637" grpId="2"/>
      <p:bldP build="whole" bldLvl="1" animBg="1" rev="0" advAuto="0" spid="673" grpId="1"/>
      <p:bldP build="whole" bldLvl="1" animBg="1" rev="0" advAuto="0" spid="661" grpId="27"/>
      <p:bldP build="whole" bldLvl="1" animBg="1" rev="0" advAuto="0" spid="620" grpId="16"/>
      <p:bldP build="whole" bldLvl="1" animBg="1" rev="0" advAuto="0" spid="636" grpId="4"/>
      <p:bldP build="whole" bldLvl="1" animBg="1" rev="0" advAuto="0" spid="626" grpId="23"/>
      <p:bldP build="whole" bldLvl="1" animBg="1" rev="0" advAuto="0" spid="611" grpId="12"/>
      <p:bldP build="whole" bldLvl="1" animBg="1" rev="0" advAuto="0" spid="632" grpId="26"/>
      <p:bldP build="whole" bldLvl="1" animBg="1" rev="0" advAuto="0" spid="655" grpId="25"/>
      <p:bldP build="whole" bldLvl="1" animBg="1" rev="0" advAuto="0" spid="649" grpId="17"/>
      <p:bldP build="whole" bldLvl="1" animBg="1" rev="0" advAuto="0" spid="635" grpId="6"/>
      <p:bldP build="whole" bldLvl="1" animBg="1" rev="0" advAuto="0" spid="682" grpId="7"/>
      <p:bldP build="whole" bldLvl="1" animBg="1" rev="0" advAuto="0" spid="670" grpId="29"/>
      <p:bldP build="whole" bldLvl="1" animBg="1" rev="0" advAuto="0" spid="633" grpId="10"/>
      <p:bldP build="whole" bldLvl="1" animBg="1" rev="0" advAuto="0" spid="634" grpId="8"/>
      <p:bldP build="whole" bldLvl="1" animBg="1" rev="0" advAuto="0" spid="676" grpId="3"/>
      <p:bldP build="whole" bldLvl="1" animBg="1" rev="0" advAuto="0" spid="617" grpId="15"/>
      <p:bldP build="whole" bldLvl="1" animBg="1" rev="0" advAuto="0" spid="640" grpId="19"/>
      <p:bldP build="whole" bldLvl="1" animBg="1" rev="0" advAuto="0" spid="664" grpId="28"/>
      <p:bldP build="whole" bldLvl="1" animBg="1" rev="0" advAuto="0" spid="608" grpId="11"/>
      <p:bldP build="whole" bldLvl="1" animBg="1" rev="0" advAuto="0" spid="643" grpId="20"/>
      <p:bldP build="whole" bldLvl="1" animBg="1" rev="0" advAuto="0" spid="658" grpId="22"/>
      <p:bldP build="whole" bldLvl="1" animBg="1" rev="0" advAuto="0" spid="685" grpId="9"/>
      <p:bldP build="whole" bldLvl="1" animBg="1" rev="0" advAuto="0" spid="646" grpId="13"/>
      <p:bldP build="whole" bldLvl="1" animBg="1" rev="0" advAuto="0" spid="623" grpId="18"/>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grpSp>
        <p:nvGrpSpPr>
          <p:cNvPr id="689" name="Group"/>
          <p:cNvGrpSpPr/>
          <p:nvPr/>
        </p:nvGrpSpPr>
        <p:grpSpPr>
          <a:xfrm>
            <a:off x="12520724" y="11407053"/>
            <a:ext cx="3072028" cy="1151440"/>
            <a:chOff x="0" y="0"/>
            <a:chExt cx="3072027" cy="1151439"/>
          </a:xfrm>
        </p:grpSpPr>
        <p:sp>
          <p:nvSpPr>
            <p:cNvPr id="687" name="Rectangle"/>
            <p:cNvSpPr/>
            <p:nvPr/>
          </p:nvSpPr>
          <p:spPr>
            <a:xfrm>
              <a:off x="0" y="0"/>
              <a:ext cx="3072028"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88" name="T"/>
            <p:cNvSpPr txBox="1"/>
            <p:nvPr/>
          </p:nvSpPr>
          <p:spPr>
            <a:xfrm>
              <a:off x="84644" y="212182"/>
              <a:ext cx="290273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692" name="Group"/>
          <p:cNvGrpSpPr/>
          <p:nvPr/>
        </p:nvGrpSpPr>
        <p:grpSpPr>
          <a:xfrm>
            <a:off x="12513624" y="11407053"/>
            <a:ext cx="3086228" cy="1151440"/>
            <a:chOff x="0" y="0"/>
            <a:chExt cx="3086226" cy="1151439"/>
          </a:xfrm>
        </p:grpSpPr>
        <p:sp>
          <p:nvSpPr>
            <p:cNvPr id="690" name="Rectangle"/>
            <p:cNvSpPr/>
            <p:nvPr/>
          </p:nvSpPr>
          <p:spPr>
            <a:xfrm>
              <a:off x="0" y="0"/>
              <a:ext cx="308622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91" name="complex128"/>
            <p:cNvSpPr txBox="1"/>
            <p:nvPr/>
          </p:nvSpPr>
          <p:spPr>
            <a:xfrm>
              <a:off x="85035" y="212182"/>
              <a:ext cx="2916156"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complex128</a:t>
              </a:r>
            </a:p>
          </p:txBody>
        </p:sp>
      </p:grpSp>
      <p:grpSp>
        <p:nvGrpSpPr>
          <p:cNvPr id="695" name="Group"/>
          <p:cNvGrpSpPr/>
          <p:nvPr/>
        </p:nvGrpSpPr>
        <p:grpSpPr>
          <a:xfrm>
            <a:off x="8843791" y="11407053"/>
            <a:ext cx="2557670" cy="1151440"/>
            <a:chOff x="0" y="0"/>
            <a:chExt cx="2557669" cy="1151439"/>
          </a:xfrm>
        </p:grpSpPr>
        <p:sp>
          <p:nvSpPr>
            <p:cNvPr id="693" name="Rectangle"/>
            <p:cNvSpPr/>
            <p:nvPr/>
          </p:nvSpPr>
          <p:spPr>
            <a:xfrm>
              <a:off x="0" y="0"/>
              <a:ext cx="2557670"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94" name="T"/>
            <p:cNvSpPr txBox="1"/>
            <p:nvPr/>
          </p:nvSpPr>
          <p:spPr>
            <a:xfrm>
              <a:off x="70471" y="212182"/>
              <a:ext cx="241672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698" name="Group"/>
          <p:cNvGrpSpPr/>
          <p:nvPr/>
        </p:nvGrpSpPr>
        <p:grpSpPr>
          <a:xfrm>
            <a:off x="8834694" y="11407053"/>
            <a:ext cx="2575864" cy="1151440"/>
            <a:chOff x="0" y="0"/>
            <a:chExt cx="2575862" cy="1151439"/>
          </a:xfrm>
        </p:grpSpPr>
        <p:sp>
          <p:nvSpPr>
            <p:cNvPr id="696" name="Rectangle"/>
            <p:cNvSpPr/>
            <p:nvPr/>
          </p:nvSpPr>
          <p:spPr>
            <a:xfrm>
              <a:off x="0" y="0"/>
              <a:ext cx="257586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697" name="float64"/>
            <p:cNvSpPr txBox="1"/>
            <p:nvPr/>
          </p:nvSpPr>
          <p:spPr>
            <a:xfrm>
              <a:off x="70973" y="212182"/>
              <a:ext cx="2433917"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float64</a:t>
              </a:r>
            </a:p>
          </p:txBody>
        </p:sp>
      </p:grpSp>
      <p:grpSp>
        <p:nvGrpSpPr>
          <p:cNvPr id="701" name="Group"/>
          <p:cNvGrpSpPr/>
          <p:nvPr/>
        </p:nvGrpSpPr>
        <p:grpSpPr>
          <a:xfrm>
            <a:off x="5653530" y="11407053"/>
            <a:ext cx="2077294" cy="1151440"/>
            <a:chOff x="0" y="0"/>
            <a:chExt cx="2077292" cy="1151439"/>
          </a:xfrm>
        </p:grpSpPr>
        <p:sp>
          <p:nvSpPr>
            <p:cNvPr id="699" name="Rectangle"/>
            <p:cNvSpPr/>
            <p:nvPr/>
          </p:nvSpPr>
          <p:spPr>
            <a:xfrm>
              <a:off x="0" y="0"/>
              <a:ext cx="2077293"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00" name="T"/>
            <p:cNvSpPr txBox="1"/>
            <p:nvPr/>
          </p:nvSpPr>
          <p:spPr>
            <a:xfrm>
              <a:off x="57236" y="212182"/>
              <a:ext cx="1962821"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704" name="Group"/>
          <p:cNvGrpSpPr/>
          <p:nvPr/>
        </p:nvGrpSpPr>
        <p:grpSpPr>
          <a:xfrm>
            <a:off x="5652623" y="11407053"/>
            <a:ext cx="2079108" cy="1151440"/>
            <a:chOff x="0" y="0"/>
            <a:chExt cx="2079106" cy="1151439"/>
          </a:xfrm>
        </p:grpSpPr>
        <p:sp>
          <p:nvSpPr>
            <p:cNvPr id="702" name="Rectangle"/>
            <p:cNvSpPr/>
            <p:nvPr/>
          </p:nvSpPr>
          <p:spPr>
            <a:xfrm>
              <a:off x="0" y="0"/>
              <a:ext cx="207910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03" name="int32"/>
            <p:cNvSpPr txBox="1"/>
            <p:nvPr/>
          </p:nvSpPr>
          <p:spPr>
            <a:xfrm>
              <a:off x="57286" y="212182"/>
              <a:ext cx="1964535"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int32</a:t>
              </a:r>
            </a:p>
          </p:txBody>
        </p:sp>
      </p:grpSp>
      <p:grpSp>
        <p:nvGrpSpPr>
          <p:cNvPr id="707" name="Group"/>
          <p:cNvGrpSpPr/>
          <p:nvPr/>
        </p:nvGrpSpPr>
        <p:grpSpPr>
          <a:xfrm>
            <a:off x="691396" y="11407053"/>
            <a:ext cx="1704814" cy="1151440"/>
            <a:chOff x="0" y="0"/>
            <a:chExt cx="1704813" cy="1151439"/>
          </a:xfrm>
        </p:grpSpPr>
        <p:sp>
          <p:nvSpPr>
            <p:cNvPr id="705" name="Rectangle"/>
            <p:cNvSpPr/>
            <p:nvPr/>
          </p:nvSpPr>
          <p:spPr>
            <a:xfrm>
              <a:off x="0" y="0"/>
              <a:ext cx="1704814"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06" name="T"/>
            <p:cNvSpPr txBox="1"/>
            <p:nvPr/>
          </p:nvSpPr>
          <p:spPr>
            <a:xfrm>
              <a:off x="46973" y="212182"/>
              <a:ext cx="1610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710" name="Group"/>
          <p:cNvGrpSpPr/>
          <p:nvPr/>
        </p:nvGrpSpPr>
        <p:grpSpPr>
          <a:xfrm>
            <a:off x="691396" y="11407053"/>
            <a:ext cx="1704814" cy="1151440"/>
            <a:chOff x="0" y="0"/>
            <a:chExt cx="1704813" cy="1151439"/>
          </a:xfrm>
        </p:grpSpPr>
        <p:sp>
          <p:nvSpPr>
            <p:cNvPr id="708" name="Rectangle"/>
            <p:cNvSpPr/>
            <p:nvPr/>
          </p:nvSpPr>
          <p:spPr>
            <a:xfrm>
              <a:off x="0" y="0"/>
              <a:ext cx="1704814"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09" name="int"/>
            <p:cNvSpPr txBox="1"/>
            <p:nvPr/>
          </p:nvSpPr>
          <p:spPr>
            <a:xfrm>
              <a:off x="46973" y="212182"/>
              <a:ext cx="1610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a:t>
              </a:r>
            </a:p>
          </p:txBody>
        </p:sp>
      </p:grpSp>
      <p:grpSp>
        <p:nvGrpSpPr>
          <p:cNvPr id="713" name="Group"/>
          <p:cNvGrpSpPr/>
          <p:nvPr/>
        </p:nvGrpSpPr>
        <p:grpSpPr>
          <a:xfrm>
            <a:off x="3396996" y="11407053"/>
            <a:ext cx="1231147" cy="1151440"/>
            <a:chOff x="0" y="0"/>
            <a:chExt cx="1231146" cy="1151439"/>
          </a:xfrm>
        </p:grpSpPr>
        <p:sp>
          <p:nvSpPr>
            <p:cNvPr id="711" name="Rectangle"/>
            <p:cNvSpPr/>
            <p:nvPr/>
          </p:nvSpPr>
          <p:spPr>
            <a:xfrm>
              <a:off x="0" y="0"/>
              <a:ext cx="1231147" cy="1151440"/>
            </a:xfrm>
            <a:prstGeom prst="rect">
              <a:avLst/>
            </a:prstGeom>
            <a:solidFill>
              <a:schemeClr val="accent5">
                <a:hueOff val="343847"/>
                <a:satOff val="6318"/>
                <a:lumOff val="815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12" name="T"/>
            <p:cNvSpPr txBox="1"/>
            <p:nvPr/>
          </p:nvSpPr>
          <p:spPr>
            <a:xfrm>
              <a:off x="33922" y="212182"/>
              <a:ext cx="1163303"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sp>
        <p:nvSpPr>
          <p:cNvPr id="714" name="Title 6"/>
          <p:cNvSpPr txBox="1"/>
          <p:nvPr>
            <p:ph type="title"/>
          </p:nvPr>
        </p:nvSpPr>
        <p:spPr>
          <a:xfrm>
            <a:off x="6456204" y="1119893"/>
            <a:ext cx="11471592" cy="1288881"/>
          </a:xfrm>
          <a:prstGeom prst="rect">
            <a:avLst/>
          </a:prstGeom>
        </p:spPr>
        <p:txBody>
          <a:bodyPr/>
          <a:lstStyle>
            <a:lvl1pPr algn="ctr">
              <a:defRPr sz="8000">
                <a:solidFill>
                  <a:srgbClr val="66C2FF"/>
                </a:solidFill>
              </a:defRPr>
            </a:lvl1pPr>
          </a:lstStyle>
          <a:p>
            <a:pPr/>
            <a:r>
              <a:t>expression conversion</a:t>
            </a:r>
          </a:p>
        </p:txBody>
      </p:sp>
      <p:pic>
        <p:nvPicPr>
          <p:cNvPr id="715"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718" name="Group"/>
          <p:cNvGrpSpPr/>
          <p:nvPr/>
        </p:nvGrpSpPr>
        <p:grpSpPr>
          <a:xfrm>
            <a:off x="3396996" y="11407053"/>
            <a:ext cx="1231147" cy="1151440"/>
            <a:chOff x="0" y="0"/>
            <a:chExt cx="1231146" cy="1151439"/>
          </a:xfrm>
        </p:grpSpPr>
        <p:sp>
          <p:nvSpPr>
            <p:cNvPr id="716" name="Rectangle"/>
            <p:cNvSpPr/>
            <p:nvPr/>
          </p:nvSpPr>
          <p:spPr>
            <a:xfrm>
              <a:off x="0" y="0"/>
              <a:ext cx="1231147"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17" name="T"/>
            <p:cNvSpPr txBox="1"/>
            <p:nvPr/>
          </p:nvSpPr>
          <p:spPr>
            <a:xfrm>
              <a:off x="33922" y="212182"/>
              <a:ext cx="1163303"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T</a:t>
              </a:r>
            </a:p>
          </p:txBody>
        </p:sp>
      </p:grpSp>
      <p:grpSp>
        <p:nvGrpSpPr>
          <p:cNvPr id="722" name="Group"/>
          <p:cNvGrpSpPr/>
          <p:nvPr/>
        </p:nvGrpSpPr>
        <p:grpSpPr>
          <a:xfrm>
            <a:off x="1142999" y="2868408"/>
            <a:ext cx="10473772" cy="4600984"/>
            <a:chOff x="0" y="0"/>
            <a:chExt cx="10473770" cy="4600983"/>
          </a:xfrm>
        </p:grpSpPr>
        <p:sp>
          <p:nvSpPr>
            <p:cNvPr id="719" name="Rectangle"/>
            <p:cNvSpPr/>
            <p:nvPr/>
          </p:nvSpPr>
          <p:spPr>
            <a:xfrm>
              <a:off x="-1" y="0"/>
              <a:ext cx="10473772" cy="4600984"/>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700">
                  <a:solidFill>
                    <a:srgbClr val="FFFFFF"/>
                  </a:solidFill>
                  <a:latin typeface="+mn-lt"/>
                  <a:ea typeface="+mn-ea"/>
                  <a:cs typeface="+mn-cs"/>
                  <a:sym typeface="DIN Condensed"/>
                </a:defRPr>
              </a:pPr>
            </a:p>
          </p:txBody>
        </p:sp>
        <p:sp>
          <p:nvSpPr>
            <p:cNvPr id="720" name="const (…"/>
            <p:cNvSpPr/>
            <p:nvPr/>
          </p:nvSpPr>
          <p:spPr>
            <a:xfrm>
              <a:off x="428668" y="27047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40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p>
            <a:p>
              <a:pPr lvl="1">
                <a:spcBef>
                  <a:spcPts val="0"/>
                </a:spcBef>
                <a:defRPr sz="4000">
                  <a:solidFill>
                    <a:srgbClr val="FFFFFF"/>
                  </a:solidFill>
                  <a:latin typeface="Meslo LG M for Powerline"/>
                  <a:ea typeface="Meslo LG M for Powerline"/>
                  <a:cs typeface="Meslo LG M for Powerline"/>
                  <a:sym typeface="Meslo LG M for Powerline"/>
                </a:defRPr>
              </a:pPr>
              <a:r>
                <a:t>  t </a:t>
              </a:r>
              <a:r>
                <a:rPr>
                  <a:solidFill>
                    <a:srgbClr val="C88FEC"/>
                  </a:solidFill>
                </a:rPr>
                <a:t>T</a:t>
              </a:r>
              <a:r>
                <a:t> = </a:t>
              </a:r>
              <a:r>
                <a:rPr>
                  <a:solidFill>
                    <a:schemeClr val="accent3"/>
                  </a:solidFill>
                </a:rPr>
                <a:t>1</a:t>
              </a:r>
              <a:r>
                <a:t>;</a:t>
              </a:r>
            </a:p>
            <a:p>
              <a:pPr>
                <a:spcBef>
                  <a:spcPts val="0"/>
                </a:spcBef>
                <a:defRPr sz="4000">
                  <a:solidFill>
                    <a:srgbClr val="FFFFFF"/>
                  </a:solidFill>
                  <a:latin typeface="Meslo LG M for Powerline"/>
                  <a:ea typeface="Meslo LG M for Powerline"/>
                  <a:cs typeface="Meslo LG M for Powerline"/>
                  <a:sym typeface="Meslo LG M for Powerline"/>
                </a:defRPr>
              </a:pPr>
              <a:r>
                <a:t>  n = </a:t>
              </a:r>
              <a:r>
                <a:rPr>
                  <a:solidFill>
                    <a:schemeClr val="accent3"/>
                  </a:solidFill>
                </a:rPr>
                <a:t>2 </a:t>
              </a:r>
              <a:r>
                <a:t>+ </a:t>
              </a:r>
              <a:r>
                <a:rPr>
                  <a:solidFill>
                    <a:schemeClr val="accent4">
                      <a:hueOff val="-667846"/>
                      <a:satOff val="2144"/>
                      <a:lumOff val="-5984"/>
                    </a:schemeClr>
                  </a:solidFill>
                </a:rPr>
                <a:t>t </a:t>
              </a:r>
              <a:r>
                <a:t>*</a:t>
              </a:r>
              <a:r>
                <a:rPr>
                  <a:solidFill>
                    <a:schemeClr val="accent4">
                      <a:hueOff val="-667846"/>
                      <a:satOff val="2144"/>
                      <a:lumOff val="-5984"/>
                    </a:schemeClr>
                  </a:solidFill>
                </a:rPr>
                <a:t> </a:t>
              </a:r>
              <a:r>
                <a:rPr>
                  <a:solidFill>
                    <a:schemeClr val="accent3"/>
                  </a:solidFill>
                </a:rPr>
                <a:t>'c'</a:t>
              </a:r>
              <a:r>
                <a:rPr>
                  <a:solidFill>
                    <a:schemeClr val="accent4">
                      <a:hueOff val="-667846"/>
                      <a:satOff val="2144"/>
                      <a:lumOff val="-5984"/>
                    </a:schemeClr>
                  </a:solidFill>
                </a:rPr>
                <a:t> </a:t>
              </a:r>
              <a:r>
                <a:t>*</a:t>
              </a:r>
              <a:r>
                <a:rPr>
                  <a:solidFill>
                    <a:schemeClr val="accent4">
                      <a:hueOff val="-667846"/>
                      <a:satOff val="2144"/>
                      <a:lumOff val="-5984"/>
                    </a:schemeClr>
                  </a:solidFill>
                </a:rPr>
                <a:t> </a:t>
              </a:r>
              <a:r>
                <a:rPr>
                  <a:solidFill>
                    <a:schemeClr val="accent3"/>
                  </a:solidFill>
                </a:rPr>
                <a:t>2.0 </a:t>
              </a:r>
              <a:r>
                <a:t>+</a:t>
              </a:r>
              <a:r>
                <a:rPr>
                  <a:solidFill>
                    <a:schemeClr val="accent4">
                      <a:hueOff val="-667846"/>
                      <a:satOff val="2144"/>
                      <a:lumOff val="-5984"/>
                    </a:schemeClr>
                  </a:solidFill>
                </a:rPr>
                <a:t> </a:t>
              </a:r>
              <a:r>
                <a:rPr>
                  <a:solidFill>
                    <a:schemeClr val="accent3"/>
                  </a:solidFill>
                </a:rPr>
                <a:t>35i</a:t>
              </a:r>
            </a:p>
            <a:p>
              <a:pPr>
                <a:spcBef>
                  <a:spcPts val="0"/>
                </a:spcBef>
                <a:defRPr sz="4000">
                  <a:solidFill>
                    <a:srgbClr val="FFFFFF"/>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a:t>
              </a:r>
            </a:p>
          </p:txBody>
        </p:sp>
        <p:sp>
          <p:nvSpPr>
            <p:cNvPr id="721" name="type T complex128"/>
            <p:cNvSpPr/>
            <p:nvPr/>
          </p:nvSpPr>
          <p:spPr>
            <a:xfrm>
              <a:off x="428668" y="78084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4000">
                  <a:solidFill>
                    <a:schemeClr val="accent4">
                      <a:hueOff val="-667846"/>
                      <a:satOff val="2144"/>
                      <a:lumOff val="-5984"/>
                    </a:schemeClr>
                  </a:solidFill>
                  <a:latin typeface="Meslo LG M for Powerline"/>
                  <a:ea typeface="Meslo LG M for Powerline"/>
                  <a:cs typeface="Meslo LG M for Powerline"/>
                  <a:sym typeface="Meslo LG M for Powerline"/>
                </a:defRPr>
              </a:pPr>
              <a:r>
                <a:t>type </a:t>
              </a:r>
              <a:r>
                <a:rPr>
                  <a:solidFill>
                    <a:srgbClr val="FFFFFF"/>
                  </a:solidFill>
                </a:rPr>
                <a:t>T</a:t>
              </a:r>
              <a:r>
                <a:t> </a:t>
              </a:r>
              <a:r>
                <a:rPr>
                  <a:solidFill>
                    <a:srgbClr val="C88FEC"/>
                  </a:solidFill>
                </a:rPr>
                <a:t>complex128</a:t>
              </a:r>
            </a:p>
          </p:txBody>
        </p:sp>
      </p:grpSp>
      <p:sp>
        <p:nvSpPr>
          <p:cNvPr id="723" name="Circle"/>
          <p:cNvSpPr/>
          <p:nvPr/>
        </p:nvSpPr>
        <p:spPr>
          <a:xfrm>
            <a:off x="2549164" y="11635334"/>
            <a:ext cx="694878" cy="694879"/>
          </a:xfrm>
          <a:prstGeom prst="ellipse">
            <a:avLst/>
          </a:prstGeom>
          <a:solidFill>
            <a:schemeClr val="accent4">
              <a:hueOff val="-667846"/>
              <a:satOff val="2144"/>
              <a:lumOff val="-5984"/>
            </a:scheme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24" name="Circle"/>
          <p:cNvSpPr/>
          <p:nvPr/>
        </p:nvSpPr>
        <p:spPr>
          <a:xfrm>
            <a:off x="4781096" y="11635334"/>
            <a:ext cx="694879" cy="694879"/>
          </a:xfrm>
          <a:prstGeom prst="ellipse">
            <a:avLst/>
          </a:prstGeom>
          <a:solidFill>
            <a:schemeClr val="accent4">
              <a:hueOff val="-667846"/>
              <a:satOff val="2144"/>
              <a:lumOff val="-5984"/>
            </a:scheme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25" name="Circle"/>
          <p:cNvSpPr/>
          <p:nvPr/>
        </p:nvSpPr>
        <p:spPr>
          <a:xfrm>
            <a:off x="7908379" y="11635334"/>
            <a:ext cx="694878" cy="694879"/>
          </a:xfrm>
          <a:prstGeom prst="ellipse">
            <a:avLst/>
          </a:prstGeom>
          <a:solidFill>
            <a:schemeClr val="accent4">
              <a:hueOff val="-667846"/>
              <a:satOff val="2144"/>
              <a:lumOff val="-5984"/>
            </a:scheme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26" name="Circle"/>
          <p:cNvSpPr/>
          <p:nvPr/>
        </p:nvSpPr>
        <p:spPr>
          <a:xfrm>
            <a:off x="11595872" y="11635334"/>
            <a:ext cx="694879" cy="694879"/>
          </a:xfrm>
          <a:prstGeom prst="ellipse">
            <a:avLst/>
          </a:prstGeom>
          <a:solidFill>
            <a:schemeClr val="accent4">
              <a:hueOff val="-667846"/>
              <a:satOff val="2144"/>
              <a:lumOff val="-5984"/>
            </a:schemeClr>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27" name="1. Select the type with the highest priority"/>
          <p:cNvSpPr txBox="1"/>
          <p:nvPr/>
        </p:nvSpPr>
        <p:spPr>
          <a:xfrm>
            <a:off x="623891" y="7929026"/>
            <a:ext cx="10076994"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1. Select the type with the highest priority</a:t>
            </a:r>
          </a:p>
        </p:txBody>
      </p:sp>
      <p:sp>
        <p:nvSpPr>
          <p:cNvPr id="728" name="Rectangle"/>
          <p:cNvSpPr/>
          <p:nvPr/>
        </p:nvSpPr>
        <p:spPr>
          <a:xfrm>
            <a:off x="725491" y="8686263"/>
            <a:ext cx="10252996"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
        <p:nvSpPr>
          <p:cNvPr id="729" name="2. Convert all other kinds to the selected type"/>
          <p:cNvSpPr txBox="1"/>
          <p:nvPr/>
        </p:nvSpPr>
        <p:spPr>
          <a:xfrm>
            <a:off x="623891" y="8927039"/>
            <a:ext cx="10976764"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2. Convert all other kinds to the selected type</a:t>
            </a:r>
          </a:p>
        </p:txBody>
      </p:sp>
      <p:sp>
        <p:nvSpPr>
          <p:cNvPr id="730" name="Rectangle"/>
          <p:cNvSpPr/>
          <p:nvPr/>
        </p:nvSpPr>
        <p:spPr>
          <a:xfrm>
            <a:off x="725491" y="9557277"/>
            <a:ext cx="11083281"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sp>
        <p:nvSpPr>
          <p:cNvPr id="731" name="3. Apply the expression operations"/>
          <p:cNvSpPr txBox="1"/>
          <p:nvPr/>
        </p:nvSpPr>
        <p:spPr>
          <a:xfrm>
            <a:off x="623891" y="9958391"/>
            <a:ext cx="8446162" cy="854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100">
                <a:solidFill>
                  <a:srgbClr val="FFFFFF"/>
                </a:solidFill>
              </a:defRPr>
            </a:lvl1pPr>
          </a:lstStyle>
          <a:p>
            <a:pPr/>
            <a:r>
              <a:t>3. Apply the expression operations</a:t>
            </a:r>
          </a:p>
        </p:txBody>
      </p:sp>
      <p:sp>
        <p:nvSpPr>
          <p:cNvPr id="732" name="Rectangle"/>
          <p:cNvSpPr/>
          <p:nvPr/>
        </p:nvSpPr>
        <p:spPr>
          <a:xfrm>
            <a:off x="725491" y="10588628"/>
            <a:ext cx="8697343"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900">
                <a:solidFill>
                  <a:srgbClr val="FFFFFF"/>
                </a:solidFill>
                <a:latin typeface="+mn-lt"/>
                <a:ea typeface="+mn-ea"/>
                <a:cs typeface="+mn-cs"/>
                <a:sym typeface="DIN Condensed"/>
              </a:defRPr>
            </a:pPr>
          </a:p>
        </p:txBody>
      </p:sp>
      <p:grpSp>
        <p:nvGrpSpPr>
          <p:cNvPr id="735" name="Group"/>
          <p:cNvGrpSpPr/>
          <p:nvPr/>
        </p:nvGrpSpPr>
        <p:grpSpPr>
          <a:xfrm>
            <a:off x="12661919" y="2868408"/>
            <a:ext cx="4780283" cy="1151440"/>
            <a:chOff x="0" y="0"/>
            <a:chExt cx="4780281" cy="1151439"/>
          </a:xfrm>
        </p:grpSpPr>
        <p:sp>
          <p:nvSpPr>
            <p:cNvPr id="733"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34" name="Integer"/>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Integer</a:t>
              </a:r>
            </a:p>
          </p:txBody>
        </p:sp>
      </p:grpSp>
      <p:grpSp>
        <p:nvGrpSpPr>
          <p:cNvPr id="738" name="Group"/>
          <p:cNvGrpSpPr/>
          <p:nvPr/>
        </p:nvGrpSpPr>
        <p:grpSpPr>
          <a:xfrm>
            <a:off x="12661919" y="4229244"/>
            <a:ext cx="4780283" cy="1151441"/>
            <a:chOff x="0" y="0"/>
            <a:chExt cx="4780281" cy="1151439"/>
          </a:xfrm>
        </p:grpSpPr>
        <p:sp>
          <p:nvSpPr>
            <p:cNvPr id="736"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37" name="Floating-point"/>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Floating-point</a:t>
              </a:r>
            </a:p>
          </p:txBody>
        </p:sp>
      </p:grpSp>
      <p:grpSp>
        <p:nvGrpSpPr>
          <p:cNvPr id="741" name="Group"/>
          <p:cNvGrpSpPr/>
          <p:nvPr/>
        </p:nvGrpSpPr>
        <p:grpSpPr>
          <a:xfrm>
            <a:off x="12661919" y="5544534"/>
            <a:ext cx="4780283" cy="1151440"/>
            <a:chOff x="0" y="0"/>
            <a:chExt cx="4780281" cy="1151439"/>
          </a:xfrm>
        </p:grpSpPr>
        <p:sp>
          <p:nvSpPr>
            <p:cNvPr id="739"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40" name="Complex"/>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a:t>
              </a:r>
            </a:p>
          </p:txBody>
        </p:sp>
      </p:grpSp>
      <p:grpSp>
        <p:nvGrpSpPr>
          <p:cNvPr id="744" name="Group"/>
          <p:cNvGrpSpPr/>
          <p:nvPr/>
        </p:nvGrpSpPr>
        <p:grpSpPr>
          <a:xfrm>
            <a:off x="12661919" y="6888926"/>
            <a:ext cx="4780283" cy="1151440"/>
            <a:chOff x="0" y="0"/>
            <a:chExt cx="4780281" cy="1151439"/>
          </a:xfrm>
        </p:grpSpPr>
        <p:sp>
          <p:nvSpPr>
            <p:cNvPr id="742"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43" name="String"/>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String</a:t>
              </a:r>
            </a:p>
          </p:txBody>
        </p:sp>
      </p:grpSp>
      <p:grpSp>
        <p:nvGrpSpPr>
          <p:cNvPr id="747" name="Group"/>
          <p:cNvGrpSpPr/>
          <p:nvPr/>
        </p:nvGrpSpPr>
        <p:grpSpPr>
          <a:xfrm>
            <a:off x="12661919" y="8229100"/>
            <a:ext cx="4780283" cy="1151440"/>
            <a:chOff x="0" y="0"/>
            <a:chExt cx="4780281" cy="1151439"/>
          </a:xfrm>
        </p:grpSpPr>
        <p:sp>
          <p:nvSpPr>
            <p:cNvPr id="745" name="Rectangle"/>
            <p:cNvSpPr/>
            <p:nvPr/>
          </p:nvSpPr>
          <p:spPr>
            <a:xfrm>
              <a:off x="0" y="0"/>
              <a:ext cx="4780282" cy="1151440"/>
            </a:xfrm>
            <a:prstGeom prst="rect">
              <a:avLst/>
            </a:prstGeom>
            <a:solidFill>
              <a:schemeClr val="accent6">
                <a:hueOff val="146492"/>
                <a:satOff val="27796"/>
                <a:lumOff val="22179"/>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46" name="Custom type"/>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Custom type</a:t>
              </a:r>
            </a:p>
          </p:txBody>
        </p:sp>
      </p:grpSp>
      <p:sp>
        <p:nvSpPr>
          <p:cNvPr id="748" name="Rectangle"/>
          <p:cNvSpPr/>
          <p:nvPr/>
        </p:nvSpPr>
        <p:spPr>
          <a:xfrm>
            <a:off x="2091143" y="4879650"/>
            <a:ext cx="8602886" cy="1452970"/>
          </a:xfrm>
          <a:prstGeom prst="rect">
            <a:avLst/>
          </a:prstGeom>
          <a:ln w="635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722"/>
                                        </p:tgtEl>
                                        <p:attrNameLst>
                                          <p:attrName>style.visibility</p:attrName>
                                        </p:attrNameLst>
                                      </p:cBhvr>
                                      <p:to>
                                        <p:strVal val="visible"/>
                                      </p:to>
                                    </p:set>
                                    <p:anim calcmode="lin" valueType="num">
                                      <p:cBhvr>
                                        <p:cTn id="7" dur="600" fill="hold"/>
                                        <p:tgtEl>
                                          <p:spTgt spid="722"/>
                                        </p:tgtEl>
                                        <p:attrNameLst>
                                          <p:attrName>ppt_x</p:attrName>
                                        </p:attrNameLst>
                                      </p:cBhvr>
                                      <p:tavLst>
                                        <p:tav tm="0">
                                          <p:val>
                                            <p:strVal val="0-#ppt_w/2"/>
                                          </p:val>
                                        </p:tav>
                                        <p:tav tm="100000">
                                          <p:val>
                                            <p:strVal val="#ppt_x"/>
                                          </p:val>
                                        </p:tav>
                                      </p:tavLst>
                                    </p:anim>
                                    <p:anim calcmode="lin" valueType="num">
                                      <p:cBhvr>
                                        <p:cTn id="8" dur="600" fill="hold"/>
                                        <p:tgtEl>
                                          <p:spTgt spid="722"/>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Class="entr" nodeType="afterEffect" presetID="9" grpId="2" fill="hold">
                                  <p:stCondLst>
                                    <p:cond delay="0"/>
                                  </p:stCondLst>
                                  <p:iterate type="el" backwards="0">
                                    <p:tmAbs val="0"/>
                                  </p:iterate>
                                  <p:childTnLst>
                                    <p:set>
                                      <p:cBhvr>
                                        <p:cTn id="11" fill="hold"/>
                                        <p:tgtEl>
                                          <p:spTgt spid="748"/>
                                        </p:tgtEl>
                                        <p:attrNameLst>
                                          <p:attrName>style.visibility</p:attrName>
                                        </p:attrNameLst>
                                      </p:cBhvr>
                                      <p:to>
                                        <p:strVal val="visible"/>
                                      </p:to>
                                    </p:set>
                                    <p:animEffect filter="dissolve" transition="in">
                                      <p:cBhvr>
                                        <p:cTn id="12" dur="800"/>
                                        <p:tgtEl>
                                          <p:spTgt spid="74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3" fill="hold">
                                  <p:stCondLst>
                                    <p:cond delay="0"/>
                                  </p:stCondLst>
                                  <p:iterate type="el" backwards="0">
                                    <p:tmAbs val="0"/>
                                  </p:iterate>
                                  <p:childTnLst>
                                    <p:set>
                                      <p:cBhvr>
                                        <p:cTn id="16" fill="hold"/>
                                        <p:tgtEl>
                                          <p:spTgt spid="710"/>
                                        </p:tgtEl>
                                        <p:attrNameLst>
                                          <p:attrName>style.visibility</p:attrName>
                                        </p:attrNameLst>
                                      </p:cBhvr>
                                      <p:to>
                                        <p:strVal val="visible"/>
                                      </p:to>
                                    </p:set>
                                    <p:anim calcmode="lin" valueType="num">
                                      <p:cBhvr>
                                        <p:cTn id="17" dur="400" fill="hold"/>
                                        <p:tgtEl>
                                          <p:spTgt spid="710"/>
                                        </p:tgtEl>
                                        <p:attrNameLst>
                                          <p:attrName>ppt_w</p:attrName>
                                        </p:attrNameLst>
                                      </p:cBhvr>
                                      <p:tavLst>
                                        <p:tav tm="0">
                                          <p:val>
                                            <p:fltVal val="0"/>
                                          </p:val>
                                        </p:tav>
                                        <p:tav tm="100000">
                                          <p:val>
                                            <p:strVal val="#ppt_w"/>
                                          </p:val>
                                        </p:tav>
                                      </p:tavLst>
                                    </p:anim>
                                    <p:anim calcmode="lin" valueType="num">
                                      <p:cBhvr>
                                        <p:cTn id="18" dur="400" fill="hold"/>
                                        <p:tgtEl>
                                          <p:spTgt spid="710"/>
                                        </p:tgtEl>
                                        <p:attrNameLst>
                                          <p:attrName>ppt_h</p:attrName>
                                        </p:attrNameLst>
                                      </p:cBhvr>
                                      <p:tavLst>
                                        <p:tav tm="0">
                                          <p:val>
                                            <p:fltVal val="0"/>
                                          </p:val>
                                        </p:tav>
                                        <p:tav tm="100000">
                                          <p:val>
                                            <p:strVal val="#ppt_h"/>
                                          </p:val>
                                        </p:tav>
                                      </p:tavLst>
                                    </p:anim>
                                  </p:childTnLst>
                                </p:cTn>
                              </p:par>
                            </p:childTnLst>
                          </p:cTn>
                        </p:par>
                        <p:par>
                          <p:cTn id="19" fill="hold">
                            <p:stCondLst>
                              <p:cond delay="400"/>
                            </p:stCondLst>
                            <p:childTnLst>
                              <p:par>
                                <p:cTn id="20" presetClass="entr" nodeType="afterEffect" presetSubtype="16" presetID="23" grpId="4" fill="hold">
                                  <p:stCondLst>
                                    <p:cond delay="0"/>
                                  </p:stCondLst>
                                  <p:iterate type="el" backwards="0">
                                    <p:tmAbs val="0"/>
                                  </p:iterate>
                                  <p:childTnLst>
                                    <p:set>
                                      <p:cBhvr>
                                        <p:cTn id="21" fill="hold"/>
                                        <p:tgtEl>
                                          <p:spTgt spid="707"/>
                                        </p:tgtEl>
                                        <p:attrNameLst>
                                          <p:attrName>style.visibility</p:attrName>
                                        </p:attrNameLst>
                                      </p:cBhvr>
                                      <p:to>
                                        <p:strVal val="visible"/>
                                      </p:to>
                                    </p:set>
                                    <p:anim calcmode="lin" valueType="num">
                                      <p:cBhvr>
                                        <p:cTn id="22" dur="400" fill="hold"/>
                                        <p:tgtEl>
                                          <p:spTgt spid="707"/>
                                        </p:tgtEl>
                                        <p:attrNameLst>
                                          <p:attrName>ppt_w</p:attrName>
                                        </p:attrNameLst>
                                      </p:cBhvr>
                                      <p:tavLst>
                                        <p:tav tm="0">
                                          <p:val>
                                            <p:fltVal val="0"/>
                                          </p:val>
                                        </p:tav>
                                        <p:tav tm="100000">
                                          <p:val>
                                            <p:strVal val="#ppt_w"/>
                                          </p:val>
                                        </p:tav>
                                      </p:tavLst>
                                    </p:anim>
                                    <p:anim calcmode="lin" valueType="num">
                                      <p:cBhvr>
                                        <p:cTn id="23" dur="400" fill="hold"/>
                                        <p:tgtEl>
                                          <p:spTgt spid="707"/>
                                        </p:tgtEl>
                                        <p:attrNameLst>
                                          <p:attrName>ppt_h</p:attrName>
                                        </p:attrNameLst>
                                      </p:cBhvr>
                                      <p:tavLst>
                                        <p:tav tm="0">
                                          <p:val>
                                            <p:fltVal val="0"/>
                                          </p:val>
                                        </p:tav>
                                        <p:tav tm="100000">
                                          <p:val>
                                            <p:strVal val="#ppt_h"/>
                                          </p:val>
                                        </p:tav>
                                      </p:tavLst>
                                    </p:anim>
                                  </p:childTnLst>
                                </p:cTn>
                              </p:par>
                            </p:childTnLst>
                          </p:cTn>
                        </p:par>
                        <p:par>
                          <p:cTn id="24" fill="hold">
                            <p:stCondLst>
                              <p:cond delay="800"/>
                            </p:stCondLst>
                            <p:childTnLst>
                              <p:par>
                                <p:cTn id="25" presetClass="entr" nodeType="afterEffect" presetSubtype="16" presetID="23" grpId="5" fill="hold">
                                  <p:stCondLst>
                                    <p:cond delay="0"/>
                                  </p:stCondLst>
                                  <p:iterate type="el" backwards="0">
                                    <p:tmAbs val="0"/>
                                  </p:iterate>
                                  <p:childTnLst>
                                    <p:set>
                                      <p:cBhvr>
                                        <p:cTn id="26" fill="hold"/>
                                        <p:tgtEl>
                                          <p:spTgt spid="718"/>
                                        </p:tgtEl>
                                        <p:attrNameLst>
                                          <p:attrName>style.visibility</p:attrName>
                                        </p:attrNameLst>
                                      </p:cBhvr>
                                      <p:to>
                                        <p:strVal val="visible"/>
                                      </p:to>
                                    </p:set>
                                    <p:anim calcmode="lin" valueType="num">
                                      <p:cBhvr>
                                        <p:cTn id="27" dur="400" fill="hold"/>
                                        <p:tgtEl>
                                          <p:spTgt spid="718"/>
                                        </p:tgtEl>
                                        <p:attrNameLst>
                                          <p:attrName>ppt_w</p:attrName>
                                        </p:attrNameLst>
                                      </p:cBhvr>
                                      <p:tavLst>
                                        <p:tav tm="0">
                                          <p:val>
                                            <p:fltVal val="0"/>
                                          </p:val>
                                        </p:tav>
                                        <p:tav tm="100000">
                                          <p:val>
                                            <p:strVal val="#ppt_w"/>
                                          </p:val>
                                        </p:tav>
                                      </p:tavLst>
                                    </p:anim>
                                    <p:anim calcmode="lin" valueType="num">
                                      <p:cBhvr>
                                        <p:cTn id="28" dur="400" fill="hold"/>
                                        <p:tgtEl>
                                          <p:spTgt spid="718"/>
                                        </p:tgtEl>
                                        <p:attrNameLst>
                                          <p:attrName>ppt_h</p:attrName>
                                        </p:attrNameLst>
                                      </p:cBhvr>
                                      <p:tavLst>
                                        <p:tav tm="0">
                                          <p:val>
                                            <p:fltVal val="0"/>
                                          </p:val>
                                        </p:tav>
                                        <p:tav tm="100000">
                                          <p:val>
                                            <p:strVal val="#ppt_h"/>
                                          </p:val>
                                        </p:tav>
                                      </p:tavLst>
                                    </p:anim>
                                  </p:childTnLst>
                                </p:cTn>
                              </p:par>
                            </p:childTnLst>
                          </p:cTn>
                        </p:par>
                        <p:par>
                          <p:cTn id="29" fill="hold">
                            <p:stCondLst>
                              <p:cond delay="1200"/>
                            </p:stCondLst>
                            <p:childTnLst>
                              <p:par>
                                <p:cTn id="30" presetClass="entr" nodeType="afterEffect" presetSubtype="16" presetID="23" grpId="6" fill="hold">
                                  <p:stCondLst>
                                    <p:cond delay="0"/>
                                  </p:stCondLst>
                                  <p:iterate type="el" backwards="0">
                                    <p:tmAbs val="0"/>
                                  </p:iterate>
                                  <p:childTnLst>
                                    <p:set>
                                      <p:cBhvr>
                                        <p:cTn id="31" fill="hold"/>
                                        <p:tgtEl>
                                          <p:spTgt spid="713"/>
                                        </p:tgtEl>
                                        <p:attrNameLst>
                                          <p:attrName>style.visibility</p:attrName>
                                        </p:attrNameLst>
                                      </p:cBhvr>
                                      <p:to>
                                        <p:strVal val="visible"/>
                                      </p:to>
                                    </p:set>
                                    <p:anim calcmode="lin" valueType="num">
                                      <p:cBhvr>
                                        <p:cTn id="32" dur="400" fill="hold"/>
                                        <p:tgtEl>
                                          <p:spTgt spid="713"/>
                                        </p:tgtEl>
                                        <p:attrNameLst>
                                          <p:attrName>ppt_w</p:attrName>
                                        </p:attrNameLst>
                                      </p:cBhvr>
                                      <p:tavLst>
                                        <p:tav tm="0">
                                          <p:val>
                                            <p:fltVal val="0"/>
                                          </p:val>
                                        </p:tav>
                                        <p:tav tm="100000">
                                          <p:val>
                                            <p:strVal val="#ppt_w"/>
                                          </p:val>
                                        </p:tav>
                                      </p:tavLst>
                                    </p:anim>
                                    <p:anim calcmode="lin" valueType="num">
                                      <p:cBhvr>
                                        <p:cTn id="33" dur="400" fill="hold"/>
                                        <p:tgtEl>
                                          <p:spTgt spid="713"/>
                                        </p:tgtEl>
                                        <p:attrNameLst>
                                          <p:attrName>ppt_h</p:attrName>
                                        </p:attrNameLst>
                                      </p:cBhvr>
                                      <p:tavLst>
                                        <p:tav tm="0">
                                          <p:val>
                                            <p:fltVal val="0"/>
                                          </p:val>
                                        </p:tav>
                                        <p:tav tm="100000">
                                          <p:val>
                                            <p:strVal val="#ppt_h"/>
                                          </p:val>
                                        </p:tav>
                                      </p:tavLst>
                                    </p:anim>
                                  </p:childTnLst>
                                </p:cTn>
                              </p:par>
                            </p:childTnLst>
                          </p:cTn>
                        </p:par>
                        <p:par>
                          <p:cTn id="34" fill="hold">
                            <p:stCondLst>
                              <p:cond delay="1600"/>
                            </p:stCondLst>
                            <p:childTnLst>
                              <p:par>
                                <p:cTn id="35" presetClass="entr" nodeType="afterEffect" presetSubtype="16" presetID="23" grpId="7" fill="hold">
                                  <p:stCondLst>
                                    <p:cond delay="0"/>
                                  </p:stCondLst>
                                  <p:iterate type="el" backwards="0">
                                    <p:tmAbs val="0"/>
                                  </p:iterate>
                                  <p:childTnLst>
                                    <p:set>
                                      <p:cBhvr>
                                        <p:cTn id="36" fill="hold"/>
                                        <p:tgtEl>
                                          <p:spTgt spid="704"/>
                                        </p:tgtEl>
                                        <p:attrNameLst>
                                          <p:attrName>style.visibility</p:attrName>
                                        </p:attrNameLst>
                                      </p:cBhvr>
                                      <p:to>
                                        <p:strVal val="visible"/>
                                      </p:to>
                                    </p:set>
                                    <p:anim calcmode="lin" valueType="num">
                                      <p:cBhvr>
                                        <p:cTn id="37" dur="400" fill="hold"/>
                                        <p:tgtEl>
                                          <p:spTgt spid="704"/>
                                        </p:tgtEl>
                                        <p:attrNameLst>
                                          <p:attrName>ppt_w</p:attrName>
                                        </p:attrNameLst>
                                      </p:cBhvr>
                                      <p:tavLst>
                                        <p:tav tm="0">
                                          <p:val>
                                            <p:fltVal val="0"/>
                                          </p:val>
                                        </p:tav>
                                        <p:tav tm="100000">
                                          <p:val>
                                            <p:strVal val="#ppt_w"/>
                                          </p:val>
                                        </p:tav>
                                      </p:tavLst>
                                    </p:anim>
                                    <p:anim calcmode="lin" valueType="num">
                                      <p:cBhvr>
                                        <p:cTn id="38" dur="400" fill="hold"/>
                                        <p:tgtEl>
                                          <p:spTgt spid="704"/>
                                        </p:tgtEl>
                                        <p:attrNameLst>
                                          <p:attrName>ppt_h</p:attrName>
                                        </p:attrNameLst>
                                      </p:cBhvr>
                                      <p:tavLst>
                                        <p:tav tm="0">
                                          <p:val>
                                            <p:fltVal val="0"/>
                                          </p:val>
                                        </p:tav>
                                        <p:tav tm="100000">
                                          <p:val>
                                            <p:strVal val="#ppt_h"/>
                                          </p:val>
                                        </p:tav>
                                      </p:tavLst>
                                    </p:anim>
                                  </p:childTnLst>
                                </p:cTn>
                              </p:par>
                            </p:childTnLst>
                          </p:cTn>
                        </p:par>
                        <p:par>
                          <p:cTn id="39" fill="hold">
                            <p:stCondLst>
                              <p:cond delay="2000"/>
                            </p:stCondLst>
                            <p:childTnLst>
                              <p:par>
                                <p:cTn id="40" presetClass="entr" nodeType="afterEffect" presetSubtype="16" presetID="23" grpId="8" fill="hold">
                                  <p:stCondLst>
                                    <p:cond delay="0"/>
                                  </p:stCondLst>
                                  <p:iterate type="el" backwards="0">
                                    <p:tmAbs val="0"/>
                                  </p:iterate>
                                  <p:childTnLst>
                                    <p:set>
                                      <p:cBhvr>
                                        <p:cTn id="41" fill="hold"/>
                                        <p:tgtEl>
                                          <p:spTgt spid="701"/>
                                        </p:tgtEl>
                                        <p:attrNameLst>
                                          <p:attrName>style.visibility</p:attrName>
                                        </p:attrNameLst>
                                      </p:cBhvr>
                                      <p:to>
                                        <p:strVal val="visible"/>
                                      </p:to>
                                    </p:set>
                                    <p:anim calcmode="lin" valueType="num">
                                      <p:cBhvr>
                                        <p:cTn id="42" dur="400" fill="hold"/>
                                        <p:tgtEl>
                                          <p:spTgt spid="701"/>
                                        </p:tgtEl>
                                        <p:attrNameLst>
                                          <p:attrName>ppt_w</p:attrName>
                                        </p:attrNameLst>
                                      </p:cBhvr>
                                      <p:tavLst>
                                        <p:tav tm="0">
                                          <p:val>
                                            <p:fltVal val="0"/>
                                          </p:val>
                                        </p:tav>
                                        <p:tav tm="100000">
                                          <p:val>
                                            <p:strVal val="#ppt_w"/>
                                          </p:val>
                                        </p:tav>
                                      </p:tavLst>
                                    </p:anim>
                                    <p:anim calcmode="lin" valueType="num">
                                      <p:cBhvr>
                                        <p:cTn id="43" dur="400" fill="hold"/>
                                        <p:tgtEl>
                                          <p:spTgt spid="701"/>
                                        </p:tgtEl>
                                        <p:attrNameLst>
                                          <p:attrName>ppt_h</p:attrName>
                                        </p:attrNameLst>
                                      </p:cBhvr>
                                      <p:tavLst>
                                        <p:tav tm="0">
                                          <p:val>
                                            <p:fltVal val="0"/>
                                          </p:val>
                                        </p:tav>
                                        <p:tav tm="100000">
                                          <p:val>
                                            <p:strVal val="#ppt_h"/>
                                          </p:val>
                                        </p:tav>
                                      </p:tavLst>
                                    </p:anim>
                                  </p:childTnLst>
                                </p:cTn>
                              </p:par>
                            </p:childTnLst>
                          </p:cTn>
                        </p:par>
                        <p:par>
                          <p:cTn id="44" fill="hold">
                            <p:stCondLst>
                              <p:cond delay="2400"/>
                            </p:stCondLst>
                            <p:childTnLst>
                              <p:par>
                                <p:cTn id="45" presetClass="entr" nodeType="afterEffect" presetSubtype="16" presetID="23" grpId="9" fill="hold">
                                  <p:stCondLst>
                                    <p:cond delay="0"/>
                                  </p:stCondLst>
                                  <p:iterate type="el" backwards="0">
                                    <p:tmAbs val="0"/>
                                  </p:iterate>
                                  <p:childTnLst>
                                    <p:set>
                                      <p:cBhvr>
                                        <p:cTn id="46" fill="hold"/>
                                        <p:tgtEl>
                                          <p:spTgt spid="698"/>
                                        </p:tgtEl>
                                        <p:attrNameLst>
                                          <p:attrName>style.visibility</p:attrName>
                                        </p:attrNameLst>
                                      </p:cBhvr>
                                      <p:to>
                                        <p:strVal val="visible"/>
                                      </p:to>
                                    </p:set>
                                    <p:anim calcmode="lin" valueType="num">
                                      <p:cBhvr>
                                        <p:cTn id="47" dur="400" fill="hold"/>
                                        <p:tgtEl>
                                          <p:spTgt spid="698"/>
                                        </p:tgtEl>
                                        <p:attrNameLst>
                                          <p:attrName>ppt_w</p:attrName>
                                        </p:attrNameLst>
                                      </p:cBhvr>
                                      <p:tavLst>
                                        <p:tav tm="0">
                                          <p:val>
                                            <p:fltVal val="0"/>
                                          </p:val>
                                        </p:tav>
                                        <p:tav tm="100000">
                                          <p:val>
                                            <p:strVal val="#ppt_w"/>
                                          </p:val>
                                        </p:tav>
                                      </p:tavLst>
                                    </p:anim>
                                    <p:anim calcmode="lin" valueType="num">
                                      <p:cBhvr>
                                        <p:cTn id="48" dur="400" fill="hold"/>
                                        <p:tgtEl>
                                          <p:spTgt spid="698"/>
                                        </p:tgtEl>
                                        <p:attrNameLst>
                                          <p:attrName>ppt_h</p:attrName>
                                        </p:attrNameLst>
                                      </p:cBhvr>
                                      <p:tavLst>
                                        <p:tav tm="0">
                                          <p:val>
                                            <p:fltVal val="0"/>
                                          </p:val>
                                        </p:tav>
                                        <p:tav tm="100000">
                                          <p:val>
                                            <p:strVal val="#ppt_h"/>
                                          </p:val>
                                        </p:tav>
                                      </p:tavLst>
                                    </p:anim>
                                  </p:childTnLst>
                                </p:cTn>
                              </p:par>
                            </p:childTnLst>
                          </p:cTn>
                        </p:par>
                        <p:par>
                          <p:cTn id="49" fill="hold">
                            <p:stCondLst>
                              <p:cond delay="2800"/>
                            </p:stCondLst>
                            <p:childTnLst>
                              <p:par>
                                <p:cTn id="50" presetClass="entr" nodeType="afterEffect" presetSubtype="16" presetID="23" grpId="10" fill="hold">
                                  <p:stCondLst>
                                    <p:cond delay="0"/>
                                  </p:stCondLst>
                                  <p:iterate type="el" backwards="0">
                                    <p:tmAbs val="0"/>
                                  </p:iterate>
                                  <p:childTnLst>
                                    <p:set>
                                      <p:cBhvr>
                                        <p:cTn id="51" fill="hold"/>
                                        <p:tgtEl>
                                          <p:spTgt spid="695"/>
                                        </p:tgtEl>
                                        <p:attrNameLst>
                                          <p:attrName>style.visibility</p:attrName>
                                        </p:attrNameLst>
                                      </p:cBhvr>
                                      <p:to>
                                        <p:strVal val="visible"/>
                                      </p:to>
                                    </p:set>
                                    <p:anim calcmode="lin" valueType="num">
                                      <p:cBhvr>
                                        <p:cTn id="52" dur="400" fill="hold"/>
                                        <p:tgtEl>
                                          <p:spTgt spid="695"/>
                                        </p:tgtEl>
                                        <p:attrNameLst>
                                          <p:attrName>ppt_w</p:attrName>
                                        </p:attrNameLst>
                                      </p:cBhvr>
                                      <p:tavLst>
                                        <p:tav tm="0">
                                          <p:val>
                                            <p:fltVal val="0"/>
                                          </p:val>
                                        </p:tav>
                                        <p:tav tm="100000">
                                          <p:val>
                                            <p:strVal val="#ppt_w"/>
                                          </p:val>
                                        </p:tav>
                                      </p:tavLst>
                                    </p:anim>
                                    <p:anim calcmode="lin" valueType="num">
                                      <p:cBhvr>
                                        <p:cTn id="53" dur="400" fill="hold"/>
                                        <p:tgtEl>
                                          <p:spTgt spid="695"/>
                                        </p:tgtEl>
                                        <p:attrNameLst>
                                          <p:attrName>ppt_h</p:attrName>
                                        </p:attrNameLst>
                                      </p:cBhvr>
                                      <p:tavLst>
                                        <p:tav tm="0">
                                          <p:val>
                                            <p:fltVal val="0"/>
                                          </p:val>
                                        </p:tav>
                                        <p:tav tm="100000">
                                          <p:val>
                                            <p:strVal val="#ppt_h"/>
                                          </p:val>
                                        </p:tav>
                                      </p:tavLst>
                                    </p:anim>
                                  </p:childTnLst>
                                </p:cTn>
                              </p:par>
                            </p:childTnLst>
                          </p:cTn>
                        </p:par>
                        <p:par>
                          <p:cTn id="54" fill="hold">
                            <p:stCondLst>
                              <p:cond delay="3200"/>
                            </p:stCondLst>
                            <p:childTnLst>
                              <p:par>
                                <p:cTn id="55" presetClass="entr" nodeType="afterEffect" presetSubtype="16" presetID="23" grpId="11" fill="hold">
                                  <p:stCondLst>
                                    <p:cond delay="0"/>
                                  </p:stCondLst>
                                  <p:iterate type="el" backwards="0">
                                    <p:tmAbs val="0"/>
                                  </p:iterate>
                                  <p:childTnLst>
                                    <p:set>
                                      <p:cBhvr>
                                        <p:cTn id="56" fill="hold"/>
                                        <p:tgtEl>
                                          <p:spTgt spid="692"/>
                                        </p:tgtEl>
                                        <p:attrNameLst>
                                          <p:attrName>style.visibility</p:attrName>
                                        </p:attrNameLst>
                                      </p:cBhvr>
                                      <p:to>
                                        <p:strVal val="visible"/>
                                      </p:to>
                                    </p:set>
                                    <p:anim calcmode="lin" valueType="num">
                                      <p:cBhvr>
                                        <p:cTn id="57" dur="400" fill="hold"/>
                                        <p:tgtEl>
                                          <p:spTgt spid="692"/>
                                        </p:tgtEl>
                                        <p:attrNameLst>
                                          <p:attrName>ppt_w</p:attrName>
                                        </p:attrNameLst>
                                      </p:cBhvr>
                                      <p:tavLst>
                                        <p:tav tm="0">
                                          <p:val>
                                            <p:fltVal val="0"/>
                                          </p:val>
                                        </p:tav>
                                        <p:tav tm="100000">
                                          <p:val>
                                            <p:strVal val="#ppt_w"/>
                                          </p:val>
                                        </p:tav>
                                      </p:tavLst>
                                    </p:anim>
                                    <p:anim calcmode="lin" valueType="num">
                                      <p:cBhvr>
                                        <p:cTn id="58" dur="400" fill="hold"/>
                                        <p:tgtEl>
                                          <p:spTgt spid="692"/>
                                        </p:tgtEl>
                                        <p:attrNameLst>
                                          <p:attrName>ppt_h</p:attrName>
                                        </p:attrNameLst>
                                      </p:cBhvr>
                                      <p:tavLst>
                                        <p:tav tm="0">
                                          <p:val>
                                            <p:fltVal val="0"/>
                                          </p:val>
                                        </p:tav>
                                        <p:tav tm="100000">
                                          <p:val>
                                            <p:strVal val="#ppt_h"/>
                                          </p:val>
                                        </p:tav>
                                      </p:tavLst>
                                    </p:anim>
                                  </p:childTnLst>
                                </p:cTn>
                              </p:par>
                            </p:childTnLst>
                          </p:cTn>
                        </p:par>
                        <p:par>
                          <p:cTn id="59" fill="hold">
                            <p:stCondLst>
                              <p:cond delay="3600"/>
                            </p:stCondLst>
                            <p:childTnLst>
                              <p:par>
                                <p:cTn id="60" presetClass="entr" nodeType="afterEffect" presetSubtype="16" presetID="23" grpId="12" fill="hold">
                                  <p:stCondLst>
                                    <p:cond delay="0"/>
                                  </p:stCondLst>
                                  <p:iterate type="el" backwards="0">
                                    <p:tmAbs val="0"/>
                                  </p:iterate>
                                  <p:childTnLst>
                                    <p:set>
                                      <p:cBhvr>
                                        <p:cTn id="61" fill="hold"/>
                                        <p:tgtEl>
                                          <p:spTgt spid="689"/>
                                        </p:tgtEl>
                                        <p:attrNameLst>
                                          <p:attrName>style.visibility</p:attrName>
                                        </p:attrNameLst>
                                      </p:cBhvr>
                                      <p:to>
                                        <p:strVal val="visible"/>
                                      </p:to>
                                    </p:set>
                                    <p:anim calcmode="lin" valueType="num">
                                      <p:cBhvr>
                                        <p:cTn id="62" dur="400" fill="hold"/>
                                        <p:tgtEl>
                                          <p:spTgt spid="689"/>
                                        </p:tgtEl>
                                        <p:attrNameLst>
                                          <p:attrName>ppt_w</p:attrName>
                                        </p:attrNameLst>
                                      </p:cBhvr>
                                      <p:tavLst>
                                        <p:tav tm="0">
                                          <p:val>
                                            <p:fltVal val="0"/>
                                          </p:val>
                                        </p:tav>
                                        <p:tav tm="100000">
                                          <p:val>
                                            <p:strVal val="#ppt_w"/>
                                          </p:val>
                                        </p:tav>
                                      </p:tavLst>
                                    </p:anim>
                                    <p:anim calcmode="lin" valueType="num">
                                      <p:cBhvr>
                                        <p:cTn id="63" dur="400" fill="hold"/>
                                        <p:tgtEl>
                                          <p:spTgt spid="689"/>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3" fill="hold">
                                  <p:stCondLst>
                                    <p:cond delay="0"/>
                                  </p:stCondLst>
                                  <p:iterate type="el" backwards="0">
                                    <p:tmAbs val="0"/>
                                  </p:iterate>
                                  <p:childTnLst>
                                    <p:set>
                                      <p:cBhvr>
                                        <p:cTn id="67" fill="hold"/>
                                        <p:tgtEl>
                                          <p:spTgt spid="727"/>
                                        </p:tgtEl>
                                        <p:attrNameLst>
                                          <p:attrName>style.visibility</p:attrName>
                                        </p:attrNameLst>
                                      </p:cBhvr>
                                      <p:to>
                                        <p:strVal val="visible"/>
                                      </p:to>
                                    </p:set>
                                    <p:animEffect filter="dissolve" transition="in">
                                      <p:cBhvr>
                                        <p:cTn id="68" dur="800"/>
                                        <p:tgtEl>
                                          <p:spTgt spid="727"/>
                                        </p:tgtEl>
                                      </p:cBhvr>
                                    </p:animEffect>
                                  </p:childTnLst>
                                </p:cTn>
                              </p:par>
                            </p:childTnLst>
                          </p:cTn>
                        </p:par>
                        <p:par>
                          <p:cTn id="69" fill="hold">
                            <p:stCondLst>
                              <p:cond delay="800"/>
                            </p:stCondLst>
                            <p:childTnLst>
                              <p:par>
                                <p:cTn id="70" presetClass="entr" nodeType="afterEffect" presetSubtype="8" presetID="2" grpId="14" fill="hold">
                                  <p:stCondLst>
                                    <p:cond delay="0"/>
                                  </p:stCondLst>
                                  <p:iterate type="lt" backwards="0">
                                    <p:tmAbs val="0"/>
                                  </p:iterate>
                                  <p:childTnLst>
                                    <p:set>
                                      <p:cBhvr>
                                        <p:cTn id="71" fill="hold"/>
                                        <p:tgtEl>
                                          <p:spTgt spid="728"/>
                                        </p:tgtEl>
                                        <p:attrNameLst>
                                          <p:attrName>style.visibility</p:attrName>
                                        </p:attrNameLst>
                                      </p:cBhvr>
                                      <p:to>
                                        <p:strVal val="visible"/>
                                      </p:to>
                                    </p:set>
                                    <p:anim calcmode="lin" valueType="num">
                                      <p:cBhvr>
                                        <p:cTn id="72" dur="1000" fill="hold"/>
                                        <p:tgtEl>
                                          <p:spTgt spid="728"/>
                                        </p:tgtEl>
                                        <p:attrNameLst>
                                          <p:attrName>ppt_x</p:attrName>
                                        </p:attrNameLst>
                                      </p:cBhvr>
                                      <p:tavLst>
                                        <p:tav tm="0">
                                          <p:val>
                                            <p:strVal val="0-#ppt_w/2"/>
                                          </p:val>
                                        </p:tav>
                                        <p:tav tm="100000">
                                          <p:val>
                                            <p:strVal val="#ppt_x"/>
                                          </p:val>
                                        </p:tav>
                                      </p:tavLst>
                                    </p:anim>
                                    <p:anim calcmode="lin" valueType="num">
                                      <p:cBhvr>
                                        <p:cTn id="73" dur="1000" fill="hold"/>
                                        <p:tgtEl>
                                          <p:spTgt spid="728"/>
                                        </p:tgtEl>
                                        <p:attrNameLst>
                                          <p:attrName>ppt_y</p:attrName>
                                        </p:attrNameLst>
                                      </p:cBhvr>
                                      <p:tavLst>
                                        <p:tav tm="0">
                                          <p:val>
                                            <p:strVal val="#ppt_y"/>
                                          </p:val>
                                        </p:tav>
                                        <p:tav tm="100000">
                                          <p:val>
                                            <p:strVal val="#ppt_y"/>
                                          </p:val>
                                        </p:tav>
                                      </p:tavLst>
                                    </p:anim>
                                  </p:childTnLst>
                                </p:cTn>
                              </p:par>
                            </p:childTnLst>
                          </p:cTn>
                        </p:par>
                        <p:par>
                          <p:cTn id="74" fill="hold">
                            <p:stCondLst>
                              <p:cond delay="1800"/>
                            </p:stCondLst>
                            <p:childTnLst>
                              <p:par>
                                <p:cTn id="75" presetClass="entr" nodeType="afterEffect" presetSubtype="32" presetID="4" grpId="15" fill="hold">
                                  <p:stCondLst>
                                    <p:cond delay="0"/>
                                  </p:stCondLst>
                                  <p:iterate type="el" backwards="0">
                                    <p:tmAbs val="0"/>
                                  </p:iterate>
                                  <p:childTnLst>
                                    <p:set>
                                      <p:cBhvr>
                                        <p:cTn id="76" fill="hold"/>
                                        <p:tgtEl>
                                          <p:spTgt spid="735"/>
                                        </p:tgtEl>
                                        <p:attrNameLst>
                                          <p:attrName>style.visibility</p:attrName>
                                        </p:attrNameLst>
                                      </p:cBhvr>
                                      <p:to>
                                        <p:strVal val="visible"/>
                                      </p:to>
                                    </p:set>
                                    <p:animEffect filter="box(out)" transition="in">
                                      <p:cBhvr>
                                        <p:cTn id="77" dur="300"/>
                                        <p:tgtEl>
                                          <p:spTgt spid="735"/>
                                        </p:tgtEl>
                                      </p:cBhvr>
                                    </p:animEffect>
                                  </p:childTnLst>
                                </p:cTn>
                              </p:par>
                            </p:childTnLst>
                          </p:cTn>
                        </p:par>
                        <p:par>
                          <p:cTn id="78" fill="hold">
                            <p:stCondLst>
                              <p:cond delay="2100"/>
                            </p:stCondLst>
                            <p:childTnLst>
                              <p:par>
                                <p:cTn id="79" presetClass="entr" nodeType="afterEffect" presetSubtype="32" presetID="4" grpId="16" fill="hold">
                                  <p:stCondLst>
                                    <p:cond delay="0"/>
                                  </p:stCondLst>
                                  <p:iterate type="el" backwards="0">
                                    <p:tmAbs val="0"/>
                                  </p:iterate>
                                  <p:childTnLst>
                                    <p:set>
                                      <p:cBhvr>
                                        <p:cTn id="80" fill="hold"/>
                                        <p:tgtEl>
                                          <p:spTgt spid="738"/>
                                        </p:tgtEl>
                                        <p:attrNameLst>
                                          <p:attrName>style.visibility</p:attrName>
                                        </p:attrNameLst>
                                      </p:cBhvr>
                                      <p:to>
                                        <p:strVal val="visible"/>
                                      </p:to>
                                    </p:set>
                                    <p:animEffect filter="box(out)" transition="in">
                                      <p:cBhvr>
                                        <p:cTn id="81" dur="300"/>
                                        <p:tgtEl>
                                          <p:spTgt spid="738"/>
                                        </p:tgtEl>
                                      </p:cBhvr>
                                    </p:animEffect>
                                  </p:childTnLst>
                                </p:cTn>
                              </p:par>
                            </p:childTnLst>
                          </p:cTn>
                        </p:par>
                        <p:par>
                          <p:cTn id="82" fill="hold">
                            <p:stCondLst>
                              <p:cond delay="2400"/>
                            </p:stCondLst>
                            <p:childTnLst>
                              <p:par>
                                <p:cTn id="83" presetClass="entr" nodeType="afterEffect" presetSubtype="32" presetID="4" grpId="17" fill="hold">
                                  <p:stCondLst>
                                    <p:cond delay="0"/>
                                  </p:stCondLst>
                                  <p:iterate type="el" backwards="0">
                                    <p:tmAbs val="0"/>
                                  </p:iterate>
                                  <p:childTnLst>
                                    <p:set>
                                      <p:cBhvr>
                                        <p:cTn id="84" fill="hold"/>
                                        <p:tgtEl>
                                          <p:spTgt spid="741"/>
                                        </p:tgtEl>
                                        <p:attrNameLst>
                                          <p:attrName>style.visibility</p:attrName>
                                        </p:attrNameLst>
                                      </p:cBhvr>
                                      <p:to>
                                        <p:strVal val="visible"/>
                                      </p:to>
                                    </p:set>
                                    <p:animEffect filter="box(out)" transition="in">
                                      <p:cBhvr>
                                        <p:cTn id="85" dur="300"/>
                                        <p:tgtEl>
                                          <p:spTgt spid="741"/>
                                        </p:tgtEl>
                                      </p:cBhvr>
                                    </p:animEffect>
                                  </p:childTnLst>
                                </p:cTn>
                              </p:par>
                            </p:childTnLst>
                          </p:cTn>
                        </p:par>
                        <p:par>
                          <p:cTn id="86" fill="hold">
                            <p:stCondLst>
                              <p:cond delay="2700"/>
                            </p:stCondLst>
                            <p:childTnLst>
                              <p:par>
                                <p:cTn id="87" presetClass="entr" nodeType="afterEffect" presetSubtype="32" presetID="4" grpId="18" fill="hold">
                                  <p:stCondLst>
                                    <p:cond delay="0"/>
                                  </p:stCondLst>
                                  <p:iterate type="el" backwards="0">
                                    <p:tmAbs val="0"/>
                                  </p:iterate>
                                  <p:childTnLst>
                                    <p:set>
                                      <p:cBhvr>
                                        <p:cTn id="88" fill="hold"/>
                                        <p:tgtEl>
                                          <p:spTgt spid="744"/>
                                        </p:tgtEl>
                                        <p:attrNameLst>
                                          <p:attrName>style.visibility</p:attrName>
                                        </p:attrNameLst>
                                      </p:cBhvr>
                                      <p:to>
                                        <p:strVal val="visible"/>
                                      </p:to>
                                    </p:set>
                                    <p:animEffect filter="box(out)" transition="in">
                                      <p:cBhvr>
                                        <p:cTn id="89" dur="300"/>
                                        <p:tgtEl>
                                          <p:spTgt spid="744"/>
                                        </p:tgtEl>
                                      </p:cBhvr>
                                    </p:animEffect>
                                  </p:childTnLst>
                                </p:cTn>
                              </p:par>
                            </p:childTnLst>
                          </p:cTn>
                        </p:par>
                        <p:par>
                          <p:cTn id="90" fill="hold">
                            <p:stCondLst>
                              <p:cond delay="3000"/>
                            </p:stCondLst>
                            <p:childTnLst>
                              <p:par>
                                <p:cTn id="91" presetClass="entr" nodeType="afterEffect" presetSubtype="32" presetID="4" grpId="19" fill="hold">
                                  <p:stCondLst>
                                    <p:cond delay="0"/>
                                  </p:stCondLst>
                                  <p:iterate type="el" backwards="0">
                                    <p:tmAbs val="0"/>
                                  </p:iterate>
                                  <p:childTnLst>
                                    <p:set>
                                      <p:cBhvr>
                                        <p:cTn id="92" fill="hold"/>
                                        <p:tgtEl>
                                          <p:spTgt spid="747"/>
                                        </p:tgtEl>
                                        <p:attrNameLst>
                                          <p:attrName>style.visibility</p:attrName>
                                        </p:attrNameLst>
                                      </p:cBhvr>
                                      <p:to>
                                        <p:strVal val="visible"/>
                                      </p:to>
                                    </p:set>
                                    <p:animEffect filter="box(out)" transition="in">
                                      <p:cBhvr>
                                        <p:cTn id="93" dur="300"/>
                                        <p:tgtEl>
                                          <p:spTgt spid="747"/>
                                        </p:tgtEl>
                                      </p:cBhvr>
                                    </p:animEffect>
                                  </p:childTnLst>
                                </p:cTn>
                              </p:par>
                            </p:childTnLst>
                          </p:cTn>
                        </p:par>
                        <p:par>
                          <p:cTn id="94" fill="hold">
                            <p:stCondLst>
                              <p:cond delay="0"/>
                            </p:stCondLst>
                            <p:childTnLst>
                              <p:par>
                                <p:cTn id="95" presetClass="emph" nodeType="afterEffect" presetSubtype="0" presetID="32" grpId="20" repeatCount="2000" fill="hold">
                                  <p:stCondLst>
                                    <p:cond delay="0"/>
                                  </p:stCondLst>
                                  <p:childTnLst>
                                    <p:animRot by="300000">
                                      <p:cBhvr>
                                        <p:cTn id="96" dur="50" fill="hold">
                                          <p:stCondLst>
                                            <p:cond delay="0"/>
                                          </p:stCondLst>
                                        </p:cTn>
                                        <p:tgtEl>
                                          <p:spTgt spid="718"/>
                                        </p:tgtEl>
                                        <p:attrNameLst>
                                          <p:attrName>r</p:attrName>
                                        </p:attrNameLst>
                                      </p:cBhvr>
                                    </p:animRot>
                                    <p:animRot by="-600000">
                                      <p:cBhvr>
                                        <p:cTn id="97" dur="100" fill="hold">
                                          <p:stCondLst>
                                            <p:cond delay="100"/>
                                          </p:stCondLst>
                                        </p:cTn>
                                        <p:tgtEl>
                                          <p:spTgt spid="718"/>
                                        </p:tgtEl>
                                        <p:attrNameLst>
                                          <p:attrName>r</p:attrName>
                                        </p:attrNameLst>
                                      </p:cBhvr>
                                    </p:animRot>
                                    <p:animRot by="600000">
                                      <p:cBhvr>
                                        <p:cTn id="98" dur="100" fill="hold">
                                          <p:stCondLst>
                                            <p:cond delay="200"/>
                                          </p:stCondLst>
                                        </p:cTn>
                                        <p:tgtEl>
                                          <p:spTgt spid="718"/>
                                        </p:tgtEl>
                                        <p:attrNameLst>
                                          <p:attrName>r</p:attrName>
                                        </p:attrNameLst>
                                      </p:cBhvr>
                                    </p:animRot>
                                    <p:animRot by="-600000">
                                      <p:cBhvr>
                                        <p:cTn id="99" dur="100" fill="hold">
                                          <p:stCondLst>
                                            <p:cond delay="300"/>
                                          </p:stCondLst>
                                        </p:cTn>
                                        <p:tgtEl>
                                          <p:spTgt spid="718"/>
                                        </p:tgtEl>
                                        <p:attrNameLst>
                                          <p:attrName>r</p:attrName>
                                        </p:attrNameLst>
                                      </p:cBhvr>
                                    </p:animRot>
                                    <p:animRot by="300000">
                                      <p:cBhvr>
                                        <p:cTn id="100" dur="100" fill="hold">
                                          <p:stCondLst>
                                            <p:cond delay="400"/>
                                          </p:stCondLst>
                                        </p:cTn>
                                        <p:tgtEl>
                                          <p:spTgt spid="718"/>
                                        </p:tgtEl>
                                        <p:attrNameLst>
                                          <p:attrName>r</p:attrName>
                                        </p:attrNameLst>
                                      </p:cBhvr>
                                    </p:animRot>
                                  </p:childTnLst>
                                </p:cTn>
                              </p:par>
                            </p:childTnLst>
                          </p:cTn>
                        </p:par>
                        <p:par>
                          <p:cTn id="101" fill="hold">
                            <p:stCondLst>
                              <p:cond delay="0"/>
                            </p:stCondLst>
                            <p:childTnLst>
                              <p:par>
                                <p:cTn id="102" presetClass="emph" nodeType="afterEffect" presetID="9" grpId="21" fill="hold">
                                  <p:stCondLst>
                                    <p:cond delay="0"/>
                                  </p:stCondLst>
                                  <p:childTnLst>
                                    <p:set>
                                      <p:cBhvr>
                                        <p:cTn id="103" dur="indefinite" fill="hold"/>
                                        <p:tgtEl>
                                          <p:spTgt spid="718"/>
                                        </p:tgtEl>
                                        <p:attrNameLst>
                                          <p:attrName>style.opacity</p:attrName>
                                        </p:attrNameLst>
                                      </p:cBhvr>
                                      <p:to>
                                        <p:strVal val="0.00"/>
                                      </p:to>
                                    </p:set>
                                    <p:animEffect filter="image" prLst="opacity: 0.00; ">
                                      <p:cBhvr>
                                        <p:cTn id="104" dur="indefinite" fill="hold"/>
                                        <p:tgtEl>
                                          <p:spTgt spid="718"/>
                                        </p:tgtEl>
                                      </p:cBhvr>
                                    </p:animEffect>
                                  </p:childTnLst>
                                </p:cTn>
                              </p:par>
                            </p:childTnLst>
                          </p:cTn>
                        </p:par>
                      </p:childTnLst>
                    </p:cTn>
                  </p:par>
                  <p:par>
                    <p:cTn id="105" fill="hold">
                      <p:stCondLst>
                        <p:cond delay="indefinite"/>
                      </p:stCondLst>
                      <p:childTnLst>
                        <p:par>
                          <p:cTn id="106" fill="hold">
                            <p:stCondLst>
                              <p:cond delay="0"/>
                            </p:stCondLst>
                            <p:childTnLst>
                              <p:par>
                                <p:cTn id="107" presetClass="entr" nodeType="clickEffect" presetID="9" grpId="22" fill="hold">
                                  <p:stCondLst>
                                    <p:cond delay="0"/>
                                  </p:stCondLst>
                                  <p:iterate type="el" backwards="0">
                                    <p:tmAbs val="0"/>
                                  </p:iterate>
                                  <p:childTnLst>
                                    <p:set>
                                      <p:cBhvr>
                                        <p:cTn id="108" fill="hold"/>
                                        <p:tgtEl>
                                          <p:spTgt spid="729"/>
                                        </p:tgtEl>
                                        <p:attrNameLst>
                                          <p:attrName>style.visibility</p:attrName>
                                        </p:attrNameLst>
                                      </p:cBhvr>
                                      <p:to>
                                        <p:strVal val="visible"/>
                                      </p:to>
                                    </p:set>
                                    <p:animEffect filter="dissolve" transition="in">
                                      <p:cBhvr>
                                        <p:cTn id="109" dur="800"/>
                                        <p:tgtEl>
                                          <p:spTgt spid="729"/>
                                        </p:tgtEl>
                                      </p:cBhvr>
                                    </p:animEffect>
                                  </p:childTnLst>
                                </p:cTn>
                              </p:par>
                            </p:childTnLst>
                          </p:cTn>
                        </p:par>
                        <p:par>
                          <p:cTn id="110" fill="hold">
                            <p:stCondLst>
                              <p:cond delay="800"/>
                            </p:stCondLst>
                            <p:childTnLst>
                              <p:par>
                                <p:cTn id="111" presetClass="entr" nodeType="afterEffect" presetSubtype="8" presetID="2" grpId="23" fill="hold">
                                  <p:stCondLst>
                                    <p:cond delay="0"/>
                                  </p:stCondLst>
                                  <p:iterate type="lt" backwards="0">
                                    <p:tmAbs val="0"/>
                                  </p:iterate>
                                  <p:childTnLst>
                                    <p:set>
                                      <p:cBhvr>
                                        <p:cTn id="112" fill="hold"/>
                                        <p:tgtEl>
                                          <p:spTgt spid="730"/>
                                        </p:tgtEl>
                                        <p:attrNameLst>
                                          <p:attrName>style.visibility</p:attrName>
                                        </p:attrNameLst>
                                      </p:cBhvr>
                                      <p:to>
                                        <p:strVal val="visible"/>
                                      </p:to>
                                    </p:set>
                                    <p:anim calcmode="lin" valueType="num">
                                      <p:cBhvr>
                                        <p:cTn id="113" dur="1000" fill="hold"/>
                                        <p:tgtEl>
                                          <p:spTgt spid="730"/>
                                        </p:tgtEl>
                                        <p:attrNameLst>
                                          <p:attrName>ppt_x</p:attrName>
                                        </p:attrNameLst>
                                      </p:cBhvr>
                                      <p:tavLst>
                                        <p:tav tm="0">
                                          <p:val>
                                            <p:strVal val="0-#ppt_w/2"/>
                                          </p:val>
                                        </p:tav>
                                        <p:tav tm="100000">
                                          <p:val>
                                            <p:strVal val="#ppt_x"/>
                                          </p:val>
                                        </p:tav>
                                      </p:tavLst>
                                    </p:anim>
                                    <p:anim calcmode="lin" valueType="num">
                                      <p:cBhvr>
                                        <p:cTn id="114" dur="1000" fill="hold"/>
                                        <p:tgtEl>
                                          <p:spTgt spid="730"/>
                                        </p:tgtEl>
                                        <p:attrNameLst>
                                          <p:attrName>ppt_y</p:attrName>
                                        </p:attrNameLst>
                                      </p:cBhvr>
                                      <p:tavLst>
                                        <p:tav tm="0">
                                          <p:val>
                                            <p:strVal val="#ppt_y"/>
                                          </p:val>
                                        </p:tav>
                                        <p:tav tm="100000">
                                          <p:val>
                                            <p:strVal val="#ppt_y"/>
                                          </p:val>
                                        </p:tav>
                                      </p:tavLst>
                                    </p:anim>
                                  </p:childTnLst>
                                </p:cTn>
                              </p:par>
                            </p:childTnLst>
                          </p:cTn>
                        </p:par>
                        <p:par>
                          <p:cTn id="115" fill="hold">
                            <p:stCondLst>
                              <p:cond delay="0"/>
                            </p:stCondLst>
                            <p:childTnLst>
                              <p:par>
                                <p:cTn id="116" presetClass="emph" nodeType="afterEffect" presetSubtype="0" presetID="35" grpId="24" repeatCount="4000" fill="hold">
                                  <p:stCondLst>
                                    <p:cond delay="0"/>
                                  </p:stCondLst>
                                  <p:childTnLst>
                                    <p:anim calcmode="discrete" valueType="str">
                                      <p:cBhvr>
                                        <p:cTn id="117" dur="700" fill="hold"/>
                                        <p:tgtEl>
                                          <p:spTgt spid="710"/>
                                        </p:tgtEl>
                                        <p:attrNameLst>
                                          <p:attrName>style.visibility</p:attrName>
                                        </p:attrNameLst>
                                      </p:cBhvr>
                                      <p:tavLst>
                                        <p:tav tm="0">
                                          <p:val>
                                            <p:strVal val="hidden"/>
                                          </p:val>
                                        </p:tav>
                                        <p:tav tm="50000">
                                          <p:val>
                                            <p:strVal val="visible"/>
                                          </p:val>
                                        </p:tav>
                                      </p:tavLst>
                                    </p:anim>
                                  </p:childTnLst>
                                </p:cTn>
                              </p:par>
                            </p:childTnLst>
                          </p:cTn>
                        </p:par>
                        <p:par>
                          <p:cTn id="118" fill="hold">
                            <p:stCondLst>
                              <p:cond delay="0"/>
                            </p:stCondLst>
                            <p:childTnLst>
                              <p:par>
                                <p:cTn id="119" presetClass="emph" nodeType="afterEffect" presetID="9" grpId="25" fill="hold">
                                  <p:stCondLst>
                                    <p:cond delay="0"/>
                                  </p:stCondLst>
                                  <p:childTnLst>
                                    <p:set>
                                      <p:cBhvr>
                                        <p:cTn id="120" dur="indefinite" fill="hold"/>
                                        <p:tgtEl>
                                          <p:spTgt spid="710"/>
                                        </p:tgtEl>
                                        <p:attrNameLst>
                                          <p:attrName>style.opacity</p:attrName>
                                        </p:attrNameLst>
                                      </p:cBhvr>
                                      <p:to>
                                        <p:strVal val="0.00"/>
                                      </p:to>
                                    </p:set>
                                    <p:animEffect filter="image" prLst="opacity: 0.00; ">
                                      <p:cBhvr>
                                        <p:cTn id="121" dur="indefinite" fill="hold"/>
                                        <p:tgtEl>
                                          <p:spTgt spid="710"/>
                                        </p:tgtEl>
                                      </p:cBhvr>
                                    </p:animEffect>
                                  </p:childTnLst>
                                </p:cTn>
                              </p:par>
                            </p:childTnLst>
                          </p:cTn>
                        </p:par>
                        <p:par>
                          <p:cTn id="122" fill="hold">
                            <p:stCondLst>
                              <p:cond delay="0"/>
                            </p:stCondLst>
                            <p:childTnLst>
                              <p:par>
                                <p:cTn id="123" presetClass="emph" nodeType="afterEffect" presetSubtype="0" presetID="35" grpId="26" repeatCount="4000" fill="hold">
                                  <p:stCondLst>
                                    <p:cond delay="0"/>
                                  </p:stCondLst>
                                  <p:childTnLst>
                                    <p:anim calcmode="discrete" valueType="str">
                                      <p:cBhvr>
                                        <p:cTn id="124" dur="700" fill="hold"/>
                                        <p:tgtEl>
                                          <p:spTgt spid="704"/>
                                        </p:tgtEl>
                                        <p:attrNameLst>
                                          <p:attrName>style.visibility</p:attrName>
                                        </p:attrNameLst>
                                      </p:cBhvr>
                                      <p:tavLst>
                                        <p:tav tm="0">
                                          <p:val>
                                            <p:strVal val="hidden"/>
                                          </p:val>
                                        </p:tav>
                                        <p:tav tm="50000">
                                          <p:val>
                                            <p:strVal val="visible"/>
                                          </p:val>
                                        </p:tav>
                                      </p:tavLst>
                                    </p:anim>
                                  </p:childTnLst>
                                </p:cTn>
                              </p:par>
                            </p:childTnLst>
                          </p:cTn>
                        </p:par>
                        <p:par>
                          <p:cTn id="125" fill="hold">
                            <p:stCondLst>
                              <p:cond delay="0"/>
                            </p:stCondLst>
                            <p:childTnLst>
                              <p:par>
                                <p:cTn id="126" presetClass="emph" nodeType="afterEffect" presetID="9" grpId="27" fill="hold">
                                  <p:stCondLst>
                                    <p:cond delay="0"/>
                                  </p:stCondLst>
                                  <p:childTnLst>
                                    <p:set>
                                      <p:cBhvr>
                                        <p:cTn id="127" dur="indefinite" fill="hold"/>
                                        <p:tgtEl>
                                          <p:spTgt spid="704"/>
                                        </p:tgtEl>
                                        <p:attrNameLst>
                                          <p:attrName>style.opacity</p:attrName>
                                        </p:attrNameLst>
                                      </p:cBhvr>
                                      <p:to>
                                        <p:strVal val="0.00"/>
                                      </p:to>
                                    </p:set>
                                    <p:animEffect filter="image" prLst="opacity: 0.00; ">
                                      <p:cBhvr>
                                        <p:cTn id="128" dur="indefinite" fill="hold"/>
                                        <p:tgtEl>
                                          <p:spTgt spid="704"/>
                                        </p:tgtEl>
                                      </p:cBhvr>
                                    </p:animEffect>
                                  </p:childTnLst>
                                </p:cTn>
                              </p:par>
                            </p:childTnLst>
                          </p:cTn>
                        </p:par>
                        <p:par>
                          <p:cTn id="129" fill="hold">
                            <p:stCondLst>
                              <p:cond delay="0"/>
                            </p:stCondLst>
                            <p:childTnLst>
                              <p:par>
                                <p:cTn id="130" presetClass="emph" nodeType="afterEffect" presetSubtype="0" presetID="35" grpId="28" repeatCount="4000" fill="hold">
                                  <p:stCondLst>
                                    <p:cond delay="0"/>
                                  </p:stCondLst>
                                  <p:childTnLst>
                                    <p:anim calcmode="discrete" valueType="str">
                                      <p:cBhvr>
                                        <p:cTn id="131" dur="700" fill="hold"/>
                                        <p:tgtEl>
                                          <p:spTgt spid="698"/>
                                        </p:tgtEl>
                                        <p:attrNameLst>
                                          <p:attrName>style.visibility</p:attrName>
                                        </p:attrNameLst>
                                      </p:cBhvr>
                                      <p:tavLst>
                                        <p:tav tm="0">
                                          <p:val>
                                            <p:strVal val="hidden"/>
                                          </p:val>
                                        </p:tav>
                                        <p:tav tm="50000">
                                          <p:val>
                                            <p:strVal val="visible"/>
                                          </p:val>
                                        </p:tav>
                                      </p:tavLst>
                                    </p:anim>
                                  </p:childTnLst>
                                </p:cTn>
                              </p:par>
                            </p:childTnLst>
                          </p:cTn>
                        </p:par>
                        <p:par>
                          <p:cTn id="132" fill="hold">
                            <p:stCondLst>
                              <p:cond delay="0"/>
                            </p:stCondLst>
                            <p:childTnLst>
                              <p:par>
                                <p:cTn id="133" presetClass="emph" nodeType="afterEffect" presetID="9" grpId="29" fill="hold">
                                  <p:stCondLst>
                                    <p:cond delay="0"/>
                                  </p:stCondLst>
                                  <p:childTnLst>
                                    <p:set>
                                      <p:cBhvr>
                                        <p:cTn id="134" dur="indefinite" fill="hold"/>
                                        <p:tgtEl>
                                          <p:spTgt spid="698"/>
                                        </p:tgtEl>
                                        <p:attrNameLst>
                                          <p:attrName>style.opacity</p:attrName>
                                        </p:attrNameLst>
                                      </p:cBhvr>
                                      <p:to>
                                        <p:strVal val="0.00"/>
                                      </p:to>
                                    </p:set>
                                    <p:animEffect filter="image" prLst="opacity: 0.00; ">
                                      <p:cBhvr>
                                        <p:cTn id="135" dur="indefinite" fill="hold"/>
                                        <p:tgtEl>
                                          <p:spTgt spid="698"/>
                                        </p:tgtEl>
                                      </p:cBhvr>
                                    </p:animEffect>
                                  </p:childTnLst>
                                </p:cTn>
                              </p:par>
                            </p:childTnLst>
                          </p:cTn>
                        </p:par>
                        <p:par>
                          <p:cTn id="136" fill="hold">
                            <p:stCondLst>
                              <p:cond delay="0"/>
                            </p:stCondLst>
                            <p:childTnLst>
                              <p:par>
                                <p:cTn id="137" presetClass="emph" nodeType="afterEffect" presetSubtype="0" presetID="35" grpId="30" repeatCount="4000" fill="hold">
                                  <p:stCondLst>
                                    <p:cond delay="0"/>
                                  </p:stCondLst>
                                  <p:childTnLst>
                                    <p:anim calcmode="discrete" valueType="str">
                                      <p:cBhvr>
                                        <p:cTn id="138" dur="700" fill="hold"/>
                                        <p:tgtEl>
                                          <p:spTgt spid="692"/>
                                        </p:tgtEl>
                                        <p:attrNameLst>
                                          <p:attrName>style.visibility</p:attrName>
                                        </p:attrNameLst>
                                      </p:cBhvr>
                                      <p:tavLst>
                                        <p:tav tm="0">
                                          <p:val>
                                            <p:strVal val="hidden"/>
                                          </p:val>
                                        </p:tav>
                                        <p:tav tm="50000">
                                          <p:val>
                                            <p:strVal val="visible"/>
                                          </p:val>
                                        </p:tav>
                                      </p:tavLst>
                                    </p:anim>
                                  </p:childTnLst>
                                </p:cTn>
                              </p:par>
                            </p:childTnLst>
                          </p:cTn>
                        </p:par>
                        <p:par>
                          <p:cTn id="139" fill="hold">
                            <p:stCondLst>
                              <p:cond delay="0"/>
                            </p:stCondLst>
                            <p:childTnLst>
                              <p:par>
                                <p:cTn id="140" presetClass="emph" nodeType="afterEffect" presetID="9" grpId="31" fill="hold">
                                  <p:stCondLst>
                                    <p:cond delay="0"/>
                                  </p:stCondLst>
                                  <p:childTnLst>
                                    <p:set>
                                      <p:cBhvr>
                                        <p:cTn id="141" dur="indefinite" fill="hold"/>
                                        <p:tgtEl>
                                          <p:spTgt spid="692"/>
                                        </p:tgtEl>
                                        <p:attrNameLst>
                                          <p:attrName>style.opacity</p:attrName>
                                        </p:attrNameLst>
                                      </p:cBhvr>
                                      <p:to>
                                        <p:strVal val="0.00"/>
                                      </p:to>
                                    </p:set>
                                    <p:animEffect filter="image" prLst="opacity: 0.00; ">
                                      <p:cBhvr>
                                        <p:cTn id="142" dur="indefinite" fill="hold"/>
                                        <p:tgtEl>
                                          <p:spTgt spid="692"/>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9" grpId="32" fill="hold">
                                  <p:stCondLst>
                                    <p:cond delay="0"/>
                                  </p:stCondLst>
                                  <p:iterate type="el" backwards="0">
                                    <p:tmAbs val="0"/>
                                  </p:iterate>
                                  <p:childTnLst>
                                    <p:set>
                                      <p:cBhvr>
                                        <p:cTn id="146" fill="hold"/>
                                        <p:tgtEl>
                                          <p:spTgt spid="731"/>
                                        </p:tgtEl>
                                        <p:attrNameLst>
                                          <p:attrName>style.visibility</p:attrName>
                                        </p:attrNameLst>
                                      </p:cBhvr>
                                      <p:to>
                                        <p:strVal val="visible"/>
                                      </p:to>
                                    </p:set>
                                    <p:animEffect filter="dissolve" transition="in">
                                      <p:cBhvr>
                                        <p:cTn id="147" dur="800"/>
                                        <p:tgtEl>
                                          <p:spTgt spid="731"/>
                                        </p:tgtEl>
                                      </p:cBhvr>
                                    </p:animEffect>
                                  </p:childTnLst>
                                </p:cTn>
                              </p:par>
                            </p:childTnLst>
                          </p:cTn>
                        </p:par>
                        <p:par>
                          <p:cTn id="148" fill="hold">
                            <p:stCondLst>
                              <p:cond delay="800"/>
                            </p:stCondLst>
                            <p:childTnLst>
                              <p:par>
                                <p:cTn id="149" presetClass="entr" nodeType="afterEffect" presetSubtype="8" presetID="2" grpId="33" fill="hold">
                                  <p:stCondLst>
                                    <p:cond delay="0"/>
                                  </p:stCondLst>
                                  <p:iterate type="lt" backwards="0">
                                    <p:tmAbs val="0"/>
                                  </p:iterate>
                                  <p:childTnLst>
                                    <p:set>
                                      <p:cBhvr>
                                        <p:cTn id="150" fill="hold"/>
                                        <p:tgtEl>
                                          <p:spTgt spid="732"/>
                                        </p:tgtEl>
                                        <p:attrNameLst>
                                          <p:attrName>style.visibility</p:attrName>
                                        </p:attrNameLst>
                                      </p:cBhvr>
                                      <p:to>
                                        <p:strVal val="visible"/>
                                      </p:to>
                                    </p:set>
                                    <p:anim calcmode="lin" valueType="num">
                                      <p:cBhvr>
                                        <p:cTn id="151" dur="1000" fill="hold"/>
                                        <p:tgtEl>
                                          <p:spTgt spid="732"/>
                                        </p:tgtEl>
                                        <p:attrNameLst>
                                          <p:attrName>ppt_x</p:attrName>
                                        </p:attrNameLst>
                                      </p:cBhvr>
                                      <p:tavLst>
                                        <p:tav tm="0">
                                          <p:val>
                                            <p:strVal val="0-#ppt_w/2"/>
                                          </p:val>
                                        </p:tav>
                                        <p:tav tm="100000">
                                          <p:val>
                                            <p:strVal val="#ppt_x"/>
                                          </p:val>
                                        </p:tav>
                                      </p:tavLst>
                                    </p:anim>
                                    <p:anim calcmode="lin" valueType="num">
                                      <p:cBhvr>
                                        <p:cTn id="152" dur="1000" fill="hold"/>
                                        <p:tgtEl>
                                          <p:spTgt spid="732"/>
                                        </p:tgtEl>
                                        <p:attrNameLst>
                                          <p:attrName>ppt_y</p:attrName>
                                        </p:attrNameLst>
                                      </p:cBhvr>
                                      <p:tavLst>
                                        <p:tav tm="0">
                                          <p:val>
                                            <p:strVal val="#ppt_y"/>
                                          </p:val>
                                        </p:tav>
                                        <p:tav tm="100000">
                                          <p:val>
                                            <p:strVal val="#ppt_y"/>
                                          </p:val>
                                        </p:tav>
                                      </p:tavLst>
                                    </p:anim>
                                  </p:childTnLst>
                                </p:cTn>
                              </p:par>
                            </p:childTnLst>
                          </p:cTn>
                        </p:par>
                        <p:par>
                          <p:cTn id="153" fill="hold">
                            <p:stCondLst>
                              <p:cond delay="1800"/>
                            </p:stCondLst>
                            <p:childTnLst>
                              <p:par>
                                <p:cTn id="154" presetClass="entr" nodeType="afterEffect" presetSubtype="32" presetID="4" grpId="34" fill="hold">
                                  <p:stCondLst>
                                    <p:cond delay="0"/>
                                  </p:stCondLst>
                                  <p:iterate type="el" backwards="0">
                                    <p:tmAbs val="0"/>
                                  </p:iterate>
                                  <p:childTnLst>
                                    <p:set>
                                      <p:cBhvr>
                                        <p:cTn id="155" fill="hold"/>
                                        <p:tgtEl>
                                          <p:spTgt spid="723"/>
                                        </p:tgtEl>
                                        <p:attrNameLst>
                                          <p:attrName>style.visibility</p:attrName>
                                        </p:attrNameLst>
                                      </p:cBhvr>
                                      <p:to>
                                        <p:strVal val="visible"/>
                                      </p:to>
                                    </p:set>
                                    <p:animEffect filter="box(out)" transition="in">
                                      <p:cBhvr>
                                        <p:cTn id="156" dur="100"/>
                                        <p:tgtEl>
                                          <p:spTgt spid="723"/>
                                        </p:tgtEl>
                                      </p:cBhvr>
                                    </p:animEffect>
                                  </p:childTnLst>
                                </p:cTn>
                              </p:par>
                            </p:childTnLst>
                          </p:cTn>
                        </p:par>
                        <p:par>
                          <p:cTn id="157" fill="hold">
                            <p:stCondLst>
                              <p:cond delay="1900"/>
                            </p:stCondLst>
                            <p:childTnLst>
                              <p:par>
                                <p:cTn id="158" presetClass="entr" nodeType="afterEffect" presetSubtype="32" presetID="4" grpId="35" fill="hold">
                                  <p:stCondLst>
                                    <p:cond delay="0"/>
                                  </p:stCondLst>
                                  <p:iterate type="el" backwards="0">
                                    <p:tmAbs val="0"/>
                                  </p:iterate>
                                  <p:childTnLst>
                                    <p:set>
                                      <p:cBhvr>
                                        <p:cTn id="159" fill="hold"/>
                                        <p:tgtEl>
                                          <p:spTgt spid="726"/>
                                        </p:tgtEl>
                                        <p:attrNameLst>
                                          <p:attrName>style.visibility</p:attrName>
                                        </p:attrNameLst>
                                      </p:cBhvr>
                                      <p:to>
                                        <p:strVal val="visible"/>
                                      </p:to>
                                    </p:set>
                                    <p:animEffect filter="box(out)" transition="in">
                                      <p:cBhvr>
                                        <p:cTn id="160" dur="100"/>
                                        <p:tgtEl>
                                          <p:spTgt spid="726"/>
                                        </p:tgtEl>
                                      </p:cBhvr>
                                    </p:animEffect>
                                  </p:childTnLst>
                                </p:cTn>
                              </p:par>
                            </p:childTnLst>
                          </p:cTn>
                        </p:par>
                        <p:par>
                          <p:cTn id="161" fill="hold">
                            <p:stCondLst>
                              <p:cond delay="2000"/>
                            </p:stCondLst>
                            <p:childTnLst>
                              <p:par>
                                <p:cTn id="162" presetClass="entr" nodeType="afterEffect" presetSubtype="32" presetID="4" grpId="36" fill="hold">
                                  <p:stCondLst>
                                    <p:cond delay="0"/>
                                  </p:stCondLst>
                                  <p:iterate type="el" backwards="0">
                                    <p:tmAbs val="0"/>
                                  </p:iterate>
                                  <p:childTnLst>
                                    <p:set>
                                      <p:cBhvr>
                                        <p:cTn id="163" fill="hold"/>
                                        <p:tgtEl>
                                          <p:spTgt spid="724"/>
                                        </p:tgtEl>
                                        <p:attrNameLst>
                                          <p:attrName>style.visibility</p:attrName>
                                        </p:attrNameLst>
                                      </p:cBhvr>
                                      <p:to>
                                        <p:strVal val="visible"/>
                                      </p:to>
                                    </p:set>
                                    <p:animEffect filter="box(out)" transition="in">
                                      <p:cBhvr>
                                        <p:cTn id="164" dur="100"/>
                                        <p:tgtEl>
                                          <p:spTgt spid="724"/>
                                        </p:tgtEl>
                                      </p:cBhvr>
                                    </p:animEffect>
                                  </p:childTnLst>
                                </p:cTn>
                              </p:par>
                            </p:childTnLst>
                          </p:cTn>
                        </p:par>
                        <p:par>
                          <p:cTn id="165" fill="hold">
                            <p:stCondLst>
                              <p:cond delay="2100"/>
                            </p:stCondLst>
                            <p:childTnLst>
                              <p:par>
                                <p:cTn id="166" presetClass="entr" nodeType="afterEffect" presetSubtype="32" presetID="4" grpId="37" fill="hold">
                                  <p:stCondLst>
                                    <p:cond delay="0"/>
                                  </p:stCondLst>
                                  <p:iterate type="el" backwards="0">
                                    <p:tmAbs val="0"/>
                                  </p:iterate>
                                  <p:childTnLst>
                                    <p:set>
                                      <p:cBhvr>
                                        <p:cTn id="167" fill="hold"/>
                                        <p:tgtEl>
                                          <p:spTgt spid="725"/>
                                        </p:tgtEl>
                                        <p:attrNameLst>
                                          <p:attrName>style.visibility</p:attrName>
                                        </p:attrNameLst>
                                      </p:cBhvr>
                                      <p:to>
                                        <p:strVal val="visible"/>
                                      </p:to>
                                    </p:set>
                                    <p:animEffect filter="box(out)" transition="in">
                                      <p:cBhvr>
                                        <p:cTn id="168" dur="1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7" grpId="4"/>
      <p:bldP build="whole" bldLvl="1" animBg="1" rev="0" advAuto="0" spid="692" grpId="11"/>
      <p:bldP build="whole" bldLvl="1" animBg="1" rev="0" advAuto="0" spid="710" grpId="3"/>
      <p:bldP build="whole" bldLvl="1" animBg="1" rev="0" advAuto="0" spid="718" grpId="20"/>
      <p:bldP build="whole" bldLvl="1" animBg="1" rev="0" advAuto="0" spid="718" grpId="21"/>
      <p:bldP build="whole" bldLvl="1" animBg="1" rev="0" advAuto="0" spid="724" grpId="36"/>
      <p:bldP build="whole" bldLvl="1" animBg="1" rev="0" advAuto="0" spid="695" grpId="10"/>
      <p:bldP build="whole" bldLvl="1" animBg="1" rev="0" advAuto="0" spid="713" grpId="6"/>
      <p:bldP build="whole" bldLvl="1" animBg="1" rev="0" advAuto="0" spid="728" grpId="14"/>
      <p:bldP build="whole" bldLvl="1" animBg="1" rev="0" advAuto="0" spid="689" grpId="12"/>
      <p:bldP build="whole" bldLvl="1" animBg="1" rev="0" advAuto="0" spid="732" grpId="33"/>
      <p:bldP build="whole" bldLvl="1" animBg="1" rev="0" advAuto="0" spid="722" grpId="1"/>
      <p:bldP build="whole" bldLvl="1" animBg="1" rev="0" advAuto="0" spid="692" grpId="30"/>
      <p:bldP build="whole" bldLvl="1" animBg="1" rev="0" advAuto="0" spid="692" grpId="31"/>
      <p:bldP build="whole" bldLvl="1" animBg="1" rev="0" advAuto="0" spid="725" grpId="37"/>
      <p:bldP build="whole" bldLvl="1" animBg="1" rev="0" advAuto="0" spid="710" grpId="24"/>
      <p:bldP build="whole" bldLvl="1" animBg="1" rev="0" advAuto="0" spid="710" grpId="25"/>
      <p:bldP build="whole" bldLvl="1" animBg="1" rev="0" advAuto="0" spid="747" grpId="19"/>
      <p:bldP build="whole" bldLvl="1" animBg="1" rev="0" advAuto="0" spid="741" grpId="17"/>
      <p:bldP build="whole" bldLvl="1" animBg="1" rev="0" advAuto="0" spid="735" grpId="15"/>
      <p:bldP build="whole" bldLvl="1" animBg="1" rev="0" advAuto="0" spid="727" grpId="13"/>
      <p:bldP build="whole" bldLvl="1" animBg="1" rev="0" advAuto="0" spid="704" grpId="7"/>
      <p:bldP build="whole" bldLvl="1" animBg="1" rev="0" advAuto="0" spid="729" grpId="22"/>
      <p:bldP build="whole" bldLvl="1" animBg="1" rev="0" advAuto="0" spid="730" grpId="23"/>
      <p:bldP build="whole" bldLvl="1" animBg="1" rev="0" advAuto="0" spid="748" grpId="2"/>
      <p:bldP build="whole" bldLvl="1" animBg="1" rev="0" advAuto="0" spid="726" grpId="35"/>
      <p:bldP build="whole" bldLvl="1" animBg="1" rev="0" advAuto="0" spid="698" grpId="9"/>
      <p:bldP build="whole" bldLvl="1" animBg="1" rev="0" advAuto="0" spid="701" grpId="8"/>
      <p:bldP build="whole" bldLvl="1" animBg="1" rev="0" advAuto="0" spid="704" grpId="26"/>
      <p:bldP build="whole" bldLvl="1" animBg="1" rev="0" advAuto="0" spid="704" grpId="27"/>
      <p:bldP build="whole" bldLvl="1" animBg="1" rev="0" advAuto="0" spid="723" grpId="34"/>
      <p:bldP build="whole" bldLvl="1" animBg="1" rev="0" advAuto="0" spid="718" grpId="5"/>
      <p:bldP build="whole" bldLvl="1" animBg="1" rev="0" advAuto="0" spid="744" grpId="18"/>
      <p:bldP build="whole" bldLvl="1" animBg="1" rev="0" advAuto="0" spid="698" grpId="28"/>
      <p:bldP build="whole" bldLvl="1" animBg="1" rev="0" advAuto="0" spid="698" grpId="29"/>
      <p:bldP build="whole" bldLvl="1" animBg="1" rev="0" advAuto="0" spid="738" grpId="16"/>
      <p:bldP build="whole" bldLvl="1" animBg="1" rev="0" advAuto="0" spid="731" grpId="3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750" name="Title 6"/>
          <p:cNvSpPr txBox="1"/>
          <p:nvPr>
            <p:ph type="title"/>
          </p:nvPr>
        </p:nvSpPr>
        <p:spPr>
          <a:xfrm>
            <a:off x="6456204" y="865893"/>
            <a:ext cx="11471592" cy="1288881"/>
          </a:xfrm>
          <a:prstGeom prst="rect">
            <a:avLst/>
          </a:prstGeom>
        </p:spPr>
        <p:txBody>
          <a:bodyPr/>
          <a:lstStyle>
            <a:lvl1pPr algn="ctr">
              <a:defRPr sz="8000">
                <a:solidFill>
                  <a:srgbClr val="66C2FF"/>
                </a:solidFill>
              </a:defRPr>
            </a:lvl1pPr>
          </a:lstStyle>
          <a:p>
            <a:pPr/>
            <a:r>
              <a:t>Exercise</a:t>
            </a:r>
          </a:p>
        </p:txBody>
      </p:sp>
      <p:pic>
        <p:nvPicPr>
          <p:cNvPr id="751"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756" name="Group"/>
          <p:cNvGrpSpPr/>
          <p:nvPr/>
        </p:nvGrpSpPr>
        <p:grpSpPr>
          <a:xfrm>
            <a:off x="1270000" y="2408166"/>
            <a:ext cx="13522256" cy="11218277"/>
            <a:chOff x="0" y="0"/>
            <a:chExt cx="13522255" cy="11218275"/>
          </a:xfrm>
        </p:grpSpPr>
        <p:sp>
          <p:nvSpPr>
            <p:cNvPr id="752" name="Rectangle"/>
            <p:cNvSpPr/>
            <p:nvPr/>
          </p:nvSpPr>
          <p:spPr>
            <a:xfrm>
              <a:off x="0" y="0"/>
              <a:ext cx="13522256" cy="11218276"/>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700">
                  <a:solidFill>
                    <a:srgbClr val="FFFFFF"/>
                  </a:solidFill>
                  <a:latin typeface="+mn-lt"/>
                  <a:ea typeface="+mn-ea"/>
                  <a:cs typeface="+mn-cs"/>
                  <a:sym typeface="DIN Condensed"/>
                </a:defRPr>
              </a:pPr>
            </a:p>
          </p:txBody>
        </p:sp>
        <p:sp>
          <p:nvSpPr>
            <p:cNvPr id="753" name="const (…"/>
            <p:cNvSpPr/>
            <p:nvPr/>
          </p:nvSpPr>
          <p:spPr>
            <a:xfrm>
              <a:off x="809668" y="394462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56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p>
            <a:p>
              <a:pPr lvl="1">
                <a:spcBef>
                  <a:spcPts val="0"/>
                </a:spcBef>
                <a:defRPr sz="5600">
                  <a:solidFill>
                    <a:srgbClr val="FFFFFF"/>
                  </a:solidFill>
                  <a:latin typeface="Meslo LG M for Powerline"/>
                  <a:ea typeface="Meslo LG M for Powerline"/>
                  <a:cs typeface="Meslo LG M for Powerline"/>
                  <a:sym typeface="Meslo LG M for Powerline"/>
                </a:defRPr>
              </a:pPr>
              <a:r>
                <a:t>  t </a:t>
              </a:r>
              <a:r>
                <a:rPr>
                  <a:solidFill>
                    <a:srgbClr val="C88FEC"/>
                  </a:solidFill>
                </a:rPr>
                <a:t>T</a:t>
              </a:r>
              <a:r>
                <a:t> = </a:t>
              </a:r>
              <a:r>
                <a:rPr>
                  <a:solidFill>
                    <a:schemeClr val="accent3"/>
                  </a:solidFill>
                </a:rPr>
                <a:t>1</a:t>
              </a:r>
              <a:r>
                <a:t>;</a:t>
              </a:r>
            </a:p>
            <a:p>
              <a:pPr>
                <a:spcBef>
                  <a:spcPts val="0"/>
                </a:spcBef>
                <a:defRPr sz="5600">
                  <a:solidFill>
                    <a:srgbClr val="FFFFFF"/>
                  </a:solidFill>
                  <a:latin typeface="Meslo LG M for Powerline"/>
                  <a:ea typeface="Meslo LG M for Powerline"/>
                  <a:cs typeface="Meslo LG M for Powerline"/>
                  <a:sym typeface="Meslo LG M for Powerline"/>
                </a:defRPr>
              </a:pPr>
              <a:r>
                <a:t>  n = </a:t>
              </a:r>
              <a:r>
                <a:rPr>
                  <a:solidFill>
                    <a:schemeClr val="accent3"/>
                  </a:solidFill>
                </a:rPr>
                <a:t>2 </a:t>
              </a:r>
              <a:r>
                <a:t>+ </a:t>
              </a:r>
              <a:r>
                <a:rPr>
                  <a:solidFill>
                    <a:schemeClr val="accent4">
                      <a:hueOff val="-667846"/>
                      <a:satOff val="2144"/>
                      <a:lumOff val="-5984"/>
                    </a:schemeClr>
                  </a:solidFill>
                </a:rPr>
                <a:t>t </a:t>
              </a:r>
              <a:r>
                <a:t>*</a:t>
              </a:r>
              <a:r>
                <a:rPr>
                  <a:solidFill>
                    <a:schemeClr val="accent4">
                      <a:hueOff val="-667846"/>
                      <a:satOff val="2144"/>
                      <a:lumOff val="-5984"/>
                    </a:schemeClr>
                  </a:solidFill>
                </a:rPr>
                <a:t> </a:t>
              </a:r>
              <a:r>
                <a:rPr>
                  <a:solidFill>
                    <a:schemeClr val="accent3"/>
                  </a:solidFill>
                </a:rPr>
                <a:t>'c'</a:t>
              </a:r>
              <a:r>
                <a:rPr>
                  <a:solidFill>
                    <a:schemeClr val="accent4">
                      <a:hueOff val="-667846"/>
                      <a:satOff val="2144"/>
                      <a:lumOff val="-5984"/>
                    </a:schemeClr>
                  </a:solidFill>
                </a:rPr>
                <a:t> </a:t>
              </a:r>
              <a:r>
                <a:t>*</a:t>
              </a:r>
              <a:r>
                <a:rPr>
                  <a:solidFill>
                    <a:schemeClr val="accent4">
                      <a:hueOff val="-667846"/>
                      <a:satOff val="2144"/>
                      <a:lumOff val="-5984"/>
                    </a:schemeClr>
                  </a:solidFill>
                </a:rPr>
                <a:t> </a:t>
              </a:r>
              <a:r>
                <a:rPr>
                  <a:solidFill>
                    <a:schemeClr val="accent3"/>
                  </a:solidFill>
                </a:rPr>
                <a:t>2.0 </a:t>
              </a:r>
              <a:r>
                <a:t>+</a:t>
              </a:r>
              <a:r>
                <a:rPr>
                  <a:solidFill>
                    <a:schemeClr val="accent4">
                      <a:hueOff val="-667846"/>
                      <a:satOff val="2144"/>
                      <a:lumOff val="-5984"/>
                    </a:schemeClr>
                  </a:solidFill>
                </a:rPr>
                <a:t> </a:t>
              </a:r>
              <a:r>
                <a:rPr>
                  <a:solidFill>
                    <a:schemeClr val="accent3"/>
                  </a:solidFill>
                </a:rPr>
                <a:t>35i</a:t>
              </a:r>
              <a:endParaRPr>
                <a:solidFill>
                  <a:schemeClr val="accent3"/>
                </a:solidFill>
              </a:endParaRPr>
            </a:p>
            <a:p>
              <a:pPr>
                <a:spcBef>
                  <a:spcPts val="0"/>
                </a:spcBef>
                <a:defRPr sz="5600">
                  <a:solidFill>
                    <a:srgbClr val="FFFFFF"/>
                  </a:solidFill>
                  <a:latin typeface="Meslo LG M for Powerline"/>
                  <a:ea typeface="Meslo LG M for Powerline"/>
                  <a:cs typeface="Meslo LG M for Powerline"/>
                  <a:sym typeface="Meslo LG M for Powerline"/>
                </a:defRPr>
              </a:pPr>
              <a:r>
                <a:t>  shift = </a:t>
              </a:r>
              <a:r>
                <a:rPr>
                  <a:solidFill>
                    <a:schemeClr val="accent3"/>
                  </a:solidFill>
                </a:rPr>
                <a:t>'a' </a:t>
              </a:r>
              <a:r>
                <a:t>&lt;&lt;</a:t>
              </a:r>
              <a:r>
                <a:rPr>
                  <a:solidFill>
                    <a:schemeClr val="accent3"/>
                  </a:solidFill>
                </a:rPr>
                <a:t> 4</a:t>
              </a:r>
            </a:p>
            <a:p>
              <a:pPr>
                <a:spcBef>
                  <a:spcPts val="0"/>
                </a:spcBef>
                <a:defRPr sz="5600">
                  <a:solidFill>
                    <a:srgbClr val="FFFFFF"/>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a:t>
              </a:r>
            </a:p>
          </p:txBody>
        </p:sp>
        <p:sp>
          <p:nvSpPr>
            <p:cNvPr id="754" name="type T complex128"/>
            <p:cNvSpPr/>
            <p:nvPr/>
          </p:nvSpPr>
          <p:spPr>
            <a:xfrm>
              <a:off x="809668" y="78084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5600">
                  <a:solidFill>
                    <a:schemeClr val="accent4">
                      <a:hueOff val="-667846"/>
                      <a:satOff val="2144"/>
                      <a:lumOff val="-5984"/>
                    </a:schemeClr>
                  </a:solidFill>
                  <a:latin typeface="Meslo LG M for Powerline"/>
                  <a:ea typeface="Meslo LG M for Powerline"/>
                  <a:cs typeface="Meslo LG M for Powerline"/>
                  <a:sym typeface="Meslo LG M for Powerline"/>
                </a:defRPr>
              </a:pPr>
              <a:r>
                <a:t>type </a:t>
              </a:r>
              <a:r>
                <a:rPr>
                  <a:solidFill>
                    <a:srgbClr val="FFFFFF"/>
                  </a:solidFill>
                </a:rPr>
                <a:t>T</a:t>
              </a:r>
              <a:r>
                <a:t> </a:t>
              </a:r>
              <a:r>
                <a:rPr>
                  <a:solidFill>
                    <a:srgbClr val="C88FEC"/>
                  </a:solidFill>
                </a:rPr>
                <a:t>complex128</a:t>
              </a:r>
            </a:p>
          </p:txBody>
        </p:sp>
        <p:sp>
          <p:nvSpPr>
            <p:cNvPr id="755" name="func main() {…"/>
            <p:cNvSpPr/>
            <p:nvPr/>
          </p:nvSpPr>
          <p:spPr>
            <a:xfrm>
              <a:off x="809668" y="855620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5600">
                  <a:solidFill>
                    <a:srgbClr val="FFFFFF"/>
                  </a:solidFill>
                  <a:latin typeface="Meslo LG M for Powerline"/>
                  <a:ea typeface="Meslo LG M for Powerline"/>
                  <a:cs typeface="Meslo LG M for Powerline"/>
                  <a:sym typeface="Meslo LG M for Powerline"/>
                </a:defRPr>
              </a:pPr>
              <a:r>
                <a:rPr>
                  <a:solidFill>
                    <a:schemeClr val="accent6">
                      <a:hueOff val="-1036173"/>
                      <a:satOff val="-3113"/>
                      <a:lumOff val="-7679"/>
                    </a:schemeClr>
                  </a:solidFill>
                </a:rPr>
                <a:t>func</a:t>
              </a:r>
              <a:r>
                <a:rPr>
                  <a:solidFill>
                    <a:schemeClr val="accent4">
                      <a:hueOff val="-667846"/>
                      <a:satOff val="2144"/>
                      <a:lumOff val="-5984"/>
                    </a:schemeClr>
                  </a:solidFill>
                </a:rPr>
                <a:t> </a:t>
              </a:r>
              <a:r>
                <a:rPr>
                  <a:solidFill>
                    <a:schemeClr val="accent1"/>
                  </a:solidFill>
                </a:rPr>
                <a:t>main</a:t>
              </a:r>
              <a:r>
                <a:t>()</a:t>
              </a:r>
              <a:r>
                <a:rPr>
                  <a:solidFill>
                    <a:schemeClr val="accent4">
                      <a:hueOff val="-667846"/>
                      <a:satOff val="2144"/>
                      <a:lumOff val="-5984"/>
                    </a:schemeClr>
                  </a:solidFill>
                </a:rPr>
                <a:t> </a:t>
              </a:r>
              <a:r>
                <a:t>{</a:t>
              </a:r>
              <a:endParaRPr>
                <a:solidFill>
                  <a:schemeClr val="accent4">
                    <a:hueOff val="-667846"/>
                    <a:satOff val="2144"/>
                    <a:lumOff val="-5984"/>
                  </a:schemeClr>
                </a:solidFill>
              </a:endParaRPr>
            </a:p>
            <a:p>
              <a:pPr>
                <a:spcBef>
                  <a:spcPts val="0"/>
                </a:spcBef>
                <a:defRPr sz="56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    </a:t>
              </a:r>
              <a:r>
                <a:t>fmt.</a:t>
              </a:r>
              <a:r>
                <a:rPr>
                  <a:solidFill>
                    <a:schemeClr val="accent1"/>
                  </a:solidFill>
                </a:rPr>
                <a:t>Println</a:t>
              </a:r>
              <a:r>
                <a:t>(</a:t>
              </a:r>
              <a:r>
                <a:rPr>
                  <a:solidFill>
                    <a:schemeClr val="accent3"/>
                  </a:solidFill>
                </a:rPr>
                <a:t>"%T\n"</a:t>
              </a:r>
              <a:r>
                <a:t>,</a:t>
              </a:r>
              <a:r>
                <a:rPr>
                  <a:solidFill>
                    <a:schemeClr val="accent4">
                      <a:hueOff val="-667846"/>
                      <a:satOff val="2144"/>
                      <a:lumOff val="-5984"/>
                    </a:schemeClr>
                  </a:solidFill>
                </a:rPr>
                <a:t> n</a:t>
              </a:r>
              <a:r>
                <a:t>)</a:t>
              </a:r>
            </a:p>
            <a:p>
              <a:pPr>
                <a:spcBef>
                  <a:spcPts val="0"/>
                </a:spcBef>
                <a:defRPr sz="56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    </a:t>
              </a:r>
              <a:r>
                <a:t>fmt.</a:t>
              </a:r>
              <a:r>
                <a:rPr>
                  <a:solidFill>
                    <a:schemeClr val="accent1"/>
                  </a:solidFill>
                </a:rPr>
                <a:t>Println</a:t>
              </a:r>
              <a:r>
                <a:t>(</a:t>
              </a:r>
              <a:r>
                <a:rPr>
                  <a:solidFill>
                    <a:schemeClr val="accent3"/>
                  </a:solidFill>
                </a:rPr>
                <a:t>"%T"</a:t>
              </a:r>
              <a:r>
                <a:t>,</a:t>
              </a:r>
              <a:r>
                <a:rPr>
                  <a:solidFill>
                    <a:schemeClr val="accent4">
                      <a:hueOff val="-667846"/>
                      <a:satOff val="2144"/>
                      <a:lumOff val="-5984"/>
                    </a:schemeClr>
                  </a:solidFill>
                </a:rPr>
                <a:t> shift</a:t>
              </a:r>
              <a:r>
                <a:t>)</a:t>
              </a:r>
              <a:endParaRPr>
                <a:solidFill>
                  <a:schemeClr val="accent4">
                    <a:hueOff val="-667846"/>
                    <a:satOff val="2144"/>
                    <a:lumOff val="-5984"/>
                  </a:schemeClr>
                </a:solidFill>
              </a:endParaRPr>
            </a:p>
            <a:p>
              <a:pPr>
                <a:spcBef>
                  <a:spcPts val="0"/>
                </a:spcBef>
                <a:defRPr sz="5600">
                  <a:solidFill>
                    <a:srgbClr val="FFFFFF"/>
                  </a:solidFill>
                  <a:latin typeface="Meslo LG M for Powerline"/>
                  <a:ea typeface="Meslo LG M for Powerline"/>
                  <a:cs typeface="Meslo LG M for Powerline"/>
                  <a:sym typeface="Meslo LG M for Powerline"/>
                </a:defRPr>
              </a:pPr>
              <a:r>
                <a:t>}</a:t>
              </a:r>
            </a:p>
          </p:txBody>
        </p:sp>
      </p:grpSp>
      <p:grpSp>
        <p:nvGrpSpPr>
          <p:cNvPr id="759" name="Group"/>
          <p:cNvGrpSpPr/>
          <p:nvPr/>
        </p:nvGrpSpPr>
        <p:grpSpPr>
          <a:xfrm>
            <a:off x="15400861" y="2436332"/>
            <a:ext cx="3621785" cy="3255336"/>
            <a:chOff x="0" y="0"/>
            <a:chExt cx="3621784" cy="3255334"/>
          </a:xfrm>
        </p:grpSpPr>
        <p:sp>
          <p:nvSpPr>
            <p:cNvPr id="757" name="Rectangle"/>
            <p:cNvSpPr/>
            <p:nvPr/>
          </p:nvSpPr>
          <p:spPr>
            <a:xfrm>
              <a:off x="0" y="0"/>
              <a:ext cx="3621785" cy="3255335"/>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58" name="main.T…"/>
            <p:cNvSpPr txBox="1"/>
            <p:nvPr/>
          </p:nvSpPr>
          <p:spPr>
            <a:xfrm>
              <a:off x="331136" y="378710"/>
              <a:ext cx="2959513" cy="24979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defRPr sz="5700">
                  <a:solidFill>
                    <a:srgbClr val="FFFFFF"/>
                  </a:solidFill>
                  <a:latin typeface="Meslo LG M for Powerline"/>
                  <a:ea typeface="Meslo LG M for Powerline"/>
                  <a:cs typeface="Meslo LG M for Powerline"/>
                  <a:sym typeface="Meslo LG M for Powerline"/>
                </a:defRPr>
              </a:pPr>
              <a:r>
                <a:t>main.T</a:t>
              </a:r>
            </a:p>
            <a:p>
              <a:pPr>
                <a:defRPr sz="5700">
                  <a:solidFill>
                    <a:srgbClr val="FFFFFF"/>
                  </a:solidFill>
                  <a:latin typeface="Meslo LG M for Powerline"/>
                  <a:ea typeface="Meslo LG M for Powerline"/>
                  <a:cs typeface="Meslo LG M for Powerline"/>
                  <a:sym typeface="Meslo LG M for Powerline"/>
                </a:defRPr>
              </a:pPr>
              <a:r>
                <a:t>int32</a:t>
              </a:r>
            </a:p>
          </p:txBody>
        </p:sp>
      </p:grpSp>
      <p:sp>
        <p:nvSpPr>
          <p:cNvPr id="760" name="Rectangle"/>
          <p:cNvSpPr/>
          <p:nvPr/>
        </p:nvSpPr>
        <p:spPr>
          <a:xfrm>
            <a:off x="2065744" y="2728004"/>
            <a:ext cx="7547093" cy="955726"/>
          </a:xfrm>
          <a:prstGeom prst="rect">
            <a:avLst/>
          </a:prstGeom>
          <a:ln w="889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61" name="Rectangle"/>
          <p:cNvSpPr/>
          <p:nvPr/>
        </p:nvSpPr>
        <p:spPr>
          <a:xfrm>
            <a:off x="2065744" y="4110035"/>
            <a:ext cx="12556473" cy="4694805"/>
          </a:xfrm>
          <a:prstGeom prst="rect">
            <a:avLst/>
          </a:prstGeom>
          <a:ln w="889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762" name="Rectangle"/>
          <p:cNvSpPr/>
          <p:nvPr/>
        </p:nvSpPr>
        <p:spPr>
          <a:xfrm>
            <a:off x="3752299" y="9996365"/>
            <a:ext cx="10516975" cy="1929085"/>
          </a:xfrm>
          <a:prstGeom prst="rect">
            <a:avLst/>
          </a:prstGeom>
          <a:ln w="889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756"/>
                                        </p:tgtEl>
                                        <p:attrNameLst>
                                          <p:attrName>style.visibility</p:attrName>
                                        </p:attrNameLst>
                                      </p:cBhvr>
                                      <p:to>
                                        <p:strVal val="visible"/>
                                      </p:to>
                                    </p:set>
                                    <p:anim calcmode="lin" valueType="num">
                                      <p:cBhvr>
                                        <p:cTn id="7" dur="800" fill="hold"/>
                                        <p:tgtEl>
                                          <p:spTgt spid="756"/>
                                        </p:tgtEl>
                                        <p:attrNameLst>
                                          <p:attrName>ppt_x</p:attrName>
                                        </p:attrNameLst>
                                      </p:cBhvr>
                                      <p:tavLst>
                                        <p:tav tm="0">
                                          <p:val>
                                            <p:strVal val="0-#ppt_w/2"/>
                                          </p:val>
                                        </p:tav>
                                        <p:tav tm="100000">
                                          <p:val>
                                            <p:strVal val="#ppt_x"/>
                                          </p:val>
                                        </p:tav>
                                      </p:tavLst>
                                    </p:anim>
                                    <p:anim calcmode="lin" valueType="num">
                                      <p:cBhvr>
                                        <p:cTn id="8" dur="800" fill="hold"/>
                                        <p:tgtEl>
                                          <p:spTgt spid="756"/>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Class="entr" nodeType="afterEffect" presetID="9" grpId="2" fill="hold">
                                  <p:stCondLst>
                                    <p:cond delay="0"/>
                                  </p:stCondLst>
                                  <p:iterate type="el" backwards="0">
                                    <p:tmAbs val="0"/>
                                  </p:iterate>
                                  <p:childTnLst>
                                    <p:set>
                                      <p:cBhvr>
                                        <p:cTn id="11" fill="hold"/>
                                        <p:tgtEl>
                                          <p:spTgt spid="760"/>
                                        </p:tgtEl>
                                        <p:attrNameLst>
                                          <p:attrName>style.visibility</p:attrName>
                                        </p:attrNameLst>
                                      </p:cBhvr>
                                      <p:to>
                                        <p:strVal val="visible"/>
                                      </p:to>
                                    </p:set>
                                    <p:animEffect filter="dissolve" transition="in">
                                      <p:cBhvr>
                                        <p:cTn id="12" dur="800"/>
                                        <p:tgtEl>
                                          <p:spTgt spid="760"/>
                                        </p:tgtEl>
                                      </p:cBhvr>
                                    </p:animEffect>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761"/>
                                        </p:tgtEl>
                                        <p:attrNameLst>
                                          <p:attrName>style.visibility</p:attrName>
                                        </p:attrNameLst>
                                      </p:cBhvr>
                                      <p:to>
                                        <p:strVal val="visible"/>
                                      </p:to>
                                    </p:set>
                                    <p:animEffect filter="dissolve" transition="in">
                                      <p:cBhvr>
                                        <p:cTn id="16" dur="800"/>
                                        <p:tgtEl>
                                          <p:spTgt spid="761"/>
                                        </p:tgtEl>
                                      </p:cBhvr>
                                    </p:animEffect>
                                  </p:childTnLst>
                                </p:cTn>
                              </p:par>
                            </p:childTnLst>
                          </p:cTn>
                        </p:par>
                        <p:par>
                          <p:cTn id="17" fill="hold">
                            <p:stCondLst>
                              <p:cond delay="2400"/>
                            </p:stCondLst>
                            <p:childTnLst>
                              <p:par>
                                <p:cTn id="18" presetClass="entr" nodeType="afterEffect" presetID="9" grpId="4" fill="hold">
                                  <p:stCondLst>
                                    <p:cond delay="0"/>
                                  </p:stCondLst>
                                  <p:iterate type="el" backwards="0">
                                    <p:tmAbs val="0"/>
                                  </p:iterate>
                                  <p:childTnLst>
                                    <p:set>
                                      <p:cBhvr>
                                        <p:cTn id="19" fill="hold"/>
                                        <p:tgtEl>
                                          <p:spTgt spid="762"/>
                                        </p:tgtEl>
                                        <p:attrNameLst>
                                          <p:attrName>style.visibility</p:attrName>
                                        </p:attrNameLst>
                                      </p:cBhvr>
                                      <p:to>
                                        <p:strVal val="visible"/>
                                      </p:to>
                                    </p:set>
                                    <p:animEffect filter="dissolve" transition="in">
                                      <p:cBhvr>
                                        <p:cTn id="20" dur="800"/>
                                        <p:tgtEl>
                                          <p:spTgt spid="762"/>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5" fill="hold">
                                  <p:stCondLst>
                                    <p:cond delay="0"/>
                                  </p:stCondLst>
                                  <p:iterate type="el" backwards="0">
                                    <p:tmAbs val="0"/>
                                  </p:iterate>
                                  <p:childTnLst>
                                    <p:set>
                                      <p:cBhvr>
                                        <p:cTn id="24" fill="hold"/>
                                        <p:tgtEl>
                                          <p:spTgt spid="759"/>
                                        </p:tgtEl>
                                        <p:attrNameLst>
                                          <p:attrName>style.visibility</p:attrName>
                                        </p:attrNameLst>
                                      </p:cBhvr>
                                      <p:to>
                                        <p:strVal val="visible"/>
                                      </p:to>
                                    </p:set>
                                    <p:anim calcmode="lin" valueType="num">
                                      <p:cBhvr>
                                        <p:cTn id="25" dur="1250" fill="hold"/>
                                        <p:tgtEl>
                                          <p:spTgt spid="759"/>
                                        </p:tgtEl>
                                        <p:attrNameLst>
                                          <p:attrName>ppt_w</p:attrName>
                                        </p:attrNameLst>
                                      </p:cBhvr>
                                      <p:tavLst>
                                        <p:tav tm="0" fmla="#ppt_w*sin(2.5*pi*$)">
                                          <p:val>
                                            <p:fltVal val="0"/>
                                          </p:val>
                                        </p:tav>
                                        <p:tav tm="100000">
                                          <p:val>
                                            <p:fltVal val="1"/>
                                          </p:val>
                                        </p:tav>
                                      </p:tavLst>
                                    </p:anim>
                                    <p:anim calcmode="lin" valueType="num">
                                      <p:cBhvr>
                                        <p:cTn id="26" dur="1250" fill="hold"/>
                                        <p:tgtEl>
                                          <p:spTgt spid="7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1" grpId="3"/>
      <p:bldP build="whole" bldLvl="1" animBg="1" rev="0" advAuto="0" spid="756" grpId="1"/>
      <p:bldP build="whole" bldLvl="1" animBg="1" rev="0" advAuto="0" spid="762" grpId="4"/>
      <p:bldP build="whole" bldLvl="1" animBg="1" rev="0" advAuto="0" spid="759" grpId="5"/>
      <p:bldP build="whole" bldLvl="1" animBg="1" rev="0" advAuto="0" spid="760"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217"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Scalar def</a:t>
            </a:r>
          </a:p>
        </p:txBody>
      </p:sp>
      <p:pic>
        <p:nvPicPr>
          <p:cNvPr id="218"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pic>
        <p:nvPicPr>
          <p:cNvPr id="219" name="dictionary.png" descr="dictionary.png"/>
          <p:cNvPicPr>
            <a:picLocks noChangeAspect="1"/>
          </p:cNvPicPr>
          <p:nvPr/>
        </p:nvPicPr>
        <p:blipFill>
          <a:blip r:embed="rId3">
            <a:extLst/>
          </a:blip>
          <a:stretch>
            <a:fillRect/>
          </a:stretch>
        </p:blipFill>
        <p:spPr>
          <a:xfrm>
            <a:off x="1270000" y="3894096"/>
            <a:ext cx="1533608" cy="1533608"/>
          </a:xfrm>
          <a:prstGeom prst="rect">
            <a:avLst/>
          </a:prstGeom>
          <a:ln w="12700">
            <a:miter lim="400000"/>
          </a:ln>
        </p:spPr>
      </p:pic>
      <p:sp>
        <p:nvSpPr>
          <p:cNvPr id="220" name="A scalar variable, or scalar field, is a variable that holds one value at a time. It is a single component that assumes a range of number or string values. A scalar value is associated with every point in a space.…"/>
          <p:cNvSpPr txBox="1"/>
          <p:nvPr/>
        </p:nvSpPr>
        <p:spPr>
          <a:xfrm>
            <a:off x="1270000" y="6016337"/>
            <a:ext cx="16343160" cy="6365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spcBef>
                <a:spcPts val="0"/>
              </a:spcBef>
              <a:defRPr sz="5100">
                <a:solidFill>
                  <a:srgbClr val="FFFFFF"/>
                </a:solidFill>
                <a:latin typeface="Avenir Next"/>
                <a:ea typeface="Avenir Next"/>
                <a:cs typeface="Avenir Next"/>
                <a:sym typeface="Avenir Next"/>
              </a:defRPr>
            </a:pPr>
            <a:r>
              <a:t>A scalar variable, or scalar field, is a variable that holds </a:t>
            </a:r>
            <a:r>
              <a:rPr u="sng"/>
              <a:t>one value</a:t>
            </a:r>
            <a:r>
              <a:t> at a time. It is a </a:t>
            </a:r>
            <a:r>
              <a:rPr u="sng"/>
              <a:t>single component</a:t>
            </a:r>
            <a:r>
              <a:t> that assumes a </a:t>
            </a:r>
            <a:r>
              <a:rPr u="sng"/>
              <a:t>range</a:t>
            </a:r>
            <a:r>
              <a:t> of </a:t>
            </a:r>
            <a:r>
              <a:rPr u="sng"/>
              <a:t>number</a:t>
            </a:r>
            <a:r>
              <a:t> or </a:t>
            </a:r>
            <a:r>
              <a:rPr u="sng"/>
              <a:t>string</a:t>
            </a:r>
            <a:r>
              <a:t> values. A scalar value is associated with every point in a </a:t>
            </a:r>
            <a:r>
              <a:rPr u="sng"/>
              <a:t>space</a:t>
            </a:r>
            <a:r>
              <a:t>.</a:t>
            </a:r>
          </a:p>
          <a:p>
            <a:pPr>
              <a:spcBef>
                <a:spcPts val="0"/>
              </a:spcBef>
              <a:defRPr sz="5100">
                <a:solidFill>
                  <a:srgbClr val="FFFFFF"/>
                </a:solidFill>
                <a:latin typeface="Avenir Next"/>
                <a:ea typeface="Avenir Next"/>
                <a:cs typeface="Avenir Next"/>
                <a:sym typeface="Avenir Next"/>
              </a:defRPr>
            </a:pPr>
          </a:p>
          <a:p>
            <a:pPr>
              <a:spcBef>
                <a:spcPts val="0"/>
              </a:spcBef>
              <a:defRPr sz="5100">
                <a:solidFill>
                  <a:srgbClr val="FFFFFF"/>
                </a:solidFill>
                <a:latin typeface="Avenir Next"/>
                <a:ea typeface="Avenir Next"/>
                <a:cs typeface="Avenir Next"/>
                <a:sym typeface="Avenir Next"/>
              </a:defRPr>
            </a:pPr>
            <a:r>
              <a:t>In computing, the term scalar is derived from the scalar processor, which processes </a:t>
            </a:r>
            <a:r>
              <a:rPr u="sng"/>
              <a:t>one data item</a:t>
            </a:r>
            <a:r>
              <a:t> at a time</a:t>
            </a: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lt" backwards="0">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ppt_w</p:attrName>
                                        </p:attrNameLst>
                                      </p:cBhvr>
                                      <p:tavLst>
                                        <p:tav tm="0" fmla="#ppt_w*sin(2.5*pi*$)">
                                          <p:val>
                                            <p:fltVal val="0"/>
                                          </p:val>
                                        </p:tav>
                                        <p:tav tm="100000">
                                          <p:val>
                                            <p:fltVal val="1"/>
                                          </p:val>
                                        </p:tav>
                                      </p:tavLst>
                                    </p:anim>
                                    <p:anim calcmode="lin" valueType="num">
                                      <p:cBhvr>
                                        <p:cTn id="8" dur="1000" fill="hold"/>
                                        <p:tgtEl>
                                          <p:spTgt spid="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222"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Syntax</a:t>
            </a:r>
          </a:p>
        </p:txBody>
      </p:sp>
      <p:pic>
        <p:nvPicPr>
          <p:cNvPr id="223"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228" name="Group"/>
          <p:cNvGrpSpPr/>
          <p:nvPr/>
        </p:nvGrpSpPr>
        <p:grpSpPr>
          <a:xfrm>
            <a:off x="658819" y="2316533"/>
            <a:ext cx="11031407" cy="11158476"/>
            <a:chOff x="0" y="0"/>
            <a:chExt cx="11031405" cy="11158475"/>
          </a:xfrm>
        </p:grpSpPr>
        <p:sp>
          <p:nvSpPr>
            <p:cNvPr id="224" name="Rectangle"/>
            <p:cNvSpPr/>
            <p:nvPr/>
          </p:nvSpPr>
          <p:spPr>
            <a:xfrm>
              <a:off x="0" y="0"/>
              <a:ext cx="11031406" cy="11158476"/>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25" name="// one line untyped…"/>
            <p:cNvSpPr txBox="1"/>
            <p:nvPr/>
          </p:nvSpPr>
          <p:spPr>
            <a:xfrm>
              <a:off x="230180" y="70245"/>
              <a:ext cx="5454285" cy="1285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A6AAA9"/>
                  </a:solidFill>
                  <a:latin typeface="Meslo LG M for Powerline"/>
                  <a:ea typeface="Meslo LG M for Powerline"/>
                  <a:cs typeface="Meslo LG M for Powerline"/>
                  <a:sym typeface="Meslo LG M for Powerline"/>
                </a:defRPr>
              </a:pPr>
              <a:r>
                <a:t>// one line untyped</a:t>
              </a:r>
            </a:p>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rgbClr val="F98C68"/>
                  </a:solidFill>
                </a:rPr>
                <a:t>identifier</a:t>
              </a:r>
              <a:r>
                <a:t> = </a:t>
              </a:r>
              <a:r>
                <a:rPr>
                  <a:solidFill>
                    <a:schemeClr val="accent3"/>
                  </a:solidFill>
                </a:rPr>
                <a:t>10</a:t>
              </a:r>
            </a:p>
          </p:txBody>
        </p:sp>
        <p:sp>
          <p:nvSpPr>
            <p:cNvPr id="226" name="// one line typed…"/>
            <p:cNvSpPr txBox="1"/>
            <p:nvPr/>
          </p:nvSpPr>
          <p:spPr>
            <a:xfrm>
              <a:off x="230180" y="1512519"/>
              <a:ext cx="10248355" cy="1285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A6AAA9"/>
                  </a:solidFill>
                  <a:latin typeface="Meslo LG M for Powerline"/>
                  <a:ea typeface="Meslo LG M for Powerline"/>
                  <a:cs typeface="Meslo LG M for Powerline"/>
                  <a:sym typeface="Meslo LG M for Powerline"/>
                </a:defRPr>
              </a:pPr>
              <a:r>
                <a:t>// one line typed</a:t>
              </a:r>
            </a:p>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rgbClr val="F98C68"/>
                  </a:solidFill>
                </a:rPr>
                <a:t>identifier</a:t>
              </a:r>
              <a:r>
                <a:t> </a:t>
              </a:r>
              <a:r>
                <a:rPr>
                  <a:solidFill>
                    <a:srgbClr val="C88FEC"/>
                  </a:solidFill>
                </a:rPr>
                <a:t>string</a:t>
              </a:r>
              <a:r>
                <a:t> = </a:t>
              </a:r>
              <a:r>
                <a:rPr>
                  <a:solidFill>
                    <a:schemeClr val="accent3"/>
                  </a:solidFill>
                </a:rPr>
                <a:t>"Hello World!"</a:t>
              </a:r>
            </a:p>
          </p:txBody>
        </p:sp>
        <p:sp>
          <p:nvSpPr>
            <p:cNvPr id="227" name="// multi line (group) mixed…"/>
            <p:cNvSpPr txBox="1"/>
            <p:nvPr/>
          </p:nvSpPr>
          <p:spPr>
            <a:xfrm>
              <a:off x="230180" y="2954793"/>
              <a:ext cx="8986758" cy="8143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A6AAA9"/>
                  </a:solidFill>
                  <a:latin typeface="Meslo LG M for Powerline"/>
                  <a:ea typeface="Meslo LG M for Powerline"/>
                  <a:cs typeface="Meslo LG M for Powerline"/>
                  <a:sym typeface="Meslo LG M for Powerline"/>
                </a:defRPr>
              </a:pPr>
              <a:r>
                <a:t>// multi line (group) mixed</a:t>
              </a:r>
            </a:p>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p>
            <a:p>
              <a:pPr lvl="1">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A6AAA9"/>
                  </a:solidFill>
                </a:rPr>
                <a:t>// numbers</a:t>
              </a: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num1</a:t>
              </a:r>
              <a:r>
                <a:t> = </a:t>
              </a:r>
              <a:r>
                <a:rPr>
                  <a:solidFill>
                    <a:schemeClr val="accent3"/>
                  </a:solidFill>
                </a:rPr>
                <a:t>10</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num2</a:t>
              </a:r>
              <a:r>
                <a:t> = </a:t>
              </a:r>
              <a:r>
                <a:rPr>
                  <a:solidFill>
                    <a:schemeClr val="accent3"/>
                  </a:solidFill>
                </a:rPr>
                <a:t>10.25</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num3</a:t>
              </a:r>
              <a:r>
                <a:t> = </a:t>
              </a:r>
              <a:r>
                <a:rPr>
                  <a:solidFill>
                    <a:schemeClr val="accent3"/>
                  </a:solidFill>
                </a:rPr>
                <a:t>1 + 2i</a:t>
              </a:r>
            </a:p>
            <a:p>
              <a:pPr lvl="2">
                <a:spcBef>
                  <a:spcPts val="0"/>
                </a:spcBef>
                <a:defRPr sz="3300">
                  <a:solidFill>
                    <a:srgbClr val="FFFFFF"/>
                  </a:solidFill>
                  <a:latin typeface="Meslo LG M for Powerline"/>
                  <a:ea typeface="Meslo LG M for Powerline"/>
                  <a:cs typeface="Meslo LG M for Powerline"/>
                  <a:sym typeface="Meslo LG M for Powerline"/>
                </a:defRPr>
              </a:p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A6AAA9"/>
                  </a:solidFill>
                </a:rPr>
                <a:t>// strings</a:t>
              </a:r>
            </a:p>
            <a:p>
              <a:pPr lvl="3">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str1</a:t>
              </a:r>
              <a:r>
                <a:t> = </a:t>
              </a:r>
              <a:r>
                <a:rPr>
                  <a:solidFill>
                    <a:schemeClr val="accent3"/>
                  </a:solidFill>
                </a:rPr>
                <a:t>"Hello"</a:t>
              </a:r>
              <a:endParaRPr>
                <a:solidFill>
                  <a:schemeClr val="accent3"/>
                </a:solidFill>
              </a:endParaRPr>
            </a:p>
            <a:p>
              <a:pPr lvl="3">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str2</a:t>
              </a:r>
              <a:r>
                <a:t> = </a:t>
              </a:r>
              <a:r>
                <a:rPr>
                  <a:solidFill>
                    <a:schemeClr val="accent3"/>
                  </a:solidFill>
                </a:rPr>
                <a:t>"World"</a:t>
              </a:r>
            </a:p>
            <a:p>
              <a:pPr lvl="3">
                <a:spcBef>
                  <a:spcPts val="0"/>
                </a:spcBef>
                <a:defRPr sz="3300">
                  <a:solidFill>
                    <a:srgbClr val="FFFFFF"/>
                  </a:solidFill>
                  <a:latin typeface="Meslo LG M for Powerline"/>
                  <a:ea typeface="Meslo LG M for Powerline"/>
                  <a:cs typeface="Meslo LG M for Powerline"/>
                  <a:sym typeface="Meslo LG M for Powerline"/>
                </a:defRPr>
              </a:pPr>
            </a:p>
            <a:p>
              <a:pPr lvl="3">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A6AAA9"/>
                  </a:solidFill>
                </a:rPr>
                <a:t>// typed</a:t>
              </a:r>
            </a:p>
            <a:p>
              <a:pPr lvl="3">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complexNum</a:t>
              </a:r>
              <a:r>
                <a:t> </a:t>
              </a:r>
              <a:r>
                <a:rPr>
                  <a:solidFill>
                    <a:srgbClr val="C88FEC"/>
                  </a:solidFill>
                </a:rPr>
                <a:t>complex128</a:t>
              </a:r>
              <a:r>
                <a:t> = </a:t>
              </a:r>
              <a:r>
                <a:rPr>
                  <a:solidFill>
                    <a:schemeClr val="accent3"/>
                  </a:solidFill>
                </a:rPr>
                <a:t>1 + 0i</a:t>
              </a:r>
              <a:endParaRPr>
                <a:solidFill>
                  <a:schemeClr val="accent3"/>
                </a:solidFill>
              </a:endParaRPr>
            </a:p>
            <a:p>
              <a:pPr>
                <a:spcBef>
                  <a:spcPts val="0"/>
                </a:spcBef>
                <a:defRPr sz="3300">
                  <a:solidFill>
                    <a:srgbClr val="FFFFFF"/>
                  </a:solidFill>
                  <a:latin typeface="Meslo LG M for Powerline"/>
                  <a:ea typeface="Meslo LG M for Powerline"/>
                  <a:cs typeface="Meslo LG M for Powerline"/>
                  <a:sym typeface="Meslo LG M for Powerline"/>
                </a:defRPr>
              </a:pPr>
              <a:r>
                <a:t>)</a:t>
              </a:r>
            </a:p>
          </p:txBody>
        </p:sp>
      </p:grpSp>
      <p:sp>
        <p:nvSpPr>
          <p:cNvPr id="229" name="Rectangle"/>
          <p:cNvSpPr/>
          <p:nvPr/>
        </p:nvSpPr>
        <p:spPr>
          <a:xfrm>
            <a:off x="844488" y="3064766"/>
            <a:ext cx="5573596" cy="552877"/>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30" name="Rectangle"/>
          <p:cNvSpPr/>
          <p:nvPr/>
        </p:nvSpPr>
        <p:spPr>
          <a:xfrm>
            <a:off x="844488" y="4494178"/>
            <a:ext cx="10327167" cy="552877"/>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31" name="Rectangle"/>
          <p:cNvSpPr/>
          <p:nvPr/>
        </p:nvSpPr>
        <p:spPr>
          <a:xfrm>
            <a:off x="844488" y="5923590"/>
            <a:ext cx="8828962" cy="7409315"/>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28"/>
                                        </p:tgtEl>
                                        <p:attrNameLst>
                                          <p:attrName>style.visibility</p:attrName>
                                        </p:attrNameLst>
                                      </p:cBhvr>
                                      <p:to>
                                        <p:strVal val="visible"/>
                                      </p:to>
                                    </p:set>
                                    <p:animEffect filter="box(out)" transition="in">
                                      <p:cBhvr>
                                        <p:cTn id="7" dur="8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29"/>
                                        </p:tgtEl>
                                        <p:attrNameLst>
                                          <p:attrName>style.visibility</p:attrName>
                                        </p:attrNameLst>
                                      </p:cBhvr>
                                      <p:to>
                                        <p:strVal val="visible"/>
                                      </p:to>
                                    </p:set>
                                    <p:animEffect filter="dissolve" transition="in">
                                      <p:cBhvr>
                                        <p:cTn id="12" dur="8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30"/>
                                        </p:tgtEl>
                                        <p:attrNameLst>
                                          <p:attrName>style.visibility</p:attrName>
                                        </p:attrNameLst>
                                      </p:cBhvr>
                                      <p:to>
                                        <p:strVal val="visible"/>
                                      </p:to>
                                    </p:set>
                                    <p:animEffect filter="dissolve" transition="in">
                                      <p:cBhvr>
                                        <p:cTn id="17" dur="8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31"/>
                                        </p:tgtEl>
                                        <p:attrNameLst>
                                          <p:attrName>style.visibility</p:attrName>
                                        </p:attrNameLst>
                                      </p:cBhvr>
                                      <p:to>
                                        <p:strVal val="visible"/>
                                      </p:to>
                                    </p:set>
                                    <p:animEffect filter="dissolve" transition="in">
                                      <p:cBhvr>
                                        <p:cTn id="22" dur="8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4"/>
      <p:bldP build="whole" bldLvl="1" animBg="1" rev="0" advAuto="0" spid="230" grpId="3"/>
      <p:bldP build="whole" bldLvl="1" animBg="1" rev="0" advAuto="0" spid="228" grpId="1"/>
      <p:bldP build="whole" bldLvl="1" animBg="1" rev="0" advAuto="0" spid="229"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233"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Identifiers</a:t>
            </a:r>
          </a:p>
        </p:txBody>
      </p:sp>
      <p:pic>
        <p:nvPicPr>
          <p:cNvPr id="234"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237" name="Group"/>
          <p:cNvGrpSpPr/>
          <p:nvPr/>
        </p:nvGrpSpPr>
        <p:grpSpPr>
          <a:xfrm>
            <a:off x="1270000" y="6435398"/>
            <a:ext cx="9039599" cy="5947304"/>
            <a:chOff x="0" y="0"/>
            <a:chExt cx="9039598" cy="5947302"/>
          </a:xfrm>
        </p:grpSpPr>
        <p:sp>
          <p:nvSpPr>
            <p:cNvPr id="235" name="Rectangle"/>
            <p:cNvSpPr/>
            <p:nvPr/>
          </p:nvSpPr>
          <p:spPr>
            <a:xfrm>
              <a:off x="0" y="0"/>
              <a:ext cx="9039599" cy="5947303"/>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236" name="const (…"/>
            <p:cNvSpPr txBox="1"/>
            <p:nvPr/>
          </p:nvSpPr>
          <p:spPr>
            <a:xfrm>
              <a:off x="560810" y="382314"/>
              <a:ext cx="8229800" cy="5299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a:t>
              </a:r>
              <a:r>
                <a:t> </a:t>
              </a:r>
              <a:r>
                <a:rPr>
                  <a:solidFill>
                    <a:schemeClr val="accent1">
                      <a:hueOff val="-84091"/>
                      <a:satOff val="15316"/>
                      <a:lumOff val="24313"/>
                    </a:schemeClr>
                  </a:solidFill>
                </a:rPr>
                <a:t>(</a:t>
              </a: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identifier</a:t>
              </a:r>
              <a:r>
                <a:t> </a:t>
              </a:r>
              <a:r>
                <a:rPr>
                  <a:solidFill>
                    <a:schemeClr val="accent1">
                      <a:hueOff val="-84091"/>
                      <a:satOff val="15316"/>
                      <a:lumOff val="24313"/>
                    </a:schemeClr>
                  </a:solidFill>
                </a:rPr>
                <a:t>=</a:t>
              </a:r>
              <a:r>
                <a:t> </a:t>
              </a:r>
              <a:r>
                <a:rPr>
                  <a:solidFill>
                    <a:schemeClr val="accent3"/>
                  </a:solidFill>
                </a:rPr>
                <a:t>10</a:t>
              </a: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_underscore</a:t>
              </a:r>
              <a:r>
                <a:t> </a:t>
              </a:r>
              <a:r>
                <a:rPr>
                  <a:solidFill>
                    <a:schemeClr val="accent1">
                      <a:hueOff val="-84091"/>
                      <a:satOff val="15316"/>
                      <a:lumOff val="24313"/>
                    </a:schemeClr>
                  </a:solidFill>
                </a:rPr>
                <a:t>=</a:t>
              </a:r>
              <a:r>
                <a:t> </a:t>
              </a:r>
              <a:r>
                <a:rPr>
                  <a:solidFill>
                    <a:schemeClr val="accent3"/>
                  </a:solidFill>
                </a:rPr>
                <a:t>"underscore"</a:t>
              </a:r>
              <a:endParaRPr>
                <a:solidFill>
                  <a:schemeClr val="accent3"/>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hello_world</a:t>
              </a:r>
              <a:r>
                <a:t> </a:t>
              </a:r>
              <a:r>
                <a:rPr>
                  <a:solidFill>
                    <a:schemeClr val="accent1">
                      <a:hueOff val="-84091"/>
                      <a:satOff val="15316"/>
                      <a:lumOff val="24313"/>
                    </a:schemeClr>
                  </a:solidFill>
                </a:rPr>
                <a:t>=</a:t>
              </a:r>
              <a:r>
                <a:t> </a:t>
              </a:r>
              <a:r>
                <a:rPr>
                  <a:solidFill>
                    <a:schemeClr val="accent3"/>
                  </a:solidFill>
                </a:rPr>
                <a:t>"hello_world"</a:t>
              </a:r>
              <a:endParaRPr>
                <a:solidFill>
                  <a:schemeClr val="accent3"/>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c1</a:t>
              </a:r>
              <a:r>
                <a:t> </a:t>
              </a:r>
              <a:r>
                <a:rPr>
                  <a:solidFill>
                    <a:schemeClr val="accent1">
                      <a:hueOff val="-84091"/>
                      <a:satOff val="15316"/>
                      <a:lumOff val="24313"/>
                    </a:schemeClr>
                  </a:solidFill>
                </a:rPr>
                <a:t>=</a:t>
              </a:r>
              <a:r>
                <a:t> </a:t>
              </a:r>
              <a:r>
                <a:rPr>
                  <a:solidFill>
                    <a:schemeClr val="accent3"/>
                  </a:solidFill>
                </a:rPr>
                <a:t>1</a:t>
              </a:r>
              <a:endParaRPr>
                <a:solidFill>
                  <a:schemeClr val="accent3"/>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c2</a:t>
              </a:r>
              <a:r>
                <a:t> </a:t>
              </a:r>
              <a:r>
                <a:rPr>
                  <a:solidFill>
                    <a:schemeClr val="accent1">
                      <a:hueOff val="-84091"/>
                      <a:satOff val="15316"/>
                      <a:lumOff val="24313"/>
                    </a:schemeClr>
                  </a:solidFill>
                </a:rPr>
                <a:t>=</a:t>
              </a:r>
              <a:r>
                <a:t> </a:t>
              </a:r>
              <a:r>
                <a:rPr>
                  <a:solidFill>
                    <a:schemeClr val="accent3"/>
                  </a:solidFill>
                </a:rPr>
                <a:t>2</a:t>
              </a:r>
              <a:endParaRPr>
                <a:solidFill>
                  <a:schemeClr val="accent3"/>
                </a:solidFill>
              </a:endParaRPr>
            </a:p>
            <a:p>
              <a:pPr lvl="2">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αβ </a:t>
              </a:r>
              <a:r>
                <a:rPr>
                  <a:solidFill>
                    <a:schemeClr val="accent1">
                      <a:hueOff val="-84091"/>
                      <a:satOff val="15316"/>
                      <a:lumOff val="24313"/>
                    </a:schemeClr>
                  </a:solidFill>
                </a:rPr>
                <a:t>=</a:t>
              </a:r>
              <a:r>
                <a:t> </a:t>
              </a:r>
              <a:r>
                <a:rPr>
                  <a:solidFill>
                    <a:schemeClr val="accent3"/>
                  </a:solidFill>
                </a:rPr>
                <a:t>"Greek"</a:t>
              </a:r>
              <a:endParaRPr>
                <a:solidFill>
                  <a:schemeClr val="accent3"/>
                </a:solidFill>
              </a:endParaRPr>
            </a:p>
            <a:p>
              <a:pPr lvl="3">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汉字 </a:t>
              </a:r>
              <a:r>
                <a:rPr>
                  <a:solidFill>
                    <a:schemeClr val="accent1">
                      <a:hueOff val="-84091"/>
                      <a:satOff val="15316"/>
                      <a:lumOff val="24313"/>
                    </a:schemeClr>
                  </a:solidFill>
                </a:rPr>
                <a:t>=</a:t>
              </a:r>
              <a:r>
                <a:t> </a:t>
              </a:r>
              <a:r>
                <a:rPr>
                  <a:solidFill>
                    <a:schemeClr val="accent3"/>
                  </a:solidFill>
                </a:rPr>
                <a:t>"Chinese"</a:t>
              </a:r>
              <a:endParaRPr>
                <a:solidFill>
                  <a:schemeClr val="accent3"/>
                </a:solidFill>
              </a:endParaRPr>
            </a:p>
            <a:p>
              <a:pPr>
                <a:spcBef>
                  <a:spcPts val="0"/>
                </a:spcBef>
                <a:defRPr sz="3300">
                  <a:solidFill>
                    <a:schemeClr val="accent1">
                      <a:hueOff val="-84091"/>
                      <a:satOff val="15316"/>
                      <a:lumOff val="24313"/>
                    </a:schemeClr>
                  </a:solidFill>
                  <a:latin typeface="Meslo LG M for Powerline"/>
                  <a:ea typeface="Meslo LG M for Powerline"/>
                  <a:cs typeface="Meslo LG M for Powerline"/>
                  <a:sym typeface="Meslo LG M for Powerline"/>
                </a:defRPr>
              </a:pPr>
              <a:r>
                <a:t>)</a:t>
              </a:r>
            </a:p>
          </p:txBody>
        </p:sp>
      </p:grpSp>
      <p:sp>
        <p:nvSpPr>
          <p:cNvPr id="238" name="An identifier is a sequence of one or more unicode letters and digits, the first character must be a unicode letter (including underscore)"/>
          <p:cNvSpPr txBox="1"/>
          <p:nvPr/>
        </p:nvSpPr>
        <p:spPr>
          <a:xfrm>
            <a:off x="3328501" y="2944941"/>
            <a:ext cx="15885452" cy="295429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lstStyle/>
          <a:p>
            <a:pPr>
              <a:spcBef>
                <a:spcPts val="0"/>
              </a:spcBef>
              <a:defRPr sz="4600">
                <a:solidFill>
                  <a:srgbClr val="FFFFFF"/>
                </a:solidFill>
                <a:latin typeface="Avenir Next"/>
                <a:ea typeface="Avenir Next"/>
                <a:cs typeface="Avenir Next"/>
                <a:sym typeface="Avenir Next"/>
              </a:defRPr>
            </a:pPr>
            <a:r>
              <a:t>An identifier is a </a:t>
            </a:r>
            <a:r>
              <a:rPr u="sng"/>
              <a:t>sequence</a:t>
            </a:r>
            <a:r>
              <a:t> of </a:t>
            </a:r>
            <a:r>
              <a:rPr u="sng"/>
              <a:t>one or more unicode letters</a:t>
            </a:r>
            <a:r>
              <a:t> and </a:t>
            </a:r>
            <a:r>
              <a:rPr u="sng"/>
              <a:t>digits</a:t>
            </a:r>
            <a:r>
              <a:t>, the </a:t>
            </a:r>
            <a:r>
              <a:rPr u="sng"/>
              <a:t>first character</a:t>
            </a:r>
            <a:r>
              <a:t> must be a </a:t>
            </a:r>
            <a:r>
              <a:rPr u="sng"/>
              <a:t>unicode letter</a:t>
            </a:r>
            <a:r>
              <a:t> (including </a:t>
            </a:r>
            <a:r>
              <a:rPr u="sng"/>
              <a:t>underscore</a:t>
            </a:r>
            <a:r>
              <a:t>)</a:t>
            </a:r>
          </a:p>
        </p:txBody>
      </p:sp>
      <p:pic>
        <p:nvPicPr>
          <p:cNvPr id="239" name="quotation.png" descr="quotation.png"/>
          <p:cNvPicPr>
            <a:picLocks noChangeAspect="1"/>
          </p:cNvPicPr>
          <p:nvPr/>
        </p:nvPicPr>
        <p:blipFill>
          <a:blip r:embed="rId3">
            <a:extLst/>
          </a:blip>
          <a:stretch>
            <a:fillRect/>
          </a:stretch>
        </p:blipFill>
        <p:spPr>
          <a:xfrm>
            <a:off x="1270000" y="3586382"/>
            <a:ext cx="1671407" cy="167140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238"/>
                                        </p:tgtEl>
                                        <p:attrNameLst>
                                          <p:attrName>style.visibility</p:attrName>
                                        </p:attrNameLst>
                                      </p:cBhvr>
                                      <p:to>
                                        <p:strVal val="visible"/>
                                      </p:to>
                                    </p:set>
                                    <p:anim calcmode="lin" valueType="num">
                                      <p:cBhvr>
                                        <p:cTn id="7" dur="1000" fill="hold"/>
                                        <p:tgtEl>
                                          <p:spTgt spid="238"/>
                                        </p:tgtEl>
                                        <p:attrNameLst>
                                          <p:attrName>ppt_w</p:attrName>
                                        </p:attrNameLst>
                                      </p:cBhvr>
                                      <p:tavLst>
                                        <p:tav tm="0" fmla="#ppt_w*sin(2.5*pi*$)">
                                          <p:val>
                                            <p:fltVal val="0"/>
                                          </p:val>
                                        </p:tav>
                                        <p:tav tm="100000">
                                          <p:val>
                                            <p:fltVal val="1"/>
                                          </p:val>
                                        </p:tav>
                                      </p:tavLst>
                                    </p:anim>
                                    <p:anim calcmode="lin" valueType="num">
                                      <p:cBhvr>
                                        <p:cTn id="8" dur="1000" fill="hold"/>
                                        <p:tgtEl>
                                          <p:spTgt spid="23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4" grpId="2" fill="hold">
                                  <p:stCondLst>
                                    <p:cond delay="0"/>
                                  </p:stCondLst>
                                  <p:iterate type="el" backwards="0">
                                    <p:tmAbs val="0"/>
                                  </p:iterate>
                                  <p:childTnLst>
                                    <p:set>
                                      <p:cBhvr>
                                        <p:cTn id="12" fill="hold"/>
                                        <p:tgtEl>
                                          <p:spTgt spid="237"/>
                                        </p:tgtEl>
                                        <p:attrNameLst>
                                          <p:attrName>style.visibility</p:attrName>
                                        </p:attrNameLst>
                                      </p:cBhvr>
                                      <p:to>
                                        <p:strVal val="visible"/>
                                      </p:to>
                                    </p:set>
                                    <p:animEffect filter="box(out)" transition="in">
                                      <p:cBhvr>
                                        <p:cTn id="13" dur="8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2"/>
      <p:bldP build="whole" bldLvl="1" animBg="1" rev="0" advAuto="0" spid="23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241" name="Title 6"/>
          <p:cNvSpPr txBox="1"/>
          <p:nvPr>
            <p:ph type="title"/>
          </p:nvPr>
        </p:nvSpPr>
        <p:spPr>
          <a:xfrm>
            <a:off x="8262493" y="1119893"/>
            <a:ext cx="7859014" cy="1288881"/>
          </a:xfrm>
          <a:prstGeom prst="rect">
            <a:avLst/>
          </a:prstGeom>
        </p:spPr>
        <p:txBody>
          <a:bodyPr/>
          <a:lstStyle>
            <a:lvl1pPr algn="ctr">
              <a:defRPr sz="8000">
                <a:solidFill>
                  <a:srgbClr val="66C2FF"/>
                </a:solidFill>
              </a:defRPr>
            </a:lvl1pPr>
          </a:lstStyle>
          <a:p>
            <a:pPr/>
            <a:r>
              <a:t>Reserved identifiers</a:t>
            </a:r>
          </a:p>
        </p:txBody>
      </p:sp>
      <p:pic>
        <p:nvPicPr>
          <p:cNvPr id="242"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sp>
        <p:nvSpPr>
          <p:cNvPr id="243" name="break"/>
          <p:cNvSpPr/>
          <p:nvPr/>
        </p:nvSpPr>
        <p:spPr>
          <a:xfrm>
            <a:off x="1270000" y="3738303"/>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break</a:t>
            </a:r>
          </a:p>
        </p:txBody>
      </p:sp>
      <p:sp>
        <p:nvSpPr>
          <p:cNvPr id="244" name="case"/>
          <p:cNvSpPr/>
          <p:nvPr/>
        </p:nvSpPr>
        <p:spPr>
          <a:xfrm>
            <a:off x="1270000" y="4236859"/>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case</a:t>
            </a:r>
          </a:p>
        </p:txBody>
      </p:sp>
      <p:sp>
        <p:nvSpPr>
          <p:cNvPr id="245" name="chan"/>
          <p:cNvSpPr/>
          <p:nvPr/>
        </p:nvSpPr>
        <p:spPr>
          <a:xfrm>
            <a:off x="1270000" y="4735414"/>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chan</a:t>
            </a:r>
          </a:p>
        </p:txBody>
      </p:sp>
      <p:sp>
        <p:nvSpPr>
          <p:cNvPr id="246" name="const"/>
          <p:cNvSpPr/>
          <p:nvPr/>
        </p:nvSpPr>
        <p:spPr>
          <a:xfrm>
            <a:off x="1270000" y="5233969"/>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const</a:t>
            </a:r>
          </a:p>
        </p:txBody>
      </p:sp>
      <p:sp>
        <p:nvSpPr>
          <p:cNvPr id="247" name="continue"/>
          <p:cNvSpPr/>
          <p:nvPr/>
        </p:nvSpPr>
        <p:spPr>
          <a:xfrm>
            <a:off x="1270000" y="5732524"/>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continue</a:t>
            </a:r>
          </a:p>
        </p:txBody>
      </p:sp>
      <p:sp>
        <p:nvSpPr>
          <p:cNvPr id="248" name="default"/>
          <p:cNvSpPr/>
          <p:nvPr/>
        </p:nvSpPr>
        <p:spPr>
          <a:xfrm>
            <a:off x="3023540" y="3738303"/>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default</a:t>
            </a:r>
          </a:p>
        </p:txBody>
      </p:sp>
      <p:sp>
        <p:nvSpPr>
          <p:cNvPr id="249" name="defer"/>
          <p:cNvSpPr/>
          <p:nvPr/>
        </p:nvSpPr>
        <p:spPr>
          <a:xfrm>
            <a:off x="3023540" y="4236859"/>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defer</a:t>
            </a:r>
          </a:p>
        </p:txBody>
      </p:sp>
      <p:sp>
        <p:nvSpPr>
          <p:cNvPr id="250" name="else"/>
          <p:cNvSpPr/>
          <p:nvPr/>
        </p:nvSpPr>
        <p:spPr>
          <a:xfrm>
            <a:off x="3023540" y="4735414"/>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else</a:t>
            </a:r>
          </a:p>
        </p:txBody>
      </p:sp>
      <p:sp>
        <p:nvSpPr>
          <p:cNvPr id="251" name="fallthrough"/>
          <p:cNvSpPr/>
          <p:nvPr/>
        </p:nvSpPr>
        <p:spPr>
          <a:xfrm>
            <a:off x="3023540" y="5233969"/>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fallthrough</a:t>
            </a:r>
          </a:p>
        </p:txBody>
      </p:sp>
      <p:sp>
        <p:nvSpPr>
          <p:cNvPr id="252" name="for"/>
          <p:cNvSpPr/>
          <p:nvPr/>
        </p:nvSpPr>
        <p:spPr>
          <a:xfrm>
            <a:off x="3023540" y="5732524"/>
            <a:ext cx="1649069"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for</a:t>
            </a:r>
          </a:p>
        </p:txBody>
      </p:sp>
      <p:sp>
        <p:nvSpPr>
          <p:cNvPr id="253" name="func"/>
          <p:cNvSpPr/>
          <p:nvPr/>
        </p:nvSpPr>
        <p:spPr>
          <a:xfrm>
            <a:off x="4777080" y="3738303"/>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func</a:t>
            </a:r>
          </a:p>
        </p:txBody>
      </p:sp>
      <p:sp>
        <p:nvSpPr>
          <p:cNvPr id="254" name="go"/>
          <p:cNvSpPr/>
          <p:nvPr/>
        </p:nvSpPr>
        <p:spPr>
          <a:xfrm>
            <a:off x="4777080" y="423685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go</a:t>
            </a:r>
          </a:p>
        </p:txBody>
      </p:sp>
      <p:sp>
        <p:nvSpPr>
          <p:cNvPr id="255" name="goto"/>
          <p:cNvSpPr/>
          <p:nvPr/>
        </p:nvSpPr>
        <p:spPr>
          <a:xfrm>
            <a:off x="4777080" y="473541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goto</a:t>
            </a:r>
          </a:p>
        </p:txBody>
      </p:sp>
      <p:sp>
        <p:nvSpPr>
          <p:cNvPr id="256" name="if"/>
          <p:cNvSpPr/>
          <p:nvPr/>
        </p:nvSpPr>
        <p:spPr>
          <a:xfrm>
            <a:off x="4777080" y="523396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if</a:t>
            </a:r>
          </a:p>
        </p:txBody>
      </p:sp>
      <p:sp>
        <p:nvSpPr>
          <p:cNvPr id="257" name="import"/>
          <p:cNvSpPr/>
          <p:nvPr/>
        </p:nvSpPr>
        <p:spPr>
          <a:xfrm>
            <a:off x="4777080" y="573252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import</a:t>
            </a:r>
          </a:p>
        </p:txBody>
      </p:sp>
      <p:sp>
        <p:nvSpPr>
          <p:cNvPr id="258" name="interface"/>
          <p:cNvSpPr/>
          <p:nvPr/>
        </p:nvSpPr>
        <p:spPr>
          <a:xfrm>
            <a:off x="6530619" y="3738303"/>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interface</a:t>
            </a:r>
          </a:p>
        </p:txBody>
      </p:sp>
      <p:sp>
        <p:nvSpPr>
          <p:cNvPr id="259" name="map"/>
          <p:cNvSpPr/>
          <p:nvPr/>
        </p:nvSpPr>
        <p:spPr>
          <a:xfrm>
            <a:off x="6530619" y="423685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map</a:t>
            </a:r>
          </a:p>
        </p:txBody>
      </p:sp>
      <p:sp>
        <p:nvSpPr>
          <p:cNvPr id="260" name="package"/>
          <p:cNvSpPr/>
          <p:nvPr/>
        </p:nvSpPr>
        <p:spPr>
          <a:xfrm>
            <a:off x="6530619" y="473541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package</a:t>
            </a:r>
          </a:p>
        </p:txBody>
      </p:sp>
      <p:sp>
        <p:nvSpPr>
          <p:cNvPr id="261" name="range"/>
          <p:cNvSpPr/>
          <p:nvPr/>
        </p:nvSpPr>
        <p:spPr>
          <a:xfrm>
            <a:off x="6530619" y="523396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range</a:t>
            </a:r>
          </a:p>
        </p:txBody>
      </p:sp>
      <p:sp>
        <p:nvSpPr>
          <p:cNvPr id="262" name="return"/>
          <p:cNvSpPr/>
          <p:nvPr/>
        </p:nvSpPr>
        <p:spPr>
          <a:xfrm>
            <a:off x="6530619" y="573252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return</a:t>
            </a:r>
          </a:p>
        </p:txBody>
      </p:sp>
      <p:sp>
        <p:nvSpPr>
          <p:cNvPr id="263" name="select"/>
          <p:cNvSpPr/>
          <p:nvPr/>
        </p:nvSpPr>
        <p:spPr>
          <a:xfrm>
            <a:off x="8284159" y="3738303"/>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select</a:t>
            </a:r>
          </a:p>
        </p:txBody>
      </p:sp>
      <p:sp>
        <p:nvSpPr>
          <p:cNvPr id="264" name="struct"/>
          <p:cNvSpPr/>
          <p:nvPr/>
        </p:nvSpPr>
        <p:spPr>
          <a:xfrm>
            <a:off x="8284159" y="423685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struct</a:t>
            </a:r>
          </a:p>
        </p:txBody>
      </p:sp>
      <p:sp>
        <p:nvSpPr>
          <p:cNvPr id="265" name="switch"/>
          <p:cNvSpPr/>
          <p:nvPr/>
        </p:nvSpPr>
        <p:spPr>
          <a:xfrm>
            <a:off x="8284159" y="473541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switch</a:t>
            </a:r>
          </a:p>
        </p:txBody>
      </p:sp>
      <p:sp>
        <p:nvSpPr>
          <p:cNvPr id="266" name="type"/>
          <p:cNvSpPr/>
          <p:nvPr/>
        </p:nvSpPr>
        <p:spPr>
          <a:xfrm>
            <a:off x="8284159" y="5233969"/>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type</a:t>
            </a:r>
          </a:p>
        </p:txBody>
      </p:sp>
      <p:sp>
        <p:nvSpPr>
          <p:cNvPr id="267" name="var"/>
          <p:cNvSpPr/>
          <p:nvPr/>
        </p:nvSpPr>
        <p:spPr>
          <a:xfrm>
            <a:off x="8284159" y="5732524"/>
            <a:ext cx="164907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var</a:t>
            </a:r>
          </a:p>
        </p:txBody>
      </p:sp>
      <p:sp>
        <p:nvSpPr>
          <p:cNvPr id="268" name="+"/>
          <p:cNvSpPr/>
          <p:nvPr/>
        </p:nvSpPr>
        <p:spPr>
          <a:xfrm>
            <a:off x="1270000" y="8457877"/>
            <a:ext cx="101600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69" name="-"/>
          <p:cNvSpPr/>
          <p:nvPr/>
        </p:nvSpPr>
        <p:spPr>
          <a:xfrm>
            <a:off x="1270000" y="8956433"/>
            <a:ext cx="101600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0" name="*"/>
          <p:cNvSpPr/>
          <p:nvPr/>
        </p:nvSpPr>
        <p:spPr>
          <a:xfrm>
            <a:off x="1270000" y="9454988"/>
            <a:ext cx="101600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1" name="/"/>
          <p:cNvSpPr/>
          <p:nvPr/>
        </p:nvSpPr>
        <p:spPr>
          <a:xfrm>
            <a:off x="1270000" y="9953543"/>
            <a:ext cx="101600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2" name="%"/>
          <p:cNvSpPr/>
          <p:nvPr/>
        </p:nvSpPr>
        <p:spPr>
          <a:xfrm>
            <a:off x="1270000" y="10452099"/>
            <a:ext cx="1016000"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3" name="&amp;"/>
          <p:cNvSpPr/>
          <p:nvPr/>
        </p:nvSpPr>
        <p:spPr>
          <a:xfrm>
            <a:off x="2388539"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&amp;</a:t>
            </a:r>
          </a:p>
        </p:txBody>
      </p:sp>
      <p:sp>
        <p:nvSpPr>
          <p:cNvPr id="274" name="|"/>
          <p:cNvSpPr/>
          <p:nvPr/>
        </p:nvSpPr>
        <p:spPr>
          <a:xfrm>
            <a:off x="2388539"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5" name="^"/>
          <p:cNvSpPr/>
          <p:nvPr/>
        </p:nvSpPr>
        <p:spPr>
          <a:xfrm>
            <a:off x="2388539"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6" name="&lt;&lt;"/>
          <p:cNvSpPr/>
          <p:nvPr/>
        </p:nvSpPr>
        <p:spPr>
          <a:xfrm>
            <a:off x="2388539"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&lt;&lt;</a:t>
            </a:r>
          </a:p>
        </p:txBody>
      </p:sp>
      <p:sp>
        <p:nvSpPr>
          <p:cNvPr id="277" name="&gt;&gt;"/>
          <p:cNvSpPr/>
          <p:nvPr/>
        </p:nvSpPr>
        <p:spPr>
          <a:xfrm>
            <a:off x="2388539"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&gt;&gt;</a:t>
            </a:r>
          </a:p>
        </p:txBody>
      </p:sp>
      <p:sp>
        <p:nvSpPr>
          <p:cNvPr id="278" name="+="/>
          <p:cNvSpPr/>
          <p:nvPr/>
        </p:nvSpPr>
        <p:spPr>
          <a:xfrm>
            <a:off x="3507080"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79" name="-="/>
          <p:cNvSpPr/>
          <p:nvPr/>
        </p:nvSpPr>
        <p:spPr>
          <a:xfrm>
            <a:off x="3507080"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0" name="*="/>
          <p:cNvSpPr/>
          <p:nvPr/>
        </p:nvSpPr>
        <p:spPr>
          <a:xfrm>
            <a:off x="3507080"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1" name="/="/>
          <p:cNvSpPr/>
          <p:nvPr/>
        </p:nvSpPr>
        <p:spPr>
          <a:xfrm>
            <a:off x="3507080"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2" name="%="/>
          <p:cNvSpPr/>
          <p:nvPr/>
        </p:nvSpPr>
        <p:spPr>
          <a:xfrm>
            <a:off x="3507080"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3" name="&amp;="/>
          <p:cNvSpPr/>
          <p:nvPr/>
        </p:nvSpPr>
        <p:spPr>
          <a:xfrm>
            <a:off x="4625619"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&amp;=</a:t>
            </a:r>
          </a:p>
        </p:txBody>
      </p:sp>
      <p:sp>
        <p:nvSpPr>
          <p:cNvPr id="284" name="|="/>
          <p:cNvSpPr/>
          <p:nvPr/>
        </p:nvSpPr>
        <p:spPr>
          <a:xfrm>
            <a:off x="4625619"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5" name="^="/>
          <p:cNvSpPr/>
          <p:nvPr/>
        </p:nvSpPr>
        <p:spPr>
          <a:xfrm>
            <a:off x="4625619"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86" name="&lt;&lt;="/>
          <p:cNvSpPr/>
          <p:nvPr/>
        </p:nvSpPr>
        <p:spPr>
          <a:xfrm>
            <a:off x="4625619"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&lt;&lt;=</a:t>
            </a:r>
          </a:p>
        </p:txBody>
      </p:sp>
      <p:sp>
        <p:nvSpPr>
          <p:cNvPr id="287" name="&gt;&gt;="/>
          <p:cNvSpPr/>
          <p:nvPr/>
        </p:nvSpPr>
        <p:spPr>
          <a:xfrm>
            <a:off x="4625619"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&gt;&gt;=</a:t>
            </a:r>
          </a:p>
        </p:txBody>
      </p:sp>
      <p:sp>
        <p:nvSpPr>
          <p:cNvPr id="288" name="&amp;&amp;"/>
          <p:cNvSpPr/>
          <p:nvPr/>
        </p:nvSpPr>
        <p:spPr>
          <a:xfrm>
            <a:off x="5744159"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&amp;&amp;</a:t>
            </a:r>
          </a:p>
        </p:txBody>
      </p:sp>
      <p:sp>
        <p:nvSpPr>
          <p:cNvPr id="289" name="||"/>
          <p:cNvSpPr/>
          <p:nvPr/>
        </p:nvSpPr>
        <p:spPr>
          <a:xfrm>
            <a:off x="5744159"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0" name="&lt;-"/>
          <p:cNvSpPr/>
          <p:nvPr/>
        </p:nvSpPr>
        <p:spPr>
          <a:xfrm>
            <a:off x="5744159"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&lt;-</a:t>
            </a:r>
          </a:p>
        </p:txBody>
      </p:sp>
      <p:sp>
        <p:nvSpPr>
          <p:cNvPr id="291" name="++"/>
          <p:cNvSpPr/>
          <p:nvPr/>
        </p:nvSpPr>
        <p:spPr>
          <a:xfrm>
            <a:off x="5744159"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2" name="--"/>
          <p:cNvSpPr/>
          <p:nvPr/>
        </p:nvSpPr>
        <p:spPr>
          <a:xfrm>
            <a:off x="5744159"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3" name="&amp;^="/>
          <p:cNvSpPr/>
          <p:nvPr/>
        </p:nvSpPr>
        <p:spPr>
          <a:xfrm>
            <a:off x="4625619" y="10950654"/>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&amp;^=</a:t>
            </a:r>
          </a:p>
        </p:txBody>
      </p:sp>
      <p:sp>
        <p:nvSpPr>
          <p:cNvPr id="294" name="=="/>
          <p:cNvSpPr/>
          <p:nvPr/>
        </p:nvSpPr>
        <p:spPr>
          <a:xfrm>
            <a:off x="6862699"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5" name="&lt;"/>
          <p:cNvSpPr/>
          <p:nvPr/>
        </p:nvSpPr>
        <p:spPr>
          <a:xfrm>
            <a:off x="6862699"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&lt;</a:t>
            </a:r>
          </a:p>
        </p:txBody>
      </p:sp>
      <p:sp>
        <p:nvSpPr>
          <p:cNvPr id="296" name="&gt;"/>
          <p:cNvSpPr/>
          <p:nvPr/>
        </p:nvSpPr>
        <p:spPr>
          <a:xfrm>
            <a:off x="6862699"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&gt;</a:t>
            </a:r>
          </a:p>
        </p:txBody>
      </p:sp>
      <p:sp>
        <p:nvSpPr>
          <p:cNvPr id="297" name="="/>
          <p:cNvSpPr/>
          <p:nvPr/>
        </p:nvSpPr>
        <p:spPr>
          <a:xfrm>
            <a:off x="6862699"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8" name="!"/>
          <p:cNvSpPr/>
          <p:nvPr/>
        </p:nvSpPr>
        <p:spPr>
          <a:xfrm>
            <a:off x="6862699"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299" name="!="/>
          <p:cNvSpPr/>
          <p:nvPr/>
        </p:nvSpPr>
        <p:spPr>
          <a:xfrm>
            <a:off x="7981239"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0" name="&lt;="/>
          <p:cNvSpPr/>
          <p:nvPr/>
        </p:nvSpPr>
        <p:spPr>
          <a:xfrm>
            <a:off x="7981239"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&lt;=</a:t>
            </a:r>
          </a:p>
        </p:txBody>
      </p:sp>
      <p:sp>
        <p:nvSpPr>
          <p:cNvPr id="301" name="&gt;="/>
          <p:cNvSpPr/>
          <p:nvPr/>
        </p:nvSpPr>
        <p:spPr>
          <a:xfrm>
            <a:off x="7981239"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&gt;=</a:t>
            </a:r>
          </a:p>
        </p:txBody>
      </p:sp>
      <p:sp>
        <p:nvSpPr>
          <p:cNvPr id="302" name=":="/>
          <p:cNvSpPr/>
          <p:nvPr/>
        </p:nvSpPr>
        <p:spPr>
          <a:xfrm>
            <a:off x="7981239"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3" name="..."/>
          <p:cNvSpPr/>
          <p:nvPr/>
        </p:nvSpPr>
        <p:spPr>
          <a:xfrm>
            <a:off x="7981239"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4" name="("/>
          <p:cNvSpPr/>
          <p:nvPr/>
        </p:nvSpPr>
        <p:spPr>
          <a:xfrm>
            <a:off x="9108693"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5" name="["/>
          <p:cNvSpPr/>
          <p:nvPr/>
        </p:nvSpPr>
        <p:spPr>
          <a:xfrm>
            <a:off x="9108693"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6" name="{"/>
          <p:cNvSpPr/>
          <p:nvPr/>
        </p:nvSpPr>
        <p:spPr>
          <a:xfrm>
            <a:off x="9108693"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7" name=","/>
          <p:cNvSpPr/>
          <p:nvPr/>
        </p:nvSpPr>
        <p:spPr>
          <a:xfrm>
            <a:off x="9108693"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8" name="."/>
          <p:cNvSpPr/>
          <p:nvPr/>
        </p:nvSpPr>
        <p:spPr>
          <a:xfrm>
            <a:off x="9108693"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09" name=")"/>
          <p:cNvSpPr/>
          <p:nvPr/>
        </p:nvSpPr>
        <p:spPr>
          <a:xfrm>
            <a:off x="10236148" y="8457877"/>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10" name="]"/>
          <p:cNvSpPr/>
          <p:nvPr/>
        </p:nvSpPr>
        <p:spPr>
          <a:xfrm>
            <a:off x="10236148" y="895643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11" name="}"/>
          <p:cNvSpPr/>
          <p:nvPr/>
        </p:nvSpPr>
        <p:spPr>
          <a:xfrm>
            <a:off x="10236148" y="9454988"/>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12" name=";"/>
          <p:cNvSpPr/>
          <p:nvPr/>
        </p:nvSpPr>
        <p:spPr>
          <a:xfrm>
            <a:off x="10236148" y="9953543"/>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13" name=":"/>
          <p:cNvSpPr/>
          <p:nvPr/>
        </p:nvSpPr>
        <p:spPr>
          <a:xfrm>
            <a:off x="10236148" y="10452099"/>
            <a:ext cx="1016001" cy="3987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spcBef>
                <a:spcPts val="0"/>
              </a:spcBef>
              <a:defRPr sz="1500">
                <a:solidFill>
                  <a:srgbClr val="FFFFFF"/>
                </a:solidFill>
                <a:latin typeface="Meslo LG M for Powerline"/>
                <a:ea typeface="Meslo LG M for Powerline"/>
                <a:cs typeface="Meslo LG M for Powerline"/>
                <a:sym typeface="Meslo LG M for Powerline"/>
              </a:defRPr>
            </a:lvl1pPr>
          </a:lstStyle>
          <a:p>
            <a:pPr/>
            <a:r>
              <a:t>:</a:t>
            </a:r>
          </a:p>
        </p:txBody>
      </p:sp>
      <p:sp>
        <p:nvSpPr>
          <p:cNvPr id="314" name="keywords"/>
          <p:cNvSpPr txBox="1"/>
          <p:nvPr/>
        </p:nvSpPr>
        <p:spPr>
          <a:xfrm>
            <a:off x="1192959" y="2718496"/>
            <a:ext cx="2386712"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keywords</a:t>
            </a:r>
          </a:p>
        </p:txBody>
      </p:sp>
      <p:sp>
        <p:nvSpPr>
          <p:cNvPr id="315" name="Rectangle"/>
          <p:cNvSpPr/>
          <p:nvPr/>
        </p:nvSpPr>
        <p:spPr>
          <a:xfrm>
            <a:off x="1294559" y="3469383"/>
            <a:ext cx="2616380"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16" name="operators &amp; punctuation"/>
          <p:cNvSpPr txBox="1"/>
          <p:nvPr/>
        </p:nvSpPr>
        <p:spPr>
          <a:xfrm>
            <a:off x="1243759" y="7372425"/>
            <a:ext cx="583552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operators &amp; punctuation</a:t>
            </a:r>
          </a:p>
        </p:txBody>
      </p:sp>
      <p:sp>
        <p:nvSpPr>
          <p:cNvPr id="317" name="Rectangle"/>
          <p:cNvSpPr/>
          <p:nvPr/>
        </p:nvSpPr>
        <p:spPr>
          <a:xfrm>
            <a:off x="1345359" y="8123312"/>
            <a:ext cx="5991374"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4"/>
                                        </p:tgtEl>
                                        <p:attrNameLst>
                                          <p:attrName>style.visibility</p:attrName>
                                        </p:attrNameLst>
                                      </p:cBhvr>
                                      <p:to>
                                        <p:strVal val="visible"/>
                                      </p:to>
                                    </p:set>
                                    <p:animEffect filter="dissolve" transition="in">
                                      <p:cBhvr>
                                        <p:cTn id="7" dur="800"/>
                                        <p:tgtEl>
                                          <p:spTgt spid="314"/>
                                        </p:tgtEl>
                                      </p:cBhvr>
                                    </p:animEffect>
                                  </p:childTnLst>
                                </p:cTn>
                              </p:par>
                            </p:childTnLst>
                          </p:cTn>
                        </p:par>
                        <p:par>
                          <p:cTn id="8" fill="hold">
                            <p:stCondLst>
                              <p:cond delay="800"/>
                            </p:stCondLst>
                            <p:childTnLst>
                              <p:par>
                                <p:cTn id="9" presetClass="entr" nodeType="afterEffect" presetSubtype="8" presetID="2" grpId="2" fill="hold">
                                  <p:stCondLst>
                                    <p:cond delay="0"/>
                                  </p:stCondLst>
                                  <p:iterate type="lt" backwards="0">
                                    <p:tmAbs val="0"/>
                                  </p:iterate>
                                  <p:childTnLst>
                                    <p:set>
                                      <p:cBhvr>
                                        <p:cTn id="10" fill="hold"/>
                                        <p:tgtEl>
                                          <p:spTgt spid="315"/>
                                        </p:tgtEl>
                                        <p:attrNameLst>
                                          <p:attrName>style.visibility</p:attrName>
                                        </p:attrNameLst>
                                      </p:cBhvr>
                                      <p:to>
                                        <p:strVal val="visible"/>
                                      </p:to>
                                    </p:set>
                                    <p:anim calcmode="lin" valueType="num">
                                      <p:cBhvr>
                                        <p:cTn id="11" dur="1000" fill="hold"/>
                                        <p:tgtEl>
                                          <p:spTgt spid="315"/>
                                        </p:tgtEl>
                                        <p:attrNameLst>
                                          <p:attrName>ppt_x</p:attrName>
                                        </p:attrNameLst>
                                      </p:cBhvr>
                                      <p:tavLst>
                                        <p:tav tm="0">
                                          <p:val>
                                            <p:strVal val="0-#ppt_w/2"/>
                                          </p:val>
                                        </p:tav>
                                        <p:tav tm="100000">
                                          <p:val>
                                            <p:strVal val="#ppt_x"/>
                                          </p:val>
                                        </p:tav>
                                      </p:tavLst>
                                    </p:anim>
                                    <p:anim calcmode="lin" valueType="num">
                                      <p:cBhvr>
                                        <p:cTn id="12" dur="1000" fill="hold"/>
                                        <p:tgtEl>
                                          <p:spTgt spid="315"/>
                                        </p:tgtEl>
                                        <p:attrNameLst>
                                          <p:attrName>ppt_y</p:attrName>
                                        </p:attrNameLst>
                                      </p:cBhvr>
                                      <p:tavLst>
                                        <p:tav tm="0">
                                          <p:val>
                                            <p:strVal val="#ppt_y"/>
                                          </p:val>
                                        </p:tav>
                                        <p:tav tm="100000">
                                          <p:val>
                                            <p:strVal val="#ppt_y"/>
                                          </p:val>
                                        </p:tav>
                                      </p:tavLst>
                                    </p:anim>
                                  </p:childTnLst>
                                </p:cTn>
                              </p:par>
                            </p:childTnLst>
                          </p:cTn>
                        </p:par>
                        <p:par>
                          <p:cTn id="13" fill="hold">
                            <p:stCondLst>
                              <p:cond delay="1800"/>
                            </p:stCondLst>
                            <p:childTnLst>
                              <p:par>
                                <p:cTn id="14" presetClass="entr" nodeType="afterEffect" presetSubtype="16" presetID="23" grpId="3" fill="hold">
                                  <p:stCondLst>
                                    <p:cond delay="0"/>
                                  </p:stCondLst>
                                  <p:iterate type="el" backwards="0">
                                    <p:tmAbs val="0"/>
                                  </p:iterate>
                                  <p:childTnLst>
                                    <p:set>
                                      <p:cBhvr>
                                        <p:cTn id="15" fill="hold"/>
                                        <p:tgtEl>
                                          <p:spTgt spid="243"/>
                                        </p:tgtEl>
                                        <p:attrNameLst>
                                          <p:attrName>style.visibility</p:attrName>
                                        </p:attrNameLst>
                                      </p:cBhvr>
                                      <p:to>
                                        <p:strVal val="visible"/>
                                      </p:to>
                                    </p:set>
                                    <p:anim calcmode="lin" valueType="num">
                                      <p:cBhvr>
                                        <p:cTn id="16" dur="100" fill="hold"/>
                                        <p:tgtEl>
                                          <p:spTgt spid="243"/>
                                        </p:tgtEl>
                                        <p:attrNameLst>
                                          <p:attrName>ppt_w</p:attrName>
                                        </p:attrNameLst>
                                      </p:cBhvr>
                                      <p:tavLst>
                                        <p:tav tm="0">
                                          <p:val>
                                            <p:fltVal val="0"/>
                                          </p:val>
                                        </p:tav>
                                        <p:tav tm="100000">
                                          <p:val>
                                            <p:strVal val="#ppt_w"/>
                                          </p:val>
                                        </p:tav>
                                      </p:tavLst>
                                    </p:anim>
                                    <p:anim calcmode="lin" valueType="num">
                                      <p:cBhvr>
                                        <p:cTn id="17" dur="100" fill="hold"/>
                                        <p:tgtEl>
                                          <p:spTgt spid="243"/>
                                        </p:tgtEl>
                                        <p:attrNameLst>
                                          <p:attrName>ppt_h</p:attrName>
                                        </p:attrNameLst>
                                      </p:cBhvr>
                                      <p:tavLst>
                                        <p:tav tm="0">
                                          <p:val>
                                            <p:fltVal val="0"/>
                                          </p:val>
                                        </p:tav>
                                        <p:tav tm="100000">
                                          <p:val>
                                            <p:strVal val="#ppt_h"/>
                                          </p:val>
                                        </p:tav>
                                      </p:tavLst>
                                    </p:anim>
                                  </p:childTnLst>
                                </p:cTn>
                              </p:par>
                            </p:childTnLst>
                          </p:cTn>
                        </p:par>
                        <p:par>
                          <p:cTn id="18" fill="hold">
                            <p:stCondLst>
                              <p:cond delay="1900"/>
                            </p:stCondLst>
                            <p:childTnLst>
                              <p:par>
                                <p:cTn id="19" presetClass="entr" nodeType="afterEffect" presetSubtype="16" presetID="23" grpId="4" fill="hold">
                                  <p:stCondLst>
                                    <p:cond delay="0"/>
                                  </p:stCondLst>
                                  <p:iterate type="el" backwards="0">
                                    <p:tmAbs val="0"/>
                                  </p:iterate>
                                  <p:childTnLst>
                                    <p:set>
                                      <p:cBhvr>
                                        <p:cTn id="20" fill="hold"/>
                                        <p:tgtEl>
                                          <p:spTgt spid="248"/>
                                        </p:tgtEl>
                                        <p:attrNameLst>
                                          <p:attrName>style.visibility</p:attrName>
                                        </p:attrNameLst>
                                      </p:cBhvr>
                                      <p:to>
                                        <p:strVal val="visible"/>
                                      </p:to>
                                    </p:set>
                                    <p:anim calcmode="lin" valueType="num">
                                      <p:cBhvr>
                                        <p:cTn id="21" dur="100" fill="hold"/>
                                        <p:tgtEl>
                                          <p:spTgt spid="248"/>
                                        </p:tgtEl>
                                        <p:attrNameLst>
                                          <p:attrName>ppt_w</p:attrName>
                                        </p:attrNameLst>
                                      </p:cBhvr>
                                      <p:tavLst>
                                        <p:tav tm="0">
                                          <p:val>
                                            <p:fltVal val="0"/>
                                          </p:val>
                                        </p:tav>
                                        <p:tav tm="100000">
                                          <p:val>
                                            <p:strVal val="#ppt_w"/>
                                          </p:val>
                                        </p:tav>
                                      </p:tavLst>
                                    </p:anim>
                                    <p:anim calcmode="lin" valueType="num">
                                      <p:cBhvr>
                                        <p:cTn id="22" dur="100" fill="hold"/>
                                        <p:tgtEl>
                                          <p:spTgt spid="248"/>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Class="entr" nodeType="afterEffect" presetSubtype="16" presetID="23" grpId="5" fill="hold">
                                  <p:stCondLst>
                                    <p:cond delay="0"/>
                                  </p:stCondLst>
                                  <p:iterate type="el" backwards="0">
                                    <p:tmAbs val="0"/>
                                  </p:iterate>
                                  <p:childTnLst>
                                    <p:set>
                                      <p:cBhvr>
                                        <p:cTn id="25" fill="hold"/>
                                        <p:tgtEl>
                                          <p:spTgt spid="253"/>
                                        </p:tgtEl>
                                        <p:attrNameLst>
                                          <p:attrName>style.visibility</p:attrName>
                                        </p:attrNameLst>
                                      </p:cBhvr>
                                      <p:to>
                                        <p:strVal val="visible"/>
                                      </p:to>
                                    </p:set>
                                    <p:anim calcmode="lin" valueType="num">
                                      <p:cBhvr>
                                        <p:cTn id="26" dur="100" fill="hold"/>
                                        <p:tgtEl>
                                          <p:spTgt spid="253"/>
                                        </p:tgtEl>
                                        <p:attrNameLst>
                                          <p:attrName>ppt_w</p:attrName>
                                        </p:attrNameLst>
                                      </p:cBhvr>
                                      <p:tavLst>
                                        <p:tav tm="0">
                                          <p:val>
                                            <p:fltVal val="0"/>
                                          </p:val>
                                        </p:tav>
                                        <p:tav tm="100000">
                                          <p:val>
                                            <p:strVal val="#ppt_w"/>
                                          </p:val>
                                        </p:tav>
                                      </p:tavLst>
                                    </p:anim>
                                    <p:anim calcmode="lin" valueType="num">
                                      <p:cBhvr>
                                        <p:cTn id="27" dur="100" fill="hold"/>
                                        <p:tgtEl>
                                          <p:spTgt spid="253"/>
                                        </p:tgtEl>
                                        <p:attrNameLst>
                                          <p:attrName>ppt_h</p:attrName>
                                        </p:attrNameLst>
                                      </p:cBhvr>
                                      <p:tavLst>
                                        <p:tav tm="0">
                                          <p:val>
                                            <p:fltVal val="0"/>
                                          </p:val>
                                        </p:tav>
                                        <p:tav tm="100000">
                                          <p:val>
                                            <p:strVal val="#ppt_h"/>
                                          </p:val>
                                        </p:tav>
                                      </p:tavLst>
                                    </p:anim>
                                  </p:childTnLst>
                                </p:cTn>
                              </p:par>
                            </p:childTnLst>
                          </p:cTn>
                        </p:par>
                        <p:par>
                          <p:cTn id="28" fill="hold">
                            <p:stCondLst>
                              <p:cond delay="2100"/>
                            </p:stCondLst>
                            <p:childTnLst>
                              <p:par>
                                <p:cTn id="29" presetClass="entr" nodeType="afterEffect" presetSubtype="16" presetID="23" grpId="6" fill="hold">
                                  <p:stCondLst>
                                    <p:cond delay="0"/>
                                  </p:stCondLst>
                                  <p:iterate type="el" backwards="0">
                                    <p:tmAbs val="0"/>
                                  </p:iterate>
                                  <p:childTnLst>
                                    <p:set>
                                      <p:cBhvr>
                                        <p:cTn id="30" fill="hold"/>
                                        <p:tgtEl>
                                          <p:spTgt spid="258"/>
                                        </p:tgtEl>
                                        <p:attrNameLst>
                                          <p:attrName>style.visibility</p:attrName>
                                        </p:attrNameLst>
                                      </p:cBhvr>
                                      <p:to>
                                        <p:strVal val="visible"/>
                                      </p:to>
                                    </p:set>
                                    <p:anim calcmode="lin" valueType="num">
                                      <p:cBhvr>
                                        <p:cTn id="31" dur="100" fill="hold"/>
                                        <p:tgtEl>
                                          <p:spTgt spid="258"/>
                                        </p:tgtEl>
                                        <p:attrNameLst>
                                          <p:attrName>ppt_w</p:attrName>
                                        </p:attrNameLst>
                                      </p:cBhvr>
                                      <p:tavLst>
                                        <p:tav tm="0">
                                          <p:val>
                                            <p:fltVal val="0"/>
                                          </p:val>
                                        </p:tav>
                                        <p:tav tm="100000">
                                          <p:val>
                                            <p:strVal val="#ppt_w"/>
                                          </p:val>
                                        </p:tav>
                                      </p:tavLst>
                                    </p:anim>
                                    <p:anim calcmode="lin" valueType="num">
                                      <p:cBhvr>
                                        <p:cTn id="32" dur="100" fill="hold"/>
                                        <p:tgtEl>
                                          <p:spTgt spid="258"/>
                                        </p:tgtEl>
                                        <p:attrNameLst>
                                          <p:attrName>ppt_h</p:attrName>
                                        </p:attrNameLst>
                                      </p:cBhvr>
                                      <p:tavLst>
                                        <p:tav tm="0">
                                          <p:val>
                                            <p:fltVal val="0"/>
                                          </p:val>
                                        </p:tav>
                                        <p:tav tm="100000">
                                          <p:val>
                                            <p:strVal val="#ppt_h"/>
                                          </p:val>
                                        </p:tav>
                                      </p:tavLst>
                                    </p:anim>
                                  </p:childTnLst>
                                </p:cTn>
                              </p:par>
                            </p:childTnLst>
                          </p:cTn>
                        </p:par>
                        <p:par>
                          <p:cTn id="33" fill="hold">
                            <p:stCondLst>
                              <p:cond delay="2200"/>
                            </p:stCondLst>
                            <p:childTnLst>
                              <p:par>
                                <p:cTn id="34" presetClass="entr" nodeType="afterEffect" presetSubtype="16" presetID="23" grpId="7" fill="hold">
                                  <p:stCondLst>
                                    <p:cond delay="0"/>
                                  </p:stCondLst>
                                  <p:iterate type="el" backwards="0">
                                    <p:tmAbs val="0"/>
                                  </p:iterate>
                                  <p:childTnLst>
                                    <p:set>
                                      <p:cBhvr>
                                        <p:cTn id="35" fill="hold"/>
                                        <p:tgtEl>
                                          <p:spTgt spid="263"/>
                                        </p:tgtEl>
                                        <p:attrNameLst>
                                          <p:attrName>style.visibility</p:attrName>
                                        </p:attrNameLst>
                                      </p:cBhvr>
                                      <p:to>
                                        <p:strVal val="visible"/>
                                      </p:to>
                                    </p:set>
                                    <p:anim calcmode="lin" valueType="num">
                                      <p:cBhvr>
                                        <p:cTn id="36" dur="100" fill="hold"/>
                                        <p:tgtEl>
                                          <p:spTgt spid="263"/>
                                        </p:tgtEl>
                                        <p:attrNameLst>
                                          <p:attrName>ppt_w</p:attrName>
                                        </p:attrNameLst>
                                      </p:cBhvr>
                                      <p:tavLst>
                                        <p:tav tm="0">
                                          <p:val>
                                            <p:fltVal val="0"/>
                                          </p:val>
                                        </p:tav>
                                        <p:tav tm="100000">
                                          <p:val>
                                            <p:strVal val="#ppt_w"/>
                                          </p:val>
                                        </p:tav>
                                      </p:tavLst>
                                    </p:anim>
                                    <p:anim calcmode="lin" valueType="num">
                                      <p:cBhvr>
                                        <p:cTn id="37" dur="100" fill="hold"/>
                                        <p:tgtEl>
                                          <p:spTgt spid="263"/>
                                        </p:tgtEl>
                                        <p:attrNameLst>
                                          <p:attrName>ppt_h</p:attrName>
                                        </p:attrNameLst>
                                      </p:cBhvr>
                                      <p:tavLst>
                                        <p:tav tm="0">
                                          <p:val>
                                            <p:fltVal val="0"/>
                                          </p:val>
                                        </p:tav>
                                        <p:tav tm="100000">
                                          <p:val>
                                            <p:strVal val="#ppt_h"/>
                                          </p:val>
                                        </p:tav>
                                      </p:tavLst>
                                    </p:anim>
                                  </p:childTnLst>
                                </p:cTn>
                              </p:par>
                            </p:childTnLst>
                          </p:cTn>
                        </p:par>
                        <p:par>
                          <p:cTn id="38" fill="hold">
                            <p:stCondLst>
                              <p:cond delay="2300"/>
                            </p:stCondLst>
                            <p:childTnLst>
                              <p:par>
                                <p:cTn id="39" presetClass="entr" nodeType="afterEffect" presetSubtype="16" presetID="23" grpId="8" fill="hold">
                                  <p:stCondLst>
                                    <p:cond delay="0"/>
                                  </p:stCondLst>
                                  <p:iterate type="el" backwards="0">
                                    <p:tmAbs val="0"/>
                                  </p:iterate>
                                  <p:childTnLst>
                                    <p:set>
                                      <p:cBhvr>
                                        <p:cTn id="40" fill="hold"/>
                                        <p:tgtEl>
                                          <p:spTgt spid="244"/>
                                        </p:tgtEl>
                                        <p:attrNameLst>
                                          <p:attrName>style.visibility</p:attrName>
                                        </p:attrNameLst>
                                      </p:cBhvr>
                                      <p:to>
                                        <p:strVal val="visible"/>
                                      </p:to>
                                    </p:set>
                                    <p:anim calcmode="lin" valueType="num">
                                      <p:cBhvr>
                                        <p:cTn id="41" dur="100" fill="hold"/>
                                        <p:tgtEl>
                                          <p:spTgt spid="244"/>
                                        </p:tgtEl>
                                        <p:attrNameLst>
                                          <p:attrName>ppt_w</p:attrName>
                                        </p:attrNameLst>
                                      </p:cBhvr>
                                      <p:tavLst>
                                        <p:tav tm="0">
                                          <p:val>
                                            <p:fltVal val="0"/>
                                          </p:val>
                                        </p:tav>
                                        <p:tav tm="100000">
                                          <p:val>
                                            <p:strVal val="#ppt_w"/>
                                          </p:val>
                                        </p:tav>
                                      </p:tavLst>
                                    </p:anim>
                                    <p:anim calcmode="lin" valueType="num">
                                      <p:cBhvr>
                                        <p:cTn id="42" dur="100" fill="hold"/>
                                        <p:tgtEl>
                                          <p:spTgt spid="244"/>
                                        </p:tgtEl>
                                        <p:attrNameLst>
                                          <p:attrName>ppt_h</p:attrName>
                                        </p:attrNameLst>
                                      </p:cBhvr>
                                      <p:tavLst>
                                        <p:tav tm="0">
                                          <p:val>
                                            <p:fltVal val="0"/>
                                          </p:val>
                                        </p:tav>
                                        <p:tav tm="100000">
                                          <p:val>
                                            <p:strVal val="#ppt_h"/>
                                          </p:val>
                                        </p:tav>
                                      </p:tavLst>
                                    </p:anim>
                                  </p:childTnLst>
                                </p:cTn>
                              </p:par>
                            </p:childTnLst>
                          </p:cTn>
                        </p:par>
                        <p:par>
                          <p:cTn id="43" fill="hold">
                            <p:stCondLst>
                              <p:cond delay="2400"/>
                            </p:stCondLst>
                            <p:childTnLst>
                              <p:par>
                                <p:cTn id="44" presetClass="entr" nodeType="afterEffect" presetSubtype="16" presetID="23" grpId="9" fill="hold">
                                  <p:stCondLst>
                                    <p:cond delay="0"/>
                                  </p:stCondLst>
                                  <p:iterate type="el" backwards="0">
                                    <p:tmAbs val="0"/>
                                  </p:iterate>
                                  <p:childTnLst>
                                    <p:set>
                                      <p:cBhvr>
                                        <p:cTn id="45" fill="hold"/>
                                        <p:tgtEl>
                                          <p:spTgt spid="249"/>
                                        </p:tgtEl>
                                        <p:attrNameLst>
                                          <p:attrName>style.visibility</p:attrName>
                                        </p:attrNameLst>
                                      </p:cBhvr>
                                      <p:to>
                                        <p:strVal val="visible"/>
                                      </p:to>
                                    </p:set>
                                    <p:anim calcmode="lin" valueType="num">
                                      <p:cBhvr>
                                        <p:cTn id="46" dur="100" fill="hold"/>
                                        <p:tgtEl>
                                          <p:spTgt spid="249"/>
                                        </p:tgtEl>
                                        <p:attrNameLst>
                                          <p:attrName>ppt_w</p:attrName>
                                        </p:attrNameLst>
                                      </p:cBhvr>
                                      <p:tavLst>
                                        <p:tav tm="0">
                                          <p:val>
                                            <p:fltVal val="0"/>
                                          </p:val>
                                        </p:tav>
                                        <p:tav tm="100000">
                                          <p:val>
                                            <p:strVal val="#ppt_w"/>
                                          </p:val>
                                        </p:tav>
                                      </p:tavLst>
                                    </p:anim>
                                    <p:anim calcmode="lin" valueType="num">
                                      <p:cBhvr>
                                        <p:cTn id="47" dur="100" fill="hold"/>
                                        <p:tgtEl>
                                          <p:spTgt spid="249"/>
                                        </p:tgtEl>
                                        <p:attrNameLst>
                                          <p:attrName>ppt_h</p:attrName>
                                        </p:attrNameLst>
                                      </p:cBhvr>
                                      <p:tavLst>
                                        <p:tav tm="0">
                                          <p:val>
                                            <p:fltVal val="0"/>
                                          </p:val>
                                        </p:tav>
                                        <p:tav tm="100000">
                                          <p:val>
                                            <p:strVal val="#ppt_h"/>
                                          </p:val>
                                        </p:tav>
                                      </p:tavLst>
                                    </p:anim>
                                  </p:childTnLst>
                                </p:cTn>
                              </p:par>
                            </p:childTnLst>
                          </p:cTn>
                        </p:par>
                        <p:par>
                          <p:cTn id="48" fill="hold">
                            <p:stCondLst>
                              <p:cond delay="2500"/>
                            </p:stCondLst>
                            <p:childTnLst>
                              <p:par>
                                <p:cTn id="49" presetClass="entr" nodeType="afterEffect" presetSubtype="16" presetID="23" grpId="10" fill="hold">
                                  <p:stCondLst>
                                    <p:cond delay="0"/>
                                  </p:stCondLst>
                                  <p:iterate type="el" backwards="0">
                                    <p:tmAbs val="0"/>
                                  </p:iterate>
                                  <p:childTnLst>
                                    <p:set>
                                      <p:cBhvr>
                                        <p:cTn id="50" fill="hold"/>
                                        <p:tgtEl>
                                          <p:spTgt spid="254"/>
                                        </p:tgtEl>
                                        <p:attrNameLst>
                                          <p:attrName>style.visibility</p:attrName>
                                        </p:attrNameLst>
                                      </p:cBhvr>
                                      <p:to>
                                        <p:strVal val="visible"/>
                                      </p:to>
                                    </p:set>
                                    <p:anim calcmode="lin" valueType="num">
                                      <p:cBhvr>
                                        <p:cTn id="51" dur="100" fill="hold"/>
                                        <p:tgtEl>
                                          <p:spTgt spid="254"/>
                                        </p:tgtEl>
                                        <p:attrNameLst>
                                          <p:attrName>ppt_w</p:attrName>
                                        </p:attrNameLst>
                                      </p:cBhvr>
                                      <p:tavLst>
                                        <p:tav tm="0">
                                          <p:val>
                                            <p:fltVal val="0"/>
                                          </p:val>
                                        </p:tav>
                                        <p:tav tm="100000">
                                          <p:val>
                                            <p:strVal val="#ppt_w"/>
                                          </p:val>
                                        </p:tav>
                                      </p:tavLst>
                                    </p:anim>
                                    <p:anim calcmode="lin" valueType="num">
                                      <p:cBhvr>
                                        <p:cTn id="52" dur="100" fill="hold"/>
                                        <p:tgtEl>
                                          <p:spTgt spid="254"/>
                                        </p:tgtEl>
                                        <p:attrNameLst>
                                          <p:attrName>ppt_h</p:attrName>
                                        </p:attrNameLst>
                                      </p:cBhvr>
                                      <p:tavLst>
                                        <p:tav tm="0">
                                          <p:val>
                                            <p:fltVal val="0"/>
                                          </p:val>
                                        </p:tav>
                                        <p:tav tm="100000">
                                          <p:val>
                                            <p:strVal val="#ppt_h"/>
                                          </p:val>
                                        </p:tav>
                                      </p:tavLst>
                                    </p:anim>
                                  </p:childTnLst>
                                </p:cTn>
                              </p:par>
                            </p:childTnLst>
                          </p:cTn>
                        </p:par>
                        <p:par>
                          <p:cTn id="53" fill="hold">
                            <p:stCondLst>
                              <p:cond delay="2600"/>
                            </p:stCondLst>
                            <p:childTnLst>
                              <p:par>
                                <p:cTn id="54" presetClass="entr" nodeType="afterEffect" presetSubtype="16" presetID="23" grpId="11" fill="hold">
                                  <p:stCondLst>
                                    <p:cond delay="0"/>
                                  </p:stCondLst>
                                  <p:iterate type="el" backwards="0">
                                    <p:tmAbs val="0"/>
                                  </p:iterate>
                                  <p:childTnLst>
                                    <p:set>
                                      <p:cBhvr>
                                        <p:cTn id="55" fill="hold"/>
                                        <p:tgtEl>
                                          <p:spTgt spid="259"/>
                                        </p:tgtEl>
                                        <p:attrNameLst>
                                          <p:attrName>style.visibility</p:attrName>
                                        </p:attrNameLst>
                                      </p:cBhvr>
                                      <p:to>
                                        <p:strVal val="visible"/>
                                      </p:to>
                                    </p:set>
                                    <p:anim calcmode="lin" valueType="num">
                                      <p:cBhvr>
                                        <p:cTn id="56" dur="100" fill="hold"/>
                                        <p:tgtEl>
                                          <p:spTgt spid="259"/>
                                        </p:tgtEl>
                                        <p:attrNameLst>
                                          <p:attrName>ppt_w</p:attrName>
                                        </p:attrNameLst>
                                      </p:cBhvr>
                                      <p:tavLst>
                                        <p:tav tm="0">
                                          <p:val>
                                            <p:fltVal val="0"/>
                                          </p:val>
                                        </p:tav>
                                        <p:tav tm="100000">
                                          <p:val>
                                            <p:strVal val="#ppt_w"/>
                                          </p:val>
                                        </p:tav>
                                      </p:tavLst>
                                    </p:anim>
                                    <p:anim calcmode="lin" valueType="num">
                                      <p:cBhvr>
                                        <p:cTn id="57" dur="100" fill="hold"/>
                                        <p:tgtEl>
                                          <p:spTgt spid="259"/>
                                        </p:tgtEl>
                                        <p:attrNameLst>
                                          <p:attrName>ppt_h</p:attrName>
                                        </p:attrNameLst>
                                      </p:cBhvr>
                                      <p:tavLst>
                                        <p:tav tm="0">
                                          <p:val>
                                            <p:fltVal val="0"/>
                                          </p:val>
                                        </p:tav>
                                        <p:tav tm="100000">
                                          <p:val>
                                            <p:strVal val="#ppt_h"/>
                                          </p:val>
                                        </p:tav>
                                      </p:tavLst>
                                    </p:anim>
                                  </p:childTnLst>
                                </p:cTn>
                              </p:par>
                            </p:childTnLst>
                          </p:cTn>
                        </p:par>
                        <p:par>
                          <p:cTn id="58" fill="hold">
                            <p:stCondLst>
                              <p:cond delay="2700"/>
                            </p:stCondLst>
                            <p:childTnLst>
                              <p:par>
                                <p:cTn id="59" presetClass="entr" nodeType="afterEffect" presetSubtype="16" presetID="23" grpId="12" fill="hold">
                                  <p:stCondLst>
                                    <p:cond delay="0"/>
                                  </p:stCondLst>
                                  <p:iterate type="el" backwards="0">
                                    <p:tmAbs val="0"/>
                                  </p:iterate>
                                  <p:childTnLst>
                                    <p:set>
                                      <p:cBhvr>
                                        <p:cTn id="60" fill="hold"/>
                                        <p:tgtEl>
                                          <p:spTgt spid="264"/>
                                        </p:tgtEl>
                                        <p:attrNameLst>
                                          <p:attrName>style.visibility</p:attrName>
                                        </p:attrNameLst>
                                      </p:cBhvr>
                                      <p:to>
                                        <p:strVal val="visible"/>
                                      </p:to>
                                    </p:set>
                                    <p:anim calcmode="lin" valueType="num">
                                      <p:cBhvr>
                                        <p:cTn id="61" dur="100" fill="hold"/>
                                        <p:tgtEl>
                                          <p:spTgt spid="264"/>
                                        </p:tgtEl>
                                        <p:attrNameLst>
                                          <p:attrName>ppt_w</p:attrName>
                                        </p:attrNameLst>
                                      </p:cBhvr>
                                      <p:tavLst>
                                        <p:tav tm="0">
                                          <p:val>
                                            <p:fltVal val="0"/>
                                          </p:val>
                                        </p:tav>
                                        <p:tav tm="100000">
                                          <p:val>
                                            <p:strVal val="#ppt_w"/>
                                          </p:val>
                                        </p:tav>
                                      </p:tavLst>
                                    </p:anim>
                                    <p:anim calcmode="lin" valueType="num">
                                      <p:cBhvr>
                                        <p:cTn id="62" dur="100" fill="hold"/>
                                        <p:tgtEl>
                                          <p:spTgt spid="264"/>
                                        </p:tgtEl>
                                        <p:attrNameLst>
                                          <p:attrName>ppt_h</p:attrName>
                                        </p:attrNameLst>
                                      </p:cBhvr>
                                      <p:tavLst>
                                        <p:tav tm="0">
                                          <p:val>
                                            <p:fltVal val="0"/>
                                          </p:val>
                                        </p:tav>
                                        <p:tav tm="100000">
                                          <p:val>
                                            <p:strVal val="#ppt_h"/>
                                          </p:val>
                                        </p:tav>
                                      </p:tavLst>
                                    </p:anim>
                                  </p:childTnLst>
                                </p:cTn>
                              </p:par>
                            </p:childTnLst>
                          </p:cTn>
                        </p:par>
                        <p:par>
                          <p:cTn id="63" fill="hold">
                            <p:stCondLst>
                              <p:cond delay="2800"/>
                            </p:stCondLst>
                            <p:childTnLst>
                              <p:par>
                                <p:cTn id="64" presetClass="entr" nodeType="afterEffect" presetSubtype="16" presetID="23" grpId="13" fill="hold">
                                  <p:stCondLst>
                                    <p:cond delay="0"/>
                                  </p:stCondLst>
                                  <p:iterate type="el" backwards="0">
                                    <p:tmAbs val="0"/>
                                  </p:iterate>
                                  <p:childTnLst>
                                    <p:set>
                                      <p:cBhvr>
                                        <p:cTn id="65" fill="hold"/>
                                        <p:tgtEl>
                                          <p:spTgt spid="245"/>
                                        </p:tgtEl>
                                        <p:attrNameLst>
                                          <p:attrName>style.visibility</p:attrName>
                                        </p:attrNameLst>
                                      </p:cBhvr>
                                      <p:to>
                                        <p:strVal val="visible"/>
                                      </p:to>
                                    </p:set>
                                    <p:anim calcmode="lin" valueType="num">
                                      <p:cBhvr>
                                        <p:cTn id="66" dur="100" fill="hold"/>
                                        <p:tgtEl>
                                          <p:spTgt spid="245"/>
                                        </p:tgtEl>
                                        <p:attrNameLst>
                                          <p:attrName>ppt_w</p:attrName>
                                        </p:attrNameLst>
                                      </p:cBhvr>
                                      <p:tavLst>
                                        <p:tav tm="0">
                                          <p:val>
                                            <p:fltVal val="0"/>
                                          </p:val>
                                        </p:tav>
                                        <p:tav tm="100000">
                                          <p:val>
                                            <p:strVal val="#ppt_w"/>
                                          </p:val>
                                        </p:tav>
                                      </p:tavLst>
                                    </p:anim>
                                    <p:anim calcmode="lin" valueType="num">
                                      <p:cBhvr>
                                        <p:cTn id="67" dur="100" fill="hold"/>
                                        <p:tgtEl>
                                          <p:spTgt spid="245"/>
                                        </p:tgtEl>
                                        <p:attrNameLst>
                                          <p:attrName>ppt_h</p:attrName>
                                        </p:attrNameLst>
                                      </p:cBhvr>
                                      <p:tavLst>
                                        <p:tav tm="0">
                                          <p:val>
                                            <p:fltVal val="0"/>
                                          </p:val>
                                        </p:tav>
                                        <p:tav tm="100000">
                                          <p:val>
                                            <p:strVal val="#ppt_h"/>
                                          </p:val>
                                        </p:tav>
                                      </p:tavLst>
                                    </p:anim>
                                  </p:childTnLst>
                                </p:cTn>
                              </p:par>
                            </p:childTnLst>
                          </p:cTn>
                        </p:par>
                        <p:par>
                          <p:cTn id="68" fill="hold">
                            <p:stCondLst>
                              <p:cond delay="2900"/>
                            </p:stCondLst>
                            <p:childTnLst>
                              <p:par>
                                <p:cTn id="69" presetClass="entr" nodeType="afterEffect" presetSubtype="16" presetID="23" grpId="14" fill="hold">
                                  <p:stCondLst>
                                    <p:cond delay="0"/>
                                  </p:stCondLst>
                                  <p:iterate type="el" backwards="0">
                                    <p:tmAbs val="0"/>
                                  </p:iterate>
                                  <p:childTnLst>
                                    <p:set>
                                      <p:cBhvr>
                                        <p:cTn id="70" fill="hold"/>
                                        <p:tgtEl>
                                          <p:spTgt spid="250"/>
                                        </p:tgtEl>
                                        <p:attrNameLst>
                                          <p:attrName>style.visibility</p:attrName>
                                        </p:attrNameLst>
                                      </p:cBhvr>
                                      <p:to>
                                        <p:strVal val="visible"/>
                                      </p:to>
                                    </p:set>
                                    <p:anim calcmode="lin" valueType="num">
                                      <p:cBhvr>
                                        <p:cTn id="71" dur="100" fill="hold"/>
                                        <p:tgtEl>
                                          <p:spTgt spid="250"/>
                                        </p:tgtEl>
                                        <p:attrNameLst>
                                          <p:attrName>ppt_w</p:attrName>
                                        </p:attrNameLst>
                                      </p:cBhvr>
                                      <p:tavLst>
                                        <p:tav tm="0">
                                          <p:val>
                                            <p:fltVal val="0"/>
                                          </p:val>
                                        </p:tav>
                                        <p:tav tm="100000">
                                          <p:val>
                                            <p:strVal val="#ppt_w"/>
                                          </p:val>
                                        </p:tav>
                                      </p:tavLst>
                                    </p:anim>
                                    <p:anim calcmode="lin" valueType="num">
                                      <p:cBhvr>
                                        <p:cTn id="72" dur="100" fill="hold"/>
                                        <p:tgtEl>
                                          <p:spTgt spid="250"/>
                                        </p:tgtEl>
                                        <p:attrNameLst>
                                          <p:attrName>ppt_h</p:attrName>
                                        </p:attrNameLst>
                                      </p:cBhvr>
                                      <p:tavLst>
                                        <p:tav tm="0">
                                          <p:val>
                                            <p:fltVal val="0"/>
                                          </p:val>
                                        </p:tav>
                                        <p:tav tm="100000">
                                          <p:val>
                                            <p:strVal val="#ppt_h"/>
                                          </p:val>
                                        </p:tav>
                                      </p:tavLst>
                                    </p:anim>
                                  </p:childTnLst>
                                </p:cTn>
                              </p:par>
                            </p:childTnLst>
                          </p:cTn>
                        </p:par>
                        <p:par>
                          <p:cTn id="73" fill="hold">
                            <p:stCondLst>
                              <p:cond delay="3000"/>
                            </p:stCondLst>
                            <p:childTnLst>
                              <p:par>
                                <p:cTn id="74" presetClass="entr" nodeType="afterEffect" presetSubtype="16" presetID="23" grpId="15" fill="hold">
                                  <p:stCondLst>
                                    <p:cond delay="0"/>
                                  </p:stCondLst>
                                  <p:iterate type="el" backwards="0">
                                    <p:tmAbs val="0"/>
                                  </p:iterate>
                                  <p:childTnLst>
                                    <p:set>
                                      <p:cBhvr>
                                        <p:cTn id="75" fill="hold"/>
                                        <p:tgtEl>
                                          <p:spTgt spid="255"/>
                                        </p:tgtEl>
                                        <p:attrNameLst>
                                          <p:attrName>style.visibility</p:attrName>
                                        </p:attrNameLst>
                                      </p:cBhvr>
                                      <p:to>
                                        <p:strVal val="visible"/>
                                      </p:to>
                                    </p:set>
                                    <p:anim calcmode="lin" valueType="num">
                                      <p:cBhvr>
                                        <p:cTn id="76" dur="100" fill="hold"/>
                                        <p:tgtEl>
                                          <p:spTgt spid="255"/>
                                        </p:tgtEl>
                                        <p:attrNameLst>
                                          <p:attrName>ppt_w</p:attrName>
                                        </p:attrNameLst>
                                      </p:cBhvr>
                                      <p:tavLst>
                                        <p:tav tm="0">
                                          <p:val>
                                            <p:fltVal val="0"/>
                                          </p:val>
                                        </p:tav>
                                        <p:tav tm="100000">
                                          <p:val>
                                            <p:strVal val="#ppt_w"/>
                                          </p:val>
                                        </p:tav>
                                      </p:tavLst>
                                    </p:anim>
                                    <p:anim calcmode="lin" valueType="num">
                                      <p:cBhvr>
                                        <p:cTn id="77" dur="100" fill="hold"/>
                                        <p:tgtEl>
                                          <p:spTgt spid="255"/>
                                        </p:tgtEl>
                                        <p:attrNameLst>
                                          <p:attrName>ppt_h</p:attrName>
                                        </p:attrNameLst>
                                      </p:cBhvr>
                                      <p:tavLst>
                                        <p:tav tm="0">
                                          <p:val>
                                            <p:fltVal val="0"/>
                                          </p:val>
                                        </p:tav>
                                        <p:tav tm="100000">
                                          <p:val>
                                            <p:strVal val="#ppt_h"/>
                                          </p:val>
                                        </p:tav>
                                      </p:tavLst>
                                    </p:anim>
                                  </p:childTnLst>
                                </p:cTn>
                              </p:par>
                            </p:childTnLst>
                          </p:cTn>
                        </p:par>
                        <p:par>
                          <p:cTn id="78" fill="hold">
                            <p:stCondLst>
                              <p:cond delay="3100"/>
                            </p:stCondLst>
                            <p:childTnLst>
                              <p:par>
                                <p:cTn id="79" presetClass="entr" nodeType="afterEffect" presetSubtype="16" presetID="23" grpId="16" fill="hold">
                                  <p:stCondLst>
                                    <p:cond delay="0"/>
                                  </p:stCondLst>
                                  <p:iterate type="el" backwards="0">
                                    <p:tmAbs val="0"/>
                                  </p:iterate>
                                  <p:childTnLst>
                                    <p:set>
                                      <p:cBhvr>
                                        <p:cTn id="80" fill="hold"/>
                                        <p:tgtEl>
                                          <p:spTgt spid="260"/>
                                        </p:tgtEl>
                                        <p:attrNameLst>
                                          <p:attrName>style.visibility</p:attrName>
                                        </p:attrNameLst>
                                      </p:cBhvr>
                                      <p:to>
                                        <p:strVal val="visible"/>
                                      </p:to>
                                    </p:set>
                                    <p:anim calcmode="lin" valueType="num">
                                      <p:cBhvr>
                                        <p:cTn id="81" dur="100" fill="hold"/>
                                        <p:tgtEl>
                                          <p:spTgt spid="260"/>
                                        </p:tgtEl>
                                        <p:attrNameLst>
                                          <p:attrName>ppt_w</p:attrName>
                                        </p:attrNameLst>
                                      </p:cBhvr>
                                      <p:tavLst>
                                        <p:tav tm="0">
                                          <p:val>
                                            <p:fltVal val="0"/>
                                          </p:val>
                                        </p:tav>
                                        <p:tav tm="100000">
                                          <p:val>
                                            <p:strVal val="#ppt_w"/>
                                          </p:val>
                                        </p:tav>
                                      </p:tavLst>
                                    </p:anim>
                                    <p:anim calcmode="lin" valueType="num">
                                      <p:cBhvr>
                                        <p:cTn id="82" dur="100" fill="hold"/>
                                        <p:tgtEl>
                                          <p:spTgt spid="260"/>
                                        </p:tgtEl>
                                        <p:attrNameLst>
                                          <p:attrName>ppt_h</p:attrName>
                                        </p:attrNameLst>
                                      </p:cBhvr>
                                      <p:tavLst>
                                        <p:tav tm="0">
                                          <p:val>
                                            <p:fltVal val="0"/>
                                          </p:val>
                                        </p:tav>
                                        <p:tav tm="100000">
                                          <p:val>
                                            <p:strVal val="#ppt_h"/>
                                          </p:val>
                                        </p:tav>
                                      </p:tavLst>
                                    </p:anim>
                                  </p:childTnLst>
                                </p:cTn>
                              </p:par>
                            </p:childTnLst>
                          </p:cTn>
                        </p:par>
                        <p:par>
                          <p:cTn id="83" fill="hold">
                            <p:stCondLst>
                              <p:cond delay="3200"/>
                            </p:stCondLst>
                            <p:childTnLst>
                              <p:par>
                                <p:cTn id="84" presetClass="entr" nodeType="afterEffect" presetSubtype="16" presetID="23" grpId="17" fill="hold">
                                  <p:stCondLst>
                                    <p:cond delay="0"/>
                                  </p:stCondLst>
                                  <p:iterate type="el" backwards="0">
                                    <p:tmAbs val="0"/>
                                  </p:iterate>
                                  <p:childTnLst>
                                    <p:set>
                                      <p:cBhvr>
                                        <p:cTn id="85" fill="hold"/>
                                        <p:tgtEl>
                                          <p:spTgt spid="265"/>
                                        </p:tgtEl>
                                        <p:attrNameLst>
                                          <p:attrName>style.visibility</p:attrName>
                                        </p:attrNameLst>
                                      </p:cBhvr>
                                      <p:to>
                                        <p:strVal val="visible"/>
                                      </p:to>
                                    </p:set>
                                    <p:anim calcmode="lin" valueType="num">
                                      <p:cBhvr>
                                        <p:cTn id="86" dur="100" fill="hold"/>
                                        <p:tgtEl>
                                          <p:spTgt spid="265"/>
                                        </p:tgtEl>
                                        <p:attrNameLst>
                                          <p:attrName>ppt_w</p:attrName>
                                        </p:attrNameLst>
                                      </p:cBhvr>
                                      <p:tavLst>
                                        <p:tav tm="0">
                                          <p:val>
                                            <p:fltVal val="0"/>
                                          </p:val>
                                        </p:tav>
                                        <p:tav tm="100000">
                                          <p:val>
                                            <p:strVal val="#ppt_w"/>
                                          </p:val>
                                        </p:tav>
                                      </p:tavLst>
                                    </p:anim>
                                    <p:anim calcmode="lin" valueType="num">
                                      <p:cBhvr>
                                        <p:cTn id="87" dur="100" fill="hold"/>
                                        <p:tgtEl>
                                          <p:spTgt spid="265"/>
                                        </p:tgtEl>
                                        <p:attrNameLst>
                                          <p:attrName>ppt_h</p:attrName>
                                        </p:attrNameLst>
                                      </p:cBhvr>
                                      <p:tavLst>
                                        <p:tav tm="0">
                                          <p:val>
                                            <p:fltVal val="0"/>
                                          </p:val>
                                        </p:tav>
                                        <p:tav tm="100000">
                                          <p:val>
                                            <p:strVal val="#ppt_h"/>
                                          </p:val>
                                        </p:tav>
                                      </p:tavLst>
                                    </p:anim>
                                  </p:childTnLst>
                                </p:cTn>
                              </p:par>
                            </p:childTnLst>
                          </p:cTn>
                        </p:par>
                        <p:par>
                          <p:cTn id="88" fill="hold">
                            <p:stCondLst>
                              <p:cond delay="3300"/>
                            </p:stCondLst>
                            <p:childTnLst>
                              <p:par>
                                <p:cTn id="89" presetClass="entr" nodeType="afterEffect" presetSubtype="16" presetID="23" grpId="18" fill="hold">
                                  <p:stCondLst>
                                    <p:cond delay="0"/>
                                  </p:stCondLst>
                                  <p:iterate type="el" backwards="0">
                                    <p:tmAbs val="0"/>
                                  </p:iterate>
                                  <p:childTnLst>
                                    <p:set>
                                      <p:cBhvr>
                                        <p:cTn id="90" fill="hold"/>
                                        <p:tgtEl>
                                          <p:spTgt spid="246"/>
                                        </p:tgtEl>
                                        <p:attrNameLst>
                                          <p:attrName>style.visibility</p:attrName>
                                        </p:attrNameLst>
                                      </p:cBhvr>
                                      <p:to>
                                        <p:strVal val="visible"/>
                                      </p:to>
                                    </p:set>
                                    <p:anim calcmode="lin" valueType="num">
                                      <p:cBhvr>
                                        <p:cTn id="91" dur="100" fill="hold"/>
                                        <p:tgtEl>
                                          <p:spTgt spid="246"/>
                                        </p:tgtEl>
                                        <p:attrNameLst>
                                          <p:attrName>ppt_w</p:attrName>
                                        </p:attrNameLst>
                                      </p:cBhvr>
                                      <p:tavLst>
                                        <p:tav tm="0">
                                          <p:val>
                                            <p:fltVal val="0"/>
                                          </p:val>
                                        </p:tav>
                                        <p:tav tm="100000">
                                          <p:val>
                                            <p:strVal val="#ppt_w"/>
                                          </p:val>
                                        </p:tav>
                                      </p:tavLst>
                                    </p:anim>
                                    <p:anim calcmode="lin" valueType="num">
                                      <p:cBhvr>
                                        <p:cTn id="92" dur="100" fill="hold"/>
                                        <p:tgtEl>
                                          <p:spTgt spid="246"/>
                                        </p:tgtEl>
                                        <p:attrNameLst>
                                          <p:attrName>ppt_h</p:attrName>
                                        </p:attrNameLst>
                                      </p:cBhvr>
                                      <p:tavLst>
                                        <p:tav tm="0">
                                          <p:val>
                                            <p:fltVal val="0"/>
                                          </p:val>
                                        </p:tav>
                                        <p:tav tm="100000">
                                          <p:val>
                                            <p:strVal val="#ppt_h"/>
                                          </p:val>
                                        </p:tav>
                                      </p:tavLst>
                                    </p:anim>
                                  </p:childTnLst>
                                </p:cTn>
                              </p:par>
                            </p:childTnLst>
                          </p:cTn>
                        </p:par>
                        <p:par>
                          <p:cTn id="93" fill="hold">
                            <p:stCondLst>
                              <p:cond delay="3400"/>
                            </p:stCondLst>
                            <p:childTnLst>
                              <p:par>
                                <p:cTn id="94" presetClass="entr" nodeType="afterEffect" presetSubtype="16" presetID="23" grpId="19" fill="hold">
                                  <p:stCondLst>
                                    <p:cond delay="0"/>
                                  </p:stCondLst>
                                  <p:iterate type="el" backwards="0">
                                    <p:tmAbs val="0"/>
                                  </p:iterate>
                                  <p:childTnLst>
                                    <p:set>
                                      <p:cBhvr>
                                        <p:cTn id="95" fill="hold"/>
                                        <p:tgtEl>
                                          <p:spTgt spid="251"/>
                                        </p:tgtEl>
                                        <p:attrNameLst>
                                          <p:attrName>style.visibility</p:attrName>
                                        </p:attrNameLst>
                                      </p:cBhvr>
                                      <p:to>
                                        <p:strVal val="visible"/>
                                      </p:to>
                                    </p:set>
                                    <p:anim calcmode="lin" valueType="num">
                                      <p:cBhvr>
                                        <p:cTn id="96" dur="100" fill="hold"/>
                                        <p:tgtEl>
                                          <p:spTgt spid="251"/>
                                        </p:tgtEl>
                                        <p:attrNameLst>
                                          <p:attrName>ppt_w</p:attrName>
                                        </p:attrNameLst>
                                      </p:cBhvr>
                                      <p:tavLst>
                                        <p:tav tm="0">
                                          <p:val>
                                            <p:fltVal val="0"/>
                                          </p:val>
                                        </p:tav>
                                        <p:tav tm="100000">
                                          <p:val>
                                            <p:strVal val="#ppt_w"/>
                                          </p:val>
                                        </p:tav>
                                      </p:tavLst>
                                    </p:anim>
                                    <p:anim calcmode="lin" valueType="num">
                                      <p:cBhvr>
                                        <p:cTn id="97" dur="100" fill="hold"/>
                                        <p:tgtEl>
                                          <p:spTgt spid="251"/>
                                        </p:tgtEl>
                                        <p:attrNameLst>
                                          <p:attrName>ppt_h</p:attrName>
                                        </p:attrNameLst>
                                      </p:cBhvr>
                                      <p:tavLst>
                                        <p:tav tm="0">
                                          <p:val>
                                            <p:fltVal val="0"/>
                                          </p:val>
                                        </p:tav>
                                        <p:tav tm="100000">
                                          <p:val>
                                            <p:strVal val="#ppt_h"/>
                                          </p:val>
                                        </p:tav>
                                      </p:tavLst>
                                    </p:anim>
                                  </p:childTnLst>
                                </p:cTn>
                              </p:par>
                            </p:childTnLst>
                          </p:cTn>
                        </p:par>
                        <p:par>
                          <p:cTn id="98" fill="hold">
                            <p:stCondLst>
                              <p:cond delay="3500"/>
                            </p:stCondLst>
                            <p:childTnLst>
                              <p:par>
                                <p:cTn id="99" presetClass="entr" nodeType="afterEffect" presetSubtype="16" presetID="23" grpId="20" fill="hold">
                                  <p:stCondLst>
                                    <p:cond delay="0"/>
                                  </p:stCondLst>
                                  <p:iterate type="el" backwards="0">
                                    <p:tmAbs val="0"/>
                                  </p:iterate>
                                  <p:childTnLst>
                                    <p:set>
                                      <p:cBhvr>
                                        <p:cTn id="100" fill="hold"/>
                                        <p:tgtEl>
                                          <p:spTgt spid="256"/>
                                        </p:tgtEl>
                                        <p:attrNameLst>
                                          <p:attrName>style.visibility</p:attrName>
                                        </p:attrNameLst>
                                      </p:cBhvr>
                                      <p:to>
                                        <p:strVal val="visible"/>
                                      </p:to>
                                    </p:set>
                                    <p:anim calcmode="lin" valueType="num">
                                      <p:cBhvr>
                                        <p:cTn id="101" dur="100" fill="hold"/>
                                        <p:tgtEl>
                                          <p:spTgt spid="256"/>
                                        </p:tgtEl>
                                        <p:attrNameLst>
                                          <p:attrName>ppt_w</p:attrName>
                                        </p:attrNameLst>
                                      </p:cBhvr>
                                      <p:tavLst>
                                        <p:tav tm="0">
                                          <p:val>
                                            <p:fltVal val="0"/>
                                          </p:val>
                                        </p:tav>
                                        <p:tav tm="100000">
                                          <p:val>
                                            <p:strVal val="#ppt_w"/>
                                          </p:val>
                                        </p:tav>
                                      </p:tavLst>
                                    </p:anim>
                                    <p:anim calcmode="lin" valueType="num">
                                      <p:cBhvr>
                                        <p:cTn id="102" dur="100" fill="hold"/>
                                        <p:tgtEl>
                                          <p:spTgt spid="256"/>
                                        </p:tgtEl>
                                        <p:attrNameLst>
                                          <p:attrName>ppt_h</p:attrName>
                                        </p:attrNameLst>
                                      </p:cBhvr>
                                      <p:tavLst>
                                        <p:tav tm="0">
                                          <p:val>
                                            <p:fltVal val="0"/>
                                          </p:val>
                                        </p:tav>
                                        <p:tav tm="100000">
                                          <p:val>
                                            <p:strVal val="#ppt_h"/>
                                          </p:val>
                                        </p:tav>
                                      </p:tavLst>
                                    </p:anim>
                                  </p:childTnLst>
                                </p:cTn>
                              </p:par>
                            </p:childTnLst>
                          </p:cTn>
                        </p:par>
                        <p:par>
                          <p:cTn id="103" fill="hold">
                            <p:stCondLst>
                              <p:cond delay="3600"/>
                            </p:stCondLst>
                            <p:childTnLst>
                              <p:par>
                                <p:cTn id="104" presetClass="entr" nodeType="afterEffect" presetSubtype="16" presetID="23" grpId="21" fill="hold">
                                  <p:stCondLst>
                                    <p:cond delay="0"/>
                                  </p:stCondLst>
                                  <p:iterate type="el" backwards="0">
                                    <p:tmAbs val="0"/>
                                  </p:iterate>
                                  <p:childTnLst>
                                    <p:set>
                                      <p:cBhvr>
                                        <p:cTn id="105" fill="hold"/>
                                        <p:tgtEl>
                                          <p:spTgt spid="261"/>
                                        </p:tgtEl>
                                        <p:attrNameLst>
                                          <p:attrName>style.visibility</p:attrName>
                                        </p:attrNameLst>
                                      </p:cBhvr>
                                      <p:to>
                                        <p:strVal val="visible"/>
                                      </p:to>
                                    </p:set>
                                    <p:anim calcmode="lin" valueType="num">
                                      <p:cBhvr>
                                        <p:cTn id="106" dur="100" fill="hold"/>
                                        <p:tgtEl>
                                          <p:spTgt spid="261"/>
                                        </p:tgtEl>
                                        <p:attrNameLst>
                                          <p:attrName>ppt_w</p:attrName>
                                        </p:attrNameLst>
                                      </p:cBhvr>
                                      <p:tavLst>
                                        <p:tav tm="0">
                                          <p:val>
                                            <p:fltVal val="0"/>
                                          </p:val>
                                        </p:tav>
                                        <p:tav tm="100000">
                                          <p:val>
                                            <p:strVal val="#ppt_w"/>
                                          </p:val>
                                        </p:tav>
                                      </p:tavLst>
                                    </p:anim>
                                    <p:anim calcmode="lin" valueType="num">
                                      <p:cBhvr>
                                        <p:cTn id="107" dur="100" fill="hold"/>
                                        <p:tgtEl>
                                          <p:spTgt spid="261"/>
                                        </p:tgtEl>
                                        <p:attrNameLst>
                                          <p:attrName>ppt_h</p:attrName>
                                        </p:attrNameLst>
                                      </p:cBhvr>
                                      <p:tavLst>
                                        <p:tav tm="0">
                                          <p:val>
                                            <p:fltVal val="0"/>
                                          </p:val>
                                        </p:tav>
                                        <p:tav tm="100000">
                                          <p:val>
                                            <p:strVal val="#ppt_h"/>
                                          </p:val>
                                        </p:tav>
                                      </p:tavLst>
                                    </p:anim>
                                  </p:childTnLst>
                                </p:cTn>
                              </p:par>
                            </p:childTnLst>
                          </p:cTn>
                        </p:par>
                        <p:par>
                          <p:cTn id="108" fill="hold">
                            <p:stCondLst>
                              <p:cond delay="3700"/>
                            </p:stCondLst>
                            <p:childTnLst>
                              <p:par>
                                <p:cTn id="109" presetClass="entr" nodeType="afterEffect" presetSubtype="16" presetID="23" grpId="22" fill="hold">
                                  <p:stCondLst>
                                    <p:cond delay="0"/>
                                  </p:stCondLst>
                                  <p:iterate type="el" backwards="0">
                                    <p:tmAbs val="0"/>
                                  </p:iterate>
                                  <p:childTnLst>
                                    <p:set>
                                      <p:cBhvr>
                                        <p:cTn id="110" fill="hold"/>
                                        <p:tgtEl>
                                          <p:spTgt spid="266"/>
                                        </p:tgtEl>
                                        <p:attrNameLst>
                                          <p:attrName>style.visibility</p:attrName>
                                        </p:attrNameLst>
                                      </p:cBhvr>
                                      <p:to>
                                        <p:strVal val="visible"/>
                                      </p:to>
                                    </p:set>
                                    <p:anim calcmode="lin" valueType="num">
                                      <p:cBhvr>
                                        <p:cTn id="111" dur="100" fill="hold"/>
                                        <p:tgtEl>
                                          <p:spTgt spid="266"/>
                                        </p:tgtEl>
                                        <p:attrNameLst>
                                          <p:attrName>ppt_w</p:attrName>
                                        </p:attrNameLst>
                                      </p:cBhvr>
                                      <p:tavLst>
                                        <p:tav tm="0">
                                          <p:val>
                                            <p:fltVal val="0"/>
                                          </p:val>
                                        </p:tav>
                                        <p:tav tm="100000">
                                          <p:val>
                                            <p:strVal val="#ppt_w"/>
                                          </p:val>
                                        </p:tav>
                                      </p:tavLst>
                                    </p:anim>
                                    <p:anim calcmode="lin" valueType="num">
                                      <p:cBhvr>
                                        <p:cTn id="112" dur="100" fill="hold"/>
                                        <p:tgtEl>
                                          <p:spTgt spid="266"/>
                                        </p:tgtEl>
                                        <p:attrNameLst>
                                          <p:attrName>ppt_h</p:attrName>
                                        </p:attrNameLst>
                                      </p:cBhvr>
                                      <p:tavLst>
                                        <p:tav tm="0">
                                          <p:val>
                                            <p:fltVal val="0"/>
                                          </p:val>
                                        </p:tav>
                                        <p:tav tm="100000">
                                          <p:val>
                                            <p:strVal val="#ppt_h"/>
                                          </p:val>
                                        </p:tav>
                                      </p:tavLst>
                                    </p:anim>
                                  </p:childTnLst>
                                </p:cTn>
                              </p:par>
                            </p:childTnLst>
                          </p:cTn>
                        </p:par>
                        <p:par>
                          <p:cTn id="113" fill="hold">
                            <p:stCondLst>
                              <p:cond delay="3800"/>
                            </p:stCondLst>
                            <p:childTnLst>
                              <p:par>
                                <p:cTn id="114" presetClass="entr" nodeType="afterEffect" presetSubtype="16" presetID="23" grpId="23" fill="hold">
                                  <p:stCondLst>
                                    <p:cond delay="0"/>
                                  </p:stCondLst>
                                  <p:iterate type="el" backwards="0">
                                    <p:tmAbs val="0"/>
                                  </p:iterate>
                                  <p:childTnLst>
                                    <p:set>
                                      <p:cBhvr>
                                        <p:cTn id="115" fill="hold"/>
                                        <p:tgtEl>
                                          <p:spTgt spid="247"/>
                                        </p:tgtEl>
                                        <p:attrNameLst>
                                          <p:attrName>style.visibility</p:attrName>
                                        </p:attrNameLst>
                                      </p:cBhvr>
                                      <p:to>
                                        <p:strVal val="visible"/>
                                      </p:to>
                                    </p:set>
                                    <p:anim calcmode="lin" valueType="num">
                                      <p:cBhvr>
                                        <p:cTn id="116" dur="100" fill="hold"/>
                                        <p:tgtEl>
                                          <p:spTgt spid="247"/>
                                        </p:tgtEl>
                                        <p:attrNameLst>
                                          <p:attrName>ppt_w</p:attrName>
                                        </p:attrNameLst>
                                      </p:cBhvr>
                                      <p:tavLst>
                                        <p:tav tm="0">
                                          <p:val>
                                            <p:fltVal val="0"/>
                                          </p:val>
                                        </p:tav>
                                        <p:tav tm="100000">
                                          <p:val>
                                            <p:strVal val="#ppt_w"/>
                                          </p:val>
                                        </p:tav>
                                      </p:tavLst>
                                    </p:anim>
                                    <p:anim calcmode="lin" valueType="num">
                                      <p:cBhvr>
                                        <p:cTn id="117" dur="100" fill="hold"/>
                                        <p:tgtEl>
                                          <p:spTgt spid="247"/>
                                        </p:tgtEl>
                                        <p:attrNameLst>
                                          <p:attrName>ppt_h</p:attrName>
                                        </p:attrNameLst>
                                      </p:cBhvr>
                                      <p:tavLst>
                                        <p:tav tm="0">
                                          <p:val>
                                            <p:fltVal val="0"/>
                                          </p:val>
                                        </p:tav>
                                        <p:tav tm="100000">
                                          <p:val>
                                            <p:strVal val="#ppt_h"/>
                                          </p:val>
                                        </p:tav>
                                      </p:tavLst>
                                    </p:anim>
                                  </p:childTnLst>
                                </p:cTn>
                              </p:par>
                            </p:childTnLst>
                          </p:cTn>
                        </p:par>
                        <p:par>
                          <p:cTn id="118" fill="hold">
                            <p:stCondLst>
                              <p:cond delay="3900"/>
                            </p:stCondLst>
                            <p:childTnLst>
                              <p:par>
                                <p:cTn id="119" presetClass="entr" nodeType="afterEffect" presetSubtype="16" presetID="23" grpId="24" fill="hold">
                                  <p:stCondLst>
                                    <p:cond delay="0"/>
                                  </p:stCondLst>
                                  <p:iterate type="el" backwards="0">
                                    <p:tmAbs val="0"/>
                                  </p:iterate>
                                  <p:childTnLst>
                                    <p:set>
                                      <p:cBhvr>
                                        <p:cTn id="120" fill="hold"/>
                                        <p:tgtEl>
                                          <p:spTgt spid="252"/>
                                        </p:tgtEl>
                                        <p:attrNameLst>
                                          <p:attrName>style.visibility</p:attrName>
                                        </p:attrNameLst>
                                      </p:cBhvr>
                                      <p:to>
                                        <p:strVal val="visible"/>
                                      </p:to>
                                    </p:set>
                                    <p:anim calcmode="lin" valueType="num">
                                      <p:cBhvr>
                                        <p:cTn id="121" dur="100" fill="hold"/>
                                        <p:tgtEl>
                                          <p:spTgt spid="252"/>
                                        </p:tgtEl>
                                        <p:attrNameLst>
                                          <p:attrName>ppt_w</p:attrName>
                                        </p:attrNameLst>
                                      </p:cBhvr>
                                      <p:tavLst>
                                        <p:tav tm="0">
                                          <p:val>
                                            <p:fltVal val="0"/>
                                          </p:val>
                                        </p:tav>
                                        <p:tav tm="100000">
                                          <p:val>
                                            <p:strVal val="#ppt_w"/>
                                          </p:val>
                                        </p:tav>
                                      </p:tavLst>
                                    </p:anim>
                                    <p:anim calcmode="lin" valueType="num">
                                      <p:cBhvr>
                                        <p:cTn id="122" dur="100" fill="hold"/>
                                        <p:tgtEl>
                                          <p:spTgt spid="252"/>
                                        </p:tgtEl>
                                        <p:attrNameLst>
                                          <p:attrName>ppt_h</p:attrName>
                                        </p:attrNameLst>
                                      </p:cBhvr>
                                      <p:tavLst>
                                        <p:tav tm="0">
                                          <p:val>
                                            <p:fltVal val="0"/>
                                          </p:val>
                                        </p:tav>
                                        <p:tav tm="100000">
                                          <p:val>
                                            <p:strVal val="#ppt_h"/>
                                          </p:val>
                                        </p:tav>
                                      </p:tavLst>
                                    </p:anim>
                                  </p:childTnLst>
                                </p:cTn>
                              </p:par>
                            </p:childTnLst>
                          </p:cTn>
                        </p:par>
                        <p:par>
                          <p:cTn id="123" fill="hold">
                            <p:stCondLst>
                              <p:cond delay="4000"/>
                            </p:stCondLst>
                            <p:childTnLst>
                              <p:par>
                                <p:cTn id="124" presetClass="entr" nodeType="afterEffect" presetSubtype="16" presetID="23" grpId="25" fill="hold">
                                  <p:stCondLst>
                                    <p:cond delay="0"/>
                                  </p:stCondLst>
                                  <p:iterate type="el" backwards="0">
                                    <p:tmAbs val="0"/>
                                  </p:iterate>
                                  <p:childTnLst>
                                    <p:set>
                                      <p:cBhvr>
                                        <p:cTn id="125" fill="hold"/>
                                        <p:tgtEl>
                                          <p:spTgt spid="257"/>
                                        </p:tgtEl>
                                        <p:attrNameLst>
                                          <p:attrName>style.visibility</p:attrName>
                                        </p:attrNameLst>
                                      </p:cBhvr>
                                      <p:to>
                                        <p:strVal val="visible"/>
                                      </p:to>
                                    </p:set>
                                    <p:anim calcmode="lin" valueType="num">
                                      <p:cBhvr>
                                        <p:cTn id="126" dur="100" fill="hold"/>
                                        <p:tgtEl>
                                          <p:spTgt spid="257"/>
                                        </p:tgtEl>
                                        <p:attrNameLst>
                                          <p:attrName>ppt_w</p:attrName>
                                        </p:attrNameLst>
                                      </p:cBhvr>
                                      <p:tavLst>
                                        <p:tav tm="0">
                                          <p:val>
                                            <p:fltVal val="0"/>
                                          </p:val>
                                        </p:tav>
                                        <p:tav tm="100000">
                                          <p:val>
                                            <p:strVal val="#ppt_w"/>
                                          </p:val>
                                        </p:tav>
                                      </p:tavLst>
                                    </p:anim>
                                    <p:anim calcmode="lin" valueType="num">
                                      <p:cBhvr>
                                        <p:cTn id="127" dur="100" fill="hold"/>
                                        <p:tgtEl>
                                          <p:spTgt spid="257"/>
                                        </p:tgtEl>
                                        <p:attrNameLst>
                                          <p:attrName>ppt_h</p:attrName>
                                        </p:attrNameLst>
                                      </p:cBhvr>
                                      <p:tavLst>
                                        <p:tav tm="0">
                                          <p:val>
                                            <p:fltVal val="0"/>
                                          </p:val>
                                        </p:tav>
                                        <p:tav tm="100000">
                                          <p:val>
                                            <p:strVal val="#ppt_h"/>
                                          </p:val>
                                        </p:tav>
                                      </p:tavLst>
                                    </p:anim>
                                  </p:childTnLst>
                                </p:cTn>
                              </p:par>
                            </p:childTnLst>
                          </p:cTn>
                        </p:par>
                        <p:par>
                          <p:cTn id="128" fill="hold">
                            <p:stCondLst>
                              <p:cond delay="4100"/>
                            </p:stCondLst>
                            <p:childTnLst>
                              <p:par>
                                <p:cTn id="129" presetClass="entr" nodeType="afterEffect" presetSubtype="16" presetID="23" grpId="26" fill="hold">
                                  <p:stCondLst>
                                    <p:cond delay="0"/>
                                  </p:stCondLst>
                                  <p:iterate type="el" backwards="0">
                                    <p:tmAbs val="0"/>
                                  </p:iterate>
                                  <p:childTnLst>
                                    <p:set>
                                      <p:cBhvr>
                                        <p:cTn id="130" fill="hold"/>
                                        <p:tgtEl>
                                          <p:spTgt spid="262"/>
                                        </p:tgtEl>
                                        <p:attrNameLst>
                                          <p:attrName>style.visibility</p:attrName>
                                        </p:attrNameLst>
                                      </p:cBhvr>
                                      <p:to>
                                        <p:strVal val="visible"/>
                                      </p:to>
                                    </p:set>
                                    <p:anim calcmode="lin" valueType="num">
                                      <p:cBhvr>
                                        <p:cTn id="131" dur="100" fill="hold"/>
                                        <p:tgtEl>
                                          <p:spTgt spid="262"/>
                                        </p:tgtEl>
                                        <p:attrNameLst>
                                          <p:attrName>ppt_w</p:attrName>
                                        </p:attrNameLst>
                                      </p:cBhvr>
                                      <p:tavLst>
                                        <p:tav tm="0">
                                          <p:val>
                                            <p:fltVal val="0"/>
                                          </p:val>
                                        </p:tav>
                                        <p:tav tm="100000">
                                          <p:val>
                                            <p:strVal val="#ppt_w"/>
                                          </p:val>
                                        </p:tav>
                                      </p:tavLst>
                                    </p:anim>
                                    <p:anim calcmode="lin" valueType="num">
                                      <p:cBhvr>
                                        <p:cTn id="132" dur="100" fill="hold"/>
                                        <p:tgtEl>
                                          <p:spTgt spid="262"/>
                                        </p:tgtEl>
                                        <p:attrNameLst>
                                          <p:attrName>ppt_h</p:attrName>
                                        </p:attrNameLst>
                                      </p:cBhvr>
                                      <p:tavLst>
                                        <p:tav tm="0">
                                          <p:val>
                                            <p:fltVal val="0"/>
                                          </p:val>
                                        </p:tav>
                                        <p:tav tm="100000">
                                          <p:val>
                                            <p:strVal val="#ppt_h"/>
                                          </p:val>
                                        </p:tav>
                                      </p:tavLst>
                                    </p:anim>
                                  </p:childTnLst>
                                </p:cTn>
                              </p:par>
                            </p:childTnLst>
                          </p:cTn>
                        </p:par>
                        <p:par>
                          <p:cTn id="133" fill="hold">
                            <p:stCondLst>
                              <p:cond delay="4200"/>
                            </p:stCondLst>
                            <p:childTnLst>
                              <p:par>
                                <p:cTn id="134" presetClass="entr" nodeType="afterEffect" presetSubtype="16" presetID="23" grpId="27" fill="hold">
                                  <p:stCondLst>
                                    <p:cond delay="0"/>
                                  </p:stCondLst>
                                  <p:iterate type="el" backwards="0">
                                    <p:tmAbs val="0"/>
                                  </p:iterate>
                                  <p:childTnLst>
                                    <p:set>
                                      <p:cBhvr>
                                        <p:cTn id="135" fill="hold"/>
                                        <p:tgtEl>
                                          <p:spTgt spid="267"/>
                                        </p:tgtEl>
                                        <p:attrNameLst>
                                          <p:attrName>style.visibility</p:attrName>
                                        </p:attrNameLst>
                                      </p:cBhvr>
                                      <p:to>
                                        <p:strVal val="visible"/>
                                      </p:to>
                                    </p:set>
                                    <p:anim calcmode="lin" valueType="num">
                                      <p:cBhvr>
                                        <p:cTn id="136" dur="100" fill="hold"/>
                                        <p:tgtEl>
                                          <p:spTgt spid="267"/>
                                        </p:tgtEl>
                                        <p:attrNameLst>
                                          <p:attrName>ppt_w</p:attrName>
                                        </p:attrNameLst>
                                      </p:cBhvr>
                                      <p:tavLst>
                                        <p:tav tm="0">
                                          <p:val>
                                            <p:fltVal val="0"/>
                                          </p:val>
                                        </p:tav>
                                        <p:tav tm="100000">
                                          <p:val>
                                            <p:strVal val="#ppt_w"/>
                                          </p:val>
                                        </p:tav>
                                      </p:tavLst>
                                    </p:anim>
                                    <p:anim calcmode="lin" valueType="num">
                                      <p:cBhvr>
                                        <p:cTn id="137" dur="100" fill="hold"/>
                                        <p:tgtEl>
                                          <p:spTgt spid="267"/>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9" grpId="28" fill="hold">
                                  <p:stCondLst>
                                    <p:cond delay="0"/>
                                  </p:stCondLst>
                                  <p:iterate type="el" backwards="0">
                                    <p:tmAbs val="0"/>
                                  </p:iterate>
                                  <p:childTnLst>
                                    <p:set>
                                      <p:cBhvr>
                                        <p:cTn id="141" fill="hold"/>
                                        <p:tgtEl>
                                          <p:spTgt spid="316"/>
                                        </p:tgtEl>
                                        <p:attrNameLst>
                                          <p:attrName>style.visibility</p:attrName>
                                        </p:attrNameLst>
                                      </p:cBhvr>
                                      <p:to>
                                        <p:strVal val="visible"/>
                                      </p:to>
                                    </p:set>
                                    <p:animEffect filter="dissolve" transition="in">
                                      <p:cBhvr>
                                        <p:cTn id="142" dur="800"/>
                                        <p:tgtEl>
                                          <p:spTgt spid="316"/>
                                        </p:tgtEl>
                                      </p:cBhvr>
                                    </p:animEffect>
                                  </p:childTnLst>
                                </p:cTn>
                              </p:par>
                            </p:childTnLst>
                          </p:cTn>
                        </p:par>
                        <p:par>
                          <p:cTn id="143" fill="hold">
                            <p:stCondLst>
                              <p:cond delay="800"/>
                            </p:stCondLst>
                            <p:childTnLst>
                              <p:par>
                                <p:cTn id="144" presetClass="entr" nodeType="afterEffect" presetSubtype="8" presetID="2" grpId="29" fill="hold">
                                  <p:stCondLst>
                                    <p:cond delay="0"/>
                                  </p:stCondLst>
                                  <p:iterate type="lt" backwards="0">
                                    <p:tmAbs val="0"/>
                                  </p:iterate>
                                  <p:childTnLst>
                                    <p:set>
                                      <p:cBhvr>
                                        <p:cTn id="145" fill="hold"/>
                                        <p:tgtEl>
                                          <p:spTgt spid="317"/>
                                        </p:tgtEl>
                                        <p:attrNameLst>
                                          <p:attrName>style.visibility</p:attrName>
                                        </p:attrNameLst>
                                      </p:cBhvr>
                                      <p:to>
                                        <p:strVal val="visible"/>
                                      </p:to>
                                    </p:set>
                                    <p:anim calcmode="lin" valueType="num">
                                      <p:cBhvr>
                                        <p:cTn id="146" dur="1000" fill="hold"/>
                                        <p:tgtEl>
                                          <p:spTgt spid="317"/>
                                        </p:tgtEl>
                                        <p:attrNameLst>
                                          <p:attrName>ppt_x</p:attrName>
                                        </p:attrNameLst>
                                      </p:cBhvr>
                                      <p:tavLst>
                                        <p:tav tm="0">
                                          <p:val>
                                            <p:strVal val="0-#ppt_w/2"/>
                                          </p:val>
                                        </p:tav>
                                        <p:tav tm="100000">
                                          <p:val>
                                            <p:strVal val="#ppt_x"/>
                                          </p:val>
                                        </p:tav>
                                      </p:tavLst>
                                    </p:anim>
                                    <p:anim calcmode="lin" valueType="num">
                                      <p:cBhvr>
                                        <p:cTn id="147" dur="1000" fill="hold"/>
                                        <p:tgtEl>
                                          <p:spTgt spid="317"/>
                                        </p:tgtEl>
                                        <p:attrNameLst>
                                          <p:attrName>ppt_y</p:attrName>
                                        </p:attrNameLst>
                                      </p:cBhvr>
                                      <p:tavLst>
                                        <p:tav tm="0">
                                          <p:val>
                                            <p:strVal val="#ppt_y"/>
                                          </p:val>
                                        </p:tav>
                                        <p:tav tm="100000">
                                          <p:val>
                                            <p:strVal val="#ppt_y"/>
                                          </p:val>
                                        </p:tav>
                                      </p:tavLst>
                                    </p:anim>
                                  </p:childTnLst>
                                </p:cTn>
                              </p:par>
                            </p:childTnLst>
                          </p:cTn>
                        </p:par>
                        <p:par>
                          <p:cTn id="148" fill="hold">
                            <p:stCondLst>
                              <p:cond delay="1800"/>
                            </p:stCondLst>
                            <p:childTnLst>
                              <p:par>
                                <p:cTn id="149" presetClass="entr" nodeType="afterEffect" presetSubtype="16" presetID="23" grpId="30" fill="hold">
                                  <p:stCondLst>
                                    <p:cond delay="0"/>
                                  </p:stCondLst>
                                  <p:iterate type="el" backwards="0">
                                    <p:tmAbs val="0"/>
                                  </p:iterate>
                                  <p:childTnLst>
                                    <p:set>
                                      <p:cBhvr>
                                        <p:cTn id="150" fill="hold"/>
                                        <p:tgtEl>
                                          <p:spTgt spid="268"/>
                                        </p:tgtEl>
                                        <p:attrNameLst>
                                          <p:attrName>style.visibility</p:attrName>
                                        </p:attrNameLst>
                                      </p:cBhvr>
                                      <p:to>
                                        <p:strVal val="visible"/>
                                      </p:to>
                                    </p:set>
                                    <p:anim calcmode="lin" valueType="num">
                                      <p:cBhvr>
                                        <p:cTn id="151" dur="50" fill="hold"/>
                                        <p:tgtEl>
                                          <p:spTgt spid="268"/>
                                        </p:tgtEl>
                                        <p:attrNameLst>
                                          <p:attrName>ppt_w</p:attrName>
                                        </p:attrNameLst>
                                      </p:cBhvr>
                                      <p:tavLst>
                                        <p:tav tm="0">
                                          <p:val>
                                            <p:fltVal val="0"/>
                                          </p:val>
                                        </p:tav>
                                        <p:tav tm="100000">
                                          <p:val>
                                            <p:strVal val="#ppt_w"/>
                                          </p:val>
                                        </p:tav>
                                      </p:tavLst>
                                    </p:anim>
                                    <p:anim calcmode="lin" valueType="num">
                                      <p:cBhvr>
                                        <p:cTn id="152" dur="50" fill="hold"/>
                                        <p:tgtEl>
                                          <p:spTgt spid="268"/>
                                        </p:tgtEl>
                                        <p:attrNameLst>
                                          <p:attrName>ppt_h</p:attrName>
                                        </p:attrNameLst>
                                      </p:cBhvr>
                                      <p:tavLst>
                                        <p:tav tm="0">
                                          <p:val>
                                            <p:fltVal val="0"/>
                                          </p:val>
                                        </p:tav>
                                        <p:tav tm="100000">
                                          <p:val>
                                            <p:strVal val="#ppt_h"/>
                                          </p:val>
                                        </p:tav>
                                      </p:tavLst>
                                    </p:anim>
                                  </p:childTnLst>
                                </p:cTn>
                              </p:par>
                            </p:childTnLst>
                          </p:cTn>
                        </p:par>
                        <p:par>
                          <p:cTn id="153" fill="hold">
                            <p:stCondLst>
                              <p:cond delay="1850"/>
                            </p:stCondLst>
                            <p:childTnLst>
                              <p:par>
                                <p:cTn id="154" presetClass="entr" nodeType="afterEffect" presetSubtype="16" presetID="23" grpId="31" fill="hold">
                                  <p:stCondLst>
                                    <p:cond delay="0"/>
                                  </p:stCondLst>
                                  <p:iterate type="el" backwards="0">
                                    <p:tmAbs val="0"/>
                                  </p:iterate>
                                  <p:childTnLst>
                                    <p:set>
                                      <p:cBhvr>
                                        <p:cTn id="155" fill="hold"/>
                                        <p:tgtEl>
                                          <p:spTgt spid="273"/>
                                        </p:tgtEl>
                                        <p:attrNameLst>
                                          <p:attrName>style.visibility</p:attrName>
                                        </p:attrNameLst>
                                      </p:cBhvr>
                                      <p:to>
                                        <p:strVal val="visible"/>
                                      </p:to>
                                    </p:set>
                                    <p:anim calcmode="lin" valueType="num">
                                      <p:cBhvr>
                                        <p:cTn id="156" dur="50" fill="hold"/>
                                        <p:tgtEl>
                                          <p:spTgt spid="273"/>
                                        </p:tgtEl>
                                        <p:attrNameLst>
                                          <p:attrName>ppt_w</p:attrName>
                                        </p:attrNameLst>
                                      </p:cBhvr>
                                      <p:tavLst>
                                        <p:tav tm="0">
                                          <p:val>
                                            <p:fltVal val="0"/>
                                          </p:val>
                                        </p:tav>
                                        <p:tav tm="100000">
                                          <p:val>
                                            <p:strVal val="#ppt_w"/>
                                          </p:val>
                                        </p:tav>
                                      </p:tavLst>
                                    </p:anim>
                                    <p:anim calcmode="lin" valueType="num">
                                      <p:cBhvr>
                                        <p:cTn id="157" dur="50" fill="hold"/>
                                        <p:tgtEl>
                                          <p:spTgt spid="273"/>
                                        </p:tgtEl>
                                        <p:attrNameLst>
                                          <p:attrName>ppt_h</p:attrName>
                                        </p:attrNameLst>
                                      </p:cBhvr>
                                      <p:tavLst>
                                        <p:tav tm="0">
                                          <p:val>
                                            <p:fltVal val="0"/>
                                          </p:val>
                                        </p:tav>
                                        <p:tav tm="100000">
                                          <p:val>
                                            <p:strVal val="#ppt_h"/>
                                          </p:val>
                                        </p:tav>
                                      </p:tavLst>
                                    </p:anim>
                                  </p:childTnLst>
                                </p:cTn>
                              </p:par>
                            </p:childTnLst>
                          </p:cTn>
                        </p:par>
                        <p:par>
                          <p:cTn id="158" fill="hold">
                            <p:stCondLst>
                              <p:cond delay="1900"/>
                            </p:stCondLst>
                            <p:childTnLst>
                              <p:par>
                                <p:cTn id="159" presetClass="entr" nodeType="afterEffect" presetSubtype="16" presetID="23" grpId="32" fill="hold">
                                  <p:stCondLst>
                                    <p:cond delay="0"/>
                                  </p:stCondLst>
                                  <p:iterate type="el" backwards="0">
                                    <p:tmAbs val="0"/>
                                  </p:iterate>
                                  <p:childTnLst>
                                    <p:set>
                                      <p:cBhvr>
                                        <p:cTn id="160" fill="hold"/>
                                        <p:tgtEl>
                                          <p:spTgt spid="278"/>
                                        </p:tgtEl>
                                        <p:attrNameLst>
                                          <p:attrName>style.visibility</p:attrName>
                                        </p:attrNameLst>
                                      </p:cBhvr>
                                      <p:to>
                                        <p:strVal val="visible"/>
                                      </p:to>
                                    </p:set>
                                    <p:anim calcmode="lin" valueType="num">
                                      <p:cBhvr>
                                        <p:cTn id="161" dur="50" fill="hold"/>
                                        <p:tgtEl>
                                          <p:spTgt spid="278"/>
                                        </p:tgtEl>
                                        <p:attrNameLst>
                                          <p:attrName>ppt_w</p:attrName>
                                        </p:attrNameLst>
                                      </p:cBhvr>
                                      <p:tavLst>
                                        <p:tav tm="0">
                                          <p:val>
                                            <p:fltVal val="0"/>
                                          </p:val>
                                        </p:tav>
                                        <p:tav tm="100000">
                                          <p:val>
                                            <p:strVal val="#ppt_w"/>
                                          </p:val>
                                        </p:tav>
                                      </p:tavLst>
                                    </p:anim>
                                    <p:anim calcmode="lin" valueType="num">
                                      <p:cBhvr>
                                        <p:cTn id="162" dur="50" fill="hold"/>
                                        <p:tgtEl>
                                          <p:spTgt spid="278"/>
                                        </p:tgtEl>
                                        <p:attrNameLst>
                                          <p:attrName>ppt_h</p:attrName>
                                        </p:attrNameLst>
                                      </p:cBhvr>
                                      <p:tavLst>
                                        <p:tav tm="0">
                                          <p:val>
                                            <p:fltVal val="0"/>
                                          </p:val>
                                        </p:tav>
                                        <p:tav tm="100000">
                                          <p:val>
                                            <p:strVal val="#ppt_h"/>
                                          </p:val>
                                        </p:tav>
                                      </p:tavLst>
                                    </p:anim>
                                  </p:childTnLst>
                                </p:cTn>
                              </p:par>
                            </p:childTnLst>
                          </p:cTn>
                        </p:par>
                        <p:par>
                          <p:cTn id="163" fill="hold">
                            <p:stCondLst>
                              <p:cond delay="1950"/>
                            </p:stCondLst>
                            <p:childTnLst>
                              <p:par>
                                <p:cTn id="164" presetClass="entr" nodeType="afterEffect" presetSubtype="16" presetID="23" grpId="33" fill="hold">
                                  <p:stCondLst>
                                    <p:cond delay="0"/>
                                  </p:stCondLst>
                                  <p:iterate type="el" backwards="0">
                                    <p:tmAbs val="0"/>
                                  </p:iterate>
                                  <p:childTnLst>
                                    <p:set>
                                      <p:cBhvr>
                                        <p:cTn id="165" fill="hold"/>
                                        <p:tgtEl>
                                          <p:spTgt spid="283"/>
                                        </p:tgtEl>
                                        <p:attrNameLst>
                                          <p:attrName>style.visibility</p:attrName>
                                        </p:attrNameLst>
                                      </p:cBhvr>
                                      <p:to>
                                        <p:strVal val="visible"/>
                                      </p:to>
                                    </p:set>
                                    <p:anim calcmode="lin" valueType="num">
                                      <p:cBhvr>
                                        <p:cTn id="166" dur="50" fill="hold"/>
                                        <p:tgtEl>
                                          <p:spTgt spid="283"/>
                                        </p:tgtEl>
                                        <p:attrNameLst>
                                          <p:attrName>ppt_w</p:attrName>
                                        </p:attrNameLst>
                                      </p:cBhvr>
                                      <p:tavLst>
                                        <p:tav tm="0">
                                          <p:val>
                                            <p:fltVal val="0"/>
                                          </p:val>
                                        </p:tav>
                                        <p:tav tm="100000">
                                          <p:val>
                                            <p:strVal val="#ppt_w"/>
                                          </p:val>
                                        </p:tav>
                                      </p:tavLst>
                                    </p:anim>
                                    <p:anim calcmode="lin" valueType="num">
                                      <p:cBhvr>
                                        <p:cTn id="167" dur="50" fill="hold"/>
                                        <p:tgtEl>
                                          <p:spTgt spid="283"/>
                                        </p:tgtEl>
                                        <p:attrNameLst>
                                          <p:attrName>ppt_h</p:attrName>
                                        </p:attrNameLst>
                                      </p:cBhvr>
                                      <p:tavLst>
                                        <p:tav tm="0">
                                          <p:val>
                                            <p:fltVal val="0"/>
                                          </p:val>
                                        </p:tav>
                                        <p:tav tm="100000">
                                          <p:val>
                                            <p:strVal val="#ppt_h"/>
                                          </p:val>
                                        </p:tav>
                                      </p:tavLst>
                                    </p:anim>
                                  </p:childTnLst>
                                </p:cTn>
                              </p:par>
                            </p:childTnLst>
                          </p:cTn>
                        </p:par>
                        <p:par>
                          <p:cTn id="168" fill="hold">
                            <p:stCondLst>
                              <p:cond delay="2000"/>
                            </p:stCondLst>
                            <p:childTnLst>
                              <p:par>
                                <p:cTn id="169" presetClass="entr" nodeType="afterEffect" presetSubtype="16" presetID="23" grpId="34" fill="hold">
                                  <p:stCondLst>
                                    <p:cond delay="0"/>
                                  </p:stCondLst>
                                  <p:iterate type="el" backwards="0">
                                    <p:tmAbs val="0"/>
                                  </p:iterate>
                                  <p:childTnLst>
                                    <p:set>
                                      <p:cBhvr>
                                        <p:cTn id="170" fill="hold"/>
                                        <p:tgtEl>
                                          <p:spTgt spid="288"/>
                                        </p:tgtEl>
                                        <p:attrNameLst>
                                          <p:attrName>style.visibility</p:attrName>
                                        </p:attrNameLst>
                                      </p:cBhvr>
                                      <p:to>
                                        <p:strVal val="visible"/>
                                      </p:to>
                                    </p:set>
                                    <p:anim calcmode="lin" valueType="num">
                                      <p:cBhvr>
                                        <p:cTn id="171" dur="50" fill="hold"/>
                                        <p:tgtEl>
                                          <p:spTgt spid="288"/>
                                        </p:tgtEl>
                                        <p:attrNameLst>
                                          <p:attrName>ppt_w</p:attrName>
                                        </p:attrNameLst>
                                      </p:cBhvr>
                                      <p:tavLst>
                                        <p:tav tm="0">
                                          <p:val>
                                            <p:fltVal val="0"/>
                                          </p:val>
                                        </p:tav>
                                        <p:tav tm="100000">
                                          <p:val>
                                            <p:strVal val="#ppt_w"/>
                                          </p:val>
                                        </p:tav>
                                      </p:tavLst>
                                    </p:anim>
                                    <p:anim calcmode="lin" valueType="num">
                                      <p:cBhvr>
                                        <p:cTn id="172" dur="50" fill="hold"/>
                                        <p:tgtEl>
                                          <p:spTgt spid="288"/>
                                        </p:tgtEl>
                                        <p:attrNameLst>
                                          <p:attrName>ppt_h</p:attrName>
                                        </p:attrNameLst>
                                      </p:cBhvr>
                                      <p:tavLst>
                                        <p:tav tm="0">
                                          <p:val>
                                            <p:fltVal val="0"/>
                                          </p:val>
                                        </p:tav>
                                        <p:tav tm="100000">
                                          <p:val>
                                            <p:strVal val="#ppt_h"/>
                                          </p:val>
                                        </p:tav>
                                      </p:tavLst>
                                    </p:anim>
                                  </p:childTnLst>
                                </p:cTn>
                              </p:par>
                            </p:childTnLst>
                          </p:cTn>
                        </p:par>
                        <p:par>
                          <p:cTn id="173" fill="hold">
                            <p:stCondLst>
                              <p:cond delay="2050"/>
                            </p:stCondLst>
                            <p:childTnLst>
                              <p:par>
                                <p:cTn id="174" presetClass="entr" nodeType="afterEffect" presetSubtype="16" presetID="23" grpId="35" fill="hold">
                                  <p:stCondLst>
                                    <p:cond delay="0"/>
                                  </p:stCondLst>
                                  <p:iterate type="el" backwards="0">
                                    <p:tmAbs val="0"/>
                                  </p:iterate>
                                  <p:childTnLst>
                                    <p:set>
                                      <p:cBhvr>
                                        <p:cTn id="175" fill="hold"/>
                                        <p:tgtEl>
                                          <p:spTgt spid="294"/>
                                        </p:tgtEl>
                                        <p:attrNameLst>
                                          <p:attrName>style.visibility</p:attrName>
                                        </p:attrNameLst>
                                      </p:cBhvr>
                                      <p:to>
                                        <p:strVal val="visible"/>
                                      </p:to>
                                    </p:set>
                                    <p:anim calcmode="lin" valueType="num">
                                      <p:cBhvr>
                                        <p:cTn id="176" dur="50" fill="hold"/>
                                        <p:tgtEl>
                                          <p:spTgt spid="294"/>
                                        </p:tgtEl>
                                        <p:attrNameLst>
                                          <p:attrName>ppt_w</p:attrName>
                                        </p:attrNameLst>
                                      </p:cBhvr>
                                      <p:tavLst>
                                        <p:tav tm="0">
                                          <p:val>
                                            <p:fltVal val="0"/>
                                          </p:val>
                                        </p:tav>
                                        <p:tav tm="100000">
                                          <p:val>
                                            <p:strVal val="#ppt_w"/>
                                          </p:val>
                                        </p:tav>
                                      </p:tavLst>
                                    </p:anim>
                                    <p:anim calcmode="lin" valueType="num">
                                      <p:cBhvr>
                                        <p:cTn id="177" dur="50" fill="hold"/>
                                        <p:tgtEl>
                                          <p:spTgt spid="294"/>
                                        </p:tgtEl>
                                        <p:attrNameLst>
                                          <p:attrName>ppt_h</p:attrName>
                                        </p:attrNameLst>
                                      </p:cBhvr>
                                      <p:tavLst>
                                        <p:tav tm="0">
                                          <p:val>
                                            <p:fltVal val="0"/>
                                          </p:val>
                                        </p:tav>
                                        <p:tav tm="100000">
                                          <p:val>
                                            <p:strVal val="#ppt_h"/>
                                          </p:val>
                                        </p:tav>
                                      </p:tavLst>
                                    </p:anim>
                                  </p:childTnLst>
                                </p:cTn>
                              </p:par>
                            </p:childTnLst>
                          </p:cTn>
                        </p:par>
                        <p:par>
                          <p:cTn id="178" fill="hold">
                            <p:stCondLst>
                              <p:cond delay="2100"/>
                            </p:stCondLst>
                            <p:childTnLst>
                              <p:par>
                                <p:cTn id="179" presetClass="entr" nodeType="afterEffect" presetSubtype="16" presetID="23" grpId="36" fill="hold">
                                  <p:stCondLst>
                                    <p:cond delay="0"/>
                                  </p:stCondLst>
                                  <p:iterate type="el" backwards="0">
                                    <p:tmAbs val="0"/>
                                  </p:iterate>
                                  <p:childTnLst>
                                    <p:set>
                                      <p:cBhvr>
                                        <p:cTn id="180" fill="hold"/>
                                        <p:tgtEl>
                                          <p:spTgt spid="299"/>
                                        </p:tgtEl>
                                        <p:attrNameLst>
                                          <p:attrName>style.visibility</p:attrName>
                                        </p:attrNameLst>
                                      </p:cBhvr>
                                      <p:to>
                                        <p:strVal val="visible"/>
                                      </p:to>
                                    </p:set>
                                    <p:anim calcmode="lin" valueType="num">
                                      <p:cBhvr>
                                        <p:cTn id="181" dur="50" fill="hold"/>
                                        <p:tgtEl>
                                          <p:spTgt spid="299"/>
                                        </p:tgtEl>
                                        <p:attrNameLst>
                                          <p:attrName>ppt_w</p:attrName>
                                        </p:attrNameLst>
                                      </p:cBhvr>
                                      <p:tavLst>
                                        <p:tav tm="0">
                                          <p:val>
                                            <p:fltVal val="0"/>
                                          </p:val>
                                        </p:tav>
                                        <p:tav tm="100000">
                                          <p:val>
                                            <p:strVal val="#ppt_w"/>
                                          </p:val>
                                        </p:tav>
                                      </p:tavLst>
                                    </p:anim>
                                    <p:anim calcmode="lin" valueType="num">
                                      <p:cBhvr>
                                        <p:cTn id="182" dur="50" fill="hold"/>
                                        <p:tgtEl>
                                          <p:spTgt spid="299"/>
                                        </p:tgtEl>
                                        <p:attrNameLst>
                                          <p:attrName>ppt_h</p:attrName>
                                        </p:attrNameLst>
                                      </p:cBhvr>
                                      <p:tavLst>
                                        <p:tav tm="0">
                                          <p:val>
                                            <p:fltVal val="0"/>
                                          </p:val>
                                        </p:tav>
                                        <p:tav tm="100000">
                                          <p:val>
                                            <p:strVal val="#ppt_h"/>
                                          </p:val>
                                        </p:tav>
                                      </p:tavLst>
                                    </p:anim>
                                  </p:childTnLst>
                                </p:cTn>
                              </p:par>
                            </p:childTnLst>
                          </p:cTn>
                        </p:par>
                        <p:par>
                          <p:cTn id="183" fill="hold">
                            <p:stCondLst>
                              <p:cond delay="2150"/>
                            </p:stCondLst>
                            <p:childTnLst>
                              <p:par>
                                <p:cTn id="184" presetClass="entr" nodeType="afterEffect" presetSubtype="16" presetID="23" grpId="37" fill="hold">
                                  <p:stCondLst>
                                    <p:cond delay="0"/>
                                  </p:stCondLst>
                                  <p:iterate type="el" backwards="0">
                                    <p:tmAbs val="0"/>
                                  </p:iterate>
                                  <p:childTnLst>
                                    <p:set>
                                      <p:cBhvr>
                                        <p:cTn id="185" fill="hold"/>
                                        <p:tgtEl>
                                          <p:spTgt spid="304"/>
                                        </p:tgtEl>
                                        <p:attrNameLst>
                                          <p:attrName>style.visibility</p:attrName>
                                        </p:attrNameLst>
                                      </p:cBhvr>
                                      <p:to>
                                        <p:strVal val="visible"/>
                                      </p:to>
                                    </p:set>
                                    <p:anim calcmode="lin" valueType="num">
                                      <p:cBhvr>
                                        <p:cTn id="186" dur="50" fill="hold"/>
                                        <p:tgtEl>
                                          <p:spTgt spid="304"/>
                                        </p:tgtEl>
                                        <p:attrNameLst>
                                          <p:attrName>ppt_w</p:attrName>
                                        </p:attrNameLst>
                                      </p:cBhvr>
                                      <p:tavLst>
                                        <p:tav tm="0">
                                          <p:val>
                                            <p:fltVal val="0"/>
                                          </p:val>
                                        </p:tav>
                                        <p:tav tm="100000">
                                          <p:val>
                                            <p:strVal val="#ppt_w"/>
                                          </p:val>
                                        </p:tav>
                                      </p:tavLst>
                                    </p:anim>
                                    <p:anim calcmode="lin" valueType="num">
                                      <p:cBhvr>
                                        <p:cTn id="187" dur="50" fill="hold"/>
                                        <p:tgtEl>
                                          <p:spTgt spid="304"/>
                                        </p:tgtEl>
                                        <p:attrNameLst>
                                          <p:attrName>ppt_h</p:attrName>
                                        </p:attrNameLst>
                                      </p:cBhvr>
                                      <p:tavLst>
                                        <p:tav tm="0">
                                          <p:val>
                                            <p:fltVal val="0"/>
                                          </p:val>
                                        </p:tav>
                                        <p:tav tm="100000">
                                          <p:val>
                                            <p:strVal val="#ppt_h"/>
                                          </p:val>
                                        </p:tav>
                                      </p:tavLst>
                                    </p:anim>
                                  </p:childTnLst>
                                </p:cTn>
                              </p:par>
                            </p:childTnLst>
                          </p:cTn>
                        </p:par>
                        <p:par>
                          <p:cTn id="188" fill="hold">
                            <p:stCondLst>
                              <p:cond delay="2200"/>
                            </p:stCondLst>
                            <p:childTnLst>
                              <p:par>
                                <p:cTn id="189" presetClass="entr" nodeType="afterEffect" presetSubtype="16" presetID="23" grpId="38" fill="hold">
                                  <p:stCondLst>
                                    <p:cond delay="0"/>
                                  </p:stCondLst>
                                  <p:iterate type="el" backwards="0">
                                    <p:tmAbs val="0"/>
                                  </p:iterate>
                                  <p:childTnLst>
                                    <p:set>
                                      <p:cBhvr>
                                        <p:cTn id="190" fill="hold"/>
                                        <p:tgtEl>
                                          <p:spTgt spid="309"/>
                                        </p:tgtEl>
                                        <p:attrNameLst>
                                          <p:attrName>style.visibility</p:attrName>
                                        </p:attrNameLst>
                                      </p:cBhvr>
                                      <p:to>
                                        <p:strVal val="visible"/>
                                      </p:to>
                                    </p:set>
                                    <p:anim calcmode="lin" valueType="num">
                                      <p:cBhvr>
                                        <p:cTn id="191" dur="50" fill="hold"/>
                                        <p:tgtEl>
                                          <p:spTgt spid="309"/>
                                        </p:tgtEl>
                                        <p:attrNameLst>
                                          <p:attrName>ppt_w</p:attrName>
                                        </p:attrNameLst>
                                      </p:cBhvr>
                                      <p:tavLst>
                                        <p:tav tm="0">
                                          <p:val>
                                            <p:fltVal val="0"/>
                                          </p:val>
                                        </p:tav>
                                        <p:tav tm="100000">
                                          <p:val>
                                            <p:strVal val="#ppt_w"/>
                                          </p:val>
                                        </p:tav>
                                      </p:tavLst>
                                    </p:anim>
                                    <p:anim calcmode="lin" valueType="num">
                                      <p:cBhvr>
                                        <p:cTn id="192" dur="50" fill="hold"/>
                                        <p:tgtEl>
                                          <p:spTgt spid="309"/>
                                        </p:tgtEl>
                                        <p:attrNameLst>
                                          <p:attrName>ppt_h</p:attrName>
                                        </p:attrNameLst>
                                      </p:cBhvr>
                                      <p:tavLst>
                                        <p:tav tm="0">
                                          <p:val>
                                            <p:fltVal val="0"/>
                                          </p:val>
                                        </p:tav>
                                        <p:tav tm="100000">
                                          <p:val>
                                            <p:strVal val="#ppt_h"/>
                                          </p:val>
                                        </p:tav>
                                      </p:tavLst>
                                    </p:anim>
                                  </p:childTnLst>
                                </p:cTn>
                              </p:par>
                            </p:childTnLst>
                          </p:cTn>
                        </p:par>
                        <p:par>
                          <p:cTn id="193" fill="hold">
                            <p:stCondLst>
                              <p:cond delay="2250"/>
                            </p:stCondLst>
                            <p:childTnLst>
                              <p:par>
                                <p:cTn id="194" presetClass="entr" nodeType="afterEffect" presetSubtype="16" presetID="23" grpId="39" fill="hold">
                                  <p:stCondLst>
                                    <p:cond delay="0"/>
                                  </p:stCondLst>
                                  <p:iterate type="el" backwards="0">
                                    <p:tmAbs val="0"/>
                                  </p:iterate>
                                  <p:childTnLst>
                                    <p:set>
                                      <p:cBhvr>
                                        <p:cTn id="195" fill="hold"/>
                                        <p:tgtEl>
                                          <p:spTgt spid="269"/>
                                        </p:tgtEl>
                                        <p:attrNameLst>
                                          <p:attrName>style.visibility</p:attrName>
                                        </p:attrNameLst>
                                      </p:cBhvr>
                                      <p:to>
                                        <p:strVal val="visible"/>
                                      </p:to>
                                    </p:set>
                                    <p:anim calcmode="lin" valueType="num">
                                      <p:cBhvr>
                                        <p:cTn id="196" dur="50" fill="hold"/>
                                        <p:tgtEl>
                                          <p:spTgt spid="269"/>
                                        </p:tgtEl>
                                        <p:attrNameLst>
                                          <p:attrName>ppt_w</p:attrName>
                                        </p:attrNameLst>
                                      </p:cBhvr>
                                      <p:tavLst>
                                        <p:tav tm="0">
                                          <p:val>
                                            <p:fltVal val="0"/>
                                          </p:val>
                                        </p:tav>
                                        <p:tav tm="100000">
                                          <p:val>
                                            <p:strVal val="#ppt_w"/>
                                          </p:val>
                                        </p:tav>
                                      </p:tavLst>
                                    </p:anim>
                                    <p:anim calcmode="lin" valueType="num">
                                      <p:cBhvr>
                                        <p:cTn id="197" dur="50" fill="hold"/>
                                        <p:tgtEl>
                                          <p:spTgt spid="269"/>
                                        </p:tgtEl>
                                        <p:attrNameLst>
                                          <p:attrName>ppt_h</p:attrName>
                                        </p:attrNameLst>
                                      </p:cBhvr>
                                      <p:tavLst>
                                        <p:tav tm="0">
                                          <p:val>
                                            <p:fltVal val="0"/>
                                          </p:val>
                                        </p:tav>
                                        <p:tav tm="100000">
                                          <p:val>
                                            <p:strVal val="#ppt_h"/>
                                          </p:val>
                                        </p:tav>
                                      </p:tavLst>
                                    </p:anim>
                                  </p:childTnLst>
                                </p:cTn>
                              </p:par>
                            </p:childTnLst>
                          </p:cTn>
                        </p:par>
                        <p:par>
                          <p:cTn id="198" fill="hold">
                            <p:stCondLst>
                              <p:cond delay="2300"/>
                            </p:stCondLst>
                            <p:childTnLst>
                              <p:par>
                                <p:cTn id="199" presetClass="entr" nodeType="afterEffect" presetSubtype="16" presetID="23" grpId="40" fill="hold">
                                  <p:stCondLst>
                                    <p:cond delay="0"/>
                                  </p:stCondLst>
                                  <p:iterate type="el" backwards="0">
                                    <p:tmAbs val="0"/>
                                  </p:iterate>
                                  <p:childTnLst>
                                    <p:set>
                                      <p:cBhvr>
                                        <p:cTn id="200" fill="hold"/>
                                        <p:tgtEl>
                                          <p:spTgt spid="274"/>
                                        </p:tgtEl>
                                        <p:attrNameLst>
                                          <p:attrName>style.visibility</p:attrName>
                                        </p:attrNameLst>
                                      </p:cBhvr>
                                      <p:to>
                                        <p:strVal val="visible"/>
                                      </p:to>
                                    </p:set>
                                    <p:anim calcmode="lin" valueType="num">
                                      <p:cBhvr>
                                        <p:cTn id="201" dur="50" fill="hold"/>
                                        <p:tgtEl>
                                          <p:spTgt spid="274"/>
                                        </p:tgtEl>
                                        <p:attrNameLst>
                                          <p:attrName>ppt_w</p:attrName>
                                        </p:attrNameLst>
                                      </p:cBhvr>
                                      <p:tavLst>
                                        <p:tav tm="0">
                                          <p:val>
                                            <p:fltVal val="0"/>
                                          </p:val>
                                        </p:tav>
                                        <p:tav tm="100000">
                                          <p:val>
                                            <p:strVal val="#ppt_w"/>
                                          </p:val>
                                        </p:tav>
                                      </p:tavLst>
                                    </p:anim>
                                    <p:anim calcmode="lin" valueType="num">
                                      <p:cBhvr>
                                        <p:cTn id="202" dur="50" fill="hold"/>
                                        <p:tgtEl>
                                          <p:spTgt spid="274"/>
                                        </p:tgtEl>
                                        <p:attrNameLst>
                                          <p:attrName>ppt_h</p:attrName>
                                        </p:attrNameLst>
                                      </p:cBhvr>
                                      <p:tavLst>
                                        <p:tav tm="0">
                                          <p:val>
                                            <p:fltVal val="0"/>
                                          </p:val>
                                        </p:tav>
                                        <p:tav tm="100000">
                                          <p:val>
                                            <p:strVal val="#ppt_h"/>
                                          </p:val>
                                        </p:tav>
                                      </p:tavLst>
                                    </p:anim>
                                  </p:childTnLst>
                                </p:cTn>
                              </p:par>
                            </p:childTnLst>
                          </p:cTn>
                        </p:par>
                        <p:par>
                          <p:cTn id="203" fill="hold">
                            <p:stCondLst>
                              <p:cond delay="2350"/>
                            </p:stCondLst>
                            <p:childTnLst>
                              <p:par>
                                <p:cTn id="204" presetClass="entr" nodeType="afterEffect" presetSubtype="16" presetID="23" grpId="41" fill="hold">
                                  <p:stCondLst>
                                    <p:cond delay="0"/>
                                  </p:stCondLst>
                                  <p:iterate type="el" backwards="0">
                                    <p:tmAbs val="0"/>
                                  </p:iterate>
                                  <p:childTnLst>
                                    <p:set>
                                      <p:cBhvr>
                                        <p:cTn id="205" fill="hold"/>
                                        <p:tgtEl>
                                          <p:spTgt spid="279"/>
                                        </p:tgtEl>
                                        <p:attrNameLst>
                                          <p:attrName>style.visibility</p:attrName>
                                        </p:attrNameLst>
                                      </p:cBhvr>
                                      <p:to>
                                        <p:strVal val="visible"/>
                                      </p:to>
                                    </p:set>
                                    <p:anim calcmode="lin" valueType="num">
                                      <p:cBhvr>
                                        <p:cTn id="206" dur="50" fill="hold"/>
                                        <p:tgtEl>
                                          <p:spTgt spid="279"/>
                                        </p:tgtEl>
                                        <p:attrNameLst>
                                          <p:attrName>ppt_w</p:attrName>
                                        </p:attrNameLst>
                                      </p:cBhvr>
                                      <p:tavLst>
                                        <p:tav tm="0">
                                          <p:val>
                                            <p:fltVal val="0"/>
                                          </p:val>
                                        </p:tav>
                                        <p:tav tm="100000">
                                          <p:val>
                                            <p:strVal val="#ppt_w"/>
                                          </p:val>
                                        </p:tav>
                                      </p:tavLst>
                                    </p:anim>
                                    <p:anim calcmode="lin" valueType="num">
                                      <p:cBhvr>
                                        <p:cTn id="207" dur="50" fill="hold"/>
                                        <p:tgtEl>
                                          <p:spTgt spid="279"/>
                                        </p:tgtEl>
                                        <p:attrNameLst>
                                          <p:attrName>ppt_h</p:attrName>
                                        </p:attrNameLst>
                                      </p:cBhvr>
                                      <p:tavLst>
                                        <p:tav tm="0">
                                          <p:val>
                                            <p:fltVal val="0"/>
                                          </p:val>
                                        </p:tav>
                                        <p:tav tm="100000">
                                          <p:val>
                                            <p:strVal val="#ppt_h"/>
                                          </p:val>
                                        </p:tav>
                                      </p:tavLst>
                                    </p:anim>
                                  </p:childTnLst>
                                </p:cTn>
                              </p:par>
                            </p:childTnLst>
                          </p:cTn>
                        </p:par>
                        <p:par>
                          <p:cTn id="208" fill="hold">
                            <p:stCondLst>
                              <p:cond delay="2400"/>
                            </p:stCondLst>
                            <p:childTnLst>
                              <p:par>
                                <p:cTn id="209" presetClass="entr" nodeType="afterEffect" presetSubtype="16" presetID="23" grpId="42" fill="hold">
                                  <p:stCondLst>
                                    <p:cond delay="0"/>
                                  </p:stCondLst>
                                  <p:iterate type="el" backwards="0">
                                    <p:tmAbs val="0"/>
                                  </p:iterate>
                                  <p:childTnLst>
                                    <p:set>
                                      <p:cBhvr>
                                        <p:cTn id="210" fill="hold"/>
                                        <p:tgtEl>
                                          <p:spTgt spid="284"/>
                                        </p:tgtEl>
                                        <p:attrNameLst>
                                          <p:attrName>style.visibility</p:attrName>
                                        </p:attrNameLst>
                                      </p:cBhvr>
                                      <p:to>
                                        <p:strVal val="visible"/>
                                      </p:to>
                                    </p:set>
                                    <p:anim calcmode="lin" valueType="num">
                                      <p:cBhvr>
                                        <p:cTn id="211" dur="50" fill="hold"/>
                                        <p:tgtEl>
                                          <p:spTgt spid="284"/>
                                        </p:tgtEl>
                                        <p:attrNameLst>
                                          <p:attrName>ppt_w</p:attrName>
                                        </p:attrNameLst>
                                      </p:cBhvr>
                                      <p:tavLst>
                                        <p:tav tm="0">
                                          <p:val>
                                            <p:fltVal val="0"/>
                                          </p:val>
                                        </p:tav>
                                        <p:tav tm="100000">
                                          <p:val>
                                            <p:strVal val="#ppt_w"/>
                                          </p:val>
                                        </p:tav>
                                      </p:tavLst>
                                    </p:anim>
                                    <p:anim calcmode="lin" valueType="num">
                                      <p:cBhvr>
                                        <p:cTn id="212" dur="50" fill="hold"/>
                                        <p:tgtEl>
                                          <p:spTgt spid="284"/>
                                        </p:tgtEl>
                                        <p:attrNameLst>
                                          <p:attrName>ppt_h</p:attrName>
                                        </p:attrNameLst>
                                      </p:cBhvr>
                                      <p:tavLst>
                                        <p:tav tm="0">
                                          <p:val>
                                            <p:fltVal val="0"/>
                                          </p:val>
                                        </p:tav>
                                        <p:tav tm="100000">
                                          <p:val>
                                            <p:strVal val="#ppt_h"/>
                                          </p:val>
                                        </p:tav>
                                      </p:tavLst>
                                    </p:anim>
                                  </p:childTnLst>
                                </p:cTn>
                              </p:par>
                            </p:childTnLst>
                          </p:cTn>
                        </p:par>
                        <p:par>
                          <p:cTn id="213" fill="hold">
                            <p:stCondLst>
                              <p:cond delay="2450"/>
                            </p:stCondLst>
                            <p:childTnLst>
                              <p:par>
                                <p:cTn id="214" presetClass="entr" nodeType="afterEffect" presetSubtype="16" presetID="23" grpId="43" fill="hold">
                                  <p:stCondLst>
                                    <p:cond delay="0"/>
                                  </p:stCondLst>
                                  <p:iterate type="el" backwards="0">
                                    <p:tmAbs val="0"/>
                                  </p:iterate>
                                  <p:childTnLst>
                                    <p:set>
                                      <p:cBhvr>
                                        <p:cTn id="215" fill="hold"/>
                                        <p:tgtEl>
                                          <p:spTgt spid="289"/>
                                        </p:tgtEl>
                                        <p:attrNameLst>
                                          <p:attrName>style.visibility</p:attrName>
                                        </p:attrNameLst>
                                      </p:cBhvr>
                                      <p:to>
                                        <p:strVal val="visible"/>
                                      </p:to>
                                    </p:set>
                                    <p:anim calcmode="lin" valueType="num">
                                      <p:cBhvr>
                                        <p:cTn id="216" dur="50" fill="hold"/>
                                        <p:tgtEl>
                                          <p:spTgt spid="289"/>
                                        </p:tgtEl>
                                        <p:attrNameLst>
                                          <p:attrName>ppt_w</p:attrName>
                                        </p:attrNameLst>
                                      </p:cBhvr>
                                      <p:tavLst>
                                        <p:tav tm="0">
                                          <p:val>
                                            <p:fltVal val="0"/>
                                          </p:val>
                                        </p:tav>
                                        <p:tav tm="100000">
                                          <p:val>
                                            <p:strVal val="#ppt_w"/>
                                          </p:val>
                                        </p:tav>
                                      </p:tavLst>
                                    </p:anim>
                                    <p:anim calcmode="lin" valueType="num">
                                      <p:cBhvr>
                                        <p:cTn id="217" dur="50" fill="hold"/>
                                        <p:tgtEl>
                                          <p:spTgt spid="289"/>
                                        </p:tgtEl>
                                        <p:attrNameLst>
                                          <p:attrName>ppt_h</p:attrName>
                                        </p:attrNameLst>
                                      </p:cBhvr>
                                      <p:tavLst>
                                        <p:tav tm="0">
                                          <p:val>
                                            <p:fltVal val="0"/>
                                          </p:val>
                                        </p:tav>
                                        <p:tav tm="100000">
                                          <p:val>
                                            <p:strVal val="#ppt_h"/>
                                          </p:val>
                                        </p:tav>
                                      </p:tavLst>
                                    </p:anim>
                                  </p:childTnLst>
                                </p:cTn>
                              </p:par>
                            </p:childTnLst>
                          </p:cTn>
                        </p:par>
                        <p:par>
                          <p:cTn id="218" fill="hold">
                            <p:stCondLst>
                              <p:cond delay="2500"/>
                            </p:stCondLst>
                            <p:childTnLst>
                              <p:par>
                                <p:cTn id="219" presetClass="entr" nodeType="afterEffect" presetSubtype="16" presetID="23" grpId="44" fill="hold">
                                  <p:stCondLst>
                                    <p:cond delay="0"/>
                                  </p:stCondLst>
                                  <p:iterate type="el" backwards="0">
                                    <p:tmAbs val="0"/>
                                  </p:iterate>
                                  <p:childTnLst>
                                    <p:set>
                                      <p:cBhvr>
                                        <p:cTn id="220" fill="hold"/>
                                        <p:tgtEl>
                                          <p:spTgt spid="295"/>
                                        </p:tgtEl>
                                        <p:attrNameLst>
                                          <p:attrName>style.visibility</p:attrName>
                                        </p:attrNameLst>
                                      </p:cBhvr>
                                      <p:to>
                                        <p:strVal val="visible"/>
                                      </p:to>
                                    </p:set>
                                    <p:anim calcmode="lin" valueType="num">
                                      <p:cBhvr>
                                        <p:cTn id="221" dur="50" fill="hold"/>
                                        <p:tgtEl>
                                          <p:spTgt spid="295"/>
                                        </p:tgtEl>
                                        <p:attrNameLst>
                                          <p:attrName>ppt_w</p:attrName>
                                        </p:attrNameLst>
                                      </p:cBhvr>
                                      <p:tavLst>
                                        <p:tav tm="0">
                                          <p:val>
                                            <p:fltVal val="0"/>
                                          </p:val>
                                        </p:tav>
                                        <p:tav tm="100000">
                                          <p:val>
                                            <p:strVal val="#ppt_w"/>
                                          </p:val>
                                        </p:tav>
                                      </p:tavLst>
                                    </p:anim>
                                    <p:anim calcmode="lin" valueType="num">
                                      <p:cBhvr>
                                        <p:cTn id="222" dur="50" fill="hold"/>
                                        <p:tgtEl>
                                          <p:spTgt spid="295"/>
                                        </p:tgtEl>
                                        <p:attrNameLst>
                                          <p:attrName>ppt_h</p:attrName>
                                        </p:attrNameLst>
                                      </p:cBhvr>
                                      <p:tavLst>
                                        <p:tav tm="0">
                                          <p:val>
                                            <p:fltVal val="0"/>
                                          </p:val>
                                        </p:tav>
                                        <p:tav tm="100000">
                                          <p:val>
                                            <p:strVal val="#ppt_h"/>
                                          </p:val>
                                        </p:tav>
                                      </p:tavLst>
                                    </p:anim>
                                  </p:childTnLst>
                                </p:cTn>
                              </p:par>
                            </p:childTnLst>
                          </p:cTn>
                        </p:par>
                        <p:par>
                          <p:cTn id="223" fill="hold">
                            <p:stCondLst>
                              <p:cond delay="2550"/>
                            </p:stCondLst>
                            <p:childTnLst>
                              <p:par>
                                <p:cTn id="224" presetClass="entr" nodeType="afterEffect" presetSubtype="16" presetID="23" grpId="45" fill="hold">
                                  <p:stCondLst>
                                    <p:cond delay="0"/>
                                  </p:stCondLst>
                                  <p:iterate type="el" backwards="0">
                                    <p:tmAbs val="0"/>
                                  </p:iterate>
                                  <p:childTnLst>
                                    <p:set>
                                      <p:cBhvr>
                                        <p:cTn id="225" fill="hold"/>
                                        <p:tgtEl>
                                          <p:spTgt spid="300"/>
                                        </p:tgtEl>
                                        <p:attrNameLst>
                                          <p:attrName>style.visibility</p:attrName>
                                        </p:attrNameLst>
                                      </p:cBhvr>
                                      <p:to>
                                        <p:strVal val="visible"/>
                                      </p:to>
                                    </p:set>
                                    <p:anim calcmode="lin" valueType="num">
                                      <p:cBhvr>
                                        <p:cTn id="226" dur="50" fill="hold"/>
                                        <p:tgtEl>
                                          <p:spTgt spid="300"/>
                                        </p:tgtEl>
                                        <p:attrNameLst>
                                          <p:attrName>ppt_w</p:attrName>
                                        </p:attrNameLst>
                                      </p:cBhvr>
                                      <p:tavLst>
                                        <p:tav tm="0">
                                          <p:val>
                                            <p:fltVal val="0"/>
                                          </p:val>
                                        </p:tav>
                                        <p:tav tm="100000">
                                          <p:val>
                                            <p:strVal val="#ppt_w"/>
                                          </p:val>
                                        </p:tav>
                                      </p:tavLst>
                                    </p:anim>
                                    <p:anim calcmode="lin" valueType="num">
                                      <p:cBhvr>
                                        <p:cTn id="227" dur="50" fill="hold"/>
                                        <p:tgtEl>
                                          <p:spTgt spid="300"/>
                                        </p:tgtEl>
                                        <p:attrNameLst>
                                          <p:attrName>ppt_h</p:attrName>
                                        </p:attrNameLst>
                                      </p:cBhvr>
                                      <p:tavLst>
                                        <p:tav tm="0">
                                          <p:val>
                                            <p:fltVal val="0"/>
                                          </p:val>
                                        </p:tav>
                                        <p:tav tm="100000">
                                          <p:val>
                                            <p:strVal val="#ppt_h"/>
                                          </p:val>
                                        </p:tav>
                                      </p:tavLst>
                                    </p:anim>
                                  </p:childTnLst>
                                </p:cTn>
                              </p:par>
                            </p:childTnLst>
                          </p:cTn>
                        </p:par>
                        <p:par>
                          <p:cTn id="228" fill="hold">
                            <p:stCondLst>
                              <p:cond delay="2600"/>
                            </p:stCondLst>
                            <p:childTnLst>
                              <p:par>
                                <p:cTn id="229" presetClass="entr" nodeType="afterEffect" presetSubtype="16" presetID="23" grpId="46" fill="hold">
                                  <p:stCondLst>
                                    <p:cond delay="0"/>
                                  </p:stCondLst>
                                  <p:iterate type="el" backwards="0">
                                    <p:tmAbs val="0"/>
                                  </p:iterate>
                                  <p:childTnLst>
                                    <p:set>
                                      <p:cBhvr>
                                        <p:cTn id="230" fill="hold"/>
                                        <p:tgtEl>
                                          <p:spTgt spid="305"/>
                                        </p:tgtEl>
                                        <p:attrNameLst>
                                          <p:attrName>style.visibility</p:attrName>
                                        </p:attrNameLst>
                                      </p:cBhvr>
                                      <p:to>
                                        <p:strVal val="visible"/>
                                      </p:to>
                                    </p:set>
                                    <p:anim calcmode="lin" valueType="num">
                                      <p:cBhvr>
                                        <p:cTn id="231" dur="50" fill="hold"/>
                                        <p:tgtEl>
                                          <p:spTgt spid="305"/>
                                        </p:tgtEl>
                                        <p:attrNameLst>
                                          <p:attrName>ppt_w</p:attrName>
                                        </p:attrNameLst>
                                      </p:cBhvr>
                                      <p:tavLst>
                                        <p:tav tm="0">
                                          <p:val>
                                            <p:fltVal val="0"/>
                                          </p:val>
                                        </p:tav>
                                        <p:tav tm="100000">
                                          <p:val>
                                            <p:strVal val="#ppt_w"/>
                                          </p:val>
                                        </p:tav>
                                      </p:tavLst>
                                    </p:anim>
                                    <p:anim calcmode="lin" valueType="num">
                                      <p:cBhvr>
                                        <p:cTn id="232" dur="50" fill="hold"/>
                                        <p:tgtEl>
                                          <p:spTgt spid="305"/>
                                        </p:tgtEl>
                                        <p:attrNameLst>
                                          <p:attrName>ppt_h</p:attrName>
                                        </p:attrNameLst>
                                      </p:cBhvr>
                                      <p:tavLst>
                                        <p:tav tm="0">
                                          <p:val>
                                            <p:fltVal val="0"/>
                                          </p:val>
                                        </p:tav>
                                        <p:tav tm="100000">
                                          <p:val>
                                            <p:strVal val="#ppt_h"/>
                                          </p:val>
                                        </p:tav>
                                      </p:tavLst>
                                    </p:anim>
                                  </p:childTnLst>
                                </p:cTn>
                              </p:par>
                            </p:childTnLst>
                          </p:cTn>
                        </p:par>
                        <p:par>
                          <p:cTn id="233" fill="hold">
                            <p:stCondLst>
                              <p:cond delay="2650"/>
                            </p:stCondLst>
                            <p:childTnLst>
                              <p:par>
                                <p:cTn id="234" presetClass="entr" nodeType="afterEffect" presetSubtype="16" presetID="23" grpId="47" fill="hold">
                                  <p:stCondLst>
                                    <p:cond delay="0"/>
                                  </p:stCondLst>
                                  <p:iterate type="el" backwards="0">
                                    <p:tmAbs val="0"/>
                                  </p:iterate>
                                  <p:childTnLst>
                                    <p:set>
                                      <p:cBhvr>
                                        <p:cTn id="235" fill="hold"/>
                                        <p:tgtEl>
                                          <p:spTgt spid="310"/>
                                        </p:tgtEl>
                                        <p:attrNameLst>
                                          <p:attrName>style.visibility</p:attrName>
                                        </p:attrNameLst>
                                      </p:cBhvr>
                                      <p:to>
                                        <p:strVal val="visible"/>
                                      </p:to>
                                    </p:set>
                                    <p:anim calcmode="lin" valueType="num">
                                      <p:cBhvr>
                                        <p:cTn id="236" dur="50" fill="hold"/>
                                        <p:tgtEl>
                                          <p:spTgt spid="310"/>
                                        </p:tgtEl>
                                        <p:attrNameLst>
                                          <p:attrName>ppt_w</p:attrName>
                                        </p:attrNameLst>
                                      </p:cBhvr>
                                      <p:tavLst>
                                        <p:tav tm="0">
                                          <p:val>
                                            <p:fltVal val="0"/>
                                          </p:val>
                                        </p:tav>
                                        <p:tav tm="100000">
                                          <p:val>
                                            <p:strVal val="#ppt_w"/>
                                          </p:val>
                                        </p:tav>
                                      </p:tavLst>
                                    </p:anim>
                                    <p:anim calcmode="lin" valueType="num">
                                      <p:cBhvr>
                                        <p:cTn id="237" dur="50" fill="hold"/>
                                        <p:tgtEl>
                                          <p:spTgt spid="310"/>
                                        </p:tgtEl>
                                        <p:attrNameLst>
                                          <p:attrName>ppt_h</p:attrName>
                                        </p:attrNameLst>
                                      </p:cBhvr>
                                      <p:tavLst>
                                        <p:tav tm="0">
                                          <p:val>
                                            <p:fltVal val="0"/>
                                          </p:val>
                                        </p:tav>
                                        <p:tav tm="100000">
                                          <p:val>
                                            <p:strVal val="#ppt_h"/>
                                          </p:val>
                                        </p:tav>
                                      </p:tavLst>
                                    </p:anim>
                                  </p:childTnLst>
                                </p:cTn>
                              </p:par>
                            </p:childTnLst>
                          </p:cTn>
                        </p:par>
                        <p:par>
                          <p:cTn id="238" fill="hold">
                            <p:stCondLst>
                              <p:cond delay="2700"/>
                            </p:stCondLst>
                            <p:childTnLst>
                              <p:par>
                                <p:cTn id="239" presetClass="entr" nodeType="afterEffect" presetSubtype="16" presetID="23" grpId="48" fill="hold">
                                  <p:stCondLst>
                                    <p:cond delay="0"/>
                                  </p:stCondLst>
                                  <p:iterate type="el" backwards="0">
                                    <p:tmAbs val="0"/>
                                  </p:iterate>
                                  <p:childTnLst>
                                    <p:set>
                                      <p:cBhvr>
                                        <p:cTn id="240" fill="hold"/>
                                        <p:tgtEl>
                                          <p:spTgt spid="270"/>
                                        </p:tgtEl>
                                        <p:attrNameLst>
                                          <p:attrName>style.visibility</p:attrName>
                                        </p:attrNameLst>
                                      </p:cBhvr>
                                      <p:to>
                                        <p:strVal val="visible"/>
                                      </p:to>
                                    </p:set>
                                    <p:anim calcmode="lin" valueType="num">
                                      <p:cBhvr>
                                        <p:cTn id="241" dur="50" fill="hold"/>
                                        <p:tgtEl>
                                          <p:spTgt spid="270"/>
                                        </p:tgtEl>
                                        <p:attrNameLst>
                                          <p:attrName>ppt_w</p:attrName>
                                        </p:attrNameLst>
                                      </p:cBhvr>
                                      <p:tavLst>
                                        <p:tav tm="0">
                                          <p:val>
                                            <p:fltVal val="0"/>
                                          </p:val>
                                        </p:tav>
                                        <p:tav tm="100000">
                                          <p:val>
                                            <p:strVal val="#ppt_w"/>
                                          </p:val>
                                        </p:tav>
                                      </p:tavLst>
                                    </p:anim>
                                    <p:anim calcmode="lin" valueType="num">
                                      <p:cBhvr>
                                        <p:cTn id="242" dur="50" fill="hold"/>
                                        <p:tgtEl>
                                          <p:spTgt spid="270"/>
                                        </p:tgtEl>
                                        <p:attrNameLst>
                                          <p:attrName>ppt_h</p:attrName>
                                        </p:attrNameLst>
                                      </p:cBhvr>
                                      <p:tavLst>
                                        <p:tav tm="0">
                                          <p:val>
                                            <p:fltVal val="0"/>
                                          </p:val>
                                        </p:tav>
                                        <p:tav tm="100000">
                                          <p:val>
                                            <p:strVal val="#ppt_h"/>
                                          </p:val>
                                        </p:tav>
                                      </p:tavLst>
                                    </p:anim>
                                  </p:childTnLst>
                                </p:cTn>
                              </p:par>
                            </p:childTnLst>
                          </p:cTn>
                        </p:par>
                        <p:par>
                          <p:cTn id="243" fill="hold">
                            <p:stCondLst>
                              <p:cond delay="2750"/>
                            </p:stCondLst>
                            <p:childTnLst>
                              <p:par>
                                <p:cTn id="244" presetClass="entr" nodeType="afterEffect" presetSubtype="16" presetID="23" grpId="49" fill="hold">
                                  <p:stCondLst>
                                    <p:cond delay="0"/>
                                  </p:stCondLst>
                                  <p:iterate type="el" backwards="0">
                                    <p:tmAbs val="0"/>
                                  </p:iterate>
                                  <p:childTnLst>
                                    <p:set>
                                      <p:cBhvr>
                                        <p:cTn id="245" fill="hold"/>
                                        <p:tgtEl>
                                          <p:spTgt spid="275"/>
                                        </p:tgtEl>
                                        <p:attrNameLst>
                                          <p:attrName>style.visibility</p:attrName>
                                        </p:attrNameLst>
                                      </p:cBhvr>
                                      <p:to>
                                        <p:strVal val="visible"/>
                                      </p:to>
                                    </p:set>
                                    <p:anim calcmode="lin" valueType="num">
                                      <p:cBhvr>
                                        <p:cTn id="246" dur="50" fill="hold"/>
                                        <p:tgtEl>
                                          <p:spTgt spid="275"/>
                                        </p:tgtEl>
                                        <p:attrNameLst>
                                          <p:attrName>ppt_w</p:attrName>
                                        </p:attrNameLst>
                                      </p:cBhvr>
                                      <p:tavLst>
                                        <p:tav tm="0">
                                          <p:val>
                                            <p:fltVal val="0"/>
                                          </p:val>
                                        </p:tav>
                                        <p:tav tm="100000">
                                          <p:val>
                                            <p:strVal val="#ppt_w"/>
                                          </p:val>
                                        </p:tav>
                                      </p:tavLst>
                                    </p:anim>
                                    <p:anim calcmode="lin" valueType="num">
                                      <p:cBhvr>
                                        <p:cTn id="247" dur="50" fill="hold"/>
                                        <p:tgtEl>
                                          <p:spTgt spid="275"/>
                                        </p:tgtEl>
                                        <p:attrNameLst>
                                          <p:attrName>ppt_h</p:attrName>
                                        </p:attrNameLst>
                                      </p:cBhvr>
                                      <p:tavLst>
                                        <p:tav tm="0">
                                          <p:val>
                                            <p:fltVal val="0"/>
                                          </p:val>
                                        </p:tav>
                                        <p:tav tm="100000">
                                          <p:val>
                                            <p:strVal val="#ppt_h"/>
                                          </p:val>
                                        </p:tav>
                                      </p:tavLst>
                                    </p:anim>
                                  </p:childTnLst>
                                </p:cTn>
                              </p:par>
                            </p:childTnLst>
                          </p:cTn>
                        </p:par>
                        <p:par>
                          <p:cTn id="248" fill="hold">
                            <p:stCondLst>
                              <p:cond delay="2800"/>
                            </p:stCondLst>
                            <p:childTnLst>
                              <p:par>
                                <p:cTn id="249" presetClass="entr" nodeType="afterEffect" presetSubtype="16" presetID="23" grpId="50" fill="hold">
                                  <p:stCondLst>
                                    <p:cond delay="0"/>
                                  </p:stCondLst>
                                  <p:iterate type="el" backwards="0">
                                    <p:tmAbs val="0"/>
                                  </p:iterate>
                                  <p:childTnLst>
                                    <p:set>
                                      <p:cBhvr>
                                        <p:cTn id="250" fill="hold"/>
                                        <p:tgtEl>
                                          <p:spTgt spid="280"/>
                                        </p:tgtEl>
                                        <p:attrNameLst>
                                          <p:attrName>style.visibility</p:attrName>
                                        </p:attrNameLst>
                                      </p:cBhvr>
                                      <p:to>
                                        <p:strVal val="visible"/>
                                      </p:to>
                                    </p:set>
                                    <p:anim calcmode="lin" valueType="num">
                                      <p:cBhvr>
                                        <p:cTn id="251" dur="50" fill="hold"/>
                                        <p:tgtEl>
                                          <p:spTgt spid="280"/>
                                        </p:tgtEl>
                                        <p:attrNameLst>
                                          <p:attrName>ppt_w</p:attrName>
                                        </p:attrNameLst>
                                      </p:cBhvr>
                                      <p:tavLst>
                                        <p:tav tm="0">
                                          <p:val>
                                            <p:fltVal val="0"/>
                                          </p:val>
                                        </p:tav>
                                        <p:tav tm="100000">
                                          <p:val>
                                            <p:strVal val="#ppt_w"/>
                                          </p:val>
                                        </p:tav>
                                      </p:tavLst>
                                    </p:anim>
                                    <p:anim calcmode="lin" valueType="num">
                                      <p:cBhvr>
                                        <p:cTn id="252" dur="50" fill="hold"/>
                                        <p:tgtEl>
                                          <p:spTgt spid="280"/>
                                        </p:tgtEl>
                                        <p:attrNameLst>
                                          <p:attrName>ppt_h</p:attrName>
                                        </p:attrNameLst>
                                      </p:cBhvr>
                                      <p:tavLst>
                                        <p:tav tm="0">
                                          <p:val>
                                            <p:fltVal val="0"/>
                                          </p:val>
                                        </p:tav>
                                        <p:tav tm="100000">
                                          <p:val>
                                            <p:strVal val="#ppt_h"/>
                                          </p:val>
                                        </p:tav>
                                      </p:tavLst>
                                    </p:anim>
                                  </p:childTnLst>
                                </p:cTn>
                              </p:par>
                            </p:childTnLst>
                          </p:cTn>
                        </p:par>
                        <p:par>
                          <p:cTn id="253" fill="hold">
                            <p:stCondLst>
                              <p:cond delay="2850"/>
                            </p:stCondLst>
                            <p:childTnLst>
                              <p:par>
                                <p:cTn id="254" presetClass="entr" nodeType="afterEffect" presetSubtype="16" presetID="23" grpId="51" fill="hold">
                                  <p:stCondLst>
                                    <p:cond delay="0"/>
                                  </p:stCondLst>
                                  <p:iterate type="el" backwards="0">
                                    <p:tmAbs val="0"/>
                                  </p:iterate>
                                  <p:childTnLst>
                                    <p:set>
                                      <p:cBhvr>
                                        <p:cTn id="255" fill="hold"/>
                                        <p:tgtEl>
                                          <p:spTgt spid="285"/>
                                        </p:tgtEl>
                                        <p:attrNameLst>
                                          <p:attrName>style.visibility</p:attrName>
                                        </p:attrNameLst>
                                      </p:cBhvr>
                                      <p:to>
                                        <p:strVal val="visible"/>
                                      </p:to>
                                    </p:set>
                                    <p:anim calcmode="lin" valueType="num">
                                      <p:cBhvr>
                                        <p:cTn id="256" dur="50" fill="hold"/>
                                        <p:tgtEl>
                                          <p:spTgt spid="285"/>
                                        </p:tgtEl>
                                        <p:attrNameLst>
                                          <p:attrName>ppt_w</p:attrName>
                                        </p:attrNameLst>
                                      </p:cBhvr>
                                      <p:tavLst>
                                        <p:tav tm="0">
                                          <p:val>
                                            <p:fltVal val="0"/>
                                          </p:val>
                                        </p:tav>
                                        <p:tav tm="100000">
                                          <p:val>
                                            <p:strVal val="#ppt_w"/>
                                          </p:val>
                                        </p:tav>
                                      </p:tavLst>
                                    </p:anim>
                                    <p:anim calcmode="lin" valueType="num">
                                      <p:cBhvr>
                                        <p:cTn id="257" dur="50" fill="hold"/>
                                        <p:tgtEl>
                                          <p:spTgt spid="285"/>
                                        </p:tgtEl>
                                        <p:attrNameLst>
                                          <p:attrName>ppt_h</p:attrName>
                                        </p:attrNameLst>
                                      </p:cBhvr>
                                      <p:tavLst>
                                        <p:tav tm="0">
                                          <p:val>
                                            <p:fltVal val="0"/>
                                          </p:val>
                                        </p:tav>
                                        <p:tav tm="100000">
                                          <p:val>
                                            <p:strVal val="#ppt_h"/>
                                          </p:val>
                                        </p:tav>
                                      </p:tavLst>
                                    </p:anim>
                                  </p:childTnLst>
                                </p:cTn>
                              </p:par>
                            </p:childTnLst>
                          </p:cTn>
                        </p:par>
                        <p:par>
                          <p:cTn id="258" fill="hold">
                            <p:stCondLst>
                              <p:cond delay="2900"/>
                            </p:stCondLst>
                            <p:childTnLst>
                              <p:par>
                                <p:cTn id="259" presetClass="entr" nodeType="afterEffect" presetSubtype="16" presetID="23" grpId="52" fill="hold">
                                  <p:stCondLst>
                                    <p:cond delay="0"/>
                                  </p:stCondLst>
                                  <p:iterate type="el" backwards="0">
                                    <p:tmAbs val="0"/>
                                  </p:iterate>
                                  <p:childTnLst>
                                    <p:set>
                                      <p:cBhvr>
                                        <p:cTn id="260" fill="hold"/>
                                        <p:tgtEl>
                                          <p:spTgt spid="290"/>
                                        </p:tgtEl>
                                        <p:attrNameLst>
                                          <p:attrName>style.visibility</p:attrName>
                                        </p:attrNameLst>
                                      </p:cBhvr>
                                      <p:to>
                                        <p:strVal val="visible"/>
                                      </p:to>
                                    </p:set>
                                    <p:anim calcmode="lin" valueType="num">
                                      <p:cBhvr>
                                        <p:cTn id="261" dur="50" fill="hold"/>
                                        <p:tgtEl>
                                          <p:spTgt spid="290"/>
                                        </p:tgtEl>
                                        <p:attrNameLst>
                                          <p:attrName>ppt_w</p:attrName>
                                        </p:attrNameLst>
                                      </p:cBhvr>
                                      <p:tavLst>
                                        <p:tav tm="0">
                                          <p:val>
                                            <p:fltVal val="0"/>
                                          </p:val>
                                        </p:tav>
                                        <p:tav tm="100000">
                                          <p:val>
                                            <p:strVal val="#ppt_w"/>
                                          </p:val>
                                        </p:tav>
                                      </p:tavLst>
                                    </p:anim>
                                    <p:anim calcmode="lin" valueType="num">
                                      <p:cBhvr>
                                        <p:cTn id="262" dur="50" fill="hold"/>
                                        <p:tgtEl>
                                          <p:spTgt spid="290"/>
                                        </p:tgtEl>
                                        <p:attrNameLst>
                                          <p:attrName>ppt_h</p:attrName>
                                        </p:attrNameLst>
                                      </p:cBhvr>
                                      <p:tavLst>
                                        <p:tav tm="0">
                                          <p:val>
                                            <p:fltVal val="0"/>
                                          </p:val>
                                        </p:tav>
                                        <p:tav tm="100000">
                                          <p:val>
                                            <p:strVal val="#ppt_h"/>
                                          </p:val>
                                        </p:tav>
                                      </p:tavLst>
                                    </p:anim>
                                  </p:childTnLst>
                                </p:cTn>
                              </p:par>
                            </p:childTnLst>
                          </p:cTn>
                        </p:par>
                        <p:par>
                          <p:cTn id="263" fill="hold">
                            <p:stCondLst>
                              <p:cond delay="2950"/>
                            </p:stCondLst>
                            <p:childTnLst>
                              <p:par>
                                <p:cTn id="264" presetClass="entr" nodeType="afterEffect" presetSubtype="16" presetID="23" grpId="53" fill="hold">
                                  <p:stCondLst>
                                    <p:cond delay="0"/>
                                  </p:stCondLst>
                                  <p:iterate type="el" backwards="0">
                                    <p:tmAbs val="0"/>
                                  </p:iterate>
                                  <p:childTnLst>
                                    <p:set>
                                      <p:cBhvr>
                                        <p:cTn id="265" fill="hold"/>
                                        <p:tgtEl>
                                          <p:spTgt spid="296"/>
                                        </p:tgtEl>
                                        <p:attrNameLst>
                                          <p:attrName>style.visibility</p:attrName>
                                        </p:attrNameLst>
                                      </p:cBhvr>
                                      <p:to>
                                        <p:strVal val="visible"/>
                                      </p:to>
                                    </p:set>
                                    <p:anim calcmode="lin" valueType="num">
                                      <p:cBhvr>
                                        <p:cTn id="266" dur="50" fill="hold"/>
                                        <p:tgtEl>
                                          <p:spTgt spid="296"/>
                                        </p:tgtEl>
                                        <p:attrNameLst>
                                          <p:attrName>ppt_w</p:attrName>
                                        </p:attrNameLst>
                                      </p:cBhvr>
                                      <p:tavLst>
                                        <p:tav tm="0">
                                          <p:val>
                                            <p:fltVal val="0"/>
                                          </p:val>
                                        </p:tav>
                                        <p:tav tm="100000">
                                          <p:val>
                                            <p:strVal val="#ppt_w"/>
                                          </p:val>
                                        </p:tav>
                                      </p:tavLst>
                                    </p:anim>
                                    <p:anim calcmode="lin" valueType="num">
                                      <p:cBhvr>
                                        <p:cTn id="267" dur="50" fill="hold"/>
                                        <p:tgtEl>
                                          <p:spTgt spid="296"/>
                                        </p:tgtEl>
                                        <p:attrNameLst>
                                          <p:attrName>ppt_h</p:attrName>
                                        </p:attrNameLst>
                                      </p:cBhvr>
                                      <p:tavLst>
                                        <p:tav tm="0">
                                          <p:val>
                                            <p:fltVal val="0"/>
                                          </p:val>
                                        </p:tav>
                                        <p:tav tm="100000">
                                          <p:val>
                                            <p:strVal val="#ppt_h"/>
                                          </p:val>
                                        </p:tav>
                                      </p:tavLst>
                                    </p:anim>
                                  </p:childTnLst>
                                </p:cTn>
                              </p:par>
                            </p:childTnLst>
                          </p:cTn>
                        </p:par>
                        <p:par>
                          <p:cTn id="268" fill="hold">
                            <p:stCondLst>
                              <p:cond delay="3000"/>
                            </p:stCondLst>
                            <p:childTnLst>
                              <p:par>
                                <p:cTn id="269" presetClass="entr" nodeType="afterEffect" presetSubtype="16" presetID="23" grpId="54" fill="hold">
                                  <p:stCondLst>
                                    <p:cond delay="0"/>
                                  </p:stCondLst>
                                  <p:iterate type="el" backwards="0">
                                    <p:tmAbs val="0"/>
                                  </p:iterate>
                                  <p:childTnLst>
                                    <p:set>
                                      <p:cBhvr>
                                        <p:cTn id="270" fill="hold"/>
                                        <p:tgtEl>
                                          <p:spTgt spid="301"/>
                                        </p:tgtEl>
                                        <p:attrNameLst>
                                          <p:attrName>style.visibility</p:attrName>
                                        </p:attrNameLst>
                                      </p:cBhvr>
                                      <p:to>
                                        <p:strVal val="visible"/>
                                      </p:to>
                                    </p:set>
                                    <p:anim calcmode="lin" valueType="num">
                                      <p:cBhvr>
                                        <p:cTn id="271" dur="50" fill="hold"/>
                                        <p:tgtEl>
                                          <p:spTgt spid="301"/>
                                        </p:tgtEl>
                                        <p:attrNameLst>
                                          <p:attrName>ppt_w</p:attrName>
                                        </p:attrNameLst>
                                      </p:cBhvr>
                                      <p:tavLst>
                                        <p:tav tm="0">
                                          <p:val>
                                            <p:fltVal val="0"/>
                                          </p:val>
                                        </p:tav>
                                        <p:tav tm="100000">
                                          <p:val>
                                            <p:strVal val="#ppt_w"/>
                                          </p:val>
                                        </p:tav>
                                      </p:tavLst>
                                    </p:anim>
                                    <p:anim calcmode="lin" valueType="num">
                                      <p:cBhvr>
                                        <p:cTn id="272" dur="50" fill="hold"/>
                                        <p:tgtEl>
                                          <p:spTgt spid="301"/>
                                        </p:tgtEl>
                                        <p:attrNameLst>
                                          <p:attrName>ppt_h</p:attrName>
                                        </p:attrNameLst>
                                      </p:cBhvr>
                                      <p:tavLst>
                                        <p:tav tm="0">
                                          <p:val>
                                            <p:fltVal val="0"/>
                                          </p:val>
                                        </p:tav>
                                        <p:tav tm="100000">
                                          <p:val>
                                            <p:strVal val="#ppt_h"/>
                                          </p:val>
                                        </p:tav>
                                      </p:tavLst>
                                    </p:anim>
                                  </p:childTnLst>
                                </p:cTn>
                              </p:par>
                            </p:childTnLst>
                          </p:cTn>
                        </p:par>
                        <p:par>
                          <p:cTn id="273" fill="hold">
                            <p:stCondLst>
                              <p:cond delay="3050"/>
                            </p:stCondLst>
                            <p:childTnLst>
                              <p:par>
                                <p:cTn id="274" presetClass="entr" nodeType="afterEffect" presetSubtype="16" presetID="23" grpId="55" fill="hold">
                                  <p:stCondLst>
                                    <p:cond delay="0"/>
                                  </p:stCondLst>
                                  <p:iterate type="el" backwards="0">
                                    <p:tmAbs val="0"/>
                                  </p:iterate>
                                  <p:childTnLst>
                                    <p:set>
                                      <p:cBhvr>
                                        <p:cTn id="275" fill="hold"/>
                                        <p:tgtEl>
                                          <p:spTgt spid="306"/>
                                        </p:tgtEl>
                                        <p:attrNameLst>
                                          <p:attrName>style.visibility</p:attrName>
                                        </p:attrNameLst>
                                      </p:cBhvr>
                                      <p:to>
                                        <p:strVal val="visible"/>
                                      </p:to>
                                    </p:set>
                                    <p:anim calcmode="lin" valueType="num">
                                      <p:cBhvr>
                                        <p:cTn id="276" dur="50" fill="hold"/>
                                        <p:tgtEl>
                                          <p:spTgt spid="306"/>
                                        </p:tgtEl>
                                        <p:attrNameLst>
                                          <p:attrName>ppt_w</p:attrName>
                                        </p:attrNameLst>
                                      </p:cBhvr>
                                      <p:tavLst>
                                        <p:tav tm="0">
                                          <p:val>
                                            <p:fltVal val="0"/>
                                          </p:val>
                                        </p:tav>
                                        <p:tav tm="100000">
                                          <p:val>
                                            <p:strVal val="#ppt_w"/>
                                          </p:val>
                                        </p:tav>
                                      </p:tavLst>
                                    </p:anim>
                                    <p:anim calcmode="lin" valueType="num">
                                      <p:cBhvr>
                                        <p:cTn id="277" dur="50" fill="hold"/>
                                        <p:tgtEl>
                                          <p:spTgt spid="306"/>
                                        </p:tgtEl>
                                        <p:attrNameLst>
                                          <p:attrName>ppt_h</p:attrName>
                                        </p:attrNameLst>
                                      </p:cBhvr>
                                      <p:tavLst>
                                        <p:tav tm="0">
                                          <p:val>
                                            <p:fltVal val="0"/>
                                          </p:val>
                                        </p:tav>
                                        <p:tav tm="100000">
                                          <p:val>
                                            <p:strVal val="#ppt_h"/>
                                          </p:val>
                                        </p:tav>
                                      </p:tavLst>
                                    </p:anim>
                                  </p:childTnLst>
                                </p:cTn>
                              </p:par>
                            </p:childTnLst>
                          </p:cTn>
                        </p:par>
                        <p:par>
                          <p:cTn id="278" fill="hold">
                            <p:stCondLst>
                              <p:cond delay="3100"/>
                            </p:stCondLst>
                            <p:childTnLst>
                              <p:par>
                                <p:cTn id="279" presetClass="entr" nodeType="afterEffect" presetSubtype="16" presetID="23" grpId="56" fill="hold">
                                  <p:stCondLst>
                                    <p:cond delay="0"/>
                                  </p:stCondLst>
                                  <p:iterate type="el" backwards="0">
                                    <p:tmAbs val="0"/>
                                  </p:iterate>
                                  <p:childTnLst>
                                    <p:set>
                                      <p:cBhvr>
                                        <p:cTn id="280" fill="hold"/>
                                        <p:tgtEl>
                                          <p:spTgt spid="311"/>
                                        </p:tgtEl>
                                        <p:attrNameLst>
                                          <p:attrName>style.visibility</p:attrName>
                                        </p:attrNameLst>
                                      </p:cBhvr>
                                      <p:to>
                                        <p:strVal val="visible"/>
                                      </p:to>
                                    </p:set>
                                    <p:anim calcmode="lin" valueType="num">
                                      <p:cBhvr>
                                        <p:cTn id="281" dur="50" fill="hold"/>
                                        <p:tgtEl>
                                          <p:spTgt spid="311"/>
                                        </p:tgtEl>
                                        <p:attrNameLst>
                                          <p:attrName>ppt_w</p:attrName>
                                        </p:attrNameLst>
                                      </p:cBhvr>
                                      <p:tavLst>
                                        <p:tav tm="0">
                                          <p:val>
                                            <p:fltVal val="0"/>
                                          </p:val>
                                        </p:tav>
                                        <p:tav tm="100000">
                                          <p:val>
                                            <p:strVal val="#ppt_w"/>
                                          </p:val>
                                        </p:tav>
                                      </p:tavLst>
                                    </p:anim>
                                    <p:anim calcmode="lin" valueType="num">
                                      <p:cBhvr>
                                        <p:cTn id="282" dur="50" fill="hold"/>
                                        <p:tgtEl>
                                          <p:spTgt spid="311"/>
                                        </p:tgtEl>
                                        <p:attrNameLst>
                                          <p:attrName>ppt_h</p:attrName>
                                        </p:attrNameLst>
                                      </p:cBhvr>
                                      <p:tavLst>
                                        <p:tav tm="0">
                                          <p:val>
                                            <p:fltVal val="0"/>
                                          </p:val>
                                        </p:tav>
                                        <p:tav tm="100000">
                                          <p:val>
                                            <p:strVal val="#ppt_h"/>
                                          </p:val>
                                        </p:tav>
                                      </p:tavLst>
                                    </p:anim>
                                  </p:childTnLst>
                                </p:cTn>
                              </p:par>
                            </p:childTnLst>
                          </p:cTn>
                        </p:par>
                        <p:par>
                          <p:cTn id="283" fill="hold">
                            <p:stCondLst>
                              <p:cond delay="3150"/>
                            </p:stCondLst>
                            <p:childTnLst>
                              <p:par>
                                <p:cTn id="284" presetClass="entr" nodeType="afterEffect" presetSubtype="16" presetID="23" grpId="57" fill="hold">
                                  <p:stCondLst>
                                    <p:cond delay="0"/>
                                  </p:stCondLst>
                                  <p:iterate type="el" backwards="0">
                                    <p:tmAbs val="0"/>
                                  </p:iterate>
                                  <p:childTnLst>
                                    <p:set>
                                      <p:cBhvr>
                                        <p:cTn id="285" fill="hold"/>
                                        <p:tgtEl>
                                          <p:spTgt spid="271"/>
                                        </p:tgtEl>
                                        <p:attrNameLst>
                                          <p:attrName>style.visibility</p:attrName>
                                        </p:attrNameLst>
                                      </p:cBhvr>
                                      <p:to>
                                        <p:strVal val="visible"/>
                                      </p:to>
                                    </p:set>
                                    <p:anim calcmode="lin" valueType="num">
                                      <p:cBhvr>
                                        <p:cTn id="286" dur="50" fill="hold"/>
                                        <p:tgtEl>
                                          <p:spTgt spid="271"/>
                                        </p:tgtEl>
                                        <p:attrNameLst>
                                          <p:attrName>ppt_w</p:attrName>
                                        </p:attrNameLst>
                                      </p:cBhvr>
                                      <p:tavLst>
                                        <p:tav tm="0">
                                          <p:val>
                                            <p:fltVal val="0"/>
                                          </p:val>
                                        </p:tav>
                                        <p:tav tm="100000">
                                          <p:val>
                                            <p:strVal val="#ppt_w"/>
                                          </p:val>
                                        </p:tav>
                                      </p:tavLst>
                                    </p:anim>
                                    <p:anim calcmode="lin" valueType="num">
                                      <p:cBhvr>
                                        <p:cTn id="287" dur="50" fill="hold"/>
                                        <p:tgtEl>
                                          <p:spTgt spid="271"/>
                                        </p:tgtEl>
                                        <p:attrNameLst>
                                          <p:attrName>ppt_h</p:attrName>
                                        </p:attrNameLst>
                                      </p:cBhvr>
                                      <p:tavLst>
                                        <p:tav tm="0">
                                          <p:val>
                                            <p:fltVal val="0"/>
                                          </p:val>
                                        </p:tav>
                                        <p:tav tm="100000">
                                          <p:val>
                                            <p:strVal val="#ppt_h"/>
                                          </p:val>
                                        </p:tav>
                                      </p:tavLst>
                                    </p:anim>
                                  </p:childTnLst>
                                </p:cTn>
                              </p:par>
                            </p:childTnLst>
                          </p:cTn>
                        </p:par>
                        <p:par>
                          <p:cTn id="288" fill="hold">
                            <p:stCondLst>
                              <p:cond delay="3200"/>
                            </p:stCondLst>
                            <p:childTnLst>
                              <p:par>
                                <p:cTn id="289" presetClass="entr" nodeType="afterEffect" presetSubtype="16" presetID="23" grpId="58" fill="hold">
                                  <p:stCondLst>
                                    <p:cond delay="0"/>
                                  </p:stCondLst>
                                  <p:iterate type="el" backwards="0">
                                    <p:tmAbs val="0"/>
                                  </p:iterate>
                                  <p:childTnLst>
                                    <p:set>
                                      <p:cBhvr>
                                        <p:cTn id="290" fill="hold"/>
                                        <p:tgtEl>
                                          <p:spTgt spid="276"/>
                                        </p:tgtEl>
                                        <p:attrNameLst>
                                          <p:attrName>style.visibility</p:attrName>
                                        </p:attrNameLst>
                                      </p:cBhvr>
                                      <p:to>
                                        <p:strVal val="visible"/>
                                      </p:to>
                                    </p:set>
                                    <p:anim calcmode="lin" valueType="num">
                                      <p:cBhvr>
                                        <p:cTn id="291" dur="50" fill="hold"/>
                                        <p:tgtEl>
                                          <p:spTgt spid="276"/>
                                        </p:tgtEl>
                                        <p:attrNameLst>
                                          <p:attrName>ppt_w</p:attrName>
                                        </p:attrNameLst>
                                      </p:cBhvr>
                                      <p:tavLst>
                                        <p:tav tm="0">
                                          <p:val>
                                            <p:fltVal val="0"/>
                                          </p:val>
                                        </p:tav>
                                        <p:tav tm="100000">
                                          <p:val>
                                            <p:strVal val="#ppt_w"/>
                                          </p:val>
                                        </p:tav>
                                      </p:tavLst>
                                    </p:anim>
                                    <p:anim calcmode="lin" valueType="num">
                                      <p:cBhvr>
                                        <p:cTn id="292" dur="50" fill="hold"/>
                                        <p:tgtEl>
                                          <p:spTgt spid="276"/>
                                        </p:tgtEl>
                                        <p:attrNameLst>
                                          <p:attrName>ppt_h</p:attrName>
                                        </p:attrNameLst>
                                      </p:cBhvr>
                                      <p:tavLst>
                                        <p:tav tm="0">
                                          <p:val>
                                            <p:fltVal val="0"/>
                                          </p:val>
                                        </p:tav>
                                        <p:tav tm="100000">
                                          <p:val>
                                            <p:strVal val="#ppt_h"/>
                                          </p:val>
                                        </p:tav>
                                      </p:tavLst>
                                    </p:anim>
                                  </p:childTnLst>
                                </p:cTn>
                              </p:par>
                            </p:childTnLst>
                          </p:cTn>
                        </p:par>
                        <p:par>
                          <p:cTn id="293" fill="hold">
                            <p:stCondLst>
                              <p:cond delay="3250"/>
                            </p:stCondLst>
                            <p:childTnLst>
                              <p:par>
                                <p:cTn id="294" presetClass="entr" nodeType="afterEffect" presetSubtype="16" presetID="23" grpId="59" fill="hold">
                                  <p:stCondLst>
                                    <p:cond delay="0"/>
                                  </p:stCondLst>
                                  <p:iterate type="el" backwards="0">
                                    <p:tmAbs val="0"/>
                                  </p:iterate>
                                  <p:childTnLst>
                                    <p:set>
                                      <p:cBhvr>
                                        <p:cTn id="295" fill="hold"/>
                                        <p:tgtEl>
                                          <p:spTgt spid="281"/>
                                        </p:tgtEl>
                                        <p:attrNameLst>
                                          <p:attrName>style.visibility</p:attrName>
                                        </p:attrNameLst>
                                      </p:cBhvr>
                                      <p:to>
                                        <p:strVal val="visible"/>
                                      </p:to>
                                    </p:set>
                                    <p:anim calcmode="lin" valueType="num">
                                      <p:cBhvr>
                                        <p:cTn id="296" dur="50" fill="hold"/>
                                        <p:tgtEl>
                                          <p:spTgt spid="281"/>
                                        </p:tgtEl>
                                        <p:attrNameLst>
                                          <p:attrName>ppt_w</p:attrName>
                                        </p:attrNameLst>
                                      </p:cBhvr>
                                      <p:tavLst>
                                        <p:tav tm="0">
                                          <p:val>
                                            <p:fltVal val="0"/>
                                          </p:val>
                                        </p:tav>
                                        <p:tav tm="100000">
                                          <p:val>
                                            <p:strVal val="#ppt_w"/>
                                          </p:val>
                                        </p:tav>
                                      </p:tavLst>
                                    </p:anim>
                                    <p:anim calcmode="lin" valueType="num">
                                      <p:cBhvr>
                                        <p:cTn id="297" dur="50" fill="hold"/>
                                        <p:tgtEl>
                                          <p:spTgt spid="281"/>
                                        </p:tgtEl>
                                        <p:attrNameLst>
                                          <p:attrName>ppt_h</p:attrName>
                                        </p:attrNameLst>
                                      </p:cBhvr>
                                      <p:tavLst>
                                        <p:tav tm="0">
                                          <p:val>
                                            <p:fltVal val="0"/>
                                          </p:val>
                                        </p:tav>
                                        <p:tav tm="100000">
                                          <p:val>
                                            <p:strVal val="#ppt_h"/>
                                          </p:val>
                                        </p:tav>
                                      </p:tavLst>
                                    </p:anim>
                                  </p:childTnLst>
                                </p:cTn>
                              </p:par>
                            </p:childTnLst>
                          </p:cTn>
                        </p:par>
                        <p:par>
                          <p:cTn id="298" fill="hold">
                            <p:stCondLst>
                              <p:cond delay="3300"/>
                            </p:stCondLst>
                            <p:childTnLst>
                              <p:par>
                                <p:cTn id="299" presetClass="entr" nodeType="afterEffect" presetSubtype="16" presetID="23" grpId="60" fill="hold">
                                  <p:stCondLst>
                                    <p:cond delay="0"/>
                                  </p:stCondLst>
                                  <p:iterate type="el" backwards="0">
                                    <p:tmAbs val="0"/>
                                  </p:iterate>
                                  <p:childTnLst>
                                    <p:set>
                                      <p:cBhvr>
                                        <p:cTn id="300" fill="hold"/>
                                        <p:tgtEl>
                                          <p:spTgt spid="286"/>
                                        </p:tgtEl>
                                        <p:attrNameLst>
                                          <p:attrName>style.visibility</p:attrName>
                                        </p:attrNameLst>
                                      </p:cBhvr>
                                      <p:to>
                                        <p:strVal val="visible"/>
                                      </p:to>
                                    </p:set>
                                    <p:anim calcmode="lin" valueType="num">
                                      <p:cBhvr>
                                        <p:cTn id="301" dur="50" fill="hold"/>
                                        <p:tgtEl>
                                          <p:spTgt spid="286"/>
                                        </p:tgtEl>
                                        <p:attrNameLst>
                                          <p:attrName>ppt_w</p:attrName>
                                        </p:attrNameLst>
                                      </p:cBhvr>
                                      <p:tavLst>
                                        <p:tav tm="0">
                                          <p:val>
                                            <p:fltVal val="0"/>
                                          </p:val>
                                        </p:tav>
                                        <p:tav tm="100000">
                                          <p:val>
                                            <p:strVal val="#ppt_w"/>
                                          </p:val>
                                        </p:tav>
                                      </p:tavLst>
                                    </p:anim>
                                    <p:anim calcmode="lin" valueType="num">
                                      <p:cBhvr>
                                        <p:cTn id="302" dur="50" fill="hold"/>
                                        <p:tgtEl>
                                          <p:spTgt spid="286"/>
                                        </p:tgtEl>
                                        <p:attrNameLst>
                                          <p:attrName>ppt_h</p:attrName>
                                        </p:attrNameLst>
                                      </p:cBhvr>
                                      <p:tavLst>
                                        <p:tav tm="0">
                                          <p:val>
                                            <p:fltVal val="0"/>
                                          </p:val>
                                        </p:tav>
                                        <p:tav tm="100000">
                                          <p:val>
                                            <p:strVal val="#ppt_h"/>
                                          </p:val>
                                        </p:tav>
                                      </p:tavLst>
                                    </p:anim>
                                  </p:childTnLst>
                                </p:cTn>
                              </p:par>
                            </p:childTnLst>
                          </p:cTn>
                        </p:par>
                        <p:par>
                          <p:cTn id="303" fill="hold">
                            <p:stCondLst>
                              <p:cond delay="3350"/>
                            </p:stCondLst>
                            <p:childTnLst>
                              <p:par>
                                <p:cTn id="304" presetClass="entr" nodeType="afterEffect" presetSubtype="16" presetID="23" grpId="61" fill="hold">
                                  <p:stCondLst>
                                    <p:cond delay="0"/>
                                  </p:stCondLst>
                                  <p:iterate type="el" backwards="0">
                                    <p:tmAbs val="0"/>
                                  </p:iterate>
                                  <p:childTnLst>
                                    <p:set>
                                      <p:cBhvr>
                                        <p:cTn id="305" fill="hold"/>
                                        <p:tgtEl>
                                          <p:spTgt spid="291"/>
                                        </p:tgtEl>
                                        <p:attrNameLst>
                                          <p:attrName>style.visibility</p:attrName>
                                        </p:attrNameLst>
                                      </p:cBhvr>
                                      <p:to>
                                        <p:strVal val="visible"/>
                                      </p:to>
                                    </p:set>
                                    <p:anim calcmode="lin" valueType="num">
                                      <p:cBhvr>
                                        <p:cTn id="306" dur="50" fill="hold"/>
                                        <p:tgtEl>
                                          <p:spTgt spid="291"/>
                                        </p:tgtEl>
                                        <p:attrNameLst>
                                          <p:attrName>ppt_w</p:attrName>
                                        </p:attrNameLst>
                                      </p:cBhvr>
                                      <p:tavLst>
                                        <p:tav tm="0">
                                          <p:val>
                                            <p:fltVal val="0"/>
                                          </p:val>
                                        </p:tav>
                                        <p:tav tm="100000">
                                          <p:val>
                                            <p:strVal val="#ppt_w"/>
                                          </p:val>
                                        </p:tav>
                                      </p:tavLst>
                                    </p:anim>
                                    <p:anim calcmode="lin" valueType="num">
                                      <p:cBhvr>
                                        <p:cTn id="307" dur="50" fill="hold"/>
                                        <p:tgtEl>
                                          <p:spTgt spid="291"/>
                                        </p:tgtEl>
                                        <p:attrNameLst>
                                          <p:attrName>ppt_h</p:attrName>
                                        </p:attrNameLst>
                                      </p:cBhvr>
                                      <p:tavLst>
                                        <p:tav tm="0">
                                          <p:val>
                                            <p:fltVal val="0"/>
                                          </p:val>
                                        </p:tav>
                                        <p:tav tm="100000">
                                          <p:val>
                                            <p:strVal val="#ppt_h"/>
                                          </p:val>
                                        </p:tav>
                                      </p:tavLst>
                                    </p:anim>
                                  </p:childTnLst>
                                </p:cTn>
                              </p:par>
                            </p:childTnLst>
                          </p:cTn>
                        </p:par>
                        <p:par>
                          <p:cTn id="308" fill="hold">
                            <p:stCondLst>
                              <p:cond delay="3400"/>
                            </p:stCondLst>
                            <p:childTnLst>
                              <p:par>
                                <p:cTn id="309" presetClass="entr" nodeType="afterEffect" presetSubtype="16" presetID="23" grpId="62" fill="hold">
                                  <p:stCondLst>
                                    <p:cond delay="0"/>
                                  </p:stCondLst>
                                  <p:iterate type="el" backwards="0">
                                    <p:tmAbs val="0"/>
                                  </p:iterate>
                                  <p:childTnLst>
                                    <p:set>
                                      <p:cBhvr>
                                        <p:cTn id="310" fill="hold"/>
                                        <p:tgtEl>
                                          <p:spTgt spid="297"/>
                                        </p:tgtEl>
                                        <p:attrNameLst>
                                          <p:attrName>style.visibility</p:attrName>
                                        </p:attrNameLst>
                                      </p:cBhvr>
                                      <p:to>
                                        <p:strVal val="visible"/>
                                      </p:to>
                                    </p:set>
                                    <p:anim calcmode="lin" valueType="num">
                                      <p:cBhvr>
                                        <p:cTn id="311" dur="50" fill="hold"/>
                                        <p:tgtEl>
                                          <p:spTgt spid="297"/>
                                        </p:tgtEl>
                                        <p:attrNameLst>
                                          <p:attrName>ppt_w</p:attrName>
                                        </p:attrNameLst>
                                      </p:cBhvr>
                                      <p:tavLst>
                                        <p:tav tm="0">
                                          <p:val>
                                            <p:fltVal val="0"/>
                                          </p:val>
                                        </p:tav>
                                        <p:tav tm="100000">
                                          <p:val>
                                            <p:strVal val="#ppt_w"/>
                                          </p:val>
                                        </p:tav>
                                      </p:tavLst>
                                    </p:anim>
                                    <p:anim calcmode="lin" valueType="num">
                                      <p:cBhvr>
                                        <p:cTn id="312" dur="50" fill="hold"/>
                                        <p:tgtEl>
                                          <p:spTgt spid="297"/>
                                        </p:tgtEl>
                                        <p:attrNameLst>
                                          <p:attrName>ppt_h</p:attrName>
                                        </p:attrNameLst>
                                      </p:cBhvr>
                                      <p:tavLst>
                                        <p:tav tm="0">
                                          <p:val>
                                            <p:fltVal val="0"/>
                                          </p:val>
                                        </p:tav>
                                        <p:tav tm="100000">
                                          <p:val>
                                            <p:strVal val="#ppt_h"/>
                                          </p:val>
                                        </p:tav>
                                      </p:tavLst>
                                    </p:anim>
                                  </p:childTnLst>
                                </p:cTn>
                              </p:par>
                            </p:childTnLst>
                          </p:cTn>
                        </p:par>
                        <p:par>
                          <p:cTn id="313" fill="hold">
                            <p:stCondLst>
                              <p:cond delay="3450"/>
                            </p:stCondLst>
                            <p:childTnLst>
                              <p:par>
                                <p:cTn id="314" presetClass="entr" nodeType="afterEffect" presetSubtype="16" presetID="23" grpId="63" fill="hold">
                                  <p:stCondLst>
                                    <p:cond delay="0"/>
                                  </p:stCondLst>
                                  <p:iterate type="el" backwards="0">
                                    <p:tmAbs val="0"/>
                                  </p:iterate>
                                  <p:childTnLst>
                                    <p:set>
                                      <p:cBhvr>
                                        <p:cTn id="315" fill="hold"/>
                                        <p:tgtEl>
                                          <p:spTgt spid="302"/>
                                        </p:tgtEl>
                                        <p:attrNameLst>
                                          <p:attrName>style.visibility</p:attrName>
                                        </p:attrNameLst>
                                      </p:cBhvr>
                                      <p:to>
                                        <p:strVal val="visible"/>
                                      </p:to>
                                    </p:set>
                                    <p:anim calcmode="lin" valueType="num">
                                      <p:cBhvr>
                                        <p:cTn id="316" dur="50" fill="hold"/>
                                        <p:tgtEl>
                                          <p:spTgt spid="302"/>
                                        </p:tgtEl>
                                        <p:attrNameLst>
                                          <p:attrName>ppt_w</p:attrName>
                                        </p:attrNameLst>
                                      </p:cBhvr>
                                      <p:tavLst>
                                        <p:tav tm="0">
                                          <p:val>
                                            <p:fltVal val="0"/>
                                          </p:val>
                                        </p:tav>
                                        <p:tav tm="100000">
                                          <p:val>
                                            <p:strVal val="#ppt_w"/>
                                          </p:val>
                                        </p:tav>
                                      </p:tavLst>
                                    </p:anim>
                                    <p:anim calcmode="lin" valueType="num">
                                      <p:cBhvr>
                                        <p:cTn id="317" dur="50" fill="hold"/>
                                        <p:tgtEl>
                                          <p:spTgt spid="302"/>
                                        </p:tgtEl>
                                        <p:attrNameLst>
                                          <p:attrName>ppt_h</p:attrName>
                                        </p:attrNameLst>
                                      </p:cBhvr>
                                      <p:tavLst>
                                        <p:tav tm="0">
                                          <p:val>
                                            <p:fltVal val="0"/>
                                          </p:val>
                                        </p:tav>
                                        <p:tav tm="100000">
                                          <p:val>
                                            <p:strVal val="#ppt_h"/>
                                          </p:val>
                                        </p:tav>
                                      </p:tavLst>
                                    </p:anim>
                                  </p:childTnLst>
                                </p:cTn>
                              </p:par>
                            </p:childTnLst>
                          </p:cTn>
                        </p:par>
                        <p:par>
                          <p:cTn id="318" fill="hold">
                            <p:stCondLst>
                              <p:cond delay="3500"/>
                            </p:stCondLst>
                            <p:childTnLst>
                              <p:par>
                                <p:cTn id="319" presetClass="entr" nodeType="afterEffect" presetSubtype="16" presetID="23" grpId="64" fill="hold">
                                  <p:stCondLst>
                                    <p:cond delay="0"/>
                                  </p:stCondLst>
                                  <p:iterate type="el" backwards="0">
                                    <p:tmAbs val="0"/>
                                  </p:iterate>
                                  <p:childTnLst>
                                    <p:set>
                                      <p:cBhvr>
                                        <p:cTn id="320" fill="hold"/>
                                        <p:tgtEl>
                                          <p:spTgt spid="307"/>
                                        </p:tgtEl>
                                        <p:attrNameLst>
                                          <p:attrName>style.visibility</p:attrName>
                                        </p:attrNameLst>
                                      </p:cBhvr>
                                      <p:to>
                                        <p:strVal val="visible"/>
                                      </p:to>
                                    </p:set>
                                    <p:anim calcmode="lin" valueType="num">
                                      <p:cBhvr>
                                        <p:cTn id="321" dur="50" fill="hold"/>
                                        <p:tgtEl>
                                          <p:spTgt spid="307"/>
                                        </p:tgtEl>
                                        <p:attrNameLst>
                                          <p:attrName>ppt_w</p:attrName>
                                        </p:attrNameLst>
                                      </p:cBhvr>
                                      <p:tavLst>
                                        <p:tav tm="0">
                                          <p:val>
                                            <p:fltVal val="0"/>
                                          </p:val>
                                        </p:tav>
                                        <p:tav tm="100000">
                                          <p:val>
                                            <p:strVal val="#ppt_w"/>
                                          </p:val>
                                        </p:tav>
                                      </p:tavLst>
                                    </p:anim>
                                    <p:anim calcmode="lin" valueType="num">
                                      <p:cBhvr>
                                        <p:cTn id="322" dur="50" fill="hold"/>
                                        <p:tgtEl>
                                          <p:spTgt spid="307"/>
                                        </p:tgtEl>
                                        <p:attrNameLst>
                                          <p:attrName>ppt_h</p:attrName>
                                        </p:attrNameLst>
                                      </p:cBhvr>
                                      <p:tavLst>
                                        <p:tav tm="0">
                                          <p:val>
                                            <p:fltVal val="0"/>
                                          </p:val>
                                        </p:tav>
                                        <p:tav tm="100000">
                                          <p:val>
                                            <p:strVal val="#ppt_h"/>
                                          </p:val>
                                        </p:tav>
                                      </p:tavLst>
                                    </p:anim>
                                  </p:childTnLst>
                                </p:cTn>
                              </p:par>
                            </p:childTnLst>
                          </p:cTn>
                        </p:par>
                        <p:par>
                          <p:cTn id="323" fill="hold">
                            <p:stCondLst>
                              <p:cond delay="3550"/>
                            </p:stCondLst>
                            <p:childTnLst>
                              <p:par>
                                <p:cTn id="324" presetClass="entr" nodeType="afterEffect" presetSubtype="16" presetID="23" grpId="65" fill="hold">
                                  <p:stCondLst>
                                    <p:cond delay="0"/>
                                  </p:stCondLst>
                                  <p:iterate type="el" backwards="0">
                                    <p:tmAbs val="0"/>
                                  </p:iterate>
                                  <p:childTnLst>
                                    <p:set>
                                      <p:cBhvr>
                                        <p:cTn id="325" fill="hold"/>
                                        <p:tgtEl>
                                          <p:spTgt spid="312"/>
                                        </p:tgtEl>
                                        <p:attrNameLst>
                                          <p:attrName>style.visibility</p:attrName>
                                        </p:attrNameLst>
                                      </p:cBhvr>
                                      <p:to>
                                        <p:strVal val="visible"/>
                                      </p:to>
                                    </p:set>
                                    <p:anim calcmode="lin" valueType="num">
                                      <p:cBhvr>
                                        <p:cTn id="326" dur="50" fill="hold"/>
                                        <p:tgtEl>
                                          <p:spTgt spid="312"/>
                                        </p:tgtEl>
                                        <p:attrNameLst>
                                          <p:attrName>ppt_w</p:attrName>
                                        </p:attrNameLst>
                                      </p:cBhvr>
                                      <p:tavLst>
                                        <p:tav tm="0">
                                          <p:val>
                                            <p:fltVal val="0"/>
                                          </p:val>
                                        </p:tav>
                                        <p:tav tm="100000">
                                          <p:val>
                                            <p:strVal val="#ppt_w"/>
                                          </p:val>
                                        </p:tav>
                                      </p:tavLst>
                                    </p:anim>
                                    <p:anim calcmode="lin" valueType="num">
                                      <p:cBhvr>
                                        <p:cTn id="327" dur="50" fill="hold"/>
                                        <p:tgtEl>
                                          <p:spTgt spid="312"/>
                                        </p:tgtEl>
                                        <p:attrNameLst>
                                          <p:attrName>ppt_h</p:attrName>
                                        </p:attrNameLst>
                                      </p:cBhvr>
                                      <p:tavLst>
                                        <p:tav tm="0">
                                          <p:val>
                                            <p:fltVal val="0"/>
                                          </p:val>
                                        </p:tav>
                                        <p:tav tm="100000">
                                          <p:val>
                                            <p:strVal val="#ppt_h"/>
                                          </p:val>
                                        </p:tav>
                                      </p:tavLst>
                                    </p:anim>
                                  </p:childTnLst>
                                </p:cTn>
                              </p:par>
                            </p:childTnLst>
                          </p:cTn>
                        </p:par>
                        <p:par>
                          <p:cTn id="328" fill="hold">
                            <p:stCondLst>
                              <p:cond delay="3600"/>
                            </p:stCondLst>
                            <p:childTnLst>
                              <p:par>
                                <p:cTn id="329" presetClass="entr" nodeType="afterEffect" presetSubtype="16" presetID="23" grpId="66" fill="hold">
                                  <p:stCondLst>
                                    <p:cond delay="0"/>
                                  </p:stCondLst>
                                  <p:iterate type="el" backwards="0">
                                    <p:tmAbs val="0"/>
                                  </p:iterate>
                                  <p:childTnLst>
                                    <p:set>
                                      <p:cBhvr>
                                        <p:cTn id="330" fill="hold"/>
                                        <p:tgtEl>
                                          <p:spTgt spid="272"/>
                                        </p:tgtEl>
                                        <p:attrNameLst>
                                          <p:attrName>style.visibility</p:attrName>
                                        </p:attrNameLst>
                                      </p:cBhvr>
                                      <p:to>
                                        <p:strVal val="visible"/>
                                      </p:to>
                                    </p:set>
                                    <p:anim calcmode="lin" valueType="num">
                                      <p:cBhvr>
                                        <p:cTn id="331" dur="50" fill="hold"/>
                                        <p:tgtEl>
                                          <p:spTgt spid="272"/>
                                        </p:tgtEl>
                                        <p:attrNameLst>
                                          <p:attrName>ppt_w</p:attrName>
                                        </p:attrNameLst>
                                      </p:cBhvr>
                                      <p:tavLst>
                                        <p:tav tm="0">
                                          <p:val>
                                            <p:fltVal val="0"/>
                                          </p:val>
                                        </p:tav>
                                        <p:tav tm="100000">
                                          <p:val>
                                            <p:strVal val="#ppt_w"/>
                                          </p:val>
                                        </p:tav>
                                      </p:tavLst>
                                    </p:anim>
                                    <p:anim calcmode="lin" valueType="num">
                                      <p:cBhvr>
                                        <p:cTn id="332" dur="50" fill="hold"/>
                                        <p:tgtEl>
                                          <p:spTgt spid="272"/>
                                        </p:tgtEl>
                                        <p:attrNameLst>
                                          <p:attrName>ppt_h</p:attrName>
                                        </p:attrNameLst>
                                      </p:cBhvr>
                                      <p:tavLst>
                                        <p:tav tm="0">
                                          <p:val>
                                            <p:fltVal val="0"/>
                                          </p:val>
                                        </p:tav>
                                        <p:tav tm="100000">
                                          <p:val>
                                            <p:strVal val="#ppt_h"/>
                                          </p:val>
                                        </p:tav>
                                      </p:tavLst>
                                    </p:anim>
                                  </p:childTnLst>
                                </p:cTn>
                              </p:par>
                            </p:childTnLst>
                          </p:cTn>
                        </p:par>
                        <p:par>
                          <p:cTn id="333" fill="hold">
                            <p:stCondLst>
                              <p:cond delay="3650"/>
                            </p:stCondLst>
                            <p:childTnLst>
                              <p:par>
                                <p:cTn id="334" presetClass="entr" nodeType="afterEffect" presetSubtype="16" presetID="23" grpId="67" fill="hold">
                                  <p:stCondLst>
                                    <p:cond delay="0"/>
                                  </p:stCondLst>
                                  <p:iterate type="el" backwards="0">
                                    <p:tmAbs val="0"/>
                                  </p:iterate>
                                  <p:childTnLst>
                                    <p:set>
                                      <p:cBhvr>
                                        <p:cTn id="335" fill="hold"/>
                                        <p:tgtEl>
                                          <p:spTgt spid="277"/>
                                        </p:tgtEl>
                                        <p:attrNameLst>
                                          <p:attrName>style.visibility</p:attrName>
                                        </p:attrNameLst>
                                      </p:cBhvr>
                                      <p:to>
                                        <p:strVal val="visible"/>
                                      </p:to>
                                    </p:set>
                                    <p:anim calcmode="lin" valueType="num">
                                      <p:cBhvr>
                                        <p:cTn id="336" dur="50" fill="hold"/>
                                        <p:tgtEl>
                                          <p:spTgt spid="277"/>
                                        </p:tgtEl>
                                        <p:attrNameLst>
                                          <p:attrName>ppt_w</p:attrName>
                                        </p:attrNameLst>
                                      </p:cBhvr>
                                      <p:tavLst>
                                        <p:tav tm="0">
                                          <p:val>
                                            <p:fltVal val="0"/>
                                          </p:val>
                                        </p:tav>
                                        <p:tav tm="100000">
                                          <p:val>
                                            <p:strVal val="#ppt_w"/>
                                          </p:val>
                                        </p:tav>
                                      </p:tavLst>
                                    </p:anim>
                                    <p:anim calcmode="lin" valueType="num">
                                      <p:cBhvr>
                                        <p:cTn id="337" dur="50" fill="hold"/>
                                        <p:tgtEl>
                                          <p:spTgt spid="277"/>
                                        </p:tgtEl>
                                        <p:attrNameLst>
                                          <p:attrName>ppt_h</p:attrName>
                                        </p:attrNameLst>
                                      </p:cBhvr>
                                      <p:tavLst>
                                        <p:tav tm="0">
                                          <p:val>
                                            <p:fltVal val="0"/>
                                          </p:val>
                                        </p:tav>
                                        <p:tav tm="100000">
                                          <p:val>
                                            <p:strVal val="#ppt_h"/>
                                          </p:val>
                                        </p:tav>
                                      </p:tavLst>
                                    </p:anim>
                                  </p:childTnLst>
                                </p:cTn>
                              </p:par>
                            </p:childTnLst>
                          </p:cTn>
                        </p:par>
                        <p:par>
                          <p:cTn id="338" fill="hold">
                            <p:stCondLst>
                              <p:cond delay="3700"/>
                            </p:stCondLst>
                            <p:childTnLst>
                              <p:par>
                                <p:cTn id="339" presetClass="entr" nodeType="afterEffect" presetSubtype="16" presetID="23" grpId="68" fill="hold">
                                  <p:stCondLst>
                                    <p:cond delay="0"/>
                                  </p:stCondLst>
                                  <p:iterate type="el" backwards="0">
                                    <p:tmAbs val="0"/>
                                  </p:iterate>
                                  <p:childTnLst>
                                    <p:set>
                                      <p:cBhvr>
                                        <p:cTn id="340" fill="hold"/>
                                        <p:tgtEl>
                                          <p:spTgt spid="282"/>
                                        </p:tgtEl>
                                        <p:attrNameLst>
                                          <p:attrName>style.visibility</p:attrName>
                                        </p:attrNameLst>
                                      </p:cBhvr>
                                      <p:to>
                                        <p:strVal val="visible"/>
                                      </p:to>
                                    </p:set>
                                    <p:anim calcmode="lin" valueType="num">
                                      <p:cBhvr>
                                        <p:cTn id="341" dur="50" fill="hold"/>
                                        <p:tgtEl>
                                          <p:spTgt spid="282"/>
                                        </p:tgtEl>
                                        <p:attrNameLst>
                                          <p:attrName>ppt_w</p:attrName>
                                        </p:attrNameLst>
                                      </p:cBhvr>
                                      <p:tavLst>
                                        <p:tav tm="0">
                                          <p:val>
                                            <p:fltVal val="0"/>
                                          </p:val>
                                        </p:tav>
                                        <p:tav tm="100000">
                                          <p:val>
                                            <p:strVal val="#ppt_w"/>
                                          </p:val>
                                        </p:tav>
                                      </p:tavLst>
                                    </p:anim>
                                    <p:anim calcmode="lin" valueType="num">
                                      <p:cBhvr>
                                        <p:cTn id="342" dur="50" fill="hold"/>
                                        <p:tgtEl>
                                          <p:spTgt spid="282"/>
                                        </p:tgtEl>
                                        <p:attrNameLst>
                                          <p:attrName>ppt_h</p:attrName>
                                        </p:attrNameLst>
                                      </p:cBhvr>
                                      <p:tavLst>
                                        <p:tav tm="0">
                                          <p:val>
                                            <p:fltVal val="0"/>
                                          </p:val>
                                        </p:tav>
                                        <p:tav tm="100000">
                                          <p:val>
                                            <p:strVal val="#ppt_h"/>
                                          </p:val>
                                        </p:tav>
                                      </p:tavLst>
                                    </p:anim>
                                  </p:childTnLst>
                                </p:cTn>
                              </p:par>
                            </p:childTnLst>
                          </p:cTn>
                        </p:par>
                        <p:par>
                          <p:cTn id="343" fill="hold">
                            <p:stCondLst>
                              <p:cond delay="3750"/>
                            </p:stCondLst>
                            <p:childTnLst>
                              <p:par>
                                <p:cTn id="344" presetClass="entr" nodeType="afterEffect" presetSubtype="16" presetID="23" grpId="69" fill="hold">
                                  <p:stCondLst>
                                    <p:cond delay="0"/>
                                  </p:stCondLst>
                                  <p:iterate type="el" backwards="0">
                                    <p:tmAbs val="0"/>
                                  </p:iterate>
                                  <p:childTnLst>
                                    <p:set>
                                      <p:cBhvr>
                                        <p:cTn id="345" fill="hold"/>
                                        <p:tgtEl>
                                          <p:spTgt spid="287"/>
                                        </p:tgtEl>
                                        <p:attrNameLst>
                                          <p:attrName>style.visibility</p:attrName>
                                        </p:attrNameLst>
                                      </p:cBhvr>
                                      <p:to>
                                        <p:strVal val="visible"/>
                                      </p:to>
                                    </p:set>
                                    <p:anim calcmode="lin" valueType="num">
                                      <p:cBhvr>
                                        <p:cTn id="346" dur="50" fill="hold"/>
                                        <p:tgtEl>
                                          <p:spTgt spid="287"/>
                                        </p:tgtEl>
                                        <p:attrNameLst>
                                          <p:attrName>ppt_w</p:attrName>
                                        </p:attrNameLst>
                                      </p:cBhvr>
                                      <p:tavLst>
                                        <p:tav tm="0">
                                          <p:val>
                                            <p:fltVal val="0"/>
                                          </p:val>
                                        </p:tav>
                                        <p:tav tm="100000">
                                          <p:val>
                                            <p:strVal val="#ppt_w"/>
                                          </p:val>
                                        </p:tav>
                                      </p:tavLst>
                                    </p:anim>
                                    <p:anim calcmode="lin" valueType="num">
                                      <p:cBhvr>
                                        <p:cTn id="347" dur="50" fill="hold"/>
                                        <p:tgtEl>
                                          <p:spTgt spid="287"/>
                                        </p:tgtEl>
                                        <p:attrNameLst>
                                          <p:attrName>ppt_h</p:attrName>
                                        </p:attrNameLst>
                                      </p:cBhvr>
                                      <p:tavLst>
                                        <p:tav tm="0">
                                          <p:val>
                                            <p:fltVal val="0"/>
                                          </p:val>
                                        </p:tav>
                                        <p:tav tm="100000">
                                          <p:val>
                                            <p:strVal val="#ppt_h"/>
                                          </p:val>
                                        </p:tav>
                                      </p:tavLst>
                                    </p:anim>
                                  </p:childTnLst>
                                </p:cTn>
                              </p:par>
                            </p:childTnLst>
                          </p:cTn>
                        </p:par>
                        <p:par>
                          <p:cTn id="348" fill="hold">
                            <p:stCondLst>
                              <p:cond delay="3800"/>
                            </p:stCondLst>
                            <p:childTnLst>
                              <p:par>
                                <p:cTn id="349" presetClass="entr" nodeType="afterEffect" presetSubtype="16" presetID="23" grpId="70" fill="hold">
                                  <p:stCondLst>
                                    <p:cond delay="0"/>
                                  </p:stCondLst>
                                  <p:iterate type="el" backwards="0">
                                    <p:tmAbs val="0"/>
                                  </p:iterate>
                                  <p:childTnLst>
                                    <p:set>
                                      <p:cBhvr>
                                        <p:cTn id="350" fill="hold"/>
                                        <p:tgtEl>
                                          <p:spTgt spid="292"/>
                                        </p:tgtEl>
                                        <p:attrNameLst>
                                          <p:attrName>style.visibility</p:attrName>
                                        </p:attrNameLst>
                                      </p:cBhvr>
                                      <p:to>
                                        <p:strVal val="visible"/>
                                      </p:to>
                                    </p:set>
                                    <p:anim calcmode="lin" valueType="num">
                                      <p:cBhvr>
                                        <p:cTn id="351" dur="50" fill="hold"/>
                                        <p:tgtEl>
                                          <p:spTgt spid="292"/>
                                        </p:tgtEl>
                                        <p:attrNameLst>
                                          <p:attrName>ppt_w</p:attrName>
                                        </p:attrNameLst>
                                      </p:cBhvr>
                                      <p:tavLst>
                                        <p:tav tm="0">
                                          <p:val>
                                            <p:fltVal val="0"/>
                                          </p:val>
                                        </p:tav>
                                        <p:tav tm="100000">
                                          <p:val>
                                            <p:strVal val="#ppt_w"/>
                                          </p:val>
                                        </p:tav>
                                      </p:tavLst>
                                    </p:anim>
                                    <p:anim calcmode="lin" valueType="num">
                                      <p:cBhvr>
                                        <p:cTn id="352" dur="50" fill="hold"/>
                                        <p:tgtEl>
                                          <p:spTgt spid="292"/>
                                        </p:tgtEl>
                                        <p:attrNameLst>
                                          <p:attrName>ppt_h</p:attrName>
                                        </p:attrNameLst>
                                      </p:cBhvr>
                                      <p:tavLst>
                                        <p:tav tm="0">
                                          <p:val>
                                            <p:fltVal val="0"/>
                                          </p:val>
                                        </p:tav>
                                        <p:tav tm="100000">
                                          <p:val>
                                            <p:strVal val="#ppt_h"/>
                                          </p:val>
                                        </p:tav>
                                      </p:tavLst>
                                    </p:anim>
                                  </p:childTnLst>
                                </p:cTn>
                              </p:par>
                            </p:childTnLst>
                          </p:cTn>
                        </p:par>
                        <p:par>
                          <p:cTn id="353" fill="hold">
                            <p:stCondLst>
                              <p:cond delay="3850"/>
                            </p:stCondLst>
                            <p:childTnLst>
                              <p:par>
                                <p:cTn id="354" presetClass="entr" nodeType="afterEffect" presetSubtype="16" presetID="23" grpId="71" fill="hold">
                                  <p:stCondLst>
                                    <p:cond delay="0"/>
                                  </p:stCondLst>
                                  <p:iterate type="el" backwards="0">
                                    <p:tmAbs val="0"/>
                                  </p:iterate>
                                  <p:childTnLst>
                                    <p:set>
                                      <p:cBhvr>
                                        <p:cTn id="355" fill="hold"/>
                                        <p:tgtEl>
                                          <p:spTgt spid="298"/>
                                        </p:tgtEl>
                                        <p:attrNameLst>
                                          <p:attrName>style.visibility</p:attrName>
                                        </p:attrNameLst>
                                      </p:cBhvr>
                                      <p:to>
                                        <p:strVal val="visible"/>
                                      </p:to>
                                    </p:set>
                                    <p:anim calcmode="lin" valueType="num">
                                      <p:cBhvr>
                                        <p:cTn id="356" dur="50" fill="hold"/>
                                        <p:tgtEl>
                                          <p:spTgt spid="298"/>
                                        </p:tgtEl>
                                        <p:attrNameLst>
                                          <p:attrName>ppt_w</p:attrName>
                                        </p:attrNameLst>
                                      </p:cBhvr>
                                      <p:tavLst>
                                        <p:tav tm="0">
                                          <p:val>
                                            <p:fltVal val="0"/>
                                          </p:val>
                                        </p:tav>
                                        <p:tav tm="100000">
                                          <p:val>
                                            <p:strVal val="#ppt_w"/>
                                          </p:val>
                                        </p:tav>
                                      </p:tavLst>
                                    </p:anim>
                                    <p:anim calcmode="lin" valueType="num">
                                      <p:cBhvr>
                                        <p:cTn id="357" dur="50" fill="hold"/>
                                        <p:tgtEl>
                                          <p:spTgt spid="298"/>
                                        </p:tgtEl>
                                        <p:attrNameLst>
                                          <p:attrName>ppt_h</p:attrName>
                                        </p:attrNameLst>
                                      </p:cBhvr>
                                      <p:tavLst>
                                        <p:tav tm="0">
                                          <p:val>
                                            <p:fltVal val="0"/>
                                          </p:val>
                                        </p:tav>
                                        <p:tav tm="100000">
                                          <p:val>
                                            <p:strVal val="#ppt_h"/>
                                          </p:val>
                                        </p:tav>
                                      </p:tavLst>
                                    </p:anim>
                                  </p:childTnLst>
                                </p:cTn>
                              </p:par>
                            </p:childTnLst>
                          </p:cTn>
                        </p:par>
                        <p:par>
                          <p:cTn id="358" fill="hold">
                            <p:stCondLst>
                              <p:cond delay="3900"/>
                            </p:stCondLst>
                            <p:childTnLst>
                              <p:par>
                                <p:cTn id="359" presetClass="entr" nodeType="afterEffect" presetSubtype="16" presetID="23" grpId="72" fill="hold">
                                  <p:stCondLst>
                                    <p:cond delay="0"/>
                                  </p:stCondLst>
                                  <p:iterate type="el" backwards="0">
                                    <p:tmAbs val="0"/>
                                  </p:iterate>
                                  <p:childTnLst>
                                    <p:set>
                                      <p:cBhvr>
                                        <p:cTn id="360" fill="hold"/>
                                        <p:tgtEl>
                                          <p:spTgt spid="303"/>
                                        </p:tgtEl>
                                        <p:attrNameLst>
                                          <p:attrName>style.visibility</p:attrName>
                                        </p:attrNameLst>
                                      </p:cBhvr>
                                      <p:to>
                                        <p:strVal val="visible"/>
                                      </p:to>
                                    </p:set>
                                    <p:anim calcmode="lin" valueType="num">
                                      <p:cBhvr>
                                        <p:cTn id="361" dur="50" fill="hold"/>
                                        <p:tgtEl>
                                          <p:spTgt spid="303"/>
                                        </p:tgtEl>
                                        <p:attrNameLst>
                                          <p:attrName>ppt_w</p:attrName>
                                        </p:attrNameLst>
                                      </p:cBhvr>
                                      <p:tavLst>
                                        <p:tav tm="0">
                                          <p:val>
                                            <p:fltVal val="0"/>
                                          </p:val>
                                        </p:tav>
                                        <p:tav tm="100000">
                                          <p:val>
                                            <p:strVal val="#ppt_w"/>
                                          </p:val>
                                        </p:tav>
                                      </p:tavLst>
                                    </p:anim>
                                    <p:anim calcmode="lin" valueType="num">
                                      <p:cBhvr>
                                        <p:cTn id="362" dur="50" fill="hold"/>
                                        <p:tgtEl>
                                          <p:spTgt spid="303"/>
                                        </p:tgtEl>
                                        <p:attrNameLst>
                                          <p:attrName>ppt_h</p:attrName>
                                        </p:attrNameLst>
                                      </p:cBhvr>
                                      <p:tavLst>
                                        <p:tav tm="0">
                                          <p:val>
                                            <p:fltVal val="0"/>
                                          </p:val>
                                        </p:tav>
                                        <p:tav tm="100000">
                                          <p:val>
                                            <p:strVal val="#ppt_h"/>
                                          </p:val>
                                        </p:tav>
                                      </p:tavLst>
                                    </p:anim>
                                  </p:childTnLst>
                                </p:cTn>
                              </p:par>
                            </p:childTnLst>
                          </p:cTn>
                        </p:par>
                        <p:par>
                          <p:cTn id="363" fill="hold">
                            <p:stCondLst>
                              <p:cond delay="3950"/>
                            </p:stCondLst>
                            <p:childTnLst>
                              <p:par>
                                <p:cTn id="364" presetClass="entr" nodeType="afterEffect" presetSubtype="16" presetID="23" grpId="73" fill="hold">
                                  <p:stCondLst>
                                    <p:cond delay="0"/>
                                  </p:stCondLst>
                                  <p:iterate type="el" backwards="0">
                                    <p:tmAbs val="0"/>
                                  </p:iterate>
                                  <p:childTnLst>
                                    <p:set>
                                      <p:cBhvr>
                                        <p:cTn id="365" fill="hold"/>
                                        <p:tgtEl>
                                          <p:spTgt spid="308"/>
                                        </p:tgtEl>
                                        <p:attrNameLst>
                                          <p:attrName>style.visibility</p:attrName>
                                        </p:attrNameLst>
                                      </p:cBhvr>
                                      <p:to>
                                        <p:strVal val="visible"/>
                                      </p:to>
                                    </p:set>
                                    <p:anim calcmode="lin" valueType="num">
                                      <p:cBhvr>
                                        <p:cTn id="366" dur="50" fill="hold"/>
                                        <p:tgtEl>
                                          <p:spTgt spid="308"/>
                                        </p:tgtEl>
                                        <p:attrNameLst>
                                          <p:attrName>ppt_w</p:attrName>
                                        </p:attrNameLst>
                                      </p:cBhvr>
                                      <p:tavLst>
                                        <p:tav tm="0">
                                          <p:val>
                                            <p:fltVal val="0"/>
                                          </p:val>
                                        </p:tav>
                                        <p:tav tm="100000">
                                          <p:val>
                                            <p:strVal val="#ppt_w"/>
                                          </p:val>
                                        </p:tav>
                                      </p:tavLst>
                                    </p:anim>
                                    <p:anim calcmode="lin" valueType="num">
                                      <p:cBhvr>
                                        <p:cTn id="367" dur="50" fill="hold"/>
                                        <p:tgtEl>
                                          <p:spTgt spid="308"/>
                                        </p:tgtEl>
                                        <p:attrNameLst>
                                          <p:attrName>ppt_h</p:attrName>
                                        </p:attrNameLst>
                                      </p:cBhvr>
                                      <p:tavLst>
                                        <p:tav tm="0">
                                          <p:val>
                                            <p:fltVal val="0"/>
                                          </p:val>
                                        </p:tav>
                                        <p:tav tm="100000">
                                          <p:val>
                                            <p:strVal val="#ppt_h"/>
                                          </p:val>
                                        </p:tav>
                                      </p:tavLst>
                                    </p:anim>
                                  </p:childTnLst>
                                </p:cTn>
                              </p:par>
                            </p:childTnLst>
                          </p:cTn>
                        </p:par>
                        <p:par>
                          <p:cTn id="368" fill="hold">
                            <p:stCondLst>
                              <p:cond delay="4000"/>
                            </p:stCondLst>
                            <p:childTnLst>
                              <p:par>
                                <p:cTn id="369" presetClass="entr" nodeType="afterEffect" presetSubtype="16" presetID="23" grpId="74" fill="hold">
                                  <p:stCondLst>
                                    <p:cond delay="0"/>
                                  </p:stCondLst>
                                  <p:iterate type="el" backwards="0">
                                    <p:tmAbs val="0"/>
                                  </p:iterate>
                                  <p:childTnLst>
                                    <p:set>
                                      <p:cBhvr>
                                        <p:cTn id="370" fill="hold"/>
                                        <p:tgtEl>
                                          <p:spTgt spid="313"/>
                                        </p:tgtEl>
                                        <p:attrNameLst>
                                          <p:attrName>style.visibility</p:attrName>
                                        </p:attrNameLst>
                                      </p:cBhvr>
                                      <p:to>
                                        <p:strVal val="visible"/>
                                      </p:to>
                                    </p:set>
                                    <p:anim calcmode="lin" valueType="num">
                                      <p:cBhvr>
                                        <p:cTn id="371" dur="50" fill="hold"/>
                                        <p:tgtEl>
                                          <p:spTgt spid="313"/>
                                        </p:tgtEl>
                                        <p:attrNameLst>
                                          <p:attrName>ppt_w</p:attrName>
                                        </p:attrNameLst>
                                      </p:cBhvr>
                                      <p:tavLst>
                                        <p:tav tm="0">
                                          <p:val>
                                            <p:fltVal val="0"/>
                                          </p:val>
                                        </p:tav>
                                        <p:tav tm="100000">
                                          <p:val>
                                            <p:strVal val="#ppt_w"/>
                                          </p:val>
                                        </p:tav>
                                      </p:tavLst>
                                    </p:anim>
                                    <p:anim calcmode="lin" valueType="num">
                                      <p:cBhvr>
                                        <p:cTn id="372" dur="50" fill="hold"/>
                                        <p:tgtEl>
                                          <p:spTgt spid="313"/>
                                        </p:tgtEl>
                                        <p:attrNameLst>
                                          <p:attrName>ppt_h</p:attrName>
                                        </p:attrNameLst>
                                      </p:cBhvr>
                                      <p:tavLst>
                                        <p:tav tm="0">
                                          <p:val>
                                            <p:fltVal val="0"/>
                                          </p:val>
                                        </p:tav>
                                        <p:tav tm="100000">
                                          <p:val>
                                            <p:strVal val="#ppt_h"/>
                                          </p:val>
                                        </p:tav>
                                      </p:tavLst>
                                    </p:anim>
                                  </p:childTnLst>
                                </p:cTn>
                              </p:par>
                            </p:childTnLst>
                          </p:cTn>
                        </p:par>
                        <p:par>
                          <p:cTn id="373" fill="hold">
                            <p:stCondLst>
                              <p:cond delay="4050"/>
                            </p:stCondLst>
                            <p:childTnLst>
                              <p:par>
                                <p:cTn id="374" presetClass="entr" nodeType="afterEffect" presetSubtype="16" presetID="23" grpId="75" fill="hold">
                                  <p:stCondLst>
                                    <p:cond delay="0"/>
                                  </p:stCondLst>
                                  <p:iterate type="el" backwards="0">
                                    <p:tmAbs val="0"/>
                                  </p:iterate>
                                  <p:childTnLst>
                                    <p:set>
                                      <p:cBhvr>
                                        <p:cTn id="375" fill="hold"/>
                                        <p:tgtEl>
                                          <p:spTgt spid="293"/>
                                        </p:tgtEl>
                                        <p:attrNameLst>
                                          <p:attrName>style.visibility</p:attrName>
                                        </p:attrNameLst>
                                      </p:cBhvr>
                                      <p:to>
                                        <p:strVal val="visible"/>
                                      </p:to>
                                    </p:set>
                                    <p:anim calcmode="lin" valueType="num">
                                      <p:cBhvr>
                                        <p:cTn id="376" dur="50" fill="hold"/>
                                        <p:tgtEl>
                                          <p:spTgt spid="293"/>
                                        </p:tgtEl>
                                        <p:attrNameLst>
                                          <p:attrName>ppt_w</p:attrName>
                                        </p:attrNameLst>
                                      </p:cBhvr>
                                      <p:tavLst>
                                        <p:tav tm="0">
                                          <p:val>
                                            <p:fltVal val="0"/>
                                          </p:val>
                                        </p:tav>
                                        <p:tav tm="100000">
                                          <p:val>
                                            <p:strVal val="#ppt_w"/>
                                          </p:val>
                                        </p:tav>
                                      </p:tavLst>
                                    </p:anim>
                                    <p:anim calcmode="lin" valueType="num">
                                      <p:cBhvr>
                                        <p:cTn id="377" dur="50" fill="hold"/>
                                        <p:tgtEl>
                                          <p:spTgt spid="2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9" grpId="39"/>
      <p:bldP build="whole" bldLvl="1" animBg="1" rev="0" advAuto="0" spid="244" grpId="8"/>
      <p:bldP build="whole" bldLvl="1" animBg="1" rev="0" advAuto="0" spid="306" grpId="55"/>
      <p:bldP build="whole" bldLvl="1" animBg="1" rev="0" advAuto="0" spid="314" grpId="1"/>
      <p:bldP build="whole" bldLvl="1" animBg="1" rev="0" advAuto="0" spid="255" grpId="15"/>
      <p:bldP build="whole" bldLvl="1" animBg="1" rev="0" advAuto="0" spid="273" grpId="31"/>
      <p:bldP build="whole" bldLvl="1" animBg="1" rev="0" advAuto="0" spid="277" grpId="67"/>
      <p:bldP build="whole" bldLvl="1" animBg="1" rev="0" advAuto="0" spid="246" grpId="18"/>
      <p:bldP build="whole" bldLvl="1" animBg="1" rev="0" advAuto="0" spid="254" grpId="10"/>
      <p:bldP build="whole" bldLvl="1" animBg="1" rev="0" advAuto="0" spid="299" grpId="36"/>
      <p:bldP build="whole" bldLvl="1" animBg="1" rev="0" advAuto="0" spid="279" grpId="41"/>
      <p:bldP build="whole" bldLvl="1" animBg="1" rev="0" advAuto="0" spid="266" grpId="22"/>
      <p:bldP build="whole" bldLvl="1" animBg="1" rev="0" advAuto="0" spid="305" grpId="46"/>
      <p:bldP build="whole" bldLvl="1" animBg="1" rev="0" advAuto="0" spid="283" grpId="33"/>
      <p:bldP build="whole" bldLvl="1" animBg="1" rev="0" advAuto="0" spid="271" grpId="57"/>
      <p:bldP build="whole" bldLvl="1" animBg="1" rev="0" advAuto="0" spid="311" grpId="56"/>
      <p:bldP build="whole" bldLvl="1" animBg="1" rev="0" advAuto="0" spid="275" grpId="49"/>
      <p:bldP build="whole" bldLvl="1" animBg="1" rev="0" advAuto="0" spid="304" grpId="37"/>
      <p:bldP build="whole" bldLvl="1" animBg="1" rev="0" advAuto="0" spid="243" grpId="3"/>
      <p:bldP build="whole" bldLvl="1" animBg="1" rev="0" advAuto="0" spid="247" grpId="23"/>
      <p:bldP build="whole" bldLvl="1" animBg="1" rev="0" advAuto="0" spid="296" grpId="53"/>
      <p:bldP build="whole" bldLvl="1" animBg="1" rev="0" advAuto="0" spid="308" grpId="73"/>
      <p:bldP build="whole" bldLvl="1" animBg="1" rev="0" advAuto="0" spid="259" grpId="11"/>
      <p:bldP build="whole" bldLvl="1" animBg="1" rev="0" advAuto="0" spid="268" grpId="30"/>
      <p:bldP build="whole" bldLvl="1" animBg="1" rev="0" advAuto="0" spid="287" grpId="69"/>
      <p:bldP build="whole" bldLvl="1" animBg="1" rev="0" advAuto="0" spid="264" grpId="12"/>
      <p:bldP build="whole" bldLvl="1" animBg="1" rev="0" advAuto="0" spid="301" grpId="54"/>
      <p:bldP build="whole" bldLvl="1" animBg="1" rev="0" advAuto="0" spid="294" grpId="35"/>
      <p:bldP build="whole" bldLvl="1" animBg="1" rev="0" advAuto="0" spid="297" grpId="62"/>
      <p:bldP build="whole" bldLvl="1" animBg="1" rev="0" advAuto="0" spid="302" grpId="63"/>
      <p:bldP build="whole" bldLvl="1" animBg="1" rev="0" advAuto="0" spid="298" grpId="71"/>
      <p:bldP build="whole" bldLvl="1" animBg="1" rev="0" advAuto="0" spid="289" grpId="43"/>
      <p:bldP build="whole" bldLvl="1" animBg="1" rev="0" advAuto="0" spid="267" grpId="27"/>
      <p:bldP build="whole" bldLvl="1" animBg="1" rev="0" advAuto="0" spid="257" grpId="25"/>
      <p:bldP build="whole" bldLvl="1" animBg="1" rev="0" advAuto="0" spid="258" grpId="6"/>
      <p:bldP build="whole" bldLvl="1" animBg="1" rev="0" advAuto="0" spid="286" grpId="60"/>
      <p:bldP build="whole" bldLvl="1" animBg="1" rev="0" advAuto="0" spid="256" grpId="20"/>
      <p:bldP build="whole" bldLvl="1" animBg="1" rev="0" advAuto="0" spid="310" grpId="47"/>
      <p:bldP build="whole" bldLvl="1" animBg="1" rev="0" advAuto="0" spid="303" grpId="72"/>
      <p:bldP build="whole" bldLvl="1" animBg="1" rev="0" advAuto="0" spid="261" grpId="21"/>
      <p:bldP build="whole" bldLvl="1" animBg="1" rev="0" advAuto="0" spid="288" grpId="34"/>
      <p:bldP build="whole" bldLvl="1" animBg="1" rev="0" advAuto="0" spid="293" grpId="75"/>
      <p:bldP build="whole" bldLvl="1" animBg="1" rev="0" advAuto="0" spid="270" grpId="48"/>
      <p:bldP build="whole" bldLvl="1" animBg="1" rev="0" advAuto="0" spid="253" grpId="5"/>
      <p:bldP build="whole" bldLvl="1" animBg="1" rev="0" advAuto="0" spid="252" grpId="24"/>
      <p:bldP build="whole" bldLvl="1" animBg="1" rev="0" advAuto="0" spid="282" grpId="68"/>
      <p:bldP build="whole" bldLvl="1" animBg="1" rev="0" advAuto="0" spid="280" grpId="50"/>
      <p:bldP build="whole" bldLvl="1" animBg="1" rev="0" advAuto="0" spid="281" grpId="59"/>
      <p:bldP build="whole" bldLvl="1" animBg="1" rev="0" advAuto="0" spid="272" grpId="66"/>
      <p:bldP build="whole" bldLvl="1" animBg="1" rev="0" advAuto="0" spid="251" grpId="19"/>
      <p:bldP build="whole" bldLvl="1" animBg="1" rev="0" advAuto="0" spid="284" grpId="42"/>
      <p:bldP build="whole" bldLvl="1" animBg="1" rev="0" advAuto="0" spid="265" grpId="17"/>
      <p:bldP build="whole" bldLvl="1" animBg="1" rev="0" advAuto="0" spid="309" grpId="38"/>
      <p:bldP build="whole" bldLvl="1" animBg="1" rev="0" advAuto="0" spid="313" grpId="74"/>
      <p:bldP build="whole" bldLvl="1" animBg="1" rev="0" advAuto="0" spid="300" grpId="45"/>
      <p:bldP build="whole" bldLvl="1" animBg="1" rev="0" advAuto="0" spid="317" grpId="29"/>
      <p:bldP build="whole" bldLvl="1" animBg="1" rev="0" advAuto="0" spid="276" grpId="58"/>
      <p:bldP build="whole" bldLvl="1" animBg="1" rev="0" advAuto="0" spid="312" grpId="65"/>
      <p:bldP build="whole" bldLvl="1" animBg="1" rev="0" advAuto="0" spid="260" grpId="16"/>
      <p:bldP build="whole" bldLvl="1" animBg="1" rev="0" advAuto="0" spid="250" grpId="14"/>
      <p:bldP build="whole" bldLvl="1" animBg="1" rev="0" advAuto="0" spid="295" grpId="44"/>
      <p:bldP build="whole" bldLvl="1" animBg="1" rev="0" advAuto="0" spid="278" grpId="32"/>
      <p:bldP build="whole" bldLvl="1" animBg="1" rev="0" advAuto="0" spid="262" grpId="26"/>
      <p:bldP build="whole" bldLvl="1" animBg="1" rev="0" advAuto="0" spid="263" grpId="7"/>
      <p:bldP build="whole" bldLvl="1" animBg="1" rev="0" advAuto="0" spid="245" grpId="13"/>
      <p:bldP build="whole" bldLvl="1" animBg="1" rev="0" advAuto="0" spid="248" grpId="4"/>
      <p:bldP build="whole" bldLvl="1" animBg="1" rev="0" advAuto="0" spid="315" grpId="2"/>
      <p:bldP build="whole" bldLvl="1" animBg="1" rev="0" advAuto="0" spid="291" grpId="61"/>
      <p:bldP build="whole" bldLvl="1" animBg="1" rev="0" advAuto="0" spid="316" grpId="28"/>
      <p:bldP build="whole" bldLvl="1" animBg="1" rev="0" advAuto="0" spid="285" grpId="51"/>
      <p:bldP build="whole" bldLvl="1" animBg="1" rev="0" advAuto="0" spid="290" grpId="52"/>
      <p:bldP build="whole" bldLvl="1" animBg="1" rev="0" advAuto="0" spid="307" grpId="64"/>
      <p:bldP build="whole" bldLvl="1" animBg="1" rev="0" advAuto="0" spid="249" grpId="9"/>
      <p:bldP build="whole" bldLvl="1" animBg="1" rev="0" advAuto="0" spid="292" grpId="70"/>
      <p:bldP build="whole" bldLvl="1" animBg="1" rev="0" advAuto="0" spid="274" grpId="40"/>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319"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Blank identifier</a:t>
            </a:r>
          </a:p>
        </p:txBody>
      </p:sp>
      <p:pic>
        <p:nvPicPr>
          <p:cNvPr id="320"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sp>
        <p:nvSpPr>
          <p:cNvPr id="321" name="Unused identifiers/imports"/>
          <p:cNvSpPr txBox="1"/>
          <p:nvPr/>
        </p:nvSpPr>
        <p:spPr>
          <a:xfrm>
            <a:off x="11665036" y="3476059"/>
            <a:ext cx="6384164"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Unused identifiers/imports</a:t>
            </a:r>
          </a:p>
        </p:txBody>
      </p:sp>
      <p:sp>
        <p:nvSpPr>
          <p:cNvPr id="322" name="Rectangle"/>
          <p:cNvSpPr/>
          <p:nvPr/>
        </p:nvSpPr>
        <p:spPr>
          <a:xfrm>
            <a:off x="11766636" y="4226947"/>
            <a:ext cx="6384163"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23" name="Unused errors"/>
          <p:cNvSpPr txBox="1"/>
          <p:nvPr/>
        </p:nvSpPr>
        <p:spPr>
          <a:xfrm>
            <a:off x="11665036" y="4748212"/>
            <a:ext cx="3443860"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Unused errors</a:t>
            </a:r>
          </a:p>
        </p:txBody>
      </p:sp>
      <p:sp>
        <p:nvSpPr>
          <p:cNvPr id="324" name="Rectangle"/>
          <p:cNvSpPr/>
          <p:nvPr/>
        </p:nvSpPr>
        <p:spPr>
          <a:xfrm>
            <a:off x="11766636" y="5499100"/>
            <a:ext cx="3502892" cy="63500"/>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25" name="Side effects"/>
          <p:cNvSpPr txBox="1"/>
          <p:nvPr/>
        </p:nvSpPr>
        <p:spPr>
          <a:xfrm>
            <a:off x="11665036" y="6020365"/>
            <a:ext cx="2846960" cy="841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FFFFFF"/>
                </a:solidFill>
              </a:defRPr>
            </a:lvl1pPr>
          </a:lstStyle>
          <a:p>
            <a:pPr/>
            <a:r>
              <a:t>Side effects</a:t>
            </a:r>
          </a:p>
        </p:txBody>
      </p:sp>
      <p:sp>
        <p:nvSpPr>
          <p:cNvPr id="326" name="Rectangle"/>
          <p:cNvSpPr/>
          <p:nvPr/>
        </p:nvSpPr>
        <p:spPr>
          <a:xfrm>
            <a:off x="11766636" y="6771252"/>
            <a:ext cx="2984068" cy="63501"/>
          </a:xfrm>
          <a:prstGeom prst="rect">
            <a:avLst/>
          </a:prstGeom>
          <a:solidFill>
            <a:srgbClr val="65C2FF"/>
          </a:solidFill>
          <a:ln w="12700">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grpSp>
        <p:nvGrpSpPr>
          <p:cNvPr id="331" name="Group"/>
          <p:cNvGrpSpPr/>
          <p:nvPr/>
        </p:nvGrpSpPr>
        <p:grpSpPr>
          <a:xfrm>
            <a:off x="658819" y="3370210"/>
            <a:ext cx="10456396" cy="9807071"/>
            <a:chOff x="0" y="0"/>
            <a:chExt cx="10456395" cy="9807069"/>
          </a:xfrm>
        </p:grpSpPr>
        <p:sp>
          <p:nvSpPr>
            <p:cNvPr id="327" name="Rectangle"/>
            <p:cNvSpPr/>
            <p:nvPr/>
          </p:nvSpPr>
          <p:spPr>
            <a:xfrm>
              <a:off x="0" y="0"/>
              <a:ext cx="10456396" cy="9807070"/>
            </a:xfrm>
            <a:prstGeom prst="rect">
              <a:avLst/>
            </a:prstGeom>
            <a:solidFill>
              <a:srgbClr val="1B2529"/>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28" name="// unused identifier…"/>
            <p:cNvSpPr txBox="1"/>
            <p:nvPr/>
          </p:nvSpPr>
          <p:spPr>
            <a:xfrm>
              <a:off x="230180" y="5689347"/>
              <a:ext cx="5454285" cy="1285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A6AAA9"/>
                  </a:solidFill>
                  <a:latin typeface="Meslo LG M for Powerline"/>
                  <a:ea typeface="Meslo LG M for Powerline"/>
                  <a:cs typeface="Meslo LG M for Powerline"/>
                  <a:sym typeface="Meslo LG M for Powerline"/>
                </a:defRPr>
              </a:pPr>
              <a:r>
                <a:t>// unused identifier</a:t>
              </a:r>
            </a:p>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const </a:t>
              </a:r>
              <a:r>
                <a:rPr>
                  <a:solidFill>
                    <a:srgbClr val="F98C68"/>
                  </a:solidFill>
                </a:rPr>
                <a:t>_</a:t>
              </a:r>
              <a:r>
                <a:t> </a:t>
              </a:r>
              <a:r>
                <a:rPr>
                  <a:solidFill>
                    <a:schemeClr val="accent1">
                      <a:hueOff val="-84091"/>
                      <a:satOff val="15316"/>
                      <a:lumOff val="24313"/>
                    </a:schemeClr>
                  </a:solidFill>
                </a:rPr>
                <a:t>=</a:t>
              </a:r>
              <a:r>
                <a:t> </a:t>
              </a:r>
              <a:r>
                <a:rPr>
                  <a:solidFill>
                    <a:srgbClr val="F98C68"/>
                  </a:solidFill>
                </a:rPr>
                <a:t>iota</a:t>
              </a:r>
            </a:p>
          </p:txBody>
        </p:sp>
        <p:sp>
          <p:nvSpPr>
            <p:cNvPr id="329" name="import (…"/>
            <p:cNvSpPr txBox="1"/>
            <p:nvPr/>
          </p:nvSpPr>
          <p:spPr>
            <a:xfrm>
              <a:off x="230180" y="779910"/>
              <a:ext cx="9996036" cy="4143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4">
                      <a:hueOff val="-667846"/>
                      <a:satOff val="2144"/>
                      <a:lumOff val="-5984"/>
                    </a:schemeClr>
                  </a:solidFill>
                </a:rPr>
                <a:t>import</a:t>
              </a:r>
              <a:r>
                <a:t> </a:t>
              </a:r>
              <a:r>
                <a:rPr>
                  <a:solidFill>
                    <a:schemeClr val="accent1">
                      <a:hueOff val="-84091"/>
                      <a:satOff val="15316"/>
                      <a:lumOff val="24313"/>
                    </a:schemeClr>
                  </a:solidFill>
                </a:rPr>
                <a:t>(</a:t>
              </a:r>
              <a:endParaRPr>
                <a:solidFill>
                  <a:schemeClr val="accent1">
                    <a:hueOff val="-84091"/>
                    <a:satOff val="15316"/>
                    <a:lumOff val="24313"/>
                  </a:schemeClr>
                </a:solidFill>
              </a:endParaRPr>
            </a:p>
            <a:p>
              <a:pPr>
                <a:spcBef>
                  <a:spcPts val="0"/>
                </a:spcBef>
                <a:defRPr sz="3300">
                  <a:solidFill>
                    <a:srgbClr val="A6AAA9"/>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    </a:t>
              </a:r>
              <a:r>
                <a:t>// unused import</a:t>
              </a:r>
              <a:endParaRPr>
                <a:solidFill>
                  <a:schemeClr val="accent1">
                    <a:hueOff val="-84091"/>
                    <a:satOff val="15316"/>
                    <a:lumOff val="24313"/>
                  </a:schemeClr>
                </a:solidFill>
              </a:endParaRP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_ </a:t>
              </a:r>
              <a:r>
                <a:rPr>
                  <a:solidFill>
                    <a:schemeClr val="accent3"/>
                  </a:solidFill>
                </a:rPr>
                <a:t>"fmt"</a:t>
              </a:r>
              <a:endParaRPr>
                <a:solidFill>
                  <a:schemeClr val="accent3"/>
                </a:solidFill>
              </a:endParaRPr>
            </a:p>
            <a:p>
              <a:pPr>
                <a:spcBef>
                  <a:spcPts val="0"/>
                </a:spcBef>
                <a:defRPr sz="3300">
                  <a:solidFill>
                    <a:srgbClr val="FFFFFF"/>
                  </a:solidFill>
                  <a:latin typeface="Meslo LG M for Powerline"/>
                  <a:ea typeface="Meslo LG M for Powerline"/>
                  <a:cs typeface="Meslo LG M for Powerline"/>
                  <a:sym typeface="Meslo LG M for Powerline"/>
                </a:defRPr>
              </a:pPr>
              <a:endParaRPr>
                <a:solidFill>
                  <a:srgbClr val="F98C68"/>
                </a:solidFill>
              </a:endParaRPr>
            </a:p>
            <a:p>
              <a:pPr lvl="1">
                <a:spcBef>
                  <a:spcPts val="0"/>
                </a:spcBef>
                <a:defRPr sz="3300">
                  <a:solidFill>
                    <a:srgbClr val="FFFFFF"/>
                  </a:solidFill>
                  <a:latin typeface="Meslo LG M for Powerline"/>
                  <a:ea typeface="Meslo LG M for Powerline"/>
                  <a:cs typeface="Meslo LG M for Powerline"/>
                  <a:sym typeface="Meslo LG M for Powerline"/>
                </a:defRPr>
              </a:pPr>
              <a:r>
                <a:rPr>
                  <a:solidFill>
                    <a:schemeClr val="accent1">
                      <a:hueOff val="-84091"/>
                      <a:satOff val="15316"/>
                      <a:lumOff val="24313"/>
                    </a:schemeClr>
                  </a:solidFill>
                </a:rPr>
                <a:t>    </a:t>
              </a:r>
              <a:r>
                <a:rPr>
                  <a:solidFill>
                    <a:srgbClr val="A6AAA9"/>
                  </a:solidFill>
                </a:rPr>
                <a:t>// side effects</a:t>
              </a:r>
            </a:p>
            <a:p>
              <a:pPr>
                <a:spcBef>
                  <a:spcPts val="0"/>
                </a:spcBef>
                <a:defRPr sz="3300">
                  <a:solidFill>
                    <a:srgbClr val="FFFFFF"/>
                  </a:solidFill>
                  <a:latin typeface="Meslo LG M for Powerline"/>
                  <a:ea typeface="Meslo LG M for Powerline"/>
                  <a:cs typeface="Meslo LG M for Powerline"/>
                  <a:sym typeface="Meslo LG M for Powerline"/>
                </a:defRPr>
              </a:pPr>
              <a:r>
                <a:t>    </a:t>
              </a:r>
              <a:r>
                <a:rPr>
                  <a:solidFill>
                    <a:srgbClr val="F98C68"/>
                  </a:solidFill>
                </a:rPr>
                <a:t>_ </a:t>
              </a:r>
              <a:r>
                <a:rPr>
                  <a:solidFill>
                    <a:schemeClr val="accent3"/>
                  </a:solidFill>
                </a:rPr>
                <a:t>"github.com/go-sql-driver/mysql"</a:t>
              </a:r>
              <a:endParaRPr>
                <a:solidFill>
                  <a:schemeClr val="accent3"/>
                </a:solidFill>
              </a:endParaRPr>
            </a:p>
            <a:p>
              <a:pPr>
                <a:spcBef>
                  <a:spcPts val="0"/>
                </a:spcBef>
                <a:defRPr sz="3300">
                  <a:solidFill>
                    <a:schemeClr val="accent1">
                      <a:hueOff val="-84091"/>
                      <a:satOff val="15316"/>
                      <a:lumOff val="24313"/>
                    </a:schemeClr>
                  </a:solidFill>
                  <a:latin typeface="Meslo LG M for Powerline"/>
                  <a:ea typeface="Meslo LG M for Powerline"/>
                  <a:cs typeface="Meslo LG M for Powerline"/>
                  <a:sym typeface="Meslo LG M for Powerline"/>
                </a:defRPr>
              </a:pPr>
              <a:r>
                <a:t>)</a:t>
              </a:r>
            </a:p>
          </p:txBody>
        </p:sp>
        <p:sp>
          <p:nvSpPr>
            <p:cNvPr id="330" name="// unused (ignored) error…"/>
            <p:cNvSpPr txBox="1"/>
            <p:nvPr/>
          </p:nvSpPr>
          <p:spPr>
            <a:xfrm>
              <a:off x="230180" y="7741284"/>
              <a:ext cx="6715882" cy="12858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spcBef>
                  <a:spcPts val="0"/>
                </a:spcBef>
                <a:defRPr sz="3300">
                  <a:solidFill>
                    <a:srgbClr val="A6AAA9"/>
                  </a:solidFill>
                  <a:latin typeface="Meslo LG M for Powerline"/>
                  <a:ea typeface="Meslo LG M for Powerline"/>
                  <a:cs typeface="Meslo LG M for Powerline"/>
                  <a:sym typeface="Meslo LG M for Powerline"/>
                </a:defRPr>
              </a:pPr>
              <a:r>
                <a:t>// unused (ignored) error</a:t>
              </a:r>
            </a:p>
            <a:p>
              <a:pPr>
                <a:spcBef>
                  <a:spcPts val="0"/>
                </a:spcBef>
                <a:defRPr sz="3300">
                  <a:solidFill>
                    <a:srgbClr val="FFFFFF"/>
                  </a:solidFill>
                  <a:latin typeface="Meslo LG M for Powerline"/>
                  <a:ea typeface="Meslo LG M for Powerline"/>
                  <a:cs typeface="Meslo LG M for Powerline"/>
                  <a:sym typeface="Meslo LG M for Powerline"/>
                </a:defRPr>
              </a:pPr>
              <a:r>
                <a:t>val</a:t>
              </a:r>
              <a:r>
                <a:rPr>
                  <a:solidFill>
                    <a:schemeClr val="accent4">
                      <a:hueOff val="-667846"/>
                      <a:satOff val="2144"/>
                      <a:lumOff val="-5984"/>
                    </a:schemeClr>
                  </a:solidFill>
                </a:rPr>
                <a:t>, _</a:t>
              </a:r>
              <a:r>
                <a:t> :</a:t>
              </a:r>
              <a:r>
                <a:rPr>
                  <a:solidFill>
                    <a:schemeClr val="accent1">
                      <a:hueOff val="-84091"/>
                      <a:satOff val="15316"/>
                      <a:lumOff val="24313"/>
                    </a:schemeClr>
                  </a:solidFill>
                </a:rPr>
                <a:t>=</a:t>
              </a:r>
              <a:r>
                <a:t> </a:t>
              </a:r>
              <a:r>
                <a:rPr>
                  <a:solidFill>
                    <a:schemeClr val="accent1"/>
                  </a:solidFill>
                </a:rPr>
                <a:t>SomeValAndErr</a:t>
              </a:r>
              <a:r>
                <a:t>()</a:t>
              </a:r>
            </a:p>
          </p:txBody>
        </p:sp>
      </p:grpSp>
      <p:sp>
        <p:nvSpPr>
          <p:cNvPr id="332" name="Rectangle"/>
          <p:cNvSpPr/>
          <p:nvPr/>
        </p:nvSpPr>
        <p:spPr>
          <a:xfrm>
            <a:off x="1793182" y="5370534"/>
            <a:ext cx="2158972" cy="598615"/>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33" name="Rectangle"/>
          <p:cNvSpPr/>
          <p:nvPr/>
        </p:nvSpPr>
        <p:spPr>
          <a:xfrm>
            <a:off x="1793182" y="7067501"/>
            <a:ext cx="8839501" cy="598615"/>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34" name="Rectangle"/>
          <p:cNvSpPr/>
          <p:nvPr/>
        </p:nvSpPr>
        <p:spPr>
          <a:xfrm>
            <a:off x="927021" y="9736688"/>
            <a:ext cx="3766347" cy="598615"/>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35" name="Rectangle"/>
          <p:cNvSpPr/>
          <p:nvPr/>
        </p:nvSpPr>
        <p:spPr>
          <a:xfrm>
            <a:off x="882507" y="11751836"/>
            <a:ext cx="6425488" cy="598616"/>
          </a:xfrm>
          <a:prstGeom prst="rect">
            <a:avLst/>
          </a:prstGeom>
          <a:ln w="50800">
            <a:solidFill>
              <a:srgbClr val="FFFFFF"/>
            </a:solidFill>
            <a:miter lim="400000"/>
          </a:ln>
        </p:spPr>
        <p:txBody>
          <a:bodyPr lIns="71437" tIns="71437" rIns="71437" bIns="71437" anchor="ctr"/>
          <a:lstStyle/>
          <a:p>
            <a:pPr algn="ctr">
              <a:lnSpc>
                <a:spcPct val="80000"/>
              </a:lnSpc>
              <a:spcBef>
                <a:spcPts val="0"/>
              </a:spcBef>
              <a:defRPr cap="all" sz="3800">
                <a:solidFill>
                  <a:srgbClr val="FFFFFF"/>
                </a:solidFill>
                <a:latin typeface="+mn-lt"/>
                <a:ea typeface="+mn-ea"/>
                <a:cs typeface="+mn-cs"/>
                <a:sym typeface="DIN Condensed"/>
              </a:defRPr>
            </a:pP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31"/>
                                        </p:tgtEl>
                                        <p:attrNameLst>
                                          <p:attrName>style.visibility</p:attrName>
                                        </p:attrNameLst>
                                      </p:cBhvr>
                                      <p:to>
                                        <p:strVal val="visible"/>
                                      </p:to>
                                    </p:set>
                                    <p:animEffect filter="box(out)" transition="in">
                                      <p:cBhvr>
                                        <p:cTn id="7" dur="800"/>
                                        <p:tgtEl>
                                          <p:spTgt spid="331"/>
                                        </p:tgtEl>
                                      </p:cBhvr>
                                    </p:animEffect>
                                  </p:childTnLst>
                                </p:cTn>
                              </p:par>
                            </p:childTnLst>
                          </p:cTn>
                        </p:par>
                        <p:par>
                          <p:cTn id="8" fill="hold">
                            <p:stCondLst>
                              <p:cond delay="800"/>
                            </p:stCondLst>
                            <p:childTnLst>
                              <p:par>
                                <p:cTn id="9" presetClass="entr" nodeType="afterEffect" presetID="9" grpId="2" fill="hold">
                                  <p:stCondLst>
                                    <p:cond delay="0"/>
                                  </p:stCondLst>
                                  <p:iterate type="el" backwards="0">
                                    <p:tmAbs val="0"/>
                                  </p:iterate>
                                  <p:childTnLst>
                                    <p:set>
                                      <p:cBhvr>
                                        <p:cTn id="10" fill="hold"/>
                                        <p:tgtEl>
                                          <p:spTgt spid="321"/>
                                        </p:tgtEl>
                                        <p:attrNameLst>
                                          <p:attrName>style.visibility</p:attrName>
                                        </p:attrNameLst>
                                      </p:cBhvr>
                                      <p:to>
                                        <p:strVal val="visible"/>
                                      </p:to>
                                    </p:set>
                                    <p:animEffect filter="dissolve" transition="in">
                                      <p:cBhvr>
                                        <p:cTn id="11" dur="800"/>
                                        <p:tgtEl>
                                          <p:spTgt spid="321"/>
                                        </p:tgtEl>
                                      </p:cBhvr>
                                    </p:animEffect>
                                  </p:childTnLst>
                                </p:cTn>
                              </p:par>
                            </p:childTnLst>
                          </p:cTn>
                        </p:par>
                        <p:par>
                          <p:cTn id="12" fill="hold">
                            <p:stCondLst>
                              <p:cond delay="1600"/>
                            </p:stCondLst>
                            <p:childTnLst>
                              <p:par>
                                <p:cTn id="13" presetClass="entr" nodeType="afterEffect" presetSubtype="8" presetID="2" grpId="3" fill="hold">
                                  <p:stCondLst>
                                    <p:cond delay="0"/>
                                  </p:stCondLst>
                                  <p:iterate type="lt" backwards="0">
                                    <p:tmAbs val="0"/>
                                  </p:iterate>
                                  <p:childTnLst>
                                    <p:set>
                                      <p:cBhvr>
                                        <p:cTn id="14" fill="hold"/>
                                        <p:tgtEl>
                                          <p:spTgt spid="322"/>
                                        </p:tgtEl>
                                        <p:attrNameLst>
                                          <p:attrName>style.visibility</p:attrName>
                                        </p:attrNameLst>
                                      </p:cBhvr>
                                      <p:to>
                                        <p:strVal val="visible"/>
                                      </p:to>
                                    </p:set>
                                    <p:anim calcmode="lin" valueType="num">
                                      <p:cBhvr>
                                        <p:cTn id="15" dur="1000" fill="hold"/>
                                        <p:tgtEl>
                                          <p:spTgt spid="322"/>
                                        </p:tgtEl>
                                        <p:attrNameLst>
                                          <p:attrName>ppt_x</p:attrName>
                                        </p:attrNameLst>
                                      </p:cBhvr>
                                      <p:tavLst>
                                        <p:tav tm="0">
                                          <p:val>
                                            <p:strVal val="0-#ppt_w/2"/>
                                          </p:val>
                                        </p:tav>
                                        <p:tav tm="100000">
                                          <p:val>
                                            <p:strVal val="#ppt_x"/>
                                          </p:val>
                                        </p:tav>
                                      </p:tavLst>
                                    </p:anim>
                                    <p:anim calcmode="lin" valueType="num">
                                      <p:cBhvr>
                                        <p:cTn id="16" dur="1000" fill="hold"/>
                                        <p:tgtEl>
                                          <p:spTgt spid="322"/>
                                        </p:tgtEl>
                                        <p:attrNameLst>
                                          <p:attrName>ppt_y</p:attrName>
                                        </p:attrNameLst>
                                      </p:cBhvr>
                                      <p:tavLst>
                                        <p:tav tm="0">
                                          <p:val>
                                            <p:strVal val="#ppt_y"/>
                                          </p:val>
                                        </p:tav>
                                        <p:tav tm="100000">
                                          <p:val>
                                            <p:strVal val="#ppt_y"/>
                                          </p:val>
                                        </p:tav>
                                      </p:tavLst>
                                    </p:anim>
                                  </p:childTnLst>
                                </p:cTn>
                              </p:par>
                            </p:childTnLst>
                          </p:cTn>
                        </p:par>
                        <p:par>
                          <p:cTn id="17" fill="hold">
                            <p:stCondLst>
                              <p:cond delay="2600"/>
                            </p:stCondLst>
                            <p:childTnLst>
                              <p:par>
                                <p:cTn id="18" presetClass="entr" nodeType="afterEffect" presetID="9" grpId="4" fill="hold">
                                  <p:stCondLst>
                                    <p:cond delay="0"/>
                                  </p:stCondLst>
                                  <p:iterate type="el" backwards="0">
                                    <p:tmAbs val="0"/>
                                  </p:iterate>
                                  <p:childTnLst>
                                    <p:set>
                                      <p:cBhvr>
                                        <p:cTn id="19" fill="hold"/>
                                        <p:tgtEl>
                                          <p:spTgt spid="332"/>
                                        </p:tgtEl>
                                        <p:attrNameLst>
                                          <p:attrName>style.visibility</p:attrName>
                                        </p:attrNameLst>
                                      </p:cBhvr>
                                      <p:to>
                                        <p:strVal val="visible"/>
                                      </p:to>
                                    </p:set>
                                    <p:animEffect filter="dissolve" transition="in">
                                      <p:cBhvr>
                                        <p:cTn id="20" dur="800"/>
                                        <p:tgtEl>
                                          <p:spTgt spid="332"/>
                                        </p:tgtEl>
                                      </p:cBhvr>
                                    </p:animEffect>
                                  </p:childTnLst>
                                </p:cTn>
                              </p:par>
                            </p:childTnLst>
                          </p:cTn>
                        </p:par>
                        <p:par>
                          <p:cTn id="21" fill="hold">
                            <p:stCondLst>
                              <p:cond delay="3400"/>
                            </p:stCondLst>
                            <p:childTnLst>
                              <p:par>
                                <p:cTn id="22" presetClass="entr" nodeType="afterEffect" presetID="9" grpId="5" fill="hold">
                                  <p:stCondLst>
                                    <p:cond delay="0"/>
                                  </p:stCondLst>
                                  <p:iterate type="el" backwards="0">
                                    <p:tmAbs val="0"/>
                                  </p:iterate>
                                  <p:childTnLst>
                                    <p:set>
                                      <p:cBhvr>
                                        <p:cTn id="23" fill="hold"/>
                                        <p:tgtEl>
                                          <p:spTgt spid="334"/>
                                        </p:tgtEl>
                                        <p:attrNameLst>
                                          <p:attrName>style.visibility</p:attrName>
                                        </p:attrNameLst>
                                      </p:cBhvr>
                                      <p:to>
                                        <p:strVal val="visible"/>
                                      </p:to>
                                    </p:set>
                                    <p:animEffect filter="dissolve" transition="in">
                                      <p:cBhvr>
                                        <p:cTn id="24" dur="800"/>
                                        <p:tgtEl>
                                          <p:spTgt spid="334"/>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323"/>
                                        </p:tgtEl>
                                        <p:attrNameLst>
                                          <p:attrName>style.visibility</p:attrName>
                                        </p:attrNameLst>
                                      </p:cBhvr>
                                      <p:to>
                                        <p:strVal val="visible"/>
                                      </p:to>
                                    </p:set>
                                    <p:animEffect filter="dissolve" transition="in">
                                      <p:cBhvr>
                                        <p:cTn id="29" dur="800"/>
                                        <p:tgtEl>
                                          <p:spTgt spid="323"/>
                                        </p:tgtEl>
                                      </p:cBhvr>
                                    </p:animEffect>
                                  </p:childTnLst>
                                </p:cTn>
                              </p:par>
                            </p:childTnLst>
                          </p:cTn>
                        </p:par>
                        <p:par>
                          <p:cTn id="30" fill="hold">
                            <p:stCondLst>
                              <p:cond delay="800"/>
                            </p:stCondLst>
                            <p:childTnLst>
                              <p:par>
                                <p:cTn id="31" presetClass="entr" nodeType="afterEffect" presetSubtype="8" presetID="2" grpId="7" fill="hold">
                                  <p:stCondLst>
                                    <p:cond delay="0"/>
                                  </p:stCondLst>
                                  <p:iterate type="lt" backwards="0">
                                    <p:tmAbs val="0"/>
                                  </p:iterate>
                                  <p:childTnLst>
                                    <p:set>
                                      <p:cBhvr>
                                        <p:cTn id="32" fill="hold"/>
                                        <p:tgtEl>
                                          <p:spTgt spid="324"/>
                                        </p:tgtEl>
                                        <p:attrNameLst>
                                          <p:attrName>style.visibility</p:attrName>
                                        </p:attrNameLst>
                                      </p:cBhvr>
                                      <p:to>
                                        <p:strVal val="visible"/>
                                      </p:to>
                                    </p:set>
                                    <p:anim calcmode="lin" valueType="num">
                                      <p:cBhvr>
                                        <p:cTn id="33" dur="1000" fill="hold"/>
                                        <p:tgtEl>
                                          <p:spTgt spid="324"/>
                                        </p:tgtEl>
                                        <p:attrNameLst>
                                          <p:attrName>ppt_x</p:attrName>
                                        </p:attrNameLst>
                                      </p:cBhvr>
                                      <p:tavLst>
                                        <p:tav tm="0">
                                          <p:val>
                                            <p:strVal val="0-#ppt_w/2"/>
                                          </p:val>
                                        </p:tav>
                                        <p:tav tm="100000">
                                          <p:val>
                                            <p:strVal val="#ppt_x"/>
                                          </p:val>
                                        </p:tav>
                                      </p:tavLst>
                                    </p:anim>
                                    <p:anim calcmode="lin" valueType="num">
                                      <p:cBhvr>
                                        <p:cTn id="34" dur="1000" fill="hold"/>
                                        <p:tgtEl>
                                          <p:spTgt spid="324"/>
                                        </p:tgtEl>
                                        <p:attrNameLst>
                                          <p:attrName>ppt_y</p:attrName>
                                        </p:attrNameLst>
                                      </p:cBhvr>
                                      <p:tavLst>
                                        <p:tav tm="0">
                                          <p:val>
                                            <p:strVal val="#ppt_y"/>
                                          </p:val>
                                        </p:tav>
                                        <p:tav tm="100000">
                                          <p:val>
                                            <p:strVal val="#ppt_y"/>
                                          </p:val>
                                        </p:tav>
                                      </p:tavLst>
                                    </p:anim>
                                  </p:childTnLst>
                                </p:cTn>
                              </p:par>
                            </p:childTnLst>
                          </p:cTn>
                        </p:par>
                        <p:par>
                          <p:cTn id="35" fill="hold">
                            <p:stCondLst>
                              <p:cond delay="1800"/>
                            </p:stCondLst>
                            <p:childTnLst>
                              <p:par>
                                <p:cTn id="36" presetClass="entr" nodeType="afterEffect" presetID="9" grpId="8" fill="hold">
                                  <p:stCondLst>
                                    <p:cond delay="0"/>
                                  </p:stCondLst>
                                  <p:iterate type="el" backwards="0">
                                    <p:tmAbs val="0"/>
                                  </p:iterate>
                                  <p:childTnLst>
                                    <p:set>
                                      <p:cBhvr>
                                        <p:cTn id="37" fill="hold"/>
                                        <p:tgtEl>
                                          <p:spTgt spid="335"/>
                                        </p:tgtEl>
                                        <p:attrNameLst>
                                          <p:attrName>style.visibility</p:attrName>
                                        </p:attrNameLst>
                                      </p:cBhvr>
                                      <p:to>
                                        <p:strVal val="visible"/>
                                      </p:to>
                                    </p:set>
                                    <p:animEffect filter="dissolve" transition="in">
                                      <p:cBhvr>
                                        <p:cTn id="38" dur="800"/>
                                        <p:tgtEl>
                                          <p:spTgt spid="335"/>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ID="9" grpId="9" fill="hold">
                                  <p:stCondLst>
                                    <p:cond delay="0"/>
                                  </p:stCondLst>
                                  <p:iterate type="el" backwards="0">
                                    <p:tmAbs val="0"/>
                                  </p:iterate>
                                  <p:childTnLst>
                                    <p:set>
                                      <p:cBhvr>
                                        <p:cTn id="42" fill="hold"/>
                                        <p:tgtEl>
                                          <p:spTgt spid="325"/>
                                        </p:tgtEl>
                                        <p:attrNameLst>
                                          <p:attrName>style.visibility</p:attrName>
                                        </p:attrNameLst>
                                      </p:cBhvr>
                                      <p:to>
                                        <p:strVal val="visible"/>
                                      </p:to>
                                    </p:set>
                                    <p:animEffect filter="dissolve" transition="in">
                                      <p:cBhvr>
                                        <p:cTn id="43" dur="800"/>
                                        <p:tgtEl>
                                          <p:spTgt spid="325"/>
                                        </p:tgtEl>
                                      </p:cBhvr>
                                    </p:animEffect>
                                  </p:childTnLst>
                                </p:cTn>
                              </p:par>
                            </p:childTnLst>
                          </p:cTn>
                        </p:par>
                        <p:par>
                          <p:cTn id="44" fill="hold">
                            <p:stCondLst>
                              <p:cond delay="800"/>
                            </p:stCondLst>
                            <p:childTnLst>
                              <p:par>
                                <p:cTn id="45" presetClass="entr" nodeType="afterEffect" presetSubtype="8" presetID="2" grpId="10" fill="hold">
                                  <p:stCondLst>
                                    <p:cond delay="0"/>
                                  </p:stCondLst>
                                  <p:iterate type="lt" backwards="0">
                                    <p:tmAbs val="0"/>
                                  </p:iterate>
                                  <p:childTnLst>
                                    <p:set>
                                      <p:cBhvr>
                                        <p:cTn id="46" fill="hold"/>
                                        <p:tgtEl>
                                          <p:spTgt spid="326"/>
                                        </p:tgtEl>
                                        <p:attrNameLst>
                                          <p:attrName>style.visibility</p:attrName>
                                        </p:attrNameLst>
                                      </p:cBhvr>
                                      <p:to>
                                        <p:strVal val="visible"/>
                                      </p:to>
                                    </p:set>
                                    <p:anim calcmode="lin" valueType="num">
                                      <p:cBhvr>
                                        <p:cTn id="47" dur="1000" fill="hold"/>
                                        <p:tgtEl>
                                          <p:spTgt spid="326"/>
                                        </p:tgtEl>
                                        <p:attrNameLst>
                                          <p:attrName>ppt_x</p:attrName>
                                        </p:attrNameLst>
                                      </p:cBhvr>
                                      <p:tavLst>
                                        <p:tav tm="0">
                                          <p:val>
                                            <p:strVal val="0-#ppt_w/2"/>
                                          </p:val>
                                        </p:tav>
                                        <p:tav tm="100000">
                                          <p:val>
                                            <p:strVal val="#ppt_x"/>
                                          </p:val>
                                        </p:tav>
                                      </p:tavLst>
                                    </p:anim>
                                    <p:anim calcmode="lin" valueType="num">
                                      <p:cBhvr>
                                        <p:cTn id="48" dur="1000" fill="hold"/>
                                        <p:tgtEl>
                                          <p:spTgt spid="326"/>
                                        </p:tgtEl>
                                        <p:attrNameLst>
                                          <p:attrName>ppt_y</p:attrName>
                                        </p:attrNameLst>
                                      </p:cBhvr>
                                      <p:tavLst>
                                        <p:tav tm="0">
                                          <p:val>
                                            <p:strVal val="#ppt_y"/>
                                          </p:val>
                                        </p:tav>
                                        <p:tav tm="100000">
                                          <p:val>
                                            <p:strVal val="#ppt_y"/>
                                          </p:val>
                                        </p:tav>
                                      </p:tavLst>
                                    </p:anim>
                                  </p:childTnLst>
                                </p:cTn>
                              </p:par>
                            </p:childTnLst>
                          </p:cTn>
                        </p:par>
                        <p:par>
                          <p:cTn id="49" fill="hold">
                            <p:stCondLst>
                              <p:cond delay="1800"/>
                            </p:stCondLst>
                            <p:childTnLst>
                              <p:par>
                                <p:cTn id="50" presetClass="entr" nodeType="afterEffect" presetID="9" grpId="11" fill="hold">
                                  <p:stCondLst>
                                    <p:cond delay="0"/>
                                  </p:stCondLst>
                                  <p:iterate type="el" backwards="0">
                                    <p:tmAbs val="0"/>
                                  </p:iterate>
                                  <p:childTnLst>
                                    <p:set>
                                      <p:cBhvr>
                                        <p:cTn id="51" fill="hold"/>
                                        <p:tgtEl>
                                          <p:spTgt spid="333"/>
                                        </p:tgtEl>
                                        <p:attrNameLst>
                                          <p:attrName>style.visibility</p:attrName>
                                        </p:attrNameLst>
                                      </p:cBhvr>
                                      <p:to>
                                        <p:strVal val="visible"/>
                                      </p:to>
                                    </p:set>
                                    <p:animEffect filter="dissolve" transition="in">
                                      <p:cBhvr>
                                        <p:cTn id="52" dur="8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7"/>
      <p:bldP build="whole" bldLvl="1" animBg="1" rev="0" advAuto="0" spid="322" grpId="3"/>
      <p:bldP build="whole" bldLvl="1" animBg="1" rev="0" advAuto="0" spid="332" grpId="4"/>
      <p:bldP build="whole" bldLvl="1" animBg="1" rev="0" advAuto="0" spid="331" grpId="1"/>
      <p:bldP build="whole" bldLvl="1" animBg="1" rev="0" advAuto="0" spid="335" grpId="8"/>
      <p:bldP build="whole" bldLvl="1" animBg="1" rev="0" advAuto="0" spid="326" grpId="10"/>
      <p:bldP build="whole" bldLvl="1" animBg="1" rev="0" advAuto="0" spid="325" grpId="9"/>
      <p:bldP build="whole" bldLvl="1" animBg="1" rev="0" advAuto="0" spid="333" grpId="11"/>
      <p:bldP build="whole" bldLvl="1" animBg="1" rev="0" advAuto="0" spid="323" grpId="6"/>
      <p:bldP build="whole" bldLvl="1" animBg="1" rev="0" advAuto="0" spid="321" grpId="2"/>
      <p:bldP build="whole" bldLvl="1" animBg="1" rev="0" advAuto="0" spid="334"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337" name="Title 6"/>
          <p:cNvSpPr txBox="1"/>
          <p:nvPr>
            <p:ph type="title"/>
          </p:nvPr>
        </p:nvSpPr>
        <p:spPr>
          <a:xfrm>
            <a:off x="8163691" y="1119893"/>
            <a:ext cx="8056618" cy="1288881"/>
          </a:xfrm>
          <a:prstGeom prst="rect">
            <a:avLst/>
          </a:prstGeom>
        </p:spPr>
        <p:txBody>
          <a:bodyPr/>
          <a:lstStyle>
            <a:lvl1pPr algn="ctr">
              <a:defRPr sz="8000">
                <a:solidFill>
                  <a:srgbClr val="66C2FF"/>
                </a:solidFill>
              </a:defRPr>
            </a:lvl1pPr>
          </a:lstStyle>
          <a:p>
            <a:pPr/>
            <a:r>
              <a:t>General const types</a:t>
            </a:r>
          </a:p>
        </p:txBody>
      </p:sp>
      <p:pic>
        <p:nvPicPr>
          <p:cNvPr id="338"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341" name="Group"/>
          <p:cNvGrpSpPr/>
          <p:nvPr/>
        </p:nvGrpSpPr>
        <p:grpSpPr>
          <a:xfrm>
            <a:off x="1270000" y="4952310"/>
            <a:ext cx="4780282" cy="1151441"/>
            <a:chOff x="0" y="0"/>
            <a:chExt cx="4780281" cy="1151439"/>
          </a:xfrm>
        </p:grpSpPr>
        <p:sp>
          <p:nvSpPr>
            <p:cNvPr id="339"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40" name="Integer"/>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Integer</a:t>
              </a:r>
            </a:p>
          </p:txBody>
        </p:sp>
      </p:grpSp>
      <p:grpSp>
        <p:nvGrpSpPr>
          <p:cNvPr id="344" name="Group"/>
          <p:cNvGrpSpPr/>
          <p:nvPr/>
        </p:nvGrpSpPr>
        <p:grpSpPr>
          <a:xfrm>
            <a:off x="1270000" y="6457023"/>
            <a:ext cx="4780282" cy="1151440"/>
            <a:chOff x="0" y="0"/>
            <a:chExt cx="4780281" cy="1151439"/>
          </a:xfrm>
        </p:grpSpPr>
        <p:sp>
          <p:nvSpPr>
            <p:cNvPr id="342"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43" name="Floating-point"/>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Floating-point</a:t>
              </a:r>
            </a:p>
          </p:txBody>
        </p:sp>
      </p:grpSp>
      <p:grpSp>
        <p:nvGrpSpPr>
          <p:cNvPr id="347" name="Group"/>
          <p:cNvGrpSpPr/>
          <p:nvPr/>
        </p:nvGrpSpPr>
        <p:grpSpPr>
          <a:xfrm>
            <a:off x="1270000" y="3447597"/>
            <a:ext cx="4780282" cy="1151440"/>
            <a:chOff x="0" y="0"/>
            <a:chExt cx="4780281" cy="1151439"/>
          </a:xfrm>
        </p:grpSpPr>
        <p:sp>
          <p:nvSpPr>
            <p:cNvPr id="345"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46" name="Boolean"/>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Boolean</a:t>
              </a:r>
            </a:p>
          </p:txBody>
        </p:sp>
      </p:grpSp>
      <p:grpSp>
        <p:nvGrpSpPr>
          <p:cNvPr id="350" name="Group"/>
          <p:cNvGrpSpPr/>
          <p:nvPr/>
        </p:nvGrpSpPr>
        <p:grpSpPr>
          <a:xfrm>
            <a:off x="1270000" y="7961737"/>
            <a:ext cx="4780282" cy="1151440"/>
            <a:chOff x="0" y="0"/>
            <a:chExt cx="4780281" cy="1151439"/>
          </a:xfrm>
        </p:grpSpPr>
        <p:sp>
          <p:nvSpPr>
            <p:cNvPr id="348"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49" name="Complex"/>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a:t>
              </a:r>
            </a:p>
          </p:txBody>
        </p:sp>
      </p:grpSp>
      <p:grpSp>
        <p:nvGrpSpPr>
          <p:cNvPr id="353" name="Group"/>
          <p:cNvGrpSpPr/>
          <p:nvPr/>
        </p:nvGrpSpPr>
        <p:grpSpPr>
          <a:xfrm>
            <a:off x="1270000" y="9466450"/>
            <a:ext cx="4780282" cy="1151440"/>
            <a:chOff x="0" y="0"/>
            <a:chExt cx="4780281" cy="1151439"/>
          </a:xfrm>
        </p:grpSpPr>
        <p:sp>
          <p:nvSpPr>
            <p:cNvPr id="351"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52" name="String"/>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String</a:t>
              </a:r>
            </a:p>
          </p:txBody>
        </p:sp>
      </p:grpSp>
      <p:grpSp>
        <p:nvGrpSpPr>
          <p:cNvPr id="356" name="Group"/>
          <p:cNvGrpSpPr/>
          <p:nvPr/>
        </p:nvGrpSpPr>
        <p:grpSpPr>
          <a:xfrm>
            <a:off x="1270000" y="10971162"/>
            <a:ext cx="4780282" cy="1151441"/>
            <a:chOff x="0" y="0"/>
            <a:chExt cx="4780281" cy="1151439"/>
          </a:xfrm>
        </p:grpSpPr>
        <p:sp>
          <p:nvSpPr>
            <p:cNvPr id="354"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55" name="Custom Type"/>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Custom Type</a:t>
              </a:r>
            </a:p>
          </p:txBody>
        </p:sp>
      </p:grpSp>
      <p:sp>
        <p:nvSpPr>
          <p:cNvPr id="357" name="Untyped"/>
          <p:cNvSpPr/>
          <p:nvPr/>
        </p:nvSpPr>
        <p:spPr>
          <a:xfrm rot="16200000">
            <a:off x="3354118" y="6507195"/>
            <a:ext cx="7124162" cy="1051098"/>
          </a:xfrm>
          <a:prstGeom prst="rect">
            <a:avLst/>
          </a:prstGeom>
          <a:solidFill>
            <a:schemeClr val="accent4">
              <a:hueOff val="-667846"/>
              <a:satOff val="2144"/>
              <a:lumOff val="-598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lnSpc>
                <a:spcPct val="80000"/>
              </a:lnSpc>
              <a:spcBef>
                <a:spcPts val="0"/>
              </a:spcBef>
              <a:defRPr cap="all" sz="5900">
                <a:solidFill>
                  <a:srgbClr val="FFFFFF"/>
                </a:solidFill>
                <a:latin typeface="+mn-lt"/>
                <a:ea typeface="+mn-ea"/>
                <a:cs typeface="+mn-cs"/>
                <a:sym typeface="DIN Condensed"/>
              </a:defRPr>
            </a:lvl1pPr>
          </a:lstStyle>
          <a:p>
            <a:pPr/>
            <a:r>
              <a:t>Untyped</a:t>
            </a:r>
          </a:p>
        </p:txBody>
      </p:sp>
      <p:sp>
        <p:nvSpPr>
          <p:cNvPr id="358" name="Typed"/>
          <p:cNvSpPr/>
          <p:nvPr/>
        </p:nvSpPr>
        <p:spPr>
          <a:xfrm rot="16200000">
            <a:off x="3993228" y="7259551"/>
            <a:ext cx="8628875" cy="1051098"/>
          </a:xfrm>
          <a:prstGeom prst="rect">
            <a:avLst/>
          </a:prstGeom>
          <a:solidFill>
            <a:schemeClr val="accent4">
              <a:hueOff val="-1395324"/>
              <a:satOff val="-3373"/>
              <a:lumOff val="-9849"/>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lgn="ctr">
              <a:lnSpc>
                <a:spcPct val="80000"/>
              </a:lnSpc>
              <a:spcBef>
                <a:spcPts val="0"/>
              </a:spcBef>
              <a:defRPr cap="all" sz="5900">
                <a:solidFill>
                  <a:srgbClr val="FFFFFF"/>
                </a:solidFill>
                <a:latin typeface="+mn-lt"/>
                <a:ea typeface="+mn-ea"/>
                <a:cs typeface="+mn-cs"/>
                <a:sym typeface="DIN Condensed"/>
              </a:defRPr>
            </a:lvl1pPr>
          </a:lstStyle>
          <a:p>
            <a:pPr/>
            <a:r>
              <a:t>Typed</a:t>
            </a:r>
          </a:p>
        </p:txBody>
      </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347"/>
                                        </p:tgtEl>
                                        <p:attrNameLst>
                                          <p:attrName>style.visibility</p:attrName>
                                        </p:attrNameLst>
                                      </p:cBhvr>
                                      <p:to>
                                        <p:strVal val="visible"/>
                                      </p:to>
                                    </p:set>
                                    <p:anim calcmode="lin" valueType="num">
                                      <p:cBhvr>
                                        <p:cTn id="7" dur="200" fill="hold"/>
                                        <p:tgtEl>
                                          <p:spTgt spid="347"/>
                                        </p:tgtEl>
                                        <p:attrNameLst>
                                          <p:attrName>ppt_x</p:attrName>
                                        </p:attrNameLst>
                                      </p:cBhvr>
                                      <p:tavLst>
                                        <p:tav tm="0">
                                          <p:val>
                                            <p:strVal val="0-#ppt_w/2"/>
                                          </p:val>
                                        </p:tav>
                                        <p:tav tm="100000">
                                          <p:val>
                                            <p:strVal val="#ppt_x"/>
                                          </p:val>
                                        </p:tav>
                                      </p:tavLst>
                                    </p:anim>
                                    <p:anim calcmode="lin" valueType="num">
                                      <p:cBhvr>
                                        <p:cTn id="8" dur="200" fill="hold"/>
                                        <p:tgtEl>
                                          <p:spTgt spid="347"/>
                                        </p:tgtEl>
                                        <p:attrNameLst>
                                          <p:attrName>ppt_y</p:attrName>
                                        </p:attrNameLst>
                                      </p:cBhvr>
                                      <p:tavLst>
                                        <p:tav tm="0">
                                          <p:val>
                                            <p:strVal val="#ppt_y"/>
                                          </p:val>
                                        </p:tav>
                                        <p:tav tm="100000">
                                          <p:val>
                                            <p:strVal val="#ppt_y"/>
                                          </p:val>
                                        </p:tav>
                                      </p:tavLst>
                                    </p:anim>
                                  </p:childTnLst>
                                </p:cTn>
                              </p:par>
                            </p:childTnLst>
                          </p:cTn>
                        </p:par>
                        <p:par>
                          <p:cTn id="9" fill="hold">
                            <p:stCondLst>
                              <p:cond delay="200"/>
                            </p:stCondLst>
                            <p:childTnLst>
                              <p:par>
                                <p:cTn id="10" presetClass="entr" nodeType="afterEffect" presetSubtype="8" presetID="2" grpId="2" fill="hold">
                                  <p:stCondLst>
                                    <p:cond delay="0"/>
                                  </p:stCondLst>
                                  <p:iterate type="el" backwards="0">
                                    <p:tmAbs val="0"/>
                                  </p:iterate>
                                  <p:childTnLst>
                                    <p:set>
                                      <p:cBhvr>
                                        <p:cTn id="11" fill="hold"/>
                                        <p:tgtEl>
                                          <p:spTgt spid="341"/>
                                        </p:tgtEl>
                                        <p:attrNameLst>
                                          <p:attrName>style.visibility</p:attrName>
                                        </p:attrNameLst>
                                      </p:cBhvr>
                                      <p:to>
                                        <p:strVal val="visible"/>
                                      </p:to>
                                    </p:set>
                                    <p:anim calcmode="lin" valueType="num">
                                      <p:cBhvr>
                                        <p:cTn id="12" dur="200" fill="hold"/>
                                        <p:tgtEl>
                                          <p:spTgt spid="341"/>
                                        </p:tgtEl>
                                        <p:attrNameLst>
                                          <p:attrName>ppt_x</p:attrName>
                                        </p:attrNameLst>
                                      </p:cBhvr>
                                      <p:tavLst>
                                        <p:tav tm="0">
                                          <p:val>
                                            <p:strVal val="0-#ppt_w/2"/>
                                          </p:val>
                                        </p:tav>
                                        <p:tav tm="100000">
                                          <p:val>
                                            <p:strVal val="#ppt_x"/>
                                          </p:val>
                                        </p:tav>
                                      </p:tavLst>
                                    </p:anim>
                                    <p:anim calcmode="lin" valueType="num">
                                      <p:cBhvr>
                                        <p:cTn id="13" dur="200" fill="hold"/>
                                        <p:tgtEl>
                                          <p:spTgt spid="341"/>
                                        </p:tgtEl>
                                        <p:attrNameLst>
                                          <p:attrName>ppt_y</p:attrName>
                                        </p:attrNameLst>
                                      </p:cBhvr>
                                      <p:tavLst>
                                        <p:tav tm="0">
                                          <p:val>
                                            <p:strVal val="#ppt_y"/>
                                          </p:val>
                                        </p:tav>
                                        <p:tav tm="100000">
                                          <p:val>
                                            <p:strVal val="#ppt_y"/>
                                          </p:val>
                                        </p:tav>
                                      </p:tavLst>
                                    </p:anim>
                                  </p:childTnLst>
                                </p:cTn>
                              </p:par>
                            </p:childTnLst>
                          </p:cTn>
                        </p:par>
                        <p:par>
                          <p:cTn id="14" fill="hold">
                            <p:stCondLst>
                              <p:cond delay="400"/>
                            </p:stCondLst>
                            <p:childTnLst>
                              <p:par>
                                <p:cTn id="15" presetClass="entr" nodeType="afterEffect" presetSubtype="8" presetID="2" grpId="3" fill="hold">
                                  <p:stCondLst>
                                    <p:cond delay="0"/>
                                  </p:stCondLst>
                                  <p:iterate type="el" backwards="0">
                                    <p:tmAbs val="0"/>
                                  </p:iterate>
                                  <p:childTnLst>
                                    <p:set>
                                      <p:cBhvr>
                                        <p:cTn id="16" fill="hold"/>
                                        <p:tgtEl>
                                          <p:spTgt spid="344"/>
                                        </p:tgtEl>
                                        <p:attrNameLst>
                                          <p:attrName>style.visibility</p:attrName>
                                        </p:attrNameLst>
                                      </p:cBhvr>
                                      <p:to>
                                        <p:strVal val="visible"/>
                                      </p:to>
                                    </p:set>
                                    <p:anim calcmode="lin" valueType="num">
                                      <p:cBhvr>
                                        <p:cTn id="17" dur="200" fill="hold"/>
                                        <p:tgtEl>
                                          <p:spTgt spid="344"/>
                                        </p:tgtEl>
                                        <p:attrNameLst>
                                          <p:attrName>ppt_x</p:attrName>
                                        </p:attrNameLst>
                                      </p:cBhvr>
                                      <p:tavLst>
                                        <p:tav tm="0">
                                          <p:val>
                                            <p:strVal val="0-#ppt_w/2"/>
                                          </p:val>
                                        </p:tav>
                                        <p:tav tm="100000">
                                          <p:val>
                                            <p:strVal val="#ppt_x"/>
                                          </p:val>
                                        </p:tav>
                                      </p:tavLst>
                                    </p:anim>
                                    <p:anim calcmode="lin" valueType="num">
                                      <p:cBhvr>
                                        <p:cTn id="18" dur="200" fill="hold"/>
                                        <p:tgtEl>
                                          <p:spTgt spid="344"/>
                                        </p:tgtEl>
                                        <p:attrNameLst>
                                          <p:attrName>ppt_y</p:attrName>
                                        </p:attrNameLst>
                                      </p:cBhvr>
                                      <p:tavLst>
                                        <p:tav tm="0">
                                          <p:val>
                                            <p:strVal val="#ppt_y"/>
                                          </p:val>
                                        </p:tav>
                                        <p:tav tm="100000">
                                          <p:val>
                                            <p:strVal val="#ppt_y"/>
                                          </p:val>
                                        </p:tav>
                                      </p:tavLst>
                                    </p:anim>
                                  </p:childTnLst>
                                </p:cTn>
                              </p:par>
                            </p:childTnLst>
                          </p:cTn>
                        </p:par>
                        <p:par>
                          <p:cTn id="19" fill="hold">
                            <p:stCondLst>
                              <p:cond delay="600"/>
                            </p:stCondLst>
                            <p:childTnLst>
                              <p:par>
                                <p:cTn id="20" presetClass="entr" nodeType="afterEffect" presetSubtype="8" presetID="2" grpId="4" fill="hold">
                                  <p:stCondLst>
                                    <p:cond delay="0"/>
                                  </p:stCondLst>
                                  <p:iterate type="el" backwards="0">
                                    <p:tmAbs val="0"/>
                                  </p:iterate>
                                  <p:childTnLst>
                                    <p:set>
                                      <p:cBhvr>
                                        <p:cTn id="21" fill="hold"/>
                                        <p:tgtEl>
                                          <p:spTgt spid="350"/>
                                        </p:tgtEl>
                                        <p:attrNameLst>
                                          <p:attrName>style.visibility</p:attrName>
                                        </p:attrNameLst>
                                      </p:cBhvr>
                                      <p:to>
                                        <p:strVal val="visible"/>
                                      </p:to>
                                    </p:set>
                                    <p:anim calcmode="lin" valueType="num">
                                      <p:cBhvr>
                                        <p:cTn id="22" dur="200" fill="hold"/>
                                        <p:tgtEl>
                                          <p:spTgt spid="350"/>
                                        </p:tgtEl>
                                        <p:attrNameLst>
                                          <p:attrName>ppt_x</p:attrName>
                                        </p:attrNameLst>
                                      </p:cBhvr>
                                      <p:tavLst>
                                        <p:tav tm="0">
                                          <p:val>
                                            <p:strVal val="0-#ppt_w/2"/>
                                          </p:val>
                                        </p:tav>
                                        <p:tav tm="100000">
                                          <p:val>
                                            <p:strVal val="#ppt_x"/>
                                          </p:val>
                                        </p:tav>
                                      </p:tavLst>
                                    </p:anim>
                                    <p:anim calcmode="lin" valueType="num">
                                      <p:cBhvr>
                                        <p:cTn id="23" dur="200" fill="hold"/>
                                        <p:tgtEl>
                                          <p:spTgt spid="350"/>
                                        </p:tgtEl>
                                        <p:attrNameLst>
                                          <p:attrName>ppt_y</p:attrName>
                                        </p:attrNameLst>
                                      </p:cBhvr>
                                      <p:tavLst>
                                        <p:tav tm="0">
                                          <p:val>
                                            <p:strVal val="#ppt_y"/>
                                          </p:val>
                                        </p:tav>
                                        <p:tav tm="100000">
                                          <p:val>
                                            <p:strVal val="#ppt_y"/>
                                          </p:val>
                                        </p:tav>
                                      </p:tavLst>
                                    </p:anim>
                                  </p:childTnLst>
                                </p:cTn>
                              </p:par>
                            </p:childTnLst>
                          </p:cTn>
                        </p:par>
                        <p:par>
                          <p:cTn id="24" fill="hold">
                            <p:stCondLst>
                              <p:cond delay="800"/>
                            </p:stCondLst>
                            <p:childTnLst>
                              <p:par>
                                <p:cTn id="25" presetClass="entr" nodeType="afterEffect" presetSubtype="8" presetID="2" grpId="5" fill="hold">
                                  <p:stCondLst>
                                    <p:cond delay="0"/>
                                  </p:stCondLst>
                                  <p:iterate type="el" backwards="0">
                                    <p:tmAbs val="0"/>
                                  </p:iterate>
                                  <p:childTnLst>
                                    <p:set>
                                      <p:cBhvr>
                                        <p:cTn id="26" fill="hold"/>
                                        <p:tgtEl>
                                          <p:spTgt spid="353"/>
                                        </p:tgtEl>
                                        <p:attrNameLst>
                                          <p:attrName>style.visibility</p:attrName>
                                        </p:attrNameLst>
                                      </p:cBhvr>
                                      <p:to>
                                        <p:strVal val="visible"/>
                                      </p:to>
                                    </p:set>
                                    <p:anim calcmode="lin" valueType="num">
                                      <p:cBhvr>
                                        <p:cTn id="27" dur="200" fill="hold"/>
                                        <p:tgtEl>
                                          <p:spTgt spid="353"/>
                                        </p:tgtEl>
                                        <p:attrNameLst>
                                          <p:attrName>ppt_x</p:attrName>
                                        </p:attrNameLst>
                                      </p:cBhvr>
                                      <p:tavLst>
                                        <p:tav tm="0">
                                          <p:val>
                                            <p:strVal val="0-#ppt_w/2"/>
                                          </p:val>
                                        </p:tav>
                                        <p:tav tm="100000">
                                          <p:val>
                                            <p:strVal val="#ppt_x"/>
                                          </p:val>
                                        </p:tav>
                                      </p:tavLst>
                                    </p:anim>
                                    <p:anim calcmode="lin" valueType="num">
                                      <p:cBhvr>
                                        <p:cTn id="28" dur="200" fill="hold"/>
                                        <p:tgtEl>
                                          <p:spTgt spid="353"/>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Class="entr" nodeType="afterEffect" presetSubtype="8" presetID="2" grpId="6" fill="hold">
                                  <p:stCondLst>
                                    <p:cond delay="0"/>
                                  </p:stCondLst>
                                  <p:iterate type="el" backwards="0">
                                    <p:tmAbs val="0"/>
                                  </p:iterate>
                                  <p:childTnLst>
                                    <p:set>
                                      <p:cBhvr>
                                        <p:cTn id="31" fill="hold"/>
                                        <p:tgtEl>
                                          <p:spTgt spid="356"/>
                                        </p:tgtEl>
                                        <p:attrNameLst>
                                          <p:attrName>style.visibility</p:attrName>
                                        </p:attrNameLst>
                                      </p:cBhvr>
                                      <p:to>
                                        <p:strVal val="visible"/>
                                      </p:to>
                                    </p:set>
                                    <p:anim calcmode="lin" valueType="num">
                                      <p:cBhvr>
                                        <p:cTn id="32" dur="200" fill="hold"/>
                                        <p:tgtEl>
                                          <p:spTgt spid="356"/>
                                        </p:tgtEl>
                                        <p:attrNameLst>
                                          <p:attrName>ppt_x</p:attrName>
                                        </p:attrNameLst>
                                      </p:cBhvr>
                                      <p:tavLst>
                                        <p:tav tm="0">
                                          <p:val>
                                            <p:strVal val="0-#ppt_w/2"/>
                                          </p:val>
                                        </p:tav>
                                        <p:tav tm="100000">
                                          <p:val>
                                            <p:strVal val="#ppt_x"/>
                                          </p:val>
                                        </p:tav>
                                      </p:tavLst>
                                    </p:anim>
                                    <p:anim calcmode="lin" valueType="num">
                                      <p:cBhvr>
                                        <p:cTn id="33" dur="200" fill="hold"/>
                                        <p:tgtEl>
                                          <p:spTgt spid="356"/>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Class="entr" nodeType="afterEffect" presetSubtype="1" presetID="22" grpId="7" fill="hold">
                                  <p:stCondLst>
                                    <p:cond delay="0"/>
                                  </p:stCondLst>
                                  <p:iterate type="el" backwards="0">
                                    <p:tmAbs val="0"/>
                                  </p:iterate>
                                  <p:childTnLst>
                                    <p:set>
                                      <p:cBhvr>
                                        <p:cTn id="36" fill="hold"/>
                                        <p:tgtEl>
                                          <p:spTgt spid="357"/>
                                        </p:tgtEl>
                                        <p:attrNameLst>
                                          <p:attrName>style.visibility</p:attrName>
                                        </p:attrNameLst>
                                      </p:cBhvr>
                                      <p:to>
                                        <p:strVal val="visible"/>
                                      </p:to>
                                    </p:set>
                                    <p:animEffect filter="wipe(up)" transition="in">
                                      <p:cBhvr>
                                        <p:cTn id="37" dur="500"/>
                                        <p:tgtEl>
                                          <p:spTgt spid="357"/>
                                        </p:tgtEl>
                                      </p:cBhvr>
                                    </p:animEffect>
                                  </p:childTnLst>
                                </p:cTn>
                              </p:par>
                            </p:childTnLst>
                          </p:cTn>
                        </p:par>
                        <p:par>
                          <p:cTn id="38" fill="hold">
                            <p:stCondLst>
                              <p:cond delay="1700"/>
                            </p:stCondLst>
                            <p:childTnLst>
                              <p:par>
                                <p:cTn id="39" presetClass="entr" nodeType="afterEffect" presetSubtype="1" presetID="22" grpId="8" fill="hold">
                                  <p:stCondLst>
                                    <p:cond delay="0"/>
                                  </p:stCondLst>
                                  <p:iterate type="el" backwards="0">
                                    <p:tmAbs val="0"/>
                                  </p:iterate>
                                  <p:childTnLst>
                                    <p:set>
                                      <p:cBhvr>
                                        <p:cTn id="40" fill="hold"/>
                                        <p:tgtEl>
                                          <p:spTgt spid="358"/>
                                        </p:tgtEl>
                                        <p:attrNameLst>
                                          <p:attrName>style.visibility</p:attrName>
                                        </p:attrNameLst>
                                      </p:cBhvr>
                                      <p:to>
                                        <p:strVal val="visible"/>
                                      </p:to>
                                    </p:set>
                                    <p:animEffect filter="wipe(up)" transition="in">
                                      <p:cBhvr>
                                        <p:cTn id="41"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2"/>
      <p:bldP build="whole" bldLvl="1" animBg="1" rev="0" advAuto="0" spid="358" grpId="8"/>
      <p:bldP build="whole" bldLvl="1" animBg="1" rev="0" advAuto="0" spid="350" grpId="4"/>
      <p:bldP build="whole" bldLvl="1" animBg="1" rev="0" advAuto="0" spid="347" grpId="1"/>
      <p:bldP build="whole" bldLvl="1" animBg="1" rev="0" advAuto="0" spid="356" grpId="6"/>
      <p:bldP build="whole" bldLvl="1" animBg="1" rev="0" advAuto="0" spid="344" grpId="3"/>
      <p:bldP build="whole" bldLvl="1" animBg="1" rev="0" advAuto="0" spid="357" grpId="7"/>
      <p:bldP build="whole" bldLvl="1" animBg="1" rev="0" advAuto="0" spid="353" grpId="5"/>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2833"/>
        </a:solidFill>
      </p:bgPr>
    </p:bg>
    <p:spTree>
      <p:nvGrpSpPr>
        <p:cNvPr id="1" name=""/>
        <p:cNvGrpSpPr/>
        <p:nvPr/>
      </p:nvGrpSpPr>
      <p:grpSpPr>
        <a:xfrm>
          <a:off x="0" y="0"/>
          <a:ext cx="0" cy="0"/>
          <a:chOff x="0" y="0"/>
          <a:chExt cx="0" cy="0"/>
        </a:xfrm>
      </p:grpSpPr>
      <p:sp>
        <p:nvSpPr>
          <p:cNvPr id="360" name="Title 6"/>
          <p:cNvSpPr txBox="1"/>
          <p:nvPr>
            <p:ph type="title"/>
          </p:nvPr>
        </p:nvSpPr>
        <p:spPr>
          <a:xfrm>
            <a:off x="8297526" y="1119893"/>
            <a:ext cx="7788948" cy="1288881"/>
          </a:xfrm>
          <a:prstGeom prst="rect">
            <a:avLst/>
          </a:prstGeom>
        </p:spPr>
        <p:txBody>
          <a:bodyPr/>
          <a:lstStyle>
            <a:lvl1pPr algn="ctr">
              <a:defRPr sz="8000">
                <a:solidFill>
                  <a:srgbClr val="66C2FF"/>
                </a:solidFill>
              </a:defRPr>
            </a:lvl1pPr>
          </a:lstStyle>
          <a:p>
            <a:pPr/>
            <a:r>
              <a:t>Specific Const types</a:t>
            </a:r>
          </a:p>
        </p:txBody>
      </p:sp>
      <p:pic>
        <p:nvPicPr>
          <p:cNvPr id="361" name="cubes.png" descr="cubes.png"/>
          <p:cNvPicPr>
            <a:picLocks noChangeAspect="1"/>
          </p:cNvPicPr>
          <p:nvPr/>
        </p:nvPicPr>
        <p:blipFill>
          <a:blip r:embed="rId2">
            <a:extLst/>
          </a:blip>
          <a:stretch>
            <a:fillRect/>
          </a:stretch>
        </p:blipFill>
        <p:spPr>
          <a:xfrm>
            <a:off x="20320000" y="3175000"/>
            <a:ext cx="1905000" cy="1905000"/>
          </a:xfrm>
          <a:prstGeom prst="rect">
            <a:avLst/>
          </a:prstGeom>
          <a:ln w="12700">
            <a:miter lim="400000"/>
          </a:ln>
        </p:spPr>
      </p:pic>
      <p:grpSp>
        <p:nvGrpSpPr>
          <p:cNvPr id="364" name="Group"/>
          <p:cNvGrpSpPr/>
          <p:nvPr/>
        </p:nvGrpSpPr>
        <p:grpSpPr>
          <a:xfrm>
            <a:off x="1121578" y="4538381"/>
            <a:ext cx="3538883" cy="1151440"/>
            <a:chOff x="0" y="0"/>
            <a:chExt cx="3538882" cy="1151439"/>
          </a:xfrm>
        </p:grpSpPr>
        <p:sp>
          <p:nvSpPr>
            <p:cNvPr id="362"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63" name="int"/>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a:t>
              </a:r>
            </a:p>
          </p:txBody>
        </p:sp>
      </p:grpSp>
      <p:grpSp>
        <p:nvGrpSpPr>
          <p:cNvPr id="367" name="Group"/>
          <p:cNvGrpSpPr/>
          <p:nvPr/>
        </p:nvGrpSpPr>
        <p:grpSpPr>
          <a:xfrm>
            <a:off x="1121578" y="8653181"/>
            <a:ext cx="3538883" cy="1151441"/>
            <a:chOff x="0" y="0"/>
            <a:chExt cx="3538882" cy="1151439"/>
          </a:xfrm>
        </p:grpSpPr>
        <p:sp>
          <p:nvSpPr>
            <p:cNvPr id="365"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66" name="int32/rune"/>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int32/rune</a:t>
              </a:r>
            </a:p>
          </p:txBody>
        </p:sp>
      </p:grpSp>
      <p:grpSp>
        <p:nvGrpSpPr>
          <p:cNvPr id="370" name="Group"/>
          <p:cNvGrpSpPr/>
          <p:nvPr/>
        </p:nvGrpSpPr>
        <p:grpSpPr>
          <a:xfrm>
            <a:off x="1121578" y="10022706"/>
            <a:ext cx="3538883" cy="1151440"/>
            <a:chOff x="0" y="0"/>
            <a:chExt cx="3538882" cy="1151439"/>
          </a:xfrm>
        </p:grpSpPr>
        <p:sp>
          <p:nvSpPr>
            <p:cNvPr id="368"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69" name="int64"/>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int64</a:t>
              </a:r>
            </a:p>
          </p:txBody>
        </p:sp>
      </p:grpSp>
      <p:grpSp>
        <p:nvGrpSpPr>
          <p:cNvPr id="373" name="Group"/>
          <p:cNvGrpSpPr/>
          <p:nvPr/>
        </p:nvGrpSpPr>
        <p:grpSpPr>
          <a:xfrm>
            <a:off x="1121578" y="5909981"/>
            <a:ext cx="3538883" cy="1151441"/>
            <a:chOff x="0" y="0"/>
            <a:chExt cx="3538882" cy="1151439"/>
          </a:xfrm>
        </p:grpSpPr>
        <p:sp>
          <p:nvSpPr>
            <p:cNvPr id="371"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72" name="int8"/>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int8</a:t>
              </a:r>
            </a:p>
          </p:txBody>
        </p:sp>
      </p:grpSp>
      <p:grpSp>
        <p:nvGrpSpPr>
          <p:cNvPr id="376" name="Group"/>
          <p:cNvGrpSpPr/>
          <p:nvPr/>
        </p:nvGrpSpPr>
        <p:grpSpPr>
          <a:xfrm>
            <a:off x="1121578" y="7281581"/>
            <a:ext cx="3538883" cy="1151441"/>
            <a:chOff x="0" y="0"/>
            <a:chExt cx="3538882" cy="1151439"/>
          </a:xfrm>
        </p:grpSpPr>
        <p:sp>
          <p:nvSpPr>
            <p:cNvPr id="374"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75" name="int16"/>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int16</a:t>
              </a:r>
            </a:p>
          </p:txBody>
        </p:sp>
      </p:grpSp>
      <p:grpSp>
        <p:nvGrpSpPr>
          <p:cNvPr id="379" name="Group"/>
          <p:cNvGrpSpPr/>
          <p:nvPr/>
        </p:nvGrpSpPr>
        <p:grpSpPr>
          <a:xfrm>
            <a:off x="4908210" y="3165743"/>
            <a:ext cx="3538883" cy="1151440"/>
            <a:chOff x="0" y="0"/>
            <a:chExt cx="3538882" cy="1151439"/>
          </a:xfrm>
        </p:grpSpPr>
        <p:sp>
          <p:nvSpPr>
            <p:cNvPr id="377"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78" name="uint"/>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a:t>
              </a:r>
            </a:p>
          </p:txBody>
        </p:sp>
      </p:grpSp>
      <p:grpSp>
        <p:nvGrpSpPr>
          <p:cNvPr id="382" name="Group"/>
          <p:cNvGrpSpPr/>
          <p:nvPr/>
        </p:nvGrpSpPr>
        <p:grpSpPr>
          <a:xfrm>
            <a:off x="4908210" y="7280543"/>
            <a:ext cx="3538883" cy="1151441"/>
            <a:chOff x="0" y="0"/>
            <a:chExt cx="3538882" cy="1151439"/>
          </a:xfrm>
        </p:grpSpPr>
        <p:sp>
          <p:nvSpPr>
            <p:cNvPr id="380"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81" name="uint32"/>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uint32</a:t>
              </a:r>
            </a:p>
          </p:txBody>
        </p:sp>
      </p:grpSp>
      <p:grpSp>
        <p:nvGrpSpPr>
          <p:cNvPr id="385" name="Group"/>
          <p:cNvGrpSpPr/>
          <p:nvPr/>
        </p:nvGrpSpPr>
        <p:grpSpPr>
          <a:xfrm>
            <a:off x="4908210" y="8650068"/>
            <a:ext cx="3538883" cy="1151440"/>
            <a:chOff x="0" y="0"/>
            <a:chExt cx="3538882" cy="1151439"/>
          </a:xfrm>
        </p:grpSpPr>
        <p:sp>
          <p:nvSpPr>
            <p:cNvPr id="383"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84" name="uint64"/>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uint64</a:t>
              </a:r>
            </a:p>
          </p:txBody>
        </p:sp>
      </p:grpSp>
      <p:grpSp>
        <p:nvGrpSpPr>
          <p:cNvPr id="388" name="Group"/>
          <p:cNvGrpSpPr/>
          <p:nvPr/>
        </p:nvGrpSpPr>
        <p:grpSpPr>
          <a:xfrm>
            <a:off x="4908210" y="4537343"/>
            <a:ext cx="3538883" cy="1151440"/>
            <a:chOff x="0" y="0"/>
            <a:chExt cx="3538882" cy="1151439"/>
          </a:xfrm>
        </p:grpSpPr>
        <p:sp>
          <p:nvSpPr>
            <p:cNvPr id="386"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87" name="uint8/byte"/>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uint8/byte</a:t>
              </a:r>
            </a:p>
          </p:txBody>
        </p:sp>
      </p:grpSp>
      <p:grpSp>
        <p:nvGrpSpPr>
          <p:cNvPr id="391" name="Group"/>
          <p:cNvGrpSpPr/>
          <p:nvPr/>
        </p:nvGrpSpPr>
        <p:grpSpPr>
          <a:xfrm>
            <a:off x="4908210" y="5908943"/>
            <a:ext cx="3538883" cy="1151441"/>
            <a:chOff x="0" y="0"/>
            <a:chExt cx="3538882" cy="1151439"/>
          </a:xfrm>
        </p:grpSpPr>
        <p:sp>
          <p:nvSpPr>
            <p:cNvPr id="389"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90" name="uint16"/>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uint16</a:t>
              </a:r>
            </a:p>
          </p:txBody>
        </p:sp>
      </p:grpSp>
      <p:grpSp>
        <p:nvGrpSpPr>
          <p:cNvPr id="394" name="Group"/>
          <p:cNvGrpSpPr/>
          <p:nvPr/>
        </p:nvGrpSpPr>
        <p:grpSpPr>
          <a:xfrm>
            <a:off x="8694842" y="3165743"/>
            <a:ext cx="3538883" cy="1151440"/>
            <a:chOff x="0" y="0"/>
            <a:chExt cx="3538882" cy="1151439"/>
          </a:xfrm>
        </p:grpSpPr>
        <p:sp>
          <p:nvSpPr>
            <p:cNvPr id="392"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93" name="float32"/>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float32</a:t>
              </a:r>
            </a:p>
          </p:txBody>
        </p:sp>
      </p:grpSp>
      <p:grpSp>
        <p:nvGrpSpPr>
          <p:cNvPr id="397" name="Group"/>
          <p:cNvGrpSpPr/>
          <p:nvPr/>
        </p:nvGrpSpPr>
        <p:grpSpPr>
          <a:xfrm>
            <a:off x="8694842" y="7280543"/>
            <a:ext cx="3538883" cy="1151441"/>
            <a:chOff x="0" y="0"/>
            <a:chExt cx="3538882" cy="1151439"/>
          </a:xfrm>
        </p:grpSpPr>
        <p:sp>
          <p:nvSpPr>
            <p:cNvPr id="395"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96" name="complex128"/>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complex128</a:t>
              </a:r>
            </a:p>
          </p:txBody>
        </p:sp>
      </p:grpSp>
      <p:grpSp>
        <p:nvGrpSpPr>
          <p:cNvPr id="400" name="Group"/>
          <p:cNvGrpSpPr/>
          <p:nvPr/>
        </p:nvGrpSpPr>
        <p:grpSpPr>
          <a:xfrm>
            <a:off x="8694842" y="4537343"/>
            <a:ext cx="3538883" cy="1151440"/>
            <a:chOff x="0" y="0"/>
            <a:chExt cx="3538882" cy="1151439"/>
          </a:xfrm>
        </p:grpSpPr>
        <p:sp>
          <p:nvSpPr>
            <p:cNvPr id="398"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399" name="float64"/>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float64</a:t>
              </a:r>
            </a:p>
          </p:txBody>
        </p:sp>
      </p:grpSp>
      <p:grpSp>
        <p:nvGrpSpPr>
          <p:cNvPr id="403" name="Group"/>
          <p:cNvGrpSpPr/>
          <p:nvPr/>
        </p:nvGrpSpPr>
        <p:grpSpPr>
          <a:xfrm>
            <a:off x="8694842" y="5908943"/>
            <a:ext cx="3538883" cy="1151441"/>
            <a:chOff x="0" y="0"/>
            <a:chExt cx="3538882" cy="1151439"/>
          </a:xfrm>
        </p:grpSpPr>
        <p:sp>
          <p:nvSpPr>
            <p:cNvPr id="401"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02" name="complex64"/>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complex64</a:t>
              </a:r>
            </a:p>
          </p:txBody>
        </p:sp>
      </p:grpSp>
      <p:grpSp>
        <p:nvGrpSpPr>
          <p:cNvPr id="406" name="Group"/>
          <p:cNvGrpSpPr/>
          <p:nvPr/>
        </p:nvGrpSpPr>
        <p:grpSpPr>
          <a:xfrm>
            <a:off x="4908210" y="10023743"/>
            <a:ext cx="3538883" cy="1151441"/>
            <a:chOff x="0" y="0"/>
            <a:chExt cx="3538882" cy="1151439"/>
          </a:xfrm>
        </p:grpSpPr>
        <p:sp>
          <p:nvSpPr>
            <p:cNvPr id="404"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05" name="uintptr"/>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uintptr</a:t>
              </a:r>
            </a:p>
          </p:txBody>
        </p:sp>
      </p:grpSp>
      <p:grpSp>
        <p:nvGrpSpPr>
          <p:cNvPr id="409" name="Group"/>
          <p:cNvGrpSpPr/>
          <p:nvPr/>
        </p:nvGrpSpPr>
        <p:grpSpPr>
          <a:xfrm>
            <a:off x="8694842" y="8653181"/>
            <a:ext cx="3538883" cy="1151441"/>
            <a:chOff x="0" y="0"/>
            <a:chExt cx="3538882" cy="1151439"/>
          </a:xfrm>
        </p:grpSpPr>
        <p:sp>
          <p:nvSpPr>
            <p:cNvPr id="407"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08" name="string"/>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string</a:t>
              </a:r>
            </a:p>
          </p:txBody>
        </p:sp>
      </p:grpSp>
      <p:grpSp>
        <p:nvGrpSpPr>
          <p:cNvPr id="412" name="Group"/>
          <p:cNvGrpSpPr/>
          <p:nvPr/>
        </p:nvGrpSpPr>
        <p:grpSpPr>
          <a:xfrm>
            <a:off x="1121578" y="3165743"/>
            <a:ext cx="3538883" cy="1151440"/>
            <a:chOff x="0" y="0"/>
            <a:chExt cx="3538882" cy="1151439"/>
          </a:xfrm>
        </p:grpSpPr>
        <p:sp>
          <p:nvSpPr>
            <p:cNvPr id="410" name="Rectangle"/>
            <p:cNvSpPr/>
            <p:nvPr/>
          </p:nvSpPr>
          <p:spPr>
            <a:xfrm>
              <a:off x="0" y="0"/>
              <a:ext cx="3538883"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11" name="bool"/>
            <p:cNvSpPr txBox="1"/>
            <p:nvPr/>
          </p:nvSpPr>
          <p:spPr>
            <a:xfrm>
              <a:off x="97507" y="212182"/>
              <a:ext cx="3343868"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bool</a:t>
              </a:r>
            </a:p>
          </p:txBody>
        </p:sp>
      </p:grpSp>
      <p:grpSp>
        <p:nvGrpSpPr>
          <p:cNvPr id="415" name="Group"/>
          <p:cNvGrpSpPr/>
          <p:nvPr/>
        </p:nvGrpSpPr>
        <p:grpSpPr>
          <a:xfrm>
            <a:off x="12490229" y="3165743"/>
            <a:ext cx="4780283" cy="1151440"/>
            <a:chOff x="0" y="0"/>
            <a:chExt cx="4780281" cy="1151439"/>
          </a:xfrm>
        </p:grpSpPr>
        <p:sp>
          <p:nvSpPr>
            <p:cNvPr id="413"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14" name="untyped bool"/>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bool</a:t>
              </a:r>
            </a:p>
          </p:txBody>
        </p:sp>
      </p:grpSp>
      <p:grpSp>
        <p:nvGrpSpPr>
          <p:cNvPr id="418" name="Group"/>
          <p:cNvGrpSpPr/>
          <p:nvPr/>
        </p:nvGrpSpPr>
        <p:grpSpPr>
          <a:xfrm>
            <a:off x="12490229" y="4538381"/>
            <a:ext cx="4780283" cy="1151440"/>
            <a:chOff x="0" y="0"/>
            <a:chExt cx="4780281" cy="1151439"/>
          </a:xfrm>
        </p:grpSpPr>
        <p:sp>
          <p:nvSpPr>
            <p:cNvPr id="416"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17" name="untyped int/iota"/>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int/iota</a:t>
              </a:r>
            </a:p>
          </p:txBody>
        </p:sp>
      </p:grpSp>
      <p:grpSp>
        <p:nvGrpSpPr>
          <p:cNvPr id="421" name="Group"/>
          <p:cNvGrpSpPr/>
          <p:nvPr/>
        </p:nvGrpSpPr>
        <p:grpSpPr>
          <a:xfrm>
            <a:off x="12490229" y="5909981"/>
            <a:ext cx="4780283" cy="1151441"/>
            <a:chOff x="0" y="0"/>
            <a:chExt cx="4780281" cy="1151439"/>
          </a:xfrm>
        </p:grpSpPr>
        <p:sp>
          <p:nvSpPr>
            <p:cNvPr id="419"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20" name="untyped rune"/>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rune</a:t>
              </a:r>
            </a:p>
          </p:txBody>
        </p:sp>
      </p:grpSp>
      <p:grpSp>
        <p:nvGrpSpPr>
          <p:cNvPr id="424" name="Group"/>
          <p:cNvGrpSpPr/>
          <p:nvPr/>
        </p:nvGrpSpPr>
        <p:grpSpPr>
          <a:xfrm>
            <a:off x="12490229" y="7282619"/>
            <a:ext cx="4780283" cy="1151440"/>
            <a:chOff x="0" y="0"/>
            <a:chExt cx="4780281" cy="1151439"/>
          </a:xfrm>
        </p:grpSpPr>
        <p:sp>
          <p:nvSpPr>
            <p:cNvPr id="422"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23" name="untyped float"/>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float</a:t>
              </a:r>
            </a:p>
          </p:txBody>
        </p:sp>
      </p:grpSp>
      <p:grpSp>
        <p:nvGrpSpPr>
          <p:cNvPr id="427" name="Group"/>
          <p:cNvGrpSpPr/>
          <p:nvPr/>
        </p:nvGrpSpPr>
        <p:grpSpPr>
          <a:xfrm>
            <a:off x="12490229" y="8650068"/>
            <a:ext cx="4780283" cy="1151440"/>
            <a:chOff x="0" y="0"/>
            <a:chExt cx="4780281" cy="1151439"/>
          </a:xfrm>
        </p:grpSpPr>
        <p:sp>
          <p:nvSpPr>
            <p:cNvPr id="425"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26" name="untyped complex"/>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complex</a:t>
              </a:r>
            </a:p>
          </p:txBody>
        </p:sp>
      </p:grpSp>
      <p:grpSp>
        <p:nvGrpSpPr>
          <p:cNvPr id="430" name="Group"/>
          <p:cNvGrpSpPr/>
          <p:nvPr/>
        </p:nvGrpSpPr>
        <p:grpSpPr>
          <a:xfrm>
            <a:off x="12490229" y="10026856"/>
            <a:ext cx="4780283" cy="1151441"/>
            <a:chOff x="0" y="0"/>
            <a:chExt cx="4780281" cy="1151439"/>
          </a:xfrm>
        </p:grpSpPr>
        <p:sp>
          <p:nvSpPr>
            <p:cNvPr id="428" name="Rectangle"/>
            <p:cNvSpPr/>
            <p:nvPr/>
          </p:nvSpPr>
          <p:spPr>
            <a:xfrm>
              <a:off x="0" y="0"/>
              <a:ext cx="4780282" cy="1151440"/>
            </a:xfrm>
            <a:prstGeom prst="rect">
              <a:avLst/>
            </a:prstGeom>
            <a:solidFill>
              <a:srgbClr val="01A9F4"/>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29" name="untyped string"/>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untyped string</a:t>
              </a:r>
            </a:p>
          </p:txBody>
        </p:sp>
      </p:grpSp>
      <p:grpSp>
        <p:nvGrpSpPr>
          <p:cNvPr id="433" name="Group"/>
          <p:cNvGrpSpPr/>
          <p:nvPr/>
        </p:nvGrpSpPr>
        <p:grpSpPr>
          <a:xfrm>
            <a:off x="12490229" y="11398457"/>
            <a:ext cx="4780283" cy="1151440"/>
            <a:chOff x="0" y="0"/>
            <a:chExt cx="4780281" cy="1151439"/>
          </a:xfrm>
        </p:grpSpPr>
        <p:sp>
          <p:nvSpPr>
            <p:cNvPr id="431" name="Rectangle"/>
            <p:cNvSpPr/>
            <p:nvPr/>
          </p:nvSpPr>
          <p:spPr>
            <a:xfrm>
              <a:off x="0" y="0"/>
              <a:ext cx="4780282" cy="1151440"/>
            </a:xfrm>
            <a:prstGeom prst="rect">
              <a:avLst/>
            </a:prstGeom>
            <a:solidFill>
              <a:schemeClr val="accent6">
                <a:hueOff val="-2153150"/>
                <a:satOff val="-11264"/>
                <a:lumOff val="-15786"/>
              </a:schemeClr>
            </a:solidFill>
            <a:ln w="12700" cap="flat">
              <a:noFill/>
              <a:miter lim="400000"/>
            </a:ln>
            <a:effectLst/>
          </p:spPr>
          <p:txBody>
            <a:bodyPr wrap="square" lIns="71437" tIns="71437" rIns="71437" bIns="71437" numCol="1" anchor="ctr">
              <a:noAutofit/>
            </a:bodyPr>
            <a:lstStyle/>
            <a:p>
              <a:pPr algn="ctr">
                <a:lnSpc>
                  <a:spcPct val="80000"/>
                </a:lnSpc>
                <a:spcBef>
                  <a:spcPts val="0"/>
                </a:spcBef>
                <a:defRPr cap="all" sz="3800">
                  <a:solidFill>
                    <a:srgbClr val="FFFFFF"/>
                  </a:solidFill>
                  <a:latin typeface="+mn-lt"/>
                  <a:ea typeface="+mn-ea"/>
                  <a:cs typeface="+mn-cs"/>
                  <a:sym typeface="DIN Condensed"/>
                </a:defRPr>
              </a:pPr>
            </a:p>
          </p:txBody>
        </p:sp>
        <p:sp>
          <p:nvSpPr>
            <p:cNvPr id="432" name="custom type"/>
            <p:cNvSpPr txBox="1"/>
            <p:nvPr/>
          </p:nvSpPr>
          <p:spPr>
            <a:xfrm>
              <a:off x="131711" y="212182"/>
              <a:ext cx="4516859" cy="7270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ctr">
                <a:defRPr sz="3400">
                  <a:solidFill>
                    <a:srgbClr val="FFFFFF"/>
                  </a:solidFill>
                  <a:latin typeface="Meslo LG M for Powerline"/>
                  <a:ea typeface="Meslo LG M for Powerline"/>
                  <a:cs typeface="Meslo LG M for Powerline"/>
                  <a:sym typeface="Meslo LG M for Powerline"/>
                </a:defRPr>
              </a:lvl1pPr>
            </a:lstStyle>
            <a:p>
              <a:pPr/>
              <a:r>
                <a:t>custom type</a:t>
              </a:r>
            </a:p>
          </p:txBody>
        </p:sp>
      </p:grpSp>
    </p:spTree>
  </p:cSld>
  <p:clrMapOvr>
    <a:masterClrMapping/>
  </p:clrMapOvr>
  <mc:AlternateContent xmlns:mc="http://schemas.openxmlformats.org/markup-compatibility/2006">
    <mc:Choice xmlns:p14="http://schemas.microsoft.com/office/powerpoint/2010/main" Requires="p14">
      <p:transition spd="med" advClick="1" p14:dur="8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412"/>
                                        </p:tgtEl>
                                        <p:attrNameLst>
                                          <p:attrName>style.visibility</p:attrName>
                                        </p:attrNameLst>
                                      </p:cBhvr>
                                      <p:to>
                                        <p:strVal val="visible"/>
                                      </p:to>
                                    </p:set>
                                    <p:anim calcmode="lin" valueType="num">
                                      <p:cBhvr>
                                        <p:cTn id="7" dur="600" fill="hold"/>
                                        <p:tgtEl>
                                          <p:spTgt spid="412"/>
                                        </p:tgtEl>
                                        <p:attrNameLst>
                                          <p:attrName>ppt_w</p:attrName>
                                        </p:attrNameLst>
                                      </p:cBhvr>
                                      <p:tavLst>
                                        <p:tav tm="0">
                                          <p:val>
                                            <p:fltVal val="0"/>
                                          </p:val>
                                        </p:tav>
                                        <p:tav tm="100000">
                                          <p:val>
                                            <p:strVal val="#ppt_w"/>
                                          </p:val>
                                        </p:tav>
                                      </p:tavLst>
                                    </p:anim>
                                    <p:anim calcmode="lin" valueType="num">
                                      <p:cBhvr>
                                        <p:cTn id="8" dur="600" fill="hold"/>
                                        <p:tgtEl>
                                          <p:spTgt spid="412"/>
                                        </p:tgtEl>
                                        <p:attrNameLst>
                                          <p:attrName>ppt_h</p:attrName>
                                        </p:attrNameLst>
                                      </p:cBhvr>
                                      <p:tavLst>
                                        <p:tav tm="0">
                                          <p:val>
                                            <p:fltVal val="0"/>
                                          </p:val>
                                        </p:tav>
                                        <p:tav tm="100000">
                                          <p:val>
                                            <p:strVal val="#ppt_h"/>
                                          </p:val>
                                        </p:tav>
                                      </p:tavLst>
                                    </p:anim>
                                  </p:childTnLst>
                                </p:cTn>
                              </p:par>
                            </p:childTnLst>
                          </p:cTn>
                        </p:par>
                        <p:par>
                          <p:cTn id="9" fill="hold">
                            <p:stCondLst>
                              <p:cond delay="600"/>
                            </p:stCondLst>
                            <p:childTnLst>
                              <p:par>
                                <p:cTn id="10" presetClass="entr" nodeType="afterEffect" presetSubtype="16" presetID="23" grpId="2" fill="hold">
                                  <p:stCondLst>
                                    <p:cond delay="0"/>
                                  </p:stCondLst>
                                  <p:iterate type="el" backwards="0">
                                    <p:tmAbs val="0"/>
                                  </p:iterate>
                                  <p:childTnLst>
                                    <p:set>
                                      <p:cBhvr>
                                        <p:cTn id="11" fill="hold"/>
                                        <p:tgtEl>
                                          <p:spTgt spid="379"/>
                                        </p:tgtEl>
                                        <p:attrNameLst>
                                          <p:attrName>style.visibility</p:attrName>
                                        </p:attrNameLst>
                                      </p:cBhvr>
                                      <p:to>
                                        <p:strVal val="visible"/>
                                      </p:to>
                                    </p:set>
                                    <p:anim calcmode="lin" valueType="num">
                                      <p:cBhvr>
                                        <p:cTn id="12" dur="600" fill="hold"/>
                                        <p:tgtEl>
                                          <p:spTgt spid="379"/>
                                        </p:tgtEl>
                                        <p:attrNameLst>
                                          <p:attrName>ppt_w</p:attrName>
                                        </p:attrNameLst>
                                      </p:cBhvr>
                                      <p:tavLst>
                                        <p:tav tm="0">
                                          <p:val>
                                            <p:fltVal val="0"/>
                                          </p:val>
                                        </p:tav>
                                        <p:tav tm="100000">
                                          <p:val>
                                            <p:strVal val="#ppt_w"/>
                                          </p:val>
                                        </p:tav>
                                      </p:tavLst>
                                    </p:anim>
                                    <p:anim calcmode="lin" valueType="num">
                                      <p:cBhvr>
                                        <p:cTn id="13" dur="600" fill="hold"/>
                                        <p:tgtEl>
                                          <p:spTgt spid="379"/>
                                        </p:tgtEl>
                                        <p:attrNameLst>
                                          <p:attrName>ppt_h</p:attrName>
                                        </p:attrNameLst>
                                      </p:cBhvr>
                                      <p:tavLst>
                                        <p:tav tm="0">
                                          <p:val>
                                            <p:fltVal val="0"/>
                                          </p:val>
                                        </p:tav>
                                        <p:tav tm="100000">
                                          <p:val>
                                            <p:strVal val="#ppt_h"/>
                                          </p:val>
                                        </p:tav>
                                      </p:tavLst>
                                    </p:anim>
                                  </p:childTnLst>
                                </p:cTn>
                              </p:par>
                            </p:childTnLst>
                          </p:cTn>
                        </p:par>
                        <p:par>
                          <p:cTn id="14" fill="hold">
                            <p:stCondLst>
                              <p:cond delay="1200"/>
                            </p:stCondLst>
                            <p:childTnLst>
                              <p:par>
                                <p:cTn id="15" presetClass="entr" nodeType="afterEffect" presetSubtype="16" presetID="23" grpId="3" fill="hold">
                                  <p:stCondLst>
                                    <p:cond delay="0"/>
                                  </p:stCondLst>
                                  <p:iterate type="el" backwards="0">
                                    <p:tmAbs val="0"/>
                                  </p:iterate>
                                  <p:childTnLst>
                                    <p:set>
                                      <p:cBhvr>
                                        <p:cTn id="16" fill="hold"/>
                                        <p:tgtEl>
                                          <p:spTgt spid="394"/>
                                        </p:tgtEl>
                                        <p:attrNameLst>
                                          <p:attrName>style.visibility</p:attrName>
                                        </p:attrNameLst>
                                      </p:cBhvr>
                                      <p:to>
                                        <p:strVal val="visible"/>
                                      </p:to>
                                    </p:set>
                                    <p:anim calcmode="lin" valueType="num">
                                      <p:cBhvr>
                                        <p:cTn id="17" dur="600" fill="hold"/>
                                        <p:tgtEl>
                                          <p:spTgt spid="394"/>
                                        </p:tgtEl>
                                        <p:attrNameLst>
                                          <p:attrName>ppt_w</p:attrName>
                                        </p:attrNameLst>
                                      </p:cBhvr>
                                      <p:tavLst>
                                        <p:tav tm="0">
                                          <p:val>
                                            <p:fltVal val="0"/>
                                          </p:val>
                                        </p:tav>
                                        <p:tav tm="100000">
                                          <p:val>
                                            <p:strVal val="#ppt_w"/>
                                          </p:val>
                                        </p:tav>
                                      </p:tavLst>
                                    </p:anim>
                                    <p:anim calcmode="lin" valueType="num">
                                      <p:cBhvr>
                                        <p:cTn id="18" dur="600" fill="hold"/>
                                        <p:tgtEl>
                                          <p:spTgt spid="394"/>
                                        </p:tgtEl>
                                        <p:attrNameLst>
                                          <p:attrName>ppt_h</p:attrName>
                                        </p:attrNameLst>
                                      </p:cBhvr>
                                      <p:tavLst>
                                        <p:tav tm="0">
                                          <p:val>
                                            <p:fltVal val="0"/>
                                          </p:val>
                                        </p:tav>
                                        <p:tav tm="100000">
                                          <p:val>
                                            <p:strVal val="#ppt_h"/>
                                          </p:val>
                                        </p:tav>
                                      </p:tavLst>
                                    </p:anim>
                                  </p:childTnLst>
                                </p:cTn>
                              </p:par>
                            </p:childTnLst>
                          </p:cTn>
                        </p:par>
                        <p:par>
                          <p:cTn id="19" fill="hold">
                            <p:stCondLst>
                              <p:cond delay="1800"/>
                            </p:stCondLst>
                            <p:childTnLst>
                              <p:par>
                                <p:cTn id="20" presetClass="entr" nodeType="afterEffect" presetSubtype="16" presetID="23" grpId="4" fill="hold">
                                  <p:stCondLst>
                                    <p:cond delay="0"/>
                                  </p:stCondLst>
                                  <p:iterate type="el" backwards="0">
                                    <p:tmAbs val="0"/>
                                  </p:iterate>
                                  <p:childTnLst>
                                    <p:set>
                                      <p:cBhvr>
                                        <p:cTn id="21" fill="hold"/>
                                        <p:tgtEl>
                                          <p:spTgt spid="415"/>
                                        </p:tgtEl>
                                        <p:attrNameLst>
                                          <p:attrName>style.visibility</p:attrName>
                                        </p:attrNameLst>
                                      </p:cBhvr>
                                      <p:to>
                                        <p:strVal val="visible"/>
                                      </p:to>
                                    </p:set>
                                    <p:anim calcmode="lin" valueType="num">
                                      <p:cBhvr>
                                        <p:cTn id="22" dur="600" fill="hold"/>
                                        <p:tgtEl>
                                          <p:spTgt spid="415"/>
                                        </p:tgtEl>
                                        <p:attrNameLst>
                                          <p:attrName>ppt_w</p:attrName>
                                        </p:attrNameLst>
                                      </p:cBhvr>
                                      <p:tavLst>
                                        <p:tav tm="0">
                                          <p:val>
                                            <p:fltVal val="0"/>
                                          </p:val>
                                        </p:tav>
                                        <p:tav tm="100000">
                                          <p:val>
                                            <p:strVal val="#ppt_w"/>
                                          </p:val>
                                        </p:tav>
                                      </p:tavLst>
                                    </p:anim>
                                    <p:anim calcmode="lin" valueType="num">
                                      <p:cBhvr>
                                        <p:cTn id="23" dur="600" fill="hold"/>
                                        <p:tgtEl>
                                          <p:spTgt spid="415"/>
                                        </p:tgtEl>
                                        <p:attrNameLst>
                                          <p:attrName>ppt_h</p:attrName>
                                        </p:attrNameLst>
                                      </p:cBhvr>
                                      <p:tavLst>
                                        <p:tav tm="0">
                                          <p:val>
                                            <p:fltVal val="0"/>
                                          </p:val>
                                        </p:tav>
                                        <p:tav tm="100000">
                                          <p:val>
                                            <p:strVal val="#ppt_h"/>
                                          </p:val>
                                        </p:tav>
                                      </p:tavLst>
                                    </p:anim>
                                  </p:childTnLst>
                                </p:cTn>
                              </p:par>
                            </p:childTnLst>
                          </p:cTn>
                        </p:par>
                        <p:par>
                          <p:cTn id="24" fill="hold">
                            <p:stCondLst>
                              <p:cond delay="2400"/>
                            </p:stCondLst>
                            <p:childTnLst>
                              <p:par>
                                <p:cTn id="25" presetClass="entr" nodeType="afterEffect" presetSubtype="16" presetID="23" grpId="5" fill="hold">
                                  <p:stCondLst>
                                    <p:cond delay="0"/>
                                  </p:stCondLst>
                                  <p:iterate type="el" backwards="0">
                                    <p:tmAbs val="0"/>
                                  </p:iterate>
                                  <p:childTnLst>
                                    <p:set>
                                      <p:cBhvr>
                                        <p:cTn id="26" fill="hold"/>
                                        <p:tgtEl>
                                          <p:spTgt spid="388"/>
                                        </p:tgtEl>
                                        <p:attrNameLst>
                                          <p:attrName>style.visibility</p:attrName>
                                        </p:attrNameLst>
                                      </p:cBhvr>
                                      <p:to>
                                        <p:strVal val="visible"/>
                                      </p:to>
                                    </p:set>
                                    <p:anim calcmode="lin" valueType="num">
                                      <p:cBhvr>
                                        <p:cTn id="27" dur="600" fill="hold"/>
                                        <p:tgtEl>
                                          <p:spTgt spid="388"/>
                                        </p:tgtEl>
                                        <p:attrNameLst>
                                          <p:attrName>ppt_w</p:attrName>
                                        </p:attrNameLst>
                                      </p:cBhvr>
                                      <p:tavLst>
                                        <p:tav tm="0">
                                          <p:val>
                                            <p:fltVal val="0"/>
                                          </p:val>
                                        </p:tav>
                                        <p:tav tm="100000">
                                          <p:val>
                                            <p:strVal val="#ppt_w"/>
                                          </p:val>
                                        </p:tav>
                                      </p:tavLst>
                                    </p:anim>
                                    <p:anim calcmode="lin" valueType="num">
                                      <p:cBhvr>
                                        <p:cTn id="28" dur="600" fill="hold"/>
                                        <p:tgtEl>
                                          <p:spTgt spid="388"/>
                                        </p:tgtEl>
                                        <p:attrNameLst>
                                          <p:attrName>ppt_h</p:attrName>
                                        </p:attrNameLst>
                                      </p:cBhvr>
                                      <p:tavLst>
                                        <p:tav tm="0">
                                          <p:val>
                                            <p:fltVal val="0"/>
                                          </p:val>
                                        </p:tav>
                                        <p:tav tm="100000">
                                          <p:val>
                                            <p:strVal val="#ppt_h"/>
                                          </p:val>
                                        </p:tav>
                                      </p:tavLst>
                                    </p:anim>
                                  </p:childTnLst>
                                </p:cTn>
                              </p:par>
                            </p:childTnLst>
                          </p:cTn>
                        </p:par>
                        <p:par>
                          <p:cTn id="29" fill="hold">
                            <p:stCondLst>
                              <p:cond delay="3000"/>
                            </p:stCondLst>
                            <p:childTnLst>
                              <p:par>
                                <p:cTn id="30" presetClass="entr" nodeType="afterEffect" presetSubtype="16" presetID="23" grpId="6" fill="hold">
                                  <p:stCondLst>
                                    <p:cond delay="0"/>
                                  </p:stCondLst>
                                  <p:iterate type="el" backwards="0">
                                    <p:tmAbs val="0"/>
                                  </p:iterate>
                                  <p:childTnLst>
                                    <p:set>
                                      <p:cBhvr>
                                        <p:cTn id="31" fill="hold"/>
                                        <p:tgtEl>
                                          <p:spTgt spid="400"/>
                                        </p:tgtEl>
                                        <p:attrNameLst>
                                          <p:attrName>style.visibility</p:attrName>
                                        </p:attrNameLst>
                                      </p:cBhvr>
                                      <p:to>
                                        <p:strVal val="visible"/>
                                      </p:to>
                                    </p:set>
                                    <p:anim calcmode="lin" valueType="num">
                                      <p:cBhvr>
                                        <p:cTn id="32" dur="600" fill="hold"/>
                                        <p:tgtEl>
                                          <p:spTgt spid="400"/>
                                        </p:tgtEl>
                                        <p:attrNameLst>
                                          <p:attrName>ppt_w</p:attrName>
                                        </p:attrNameLst>
                                      </p:cBhvr>
                                      <p:tavLst>
                                        <p:tav tm="0">
                                          <p:val>
                                            <p:fltVal val="0"/>
                                          </p:val>
                                        </p:tav>
                                        <p:tav tm="100000">
                                          <p:val>
                                            <p:strVal val="#ppt_w"/>
                                          </p:val>
                                        </p:tav>
                                      </p:tavLst>
                                    </p:anim>
                                    <p:anim calcmode="lin" valueType="num">
                                      <p:cBhvr>
                                        <p:cTn id="33" dur="600" fill="hold"/>
                                        <p:tgtEl>
                                          <p:spTgt spid="400"/>
                                        </p:tgtEl>
                                        <p:attrNameLst>
                                          <p:attrName>ppt_h</p:attrName>
                                        </p:attrNameLst>
                                      </p:cBhvr>
                                      <p:tavLst>
                                        <p:tav tm="0">
                                          <p:val>
                                            <p:fltVal val="0"/>
                                          </p:val>
                                        </p:tav>
                                        <p:tav tm="100000">
                                          <p:val>
                                            <p:strVal val="#ppt_h"/>
                                          </p:val>
                                        </p:tav>
                                      </p:tavLst>
                                    </p:anim>
                                  </p:childTnLst>
                                </p:cTn>
                              </p:par>
                            </p:childTnLst>
                          </p:cTn>
                        </p:par>
                        <p:par>
                          <p:cTn id="34" fill="hold">
                            <p:stCondLst>
                              <p:cond delay="3600"/>
                            </p:stCondLst>
                            <p:childTnLst>
                              <p:par>
                                <p:cTn id="35" presetClass="entr" nodeType="afterEffect" presetSubtype="16" presetID="23" grpId="7" fill="hold">
                                  <p:stCondLst>
                                    <p:cond delay="0"/>
                                  </p:stCondLst>
                                  <p:iterate type="el" backwards="0">
                                    <p:tmAbs val="0"/>
                                  </p:iterate>
                                  <p:childTnLst>
                                    <p:set>
                                      <p:cBhvr>
                                        <p:cTn id="36" fill="hold"/>
                                        <p:tgtEl>
                                          <p:spTgt spid="364"/>
                                        </p:tgtEl>
                                        <p:attrNameLst>
                                          <p:attrName>style.visibility</p:attrName>
                                        </p:attrNameLst>
                                      </p:cBhvr>
                                      <p:to>
                                        <p:strVal val="visible"/>
                                      </p:to>
                                    </p:set>
                                    <p:anim calcmode="lin" valueType="num">
                                      <p:cBhvr>
                                        <p:cTn id="37" dur="600" fill="hold"/>
                                        <p:tgtEl>
                                          <p:spTgt spid="364"/>
                                        </p:tgtEl>
                                        <p:attrNameLst>
                                          <p:attrName>ppt_w</p:attrName>
                                        </p:attrNameLst>
                                      </p:cBhvr>
                                      <p:tavLst>
                                        <p:tav tm="0">
                                          <p:val>
                                            <p:fltVal val="0"/>
                                          </p:val>
                                        </p:tav>
                                        <p:tav tm="100000">
                                          <p:val>
                                            <p:strVal val="#ppt_w"/>
                                          </p:val>
                                        </p:tav>
                                      </p:tavLst>
                                    </p:anim>
                                    <p:anim calcmode="lin" valueType="num">
                                      <p:cBhvr>
                                        <p:cTn id="38" dur="600" fill="hold"/>
                                        <p:tgtEl>
                                          <p:spTgt spid="364"/>
                                        </p:tgtEl>
                                        <p:attrNameLst>
                                          <p:attrName>ppt_h</p:attrName>
                                        </p:attrNameLst>
                                      </p:cBhvr>
                                      <p:tavLst>
                                        <p:tav tm="0">
                                          <p:val>
                                            <p:fltVal val="0"/>
                                          </p:val>
                                        </p:tav>
                                        <p:tav tm="100000">
                                          <p:val>
                                            <p:strVal val="#ppt_h"/>
                                          </p:val>
                                        </p:tav>
                                      </p:tavLst>
                                    </p:anim>
                                  </p:childTnLst>
                                </p:cTn>
                              </p:par>
                            </p:childTnLst>
                          </p:cTn>
                        </p:par>
                        <p:par>
                          <p:cTn id="39" fill="hold">
                            <p:stCondLst>
                              <p:cond delay="4200"/>
                            </p:stCondLst>
                            <p:childTnLst>
                              <p:par>
                                <p:cTn id="40" presetClass="entr" nodeType="afterEffect" presetSubtype="16" presetID="23" grpId="8" fill="hold">
                                  <p:stCondLst>
                                    <p:cond delay="0"/>
                                  </p:stCondLst>
                                  <p:iterate type="el" backwards="0">
                                    <p:tmAbs val="0"/>
                                  </p:iterate>
                                  <p:childTnLst>
                                    <p:set>
                                      <p:cBhvr>
                                        <p:cTn id="41" fill="hold"/>
                                        <p:tgtEl>
                                          <p:spTgt spid="418"/>
                                        </p:tgtEl>
                                        <p:attrNameLst>
                                          <p:attrName>style.visibility</p:attrName>
                                        </p:attrNameLst>
                                      </p:cBhvr>
                                      <p:to>
                                        <p:strVal val="visible"/>
                                      </p:to>
                                    </p:set>
                                    <p:anim calcmode="lin" valueType="num">
                                      <p:cBhvr>
                                        <p:cTn id="42" dur="600" fill="hold"/>
                                        <p:tgtEl>
                                          <p:spTgt spid="418"/>
                                        </p:tgtEl>
                                        <p:attrNameLst>
                                          <p:attrName>ppt_w</p:attrName>
                                        </p:attrNameLst>
                                      </p:cBhvr>
                                      <p:tavLst>
                                        <p:tav tm="0">
                                          <p:val>
                                            <p:fltVal val="0"/>
                                          </p:val>
                                        </p:tav>
                                        <p:tav tm="100000">
                                          <p:val>
                                            <p:strVal val="#ppt_w"/>
                                          </p:val>
                                        </p:tav>
                                      </p:tavLst>
                                    </p:anim>
                                    <p:anim calcmode="lin" valueType="num">
                                      <p:cBhvr>
                                        <p:cTn id="43" dur="600" fill="hold"/>
                                        <p:tgtEl>
                                          <p:spTgt spid="418"/>
                                        </p:tgtEl>
                                        <p:attrNameLst>
                                          <p:attrName>ppt_h</p:attrName>
                                        </p:attrNameLst>
                                      </p:cBhvr>
                                      <p:tavLst>
                                        <p:tav tm="0">
                                          <p:val>
                                            <p:fltVal val="0"/>
                                          </p:val>
                                        </p:tav>
                                        <p:tav tm="100000">
                                          <p:val>
                                            <p:strVal val="#ppt_h"/>
                                          </p:val>
                                        </p:tav>
                                      </p:tavLst>
                                    </p:anim>
                                  </p:childTnLst>
                                </p:cTn>
                              </p:par>
                            </p:childTnLst>
                          </p:cTn>
                        </p:par>
                        <p:par>
                          <p:cTn id="44" fill="hold">
                            <p:stCondLst>
                              <p:cond delay="4800"/>
                            </p:stCondLst>
                            <p:childTnLst>
                              <p:par>
                                <p:cTn id="45" presetClass="entr" nodeType="afterEffect" presetSubtype="16" presetID="23" grpId="9" fill="hold">
                                  <p:stCondLst>
                                    <p:cond delay="0"/>
                                  </p:stCondLst>
                                  <p:iterate type="el" backwards="0">
                                    <p:tmAbs val="0"/>
                                  </p:iterate>
                                  <p:childTnLst>
                                    <p:set>
                                      <p:cBhvr>
                                        <p:cTn id="46" fill="hold"/>
                                        <p:tgtEl>
                                          <p:spTgt spid="391"/>
                                        </p:tgtEl>
                                        <p:attrNameLst>
                                          <p:attrName>style.visibility</p:attrName>
                                        </p:attrNameLst>
                                      </p:cBhvr>
                                      <p:to>
                                        <p:strVal val="visible"/>
                                      </p:to>
                                    </p:set>
                                    <p:anim calcmode="lin" valueType="num">
                                      <p:cBhvr>
                                        <p:cTn id="47" dur="600" fill="hold"/>
                                        <p:tgtEl>
                                          <p:spTgt spid="391"/>
                                        </p:tgtEl>
                                        <p:attrNameLst>
                                          <p:attrName>ppt_w</p:attrName>
                                        </p:attrNameLst>
                                      </p:cBhvr>
                                      <p:tavLst>
                                        <p:tav tm="0">
                                          <p:val>
                                            <p:fltVal val="0"/>
                                          </p:val>
                                        </p:tav>
                                        <p:tav tm="100000">
                                          <p:val>
                                            <p:strVal val="#ppt_w"/>
                                          </p:val>
                                        </p:tav>
                                      </p:tavLst>
                                    </p:anim>
                                    <p:anim calcmode="lin" valueType="num">
                                      <p:cBhvr>
                                        <p:cTn id="48" dur="600" fill="hold"/>
                                        <p:tgtEl>
                                          <p:spTgt spid="391"/>
                                        </p:tgtEl>
                                        <p:attrNameLst>
                                          <p:attrName>ppt_h</p:attrName>
                                        </p:attrNameLst>
                                      </p:cBhvr>
                                      <p:tavLst>
                                        <p:tav tm="0">
                                          <p:val>
                                            <p:fltVal val="0"/>
                                          </p:val>
                                        </p:tav>
                                        <p:tav tm="100000">
                                          <p:val>
                                            <p:strVal val="#ppt_h"/>
                                          </p:val>
                                        </p:tav>
                                      </p:tavLst>
                                    </p:anim>
                                  </p:childTnLst>
                                </p:cTn>
                              </p:par>
                            </p:childTnLst>
                          </p:cTn>
                        </p:par>
                        <p:par>
                          <p:cTn id="49" fill="hold">
                            <p:stCondLst>
                              <p:cond delay="5400"/>
                            </p:stCondLst>
                            <p:childTnLst>
                              <p:par>
                                <p:cTn id="50" presetClass="entr" nodeType="afterEffect" presetSubtype="16" presetID="23" grpId="10" fill="hold">
                                  <p:stCondLst>
                                    <p:cond delay="0"/>
                                  </p:stCondLst>
                                  <p:iterate type="el" backwards="0">
                                    <p:tmAbs val="0"/>
                                  </p:iterate>
                                  <p:childTnLst>
                                    <p:set>
                                      <p:cBhvr>
                                        <p:cTn id="51" fill="hold"/>
                                        <p:tgtEl>
                                          <p:spTgt spid="403"/>
                                        </p:tgtEl>
                                        <p:attrNameLst>
                                          <p:attrName>style.visibility</p:attrName>
                                        </p:attrNameLst>
                                      </p:cBhvr>
                                      <p:to>
                                        <p:strVal val="visible"/>
                                      </p:to>
                                    </p:set>
                                    <p:anim calcmode="lin" valueType="num">
                                      <p:cBhvr>
                                        <p:cTn id="52" dur="600" fill="hold"/>
                                        <p:tgtEl>
                                          <p:spTgt spid="403"/>
                                        </p:tgtEl>
                                        <p:attrNameLst>
                                          <p:attrName>ppt_w</p:attrName>
                                        </p:attrNameLst>
                                      </p:cBhvr>
                                      <p:tavLst>
                                        <p:tav tm="0">
                                          <p:val>
                                            <p:fltVal val="0"/>
                                          </p:val>
                                        </p:tav>
                                        <p:tav tm="100000">
                                          <p:val>
                                            <p:strVal val="#ppt_w"/>
                                          </p:val>
                                        </p:tav>
                                      </p:tavLst>
                                    </p:anim>
                                    <p:anim calcmode="lin" valueType="num">
                                      <p:cBhvr>
                                        <p:cTn id="53" dur="600" fill="hold"/>
                                        <p:tgtEl>
                                          <p:spTgt spid="403"/>
                                        </p:tgtEl>
                                        <p:attrNameLst>
                                          <p:attrName>ppt_h</p:attrName>
                                        </p:attrNameLst>
                                      </p:cBhvr>
                                      <p:tavLst>
                                        <p:tav tm="0">
                                          <p:val>
                                            <p:fltVal val="0"/>
                                          </p:val>
                                        </p:tav>
                                        <p:tav tm="100000">
                                          <p:val>
                                            <p:strVal val="#ppt_h"/>
                                          </p:val>
                                        </p:tav>
                                      </p:tavLst>
                                    </p:anim>
                                  </p:childTnLst>
                                </p:cTn>
                              </p:par>
                            </p:childTnLst>
                          </p:cTn>
                        </p:par>
                        <p:par>
                          <p:cTn id="54" fill="hold">
                            <p:stCondLst>
                              <p:cond delay="6000"/>
                            </p:stCondLst>
                            <p:childTnLst>
                              <p:par>
                                <p:cTn id="55" presetClass="entr" nodeType="afterEffect" presetSubtype="16" presetID="23" grpId="11" fill="hold">
                                  <p:stCondLst>
                                    <p:cond delay="0"/>
                                  </p:stCondLst>
                                  <p:iterate type="el" backwards="0">
                                    <p:tmAbs val="0"/>
                                  </p:iterate>
                                  <p:childTnLst>
                                    <p:set>
                                      <p:cBhvr>
                                        <p:cTn id="56" fill="hold"/>
                                        <p:tgtEl>
                                          <p:spTgt spid="373"/>
                                        </p:tgtEl>
                                        <p:attrNameLst>
                                          <p:attrName>style.visibility</p:attrName>
                                        </p:attrNameLst>
                                      </p:cBhvr>
                                      <p:to>
                                        <p:strVal val="visible"/>
                                      </p:to>
                                    </p:set>
                                    <p:anim calcmode="lin" valueType="num">
                                      <p:cBhvr>
                                        <p:cTn id="57" dur="600" fill="hold"/>
                                        <p:tgtEl>
                                          <p:spTgt spid="373"/>
                                        </p:tgtEl>
                                        <p:attrNameLst>
                                          <p:attrName>ppt_w</p:attrName>
                                        </p:attrNameLst>
                                      </p:cBhvr>
                                      <p:tavLst>
                                        <p:tav tm="0">
                                          <p:val>
                                            <p:fltVal val="0"/>
                                          </p:val>
                                        </p:tav>
                                        <p:tav tm="100000">
                                          <p:val>
                                            <p:strVal val="#ppt_w"/>
                                          </p:val>
                                        </p:tav>
                                      </p:tavLst>
                                    </p:anim>
                                    <p:anim calcmode="lin" valueType="num">
                                      <p:cBhvr>
                                        <p:cTn id="58" dur="600" fill="hold"/>
                                        <p:tgtEl>
                                          <p:spTgt spid="373"/>
                                        </p:tgtEl>
                                        <p:attrNameLst>
                                          <p:attrName>ppt_h</p:attrName>
                                        </p:attrNameLst>
                                      </p:cBhvr>
                                      <p:tavLst>
                                        <p:tav tm="0">
                                          <p:val>
                                            <p:fltVal val="0"/>
                                          </p:val>
                                        </p:tav>
                                        <p:tav tm="100000">
                                          <p:val>
                                            <p:strVal val="#ppt_h"/>
                                          </p:val>
                                        </p:tav>
                                      </p:tavLst>
                                    </p:anim>
                                  </p:childTnLst>
                                </p:cTn>
                              </p:par>
                            </p:childTnLst>
                          </p:cTn>
                        </p:par>
                        <p:par>
                          <p:cTn id="59" fill="hold">
                            <p:stCondLst>
                              <p:cond delay="6600"/>
                            </p:stCondLst>
                            <p:childTnLst>
                              <p:par>
                                <p:cTn id="60" presetClass="entr" nodeType="afterEffect" presetSubtype="16" presetID="23" grpId="12" fill="hold">
                                  <p:stCondLst>
                                    <p:cond delay="0"/>
                                  </p:stCondLst>
                                  <p:iterate type="el" backwards="0">
                                    <p:tmAbs val="0"/>
                                  </p:iterate>
                                  <p:childTnLst>
                                    <p:set>
                                      <p:cBhvr>
                                        <p:cTn id="61" fill="hold"/>
                                        <p:tgtEl>
                                          <p:spTgt spid="421"/>
                                        </p:tgtEl>
                                        <p:attrNameLst>
                                          <p:attrName>style.visibility</p:attrName>
                                        </p:attrNameLst>
                                      </p:cBhvr>
                                      <p:to>
                                        <p:strVal val="visible"/>
                                      </p:to>
                                    </p:set>
                                    <p:anim calcmode="lin" valueType="num">
                                      <p:cBhvr>
                                        <p:cTn id="62" dur="600" fill="hold"/>
                                        <p:tgtEl>
                                          <p:spTgt spid="421"/>
                                        </p:tgtEl>
                                        <p:attrNameLst>
                                          <p:attrName>ppt_w</p:attrName>
                                        </p:attrNameLst>
                                      </p:cBhvr>
                                      <p:tavLst>
                                        <p:tav tm="0">
                                          <p:val>
                                            <p:fltVal val="0"/>
                                          </p:val>
                                        </p:tav>
                                        <p:tav tm="100000">
                                          <p:val>
                                            <p:strVal val="#ppt_w"/>
                                          </p:val>
                                        </p:tav>
                                      </p:tavLst>
                                    </p:anim>
                                    <p:anim calcmode="lin" valueType="num">
                                      <p:cBhvr>
                                        <p:cTn id="63" dur="600" fill="hold"/>
                                        <p:tgtEl>
                                          <p:spTgt spid="421"/>
                                        </p:tgtEl>
                                        <p:attrNameLst>
                                          <p:attrName>ppt_h</p:attrName>
                                        </p:attrNameLst>
                                      </p:cBhvr>
                                      <p:tavLst>
                                        <p:tav tm="0">
                                          <p:val>
                                            <p:fltVal val="0"/>
                                          </p:val>
                                        </p:tav>
                                        <p:tav tm="100000">
                                          <p:val>
                                            <p:strVal val="#ppt_h"/>
                                          </p:val>
                                        </p:tav>
                                      </p:tavLst>
                                    </p:anim>
                                  </p:childTnLst>
                                </p:cTn>
                              </p:par>
                            </p:childTnLst>
                          </p:cTn>
                        </p:par>
                        <p:par>
                          <p:cTn id="64" fill="hold">
                            <p:stCondLst>
                              <p:cond delay="7200"/>
                            </p:stCondLst>
                            <p:childTnLst>
                              <p:par>
                                <p:cTn id="65" presetClass="entr" nodeType="afterEffect" presetSubtype="16" presetID="23" grpId="13" fill="hold">
                                  <p:stCondLst>
                                    <p:cond delay="0"/>
                                  </p:stCondLst>
                                  <p:iterate type="el" backwards="0">
                                    <p:tmAbs val="0"/>
                                  </p:iterate>
                                  <p:childTnLst>
                                    <p:set>
                                      <p:cBhvr>
                                        <p:cTn id="66" fill="hold"/>
                                        <p:tgtEl>
                                          <p:spTgt spid="382"/>
                                        </p:tgtEl>
                                        <p:attrNameLst>
                                          <p:attrName>style.visibility</p:attrName>
                                        </p:attrNameLst>
                                      </p:cBhvr>
                                      <p:to>
                                        <p:strVal val="visible"/>
                                      </p:to>
                                    </p:set>
                                    <p:anim calcmode="lin" valueType="num">
                                      <p:cBhvr>
                                        <p:cTn id="67" dur="600" fill="hold"/>
                                        <p:tgtEl>
                                          <p:spTgt spid="382"/>
                                        </p:tgtEl>
                                        <p:attrNameLst>
                                          <p:attrName>ppt_w</p:attrName>
                                        </p:attrNameLst>
                                      </p:cBhvr>
                                      <p:tavLst>
                                        <p:tav tm="0">
                                          <p:val>
                                            <p:fltVal val="0"/>
                                          </p:val>
                                        </p:tav>
                                        <p:tav tm="100000">
                                          <p:val>
                                            <p:strVal val="#ppt_w"/>
                                          </p:val>
                                        </p:tav>
                                      </p:tavLst>
                                    </p:anim>
                                    <p:anim calcmode="lin" valueType="num">
                                      <p:cBhvr>
                                        <p:cTn id="68" dur="600" fill="hold"/>
                                        <p:tgtEl>
                                          <p:spTgt spid="382"/>
                                        </p:tgtEl>
                                        <p:attrNameLst>
                                          <p:attrName>ppt_h</p:attrName>
                                        </p:attrNameLst>
                                      </p:cBhvr>
                                      <p:tavLst>
                                        <p:tav tm="0">
                                          <p:val>
                                            <p:fltVal val="0"/>
                                          </p:val>
                                        </p:tav>
                                        <p:tav tm="100000">
                                          <p:val>
                                            <p:strVal val="#ppt_h"/>
                                          </p:val>
                                        </p:tav>
                                      </p:tavLst>
                                    </p:anim>
                                  </p:childTnLst>
                                </p:cTn>
                              </p:par>
                            </p:childTnLst>
                          </p:cTn>
                        </p:par>
                        <p:par>
                          <p:cTn id="69" fill="hold">
                            <p:stCondLst>
                              <p:cond delay="7800"/>
                            </p:stCondLst>
                            <p:childTnLst>
                              <p:par>
                                <p:cTn id="70" presetClass="entr" nodeType="afterEffect" presetSubtype="16" presetID="23" grpId="14" fill="hold">
                                  <p:stCondLst>
                                    <p:cond delay="0"/>
                                  </p:stCondLst>
                                  <p:iterate type="el" backwards="0">
                                    <p:tmAbs val="0"/>
                                  </p:iterate>
                                  <p:childTnLst>
                                    <p:set>
                                      <p:cBhvr>
                                        <p:cTn id="71" fill="hold"/>
                                        <p:tgtEl>
                                          <p:spTgt spid="397"/>
                                        </p:tgtEl>
                                        <p:attrNameLst>
                                          <p:attrName>style.visibility</p:attrName>
                                        </p:attrNameLst>
                                      </p:cBhvr>
                                      <p:to>
                                        <p:strVal val="visible"/>
                                      </p:to>
                                    </p:set>
                                    <p:anim calcmode="lin" valueType="num">
                                      <p:cBhvr>
                                        <p:cTn id="72" dur="600" fill="hold"/>
                                        <p:tgtEl>
                                          <p:spTgt spid="397"/>
                                        </p:tgtEl>
                                        <p:attrNameLst>
                                          <p:attrName>ppt_w</p:attrName>
                                        </p:attrNameLst>
                                      </p:cBhvr>
                                      <p:tavLst>
                                        <p:tav tm="0">
                                          <p:val>
                                            <p:fltVal val="0"/>
                                          </p:val>
                                        </p:tav>
                                        <p:tav tm="100000">
                                          <p:val>
                                            <p:strVal val="#ppt_w"/>
                                          </p:val>
                                        </p:tav>
                                      </p:tavLst>
                                    </p:anim>
                                    <p:anim calcmode="lin" valueType="num">
                                      <p:cBhvr>
                                        <p:cTn id="73" dur="600" fill="hold"/>
                                        <p:tgtEl>
                                          <p:spTgt spid="397"/>
                                        </p:tgtEl>
                                        <p:attrNameLst>
                                          <p:attrName>ppt_h</p:attrName>
                                        </p:attrNameLst>
                                      </p:cBhvr>
                                      <p:tavLst>
                                        <p:tav tm="0">
                                          <p:val>
                                            <p:fltVal val="0"/>
                                          </p:val>
                                        </p:tav>
                                        <p:tav tm="100000">
                                          <p:val>
                                            <p:strVal val="#ppt_h"/>
                                          </p:val>
                                        </p:tav>
                                      </p:tavLst>
                                    </p:anim>
                                  </p:childTnLst>
                                </p:cTn>
                              </p:par>
                            </p:childTnLst>
                          </p:cTn>
                        </p:par>
                        <p:par>
                          <p:cTn id="74" fill="hold">
                            <p:stCondLst>
                              <p:cond delay="8400"/>
                            </p:stCondLst>
                            <p:childTnLst>
                              <p:par>
                                <p:cTn id="75" presetClass="entr" nodeType="afterEffect" presetSubtype="16" presetID="23" grpId="15" fill="hold">
                                  <p:stCondLst>
                                    <p:cond delay="0"/>
                                  </p:stCondLst>
                                  <p:iterate type="el" backwards="0">
                                    <p:tmAbs val="0"/>
                                  </p:iterate>
                                  <p:childTnLst>
                                    <p:set>
                                      <p:cBhvr>
                                        <p:cTn id="76" fill="hold"/>
                                        <p:tgtEl>
                                          <p:spTgt spid="376"/>
                                        </p:tgtEl>
                                        <p:attrNameLst>
                                          <p:attrName>style.visibility</p:attrName>
                                        </p:attrNameLst>
                                      </p:cBhvr>
                                      <p:to>
                                        <p:strVal val="visible"/>
                                      </p:to>
                                    </p:set>
                                    <p:anim calcmode="lin" valueType="num">
                                      <p:cBhvr>
                                        <p:cTn id="77" dur="600" fill="hold"/>
                                        <p:tgtEl>
                                          <p:spTgt spid="376"/>
                                        </p:tgtEl>
                                        <p:attrNameLst>
                                          <p:attrName>ppt_w</p:attrName>
                                        </p:attrNameLst>
                                      </p:cBhvr>
                                      <p:tavLst>
                                        <p:tav tm="0">
                                          <p:val>
                                            <p:fltVal val="0"/>
                                          </p:val>
                                        </p:tav>
                                        <p:tav tm="100000">
                                          <p:val>
                                            <p:strVal val="#ppt_w"/>
                                          </p:val>
                                        </p:tav>
                                      </p:tavLst>
                                    </p:anim>
                                    <p:anim calcmode="lin" valueType="num">
                                      <p:cBhvr>
                                        <p:cTn id="78" dur="600" fill="hold"/>
                                        <p:tgtEl>
                                          <p:spTgt spid="376"/>
                                        </p:tgtEl>
                                        <p:attrNameLst>
                                          <p:attrName>ppt_h</p:attrName>
                                        </p:attrNameLst>
                                      </p:cBhvr>
                                      <p:tavLst>
                                        <p:tav tm="0">
                                          <p:val>
                                            <p:fltVal val="0"/>
                                          </p:val>
                                        </p:tav>
                                        <p:tav tm="100000">
                                          <p:val>
                                            <p:strVal val="#ppt_h"/>
                                          </p:val>
                                        </p:tav>
                                      </p:tavLst>
                                    </p:anim>
                                  </p:childTnLst>
                                </p:cTn>
                              </p:par>
                            </p:childTnLst>
                          </p:cTn>
                        </p:par>
                        <p:par>
                          <p:cTn id="79" fill="hold">
                            <p:stCondLst>
                              <p:cond delay="9000"/>
                            </p:stCondLst>
                            <p:childTnLst>
                              <p:par>
                                <p:cTn id="80" presetClass="entr" nodeType="afterEffect" presetSubtype="16" presetID="23" grpId="16" fill="hold">
                                  <p:stCondLst>
                                    <p:cond delay="0"/>
                                  </p:stCondLst>
                                  <p:iterate type="el" backwards="0">
                                    <p:tmAbs val="0"/>
                                  </p:iterate>
                                  <p:childTnLst>
                                    <p:set>
                                      <p:cBhvr>
                                        <p:cTn id="81" fill="hold"/>
                                        <p:tgtEl>
                                          <p:spTgt spid="424"/>
                                        </p:tgtEl>
                                        <p:attrNameLst>
                                          <p:attrName>style.visibility</p:attrName>
                                        </p:attrNameLst>
                                      </p:cBhvr>
                                      <p:to>
                                        <p:strVal val="visible"/>
                                      </p:to>
                                    </p:set>
                                    <p:anim calcmode="lin" valueType="num">
                                      <p:cBhvr>
                                        <p:cTn id="82" dur="600" fill="hold"/>
                                        <p:tgtEl>
                                          <p:spTgt spid="424"/>
                                        </p:tgtEl>
                                        <p:attrNameLst>
                                          <p:attrName>ppt_w</p:attrName>
                                        </p:attrNameLst>
                                      </p:cBhvr>
                                      <p:tavLst>
                                        <p:tav tm="0">
                                          <p:val>
                                            <p:fltVal val="0"/>
                                          </p:val>
                                        </p:tav>
                                        <p:tav tm="100000">
                                          <p:val>
                                            <p:strVal val="#ppt_w"/>
                                          </p:val>
                                        </p:tav>
                                      </p:tavLst>
                                    </p:anim>
                                    <p:anim calcmode="lin" valueType="num">
                                      <p:cBhvr>
                                        <p:cTn id="83" dur="600" fill="hold"/>
                                        <p:tgtEl>
                                          <p:spTgt spid="424"/>
                                        </p:tgtEl>
                                        <p:attrNameLst>
                                          <p:attrName>ppt_h</p:attrName>
                                        </p:attrNameLst>
                                      </p:cBhvr>
                                      <p:tavLst>
                                        <p:tav tm="0">
                                          <p:val>
                                            <p:fltVal val="0"/>
                                          </p:val>
                                        </p:tav>
                                        <p:tav tm="100000">
                                          <p:val>
                                            <p:strVal val="#ppt_h"/>
                                          </p:val>
                                        </p:tav>
                                      </p:tavLst>
                                    </p:anim>
                                  </p:childTnLst>
                                </p:cTn>
                              </p:par>
                            </p:childTnLst>
                          </p:cTn>
                        </p:par>
                        <p:par>
                          <p:cTn id="84" fill="hold">
                            <p:stCondLst>
                              <p:cond delay="9600"/>
                            </p:stCondLst>
                            <p:childTnLst>
                              <p:par>
                                <p:cTn id="85" presetClass="entr" nodeType="afterEffect" presetSubtype="16" presetID="23" grpId="17" fill="hold">
                                  <p:stCondLst>
                                    <p:cond delay="0"/>
                                  </p:stCondLst>
                                  <p:iterate type="el" backwards="0">
                                    <p:tmAbs val="0"/>
                                  </p:iterate>
                                  <p:childTnLst>
                                    <p:set>
                                      <p:cBhvr>
                                        <p:cTn id="86" fill="hold"/>
                                        <p:tgtEl>
                                          <p:spTgt spid="385"/>
                                        </p:tgtEl>
                                        <p:attrNameLst>
                                          <p:attrName>style.visibility</p:attrName>
                                        </p:attrNameLst>
                                      </p:cBhvr>
                                      <p:to>
                                        <p:strVal val="visible"/>
                                      </p:to>
                                    </p:set>
                                    <p:anim calcmode="lin" valueType="num">
                                      <p:cBhvr>
                                        <p:cTn id="87" dur="600" fill="hold"/>
                                        <p:tgtEl>
                                          <p:spTgt spid="385"/>
                                        </p:tgtEl>
                                        <p:attrNameLst>
                                          <p:attrName>ppt_w</p:attrName>
                                        </p:attrNameLst>
                                      </p:cBhvr>
                                      <p:tavLst>
                                        <p:tav tm="0">
                                          <p:val>
                                            <p:fltVal val="0"/>
                                          </p:val>
                                        </p:tav>
                                        <p:tav tm="100000">
                                          <p:val>
                                            <p:strVal val="#ppt_w"/>
                                          </p:val>
                                        </p:tav>
                                      </p:tavLst>
                                    </p:anim>
                                    <p:anim calcmode="lin" valueType="num">
                                      <p:cBhvr>
                                        <p:cTn id="88" dur="600" fill="hold"/>
                                        <p:tgtEl>
                                          <p:spTgt spid="385"/>
                                        </p:tgtEl>
                                        <p:attrNameLst>
                                          <p:attrName>ppt_h</p:attrName>
                                        </p:attrNameLst>
                                      </p:cBhvr>
                                      <p:tavLst>
                                        <p:tav tm="0">
                                          <p:val>
                                            <p:fltVal val="0"/>
                                          </p:val>
                                        </p:tav>
                                        <p:tav tm="100000">
                                          <p:val>
                                            <p:strVal val="#ppt_h"/>
                                          </p:val>
                                        </p:tav>
                                      </p:tavLst>
                                    </p:anim>
                                  </p:childTnLst>
                                </p:cTn>
                              </p:par>
                            </p:childTnLst>
                          </p:cTn>
                        </p:par>
                        <p:par>
                          <p:cTn id="89" fill="hold">
                            <p:stCondLst>
                              <p:cond delay="10200"/>
                            </p:stCondLst>
                            <p:childTnLst>
                              <p:par>
                                <p:cTn id="90" presetClass="entr" nodeType="afterEffect" presetSubtype="16" presetID="23" grpId="18" fill="hold">
                                  <p:stCondLst>
                                    <p:cond delay="0"/>
                                  </p:stCondLst>
                                  <p:iterate type="el" backwards="0">
                                    <p:tmAbs val="0"/>
                                  </p:iterate>
                                  <p:childTnLst>
                                    <p:set>
                                      <p:cBhvr>
                                        <p:cTn id="91" fill="hold"/>
                                        <p:tgtEl>
                                          <p:spTgt spid="427"/>
                                        </p:tgtEl>
                                        <p:attrNameLst>
                                          <p:attrName>style.visibility</p:attrName>
                                        </p:attrNameLst>
                                      </p:cBhvr>
                                      <p:to>
                                        <p:strVal val="visible"/>
                                      </p:to>
                                    </p:set>
                                    <p:anim calcmode="lin" valueType="num">
                                      <p:cBhvr>
                                        <p:cTn id="92" dur="600" fill="hold"/>
                                        <p:tgtEl>
                                          <p:spTgt spid="427"/>
                                        </p:tgtEl>
                                        <p:attrNameLst>
                                          <p:attrName>ppt_w</p:attrName>
                                        </p:attrNameLst>
                                      </p:cBhvr>
                                      <p:tavLst>
                                        <p:tav tm="0">
                                          <p:val>
                                            <p:fltVal val="0"/>
                                          </p:val>
                                        </p:tav>
                                        <p:tav tm="100000">
                                          <p:val>
                                            <p:strVal val="#ppt_w"/>
                                          </p:val>
                                        </p:tav>
                                      </p:tavLst>
                                    </p:anim>
                                    <p:anim calcmode="lin" valueType="num">
                                      <p:cBhvr>
                                        <p:cTn id="93" dur="600" fill="hold"/>
                                        <p:tgtEl>
                                          <p:spTgt spid="427"/>
                                        </p:tgtEl>
                                        <p:attrNameLst>
                                          <p:attrName>ppt_h</p:attrName>
                                        </p:attrNameLst>
                                      </p:cBhvr>
                                      <p:tavLst>
                                        <p:tav tm="0">
                                          <p:val>
                                            <p:fltVal val="0"/>
                                          </p:val>
                                        </p:tav>
                                        <p:tav tm="100000">
                                          <p:val>
                                            <p:strVal val="#ppt_h"/>
                                          </p:val>
                                        </p:tav>
                                      </p:tavLst>
                                    </p:anim>
                                  </p:childTnLst>
                                </p:cTn>
                              </p:par>
                            </p:childTnLst>
                          </p:cTn>
                        </p:par>
                        <p:par>
                          <p:cTn id="94" fill="hold">
                            <p:stCondLst>
                              <p:cond delay="10800"/>
                            </p:stCondLst>
                            <p:childTnLst>
                              <p:par>
                                <p:cTn id="95" presetClass="entr" nodeType="afterEffect" presetSubtype="16" presetID="23" grpId="19" fill="hold">
                                  <p:stCondLst>
                                    <p:cond delay="0"/>
                                  </p:stCondLst>
                                  <p:iterate type="el" backwards="0">
                                    <p:tmAbs val="0"/>
                                  </p:iterate>
                                  <p:childTnLst>
                                    <p:set>
                                      <p:cBhvr>
                                        <p:cTn id="96" fill="hold"/>
                                        <p:tgtEl>
                                          <p:spTgt spid="367"/>
                                        </p:tgtEl>
                                        <p:attrNameLst>
                                          <p:attrName>style.visibility</p:attrName>
                                        </p:attrNameLst>
                                      </p:cBhvr>
                                      <p:to>
                                        <p:strVal val="visible"/>
                                      </p:to>
                                    </p:set>
                                    <p:anim calcmode="lin" valueType="num">
                                      <p:cBhvr>
                                        <p:cTn id="97" dur="600" fill="hold"/>
                                        <p:tgtEl>
                                          <p:spTgt spid="367"/>
                                        </p:tgtEl>
                                        <p:attrNameLst>
                                          <p:attrName>ppt_w</p:attrName>
                                        </p:attrNameLst>
                                      </p:cBhvr>
                                      <p:tavLst>
                                        <p:tav tm="0">
                                          <p:val>
                                            <p:fltVal val="0"/>
                                          </p:val>
                                        </p:tav>
                                        <p:tav tm="100000">
                                          <p:val>
                                            <p:strVal val="#ppt_w"/>
                                          </p:val>
                                        </p:tav>
                                      </p:tavLst>
                                    </p:anim>
                                    <p:anim calcmode="lin" valueType="num">
                                      <p:cBhvr>
                                        <p:cTn id="98" dur="600" fill="hold"/>
                                        <p:tgtEl>
                                          <p:spTgt spid="367"/>
                                        </p:tgtEl>
                                        <p:attrNameLst>
                                          <p:attrName>ppt_h</p:attrName>
                                        </p:attrNameLst>
                                      </p:cBhvr>
                                      <p:tavLst>
                                        <p:tav tm="0">
                                          <p:val>
                                            <p:fltVal val="0"/>
                                          </p:val>
                                        </p:tav>
                                        <p:tav tm="100000">
                                          <p:val>
                                            <p:strVal val="#ppt_h"/>
                                          </p:val>
                                        </p:tav>
                                      </p:tavLst>
                                    </p:anim>
                                  </p:childTnLst>
                                </p:cTn>
                              </p:par>
                            </p:childTnLst>
                          </p:cTn>
                        </p:par>
                        <p:par>
                          <p:cTn id="99" fill="hold">
                            <p:stCondLst>
                              <p:cond delay="11400"/>
                            </p:stCondLst>
                            <p:childTnLst>
                              <p:par>
                                <p:cTn id="100" presetClass="entr" nodeType="afterEffect" presetSubtype="16" presetID="23" grpId="20" fill="hold">
                                  <p:stCondLst>
                                    <p:cond delay="0"/>
                                  </p:stCondLst>
                                  <p:iterate type="el" backwards="0">
                                    <p:tmAbs val="0"/>
                                  </p:iterate>
                                  <p:childTnLst>
                                    <p:set>
                                      <p:cBhvr>
                                        <p:cTn id="101" fill="hold"/>
                                        <p:tgtEl>
                                          <p:spTgt spid="409"/>
                                        </p:tgtEl>
                                        <p:attrNameLst>
                                          <p:attrName>style.visibility</p:attrName>
                                        </p:attrNameLst>
                                      </p:cBhvr>
                                      <p:to>
                                        <p:strVal val="visible"/>
                                      </p:to>
                                    </p:set>
                                    <p:anim calcmode="lin" valueType="num">
                                      <p:cBhvr>
                                        <p:cTn id="102" dur="600" fill="hold"/>
                                        <p:tgtEl>
                                          <p:spTgt spid="409"/>
                                        </p:tgtEl>
                                        <p:attrNameLst>
                                          <p:attrName>ppt_w</p:attrName>
                                        </p:attrNameLst>
                                      </p:cBhvr>
                                      <p:tavLst>
                                        <p:tav tm="0">
                                          <p:val>
                                            <p:fltVal val="0"/>
                                          </p:val>
                                        </p:tav>
                                        <p:tav tm="100000">
                                          <p:val>
                                            <p:strVal val="#ppt_w"/>
                                          </p:val>
                                        </p:tav>
                                      </p:tavLst>
                                    </p:anim>
                                    <p:anim calcmode="lin" valueType="num">
                                      <p:cBhvr>
                                        <p:cTn id="103" dur="600" fill="hold"/>
                                        <p:tgtEl>
                                          <p:spTgt spid="409"/>
                                        </p:tgtEl>
                                        <p:attrNameLst>
                                          <p:attrName>ppt_h</p:attrName>
                                        </p:attrNameLst>
                                      </p:cBhvr>
                                      <p:tavLst>
                                        <p:tav tm="0">
                                          <p:val>
                                            <p:fltVal val="0"/>
                                          </p:val>
                                        </p:tav>
                                        <p:tav tm="100000">
                                          <p:val>
                                            <p:strVal val="#ppt_h"/>
                                          </p:val>
                                        </p:tav>
                                      </p:tavLst>
                                    </p:anim>
                                  </p:childTnLst>
                                </p:cTn>
                              </p:par>
                            </p:childTnLst>
                          </p:cTn>
                        </p:par>
                        <p:par>
                          <p:cTn id="104" fill="hold">
                            <p:stCondLst>
                              <p:cond delay="12000"/>
                            </p:stCondLst>
                            <p:childTnLst>
                              <p:par>
                                <p:cTn id="105" presetClass="entr" nodeType="afterEffect" presetSubtype="16" presetID="23" grpId="21" fill="hold">
                                  <p:stCondLst>
                                    <p:cond delay="0"/>
                                  </p:stCondLst>
                                  <p:iterate type="el" backwards="0">
                                    <p:tmAbs val="0"/>
                                  </p:iterate>
                                  <p:childTnLst>
                                    <p:set>
                                      <p:cBhvr>
                                        <p:cTn id="106" fill="hold"/>
                                        <p:tgtEl>
                                          <p:spTgt spid="370"/>
                                        </p:tgtEl>
                                        <p:attrNameLst>
                                          <p:attrName>style.visibility</p:attrName>
                                        </p:attrNameLst>
                                      </p:cBhvr>
                                      <p:to>
                                        <p:strVal val="visible"/>
                                      </p:to>
                                    </p:set>
                                    <p:anim calcmode="lin" valueType="num">
                                      <p:cBhvr>
                                        <p:cTn id="107" dur="600" fill="hold"/>
                                        <p:tgtEl>
                                          <p:spTgt spid="370"/>
                                        </p:tgtEl>
                                        <p:attrNameLst>
                                          <p:attrName>ppt_w</p:attrName>
                                        </p:attrNameLst>
                                      </p:cBhvr>
                                      <p:tavLst>
                                        <p:tav tm="0">
                                          <p:val>
                                            <p:fltVal val="0"/>
                                          </p:val>
                                        </p:tav>
                                        <p:tav tm="100000">
                                          <p:val>
                                            <p:strVal val="#ppt_w"/>
                                          </p:val>
                                        </p:tav>
                                      </p:tavLst>
                                    </p:anim>
                                    <p:anim calcmode="lin" valueType="num">
                                      <p:cBhvr>
                                        <p:cTn id="108" dur="600" fill="hold"/>
                                        <p:tgtEl>
                                          <p:spTgt spid="370"/>
                                        </p:tgtEl>
                                        <p:attrNameLst>
                                          <p:attrName>ppt_h</p:attrName>
                                        </p:attrNameLst>
                                      </p:cBhvr>
                                      <p:tavLst>
                                        <p:tav tm="0">
                                          <p:val>
                                            <p:fltVal val="0"/>
                                          </p:val>
                                        </p:tav>
                                        <p:tav tm="100000">
                                          <p:val>
                                            <p:strVal val="#ppt_h"/>
                                          </p:val>
                                        </p:tav>
                                      </p:tavLst>
                                    </p:anim>
                                  </p:childTnLst>
                                </p:cTn>
                              </p:par>
                            </p:childTnLst>
                          </p:cTn>
                        </p:par>
                        <p:par>
                          <p:cTn id="109" fill="hold">
                            <p:stCondLst>
                              <p:cond delay="12600"/>
                            </p:stCondLst>
                            <p:childTnLst>
                              <p:par>
                                <p:cTn id="110" presetClass="entr" nodeType="afterEffect" presetSubtype="16" presetID="23" grpId="22" fill="hold">
                                  <p:stCondLst>
                                    <p:cond delay="0"/>
                                  </p:stCondLst>
                                  <p:iterate type="el" backwards="0">
                                    <p:tmAbs val="0"/>
                                  </p:iterate>
                                  <p:childTnLst>
                                    <p:set>
                                      <p:cBhvr>
                                        <p:cTn id="111" fill="hold"/>
                                        <p:tgtEl>
                                          <p:spTgt spid="406"/>
                                        </p:tgtEl>
                                        <p:attrNameLst>
                                          <p:attrName>style.visibility</p:attrName>
                                        </p:attrNameLst>
                                      </p:cBhvr>
                                      <p:to>
                                        <p:strVal val="visible"/>
                                      </p:to>
                                    </p:set>
                                    <p:anim calcmode="lin" valueType="num">
                                      <p:cBhvr>
                                        <p:cTn id="112" dur="600" fill="hold"/>
                                        <p:tgtEl>
                                          <p:spTgt spid="406"/>
                                        </p:tgtEl>
                                        <p:attrNameLst>
                                          <p:attrName>ppt_w</p:attrName>
                                        </p:attrNameLst>
                                      </p:cBhvr>
                                      <p:tavLst>
                                        <p:tav tm="0">
                                          <p:val>
                                            <p:fltVal val="0"/>
                                          </p:val>
                                        </p:tav>
                                        <p:tav tm="100000">
                                          <p:val>
                                            <p:strVal val="#ppt_w"/>
                                          </p:val>
                                        </p:tav>
                                      </p:tavLst>
                                    </p:anim>
                                    <p:anim calcmode="lin" valueType="num">
                                      <p:cBhvr>
                                        <p:cTn id="113" dur="600" fill="hold"/>
                                        <p:tgtEl>
                                          <p:spTgt spid="406"/>
                                        </p:tgtEl>
                                        <p:attrNameLst>
                                          <p:attrName>ppt_h</p:attrName>
                                        </p:attrNameLst>
                                      </p:cBhvr>
                                      <p:tavLst>
                                        <p:tav tm="0">
                                          <p:val>
                                            <p:fltVal val="0"/>
                                          </p:val>
                                        </p:tav>
                                        <p:tav tm="100000">
                                          <p:val>
                                            <p:strVal val="#ppt_h"/>
                                          </p:val>
                                        </p:tav>
                                      </p:tavLst>
                                    </p:anim>
                                  </p:childTnLst>
                                </p:cTn>
                              </p:par>
                            </p:childTnLst>
                          </p:cTn>
                        </p:par>
                        <p:par>
                          <p:cTn id="114" fill="hold">
                            <p:stCondLst>
                              <p:cond delay="13200"/>
                            </p:stCondLst>
                            <p:childTnLst>
                              <p:par>
                                <p:cTn id="115" presetClass="entr" nodeType="afterEffect" presetSubtype="16" presetID="23" grpId="23" fill="hold">
                                  <p:stCondLst>
                                    <p:cond delay="0"/>
                                  </p:stCondLst>
                                  <p:iterate type="el" backwards="0">
                                    <p:tmAbs val="0"/>
                                  </p:iterate>
                                  <p:childTnLst>
                                    <p:set>
                                      <p:cBhvr>
                                        <p:cTn id="116" fill="hold"/>
                                        <p:tgtEl>
                                          <p:spTgt spid="430"/>
                                        </p:tgtEl>
                                        <p:attrNameLst>
                                          <p:attrName>style.visibility</p:attrName>
                                        </p:attrNameLst>
                                      </p:cBhvr>
                                      <p:to>
                                        <p:strVal val="visible"/>
                                      </p:to>
                                    </p:set>
                                    <p:anim calcmode="lin" valueType="num">
                                      <p:cBhvr>
                                        <p:cTn id="117" dur="600" fill="hold"/>
                                        <p:tgtEl>
                                          <p:spTgt spid="430"/>
                                        </p:tgtEl>
                                        <p:attrNameLst>
                                          <p:attrName>ppt_w</p:attrName>
                                        </p:attrNameLst>
                                      </p:cBhvr>
                                      <p:tavLst>
                                        <p:tav tm="0">
                                          <p:val>
                                            <p:fltVal val="0"/>
                                          </p:val>
                                        </p:tav>
                                        <p:tav tm="100000">
                                          <p:val>
                                            <p:strVal val="#ppt_w"/>
                                          </p:val>
                                        </p:tav>
                                      </p:tavLst>
                                    </p:anim>
                                    <p:anim calcmode="lin" valueType="num">
                                      <p:cBhvr>
                                        <p:cTn id="118" dur="600" fill="hold"/>
                                        <p:tgtEl>
                                          <p:spTgt spid="430"/>
                                        </p:tgtEl>
                                        <p:attrNameLst>
                                          <p:attrName>ppt_h</p:attrName>
                                        </p:attrNameLst>
                                      </p:cBhvr>
                                      <p:tavLst>
                                        <p:tav tm="0">
                                          <p:val>
                                            <p:fltVal val="0"/>
                                          </p:val>
                                        </p:tav>
                                        <p:tav tm="100000">
                                          <p:val>
                                            <p:strVal val="#ppt_h"/>
                                          </p:val>
                                        </p:tav>
                                      </p:tavLst>
                                    </p:anim>
                                  </p:childTnLst>
                                </p:cTn>
                              </p:par>
                            </p:childTnLst>
                          </p:cTn>
                        </p:par>
                        <p:par>
                          <p:cTn id="119" fill="hold">
                            <p:stCondLst>
                              <p:cond delay="13800"/>
                            </p:stCondLst>
                            <p:childTnLst>
                              <p:par>
                                <p:cTn id="120" presetClass="entr" nodeType="afterEffect" presetSubtype="16" presetID="23" grpId="24" fill="hold">
                                  <p:stCondLst>
                                    <p:cond delay="0"/>
                                  </p:stCondLst>
                                  <p:iterate type="el" backwards="0">
                                    <p:tmAbs val="0"/>
                                  </p:iterate>
                                  <p:childTnLst>
                                    <p:set>
                                      <p:cBhvr>
                                        <p:cTn id="121" fill="hold"/>
                                        <p:tgtEl>
                                          <p:spTgt spid="433"/>
                                        </p:tgtEl>
                                        <p:attrNameLst>
                                          <p:attrName>style.visibility</p:attrName>
                                        </p:attrNameLst>
                                      </p:cBhvr>
                                      <p:to>
                                        <p:strVal val="visible"/>
                                      </p:to>
                                    </p:set>
                                    <p:anim calcmode="lin" valueType="num">
                                      <p:cBhvr>
                                        <p:cTn id="122" dur="400" fill="hold"/>
                                        <p:tgtEl>
                                          <p:spTgt spid="433"/>
                                        </p:tgtEl>
                                        <p:attrNameLst>
                                          <p:attrName>ppt_w</p:attrName>
                                        </p:attrNameLst>
                                      </p:cBhvr>
                                      <p:tavLst>
                                        <p:tav tm="0">
                                          <p:val>
                                            <p:fltVal val="0"/>
                                          </p:val>
                                        </p:tav>
                                        <p:tav tm="100000">
                                          <p:val>
                                            <p:strVal val="#ppt_w"/>
                                          </p:val>
                                        </p:tav>
                                      </p:tavLst>
                                    </p:anim>
                                    <p:anim calcmode="lin" valueType="num">
                                      <p:cBhvr>
                                        <p:cTn id="123" dur="400" fill="hold"/>
                                        <p:tgtEl>
                                          <p:spTgt spid="4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4" grpId="16"/>
      <p:bldP build="whole" bldLvl="1" animBg="1" rev="0" advAuto="0" spid="418" grpId="8"/>
      <p:bldP build="whole" bldLvl="1" animBg="1" rev="0" advAuto="0" spid="412" grpId="1"/>
      <p:bldP build="whole" bldLvl="1" animBg="1" rev="0" advAuto="0" spid="403" grpId="10"/>
      <p:bldP build="whole" bldLvl="1" animBg="1" rev="0" advAuto="0" spid="379" grpId="2"/>
      <p:bldP build="whole" bldLvl="1" animBg="1" rev="0" advAuto="0" spid="364" grpId="7"/>
      <p:bldP build="whole" bldLvl="1" animBg="1" rev="0" advAuto="0" spid="409" grpId="20"/>
      <p:bldP build="whole" bldLvl="1" animBg="1" rev="0" advAuto="0" spid="370" grpId="21"/>
      <p:bldP build="whole" bldLvl="1" animBg="1" rev="0" advAuto="0" spid="382" grpId="13"/>
      <p:bldP build="whole" bldLvl="1" animBg="1" rev="0" advAuto="0" spid="388" grpId="5"/>
      <p:bldP build="whole" bldLvl="1" animBg="1" rev="0" advAuto="0" spid="433" grpId="24"/>
      <p:bldP build="whole" bldLvl="1" animBg="1" rev="0" advAuto="0" spid="427" grpId="18"/>
      <p:bldP build="whole" bldLvl="1" animBg="1" rev="0" advAuto="0" spid="397" grpId="14"/>
      <p:bldP build="whole" bldLvl="1" animBg="1" rev="0" advAuto="0" spid="385" grpId="17"/>
      <p:bldP build="whole" bldLvl="1" animBg="1" rev="0" advAuto="0" spid="421" grpId="12"/>
      <p:bldP build="whole" bldLvl="1" animBg="1" rev="0" advAuto="0" spid="415" grpId="4"/>
      <p:bldP build="whole" bldLvl="1" animBg="1" rev="0" advAuto="0" spid="391" grpId="9"/>
      <p:bldP build="whole" bldLvl="1" animBg="1" rev="0" advAuto="0" spid="376" grpId="15"/>
      <p:bldP build="whole" bldLvl="1" animBg="1" rev="0" advAuto="0" spid="400" grpId="6"/>
      <p:bldP build="whole" bldLvl="1" animBg="1" rev="0" advAuto="0" spid="394" grpId="3"/>
      <p:bldP build="whole" bldLvl="1" animBg="1" rev="0" advAuto="0" spid="367" grpId="19"/>
      <p:bldP build="whole" bldLvl="1" animBg="1" rev="0" advAuto="0" spid="406" grpId="22"/>
      <p:bldP build="whole" bldLvl="1" animBg="1" rev="0" advAuto="0" spid="373" grpId="11"/>
      <p:bldP build="whole" bldLvl="1" animBg="1" rev="0" advAuto="0" spid="430" grpId="23"/>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80000"/>
          </a:lnSpc>
          <a:spcBef>
            <a:spcPts val="0"/>
          </a:spcBef>
          <a:spcAft>
            <a:spcPts val="0"/>
          </a:spcAft>
          <a:buClrTx/>
          <a:buSzTx/>
          <a:buFontTx/>
          <a:buNone/>
          <a:tabLst/>
          <a:defRPr b="0" baseline="0" cap="all" i="0" spc="0" strike="noStrike" sz="3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80000"/>
          </a:lnSpc>
          <a:spcBef>
            <a:spcPts val="0"/>
          </a:spcBef>
          <a:spcAft>
            <a:spcPts val="0"/>
          </a:spcAft>
          <a:buClrTx/>
          <a:buSzTx/>
          <a:buFontTx/>
          <a:buNone/>
          <a:tabLst/>
          <a:defRPr b="0" baseline="0" cap="all" i="0" spc="0" strike="noStrike" sz="3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l" defTabSz="821531" rtl="0" fontAlgn="auto" latinLnBrk="0" hangingPunct="0">
          <a:lnSpc>
            <a:spcPct val="100000"/>
          </a:lnSpc>
          <a:spcBef>
            <a:spcPts val="3300"/>
          </a:spcBef>
          <a:spcAft>
            <a:spcPts val="0"/>
          </a:spcAft>
          <a:buClrTx/>
          <a:buSzTx/>
          <a:buFontTx/>
          <a:buNone/>
          <a:tabLst/>
          <a:defRPr b="0" baseline="0" cap="none" i="0" spc="0" strike="noStrike" sz="2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