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1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1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1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indent="-601382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7391475" y="8697781"/>
            <a:ext cx="9601050" cy="220768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900"/>
              </a:spcBef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Go Resources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4048513"/>
            <a:ext cx="4445000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6"/>
          <p:cNvSpPr txBox="1"/>
          <p:nvPr>
            <p:ph type="title"/>
          </p:nvPr>
        </p:nvSpPr>
        <p:spPr>
          <a:xfrm>
            <a:off x="8388853" y="1119893"/>
            <a:ext cx="7606294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Mail subscriptions</a:t>
            </a:r>
          </a:p>
        </p:txBody>
      </p:sp>
      <p:sp>
        <p:nvSpPr>
          <p:cNvPr id="360" name="Golang Weekly…"/>
          <p:cNvSpPr txBox="1"/>
          <p:nvPr/>
        </p:nvSpPr>
        <p:spPr>
          <a:xfrm>
            <a:off x="1803400" y="4615845"/>
            <a:ext cx="659599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Golang Weekly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https://golangweekly.com/</a:t>
            </a:r>
          </a:p>
        </p:txBody>
      </p:sp>
      <p:sp>
        <p:nvSpPr>
          <p:cNvPr id="361" name="Rectangle"/>
          <p:cNvSpPr/>
          <p:nvPr/>
        </p:nvSpPr>
        <p:spPr>
          <a:xfrm>
            <a:off x="1892300" y="6073254"/>
            <a:ext cx="6688736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62" name="gmail.png" descr="gm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1905000" cy="1905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0" dist="127000" dir="5400000">
              <a:srgbClr val="000000">
                <a:alpha val="69353"/>
              </a:srgbClr>
            </a:outerShdw>
          </a:effectLst>
        </p:spPr>
      </p:pic>
      <p:sp>
        <p:nvSpPr>
          <p:cNvPr id="363" name="Awesome Go…"/>
          <p:cNvSpPr txBox="1"/>
          <p:nvPr/>
        </p:nvSpPr>
        <p:spPr>
          <a:xfrm>
            <a:off x="1854200" y="6382235"/>
            <a:ext cx="8030083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Awesome Go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https://go.libhunt.com/newsletter</a:t>
            </a:r>
          </a:p>
        </p:txBody>
      </p:sp>
      <p:sp>
        <p:nvSpPr>
          <p:cNvPr id="364" name="Rectangle"/>
          <p:cNvSpPr/>
          <p:nvPr/>
        </p:nvSpPr>
        <p:spPr>
          <a:xfrm>
            <a:off x="1892300" y="7880779"/>
            <a:ext cx="8393723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5" name="Jon Calhoun…"/>
          <p:cNvSpPr txBox="1"/>
          <p:nvPr/>
        </p:nvSpPr>
        <p:spPr>
          <a:xfrm>
            <a:off x="1854200" y="8167590"/>
            <a:ext cx="5779643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Jon Calhoun</a:t>
            </a:r>
          </a:p>
          <a:p>
            <a:pPr>
              <a:spcBef>
                <a:spcPts val="0"/>
              </a:spcBef>
              <a:defRPr sz="4000">
                <a:solidFill>
                  <a:srgbClr val="FFFFFF"/>
                </a:solidFill>
              </a:defRPr>
            </a:pPr>
            <a:r>
              <a:t>https://www.calhoun.io/</a:t>
            </a:r>
          </a:p>
        </p:txBody>
      </p:sp>
      <p:sp>
        <p:nvSpPr>
          <p:cNvPr id="366" name="Rectangle"/>
          <p:cNvSpPr/>
          <p:nvPr/>
        </p:nvSpPr>
        <p:spPr>
          <a:xfrm>
            <a:off x="1892300" y="9666134"/>
            <a:ext cx="6123079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4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5" grpId="5"/>
      <p:bldP build="whole" bldLvl="1" animBg="1" rev="0" advAuto="0" spid="366" grpId="6"/>
      <p:bldP build="whole" bldLvl="1" animBg="1" rev="0" advAuto="0" spid="361" grpId="2"/>
      <p:bldP build="whole" bldLvl="1" animBg="1" rev="0" advAuto="0" spid="363" grpId="3"/>
      <p:bldP build="whole" bldLvl="1" animBg="1" rev="0" advAuto="0" spid="360" grpId="1"/>
      <p:bldP build="whole" bldLvl="1" animBg="1" rev="0" advAuto="0" spid="364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6"/>
          <p:cNvSpPr txBox="1"/>
          <p:nvPr>
            <p:ph type="title"/>
          </p:nvPr>
        </p:nvSpPr>
        <p:spPr>
          <a:xfrm>
            <a:off x="7407057" y="1119893"/>
            <a:ext cx="8409940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Work hard &amp; practice</a:t>
            </a:r>
          </a:p>
        </p:txBody>
      </p:sp>
      <p:pic>
        <p:nvPicPr>
          <p:cNvPr id="369" name="computer.png" descr="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9298" y="2936198"/>
            <a:ext cx="4465405" cy="4465404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Title 6"/>
          <p:cNvSpPr txBox="1"/>
          <p:nvPr/>
        </p:nvSpPr>
        <p:spPr>
          <a:xfrm>
            <a:off x="1270000" y="8095574"/>
            <a:ext cx="17700191" cy="2626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>
              <a:spcBef>
                <a:spcPts val="0"/>
              </a:spcBef>
              <a:defRPr sz="69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“Quotes won’t work unless you do”</a:t>
            </a:r>
          </a:p>
          <a:p>
            <a:pPr>
              <a:spcBef>
                <a:spcPts val="0"/>
              </a:spcBef>
              <a:defRPr sz="55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Dwayne Johnson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6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"/>
          <p:cNvGrpSpPr/>
          <p:nvPr/>
        </p:nvGrpSpPr>
        <p:grpSpPr>
          <a:xfrm>
            <a:off x="1457302" y="1162560"/>
            <a:ext cx="4824494" cy="3621087"/>
            <a:chOff x="0" y="0"/>
            <a:chExt cx="4824492" cy="3621086"/>
          </a:xfrm>
        </p:grpSpPr>
        <p:sp>
          <p:nvSpPr>
            <p:cNvPr id="184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85" name="gophertuts.png" descr="gophertut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6735" y="1150079"/>
              <a:ext cx="1251022" cy="1320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9" name="Group"/>
          <p:cNvGrpSpPr/>
          <p:nvPr/>
        </p:nvGrpSpPr>
        <p:grpSpPr>
          <a:xfrm>
            <a:off x="1457302" y="1162560"/>
            <a:ext cx="4824494" cy="3621087"/>
            <a:chOff x="0" y="0"/>
            <a:chExt cx="4824492" cy="3621086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88" name="gophertuts.png" descr="gophertut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6735" y="1150079"/>
              <a:ext cx="1251022" cy="1320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2" name="Group"/>
          <p:cNvGrpSpPr/>
          <p:nvPr/>
        </p:nvGrpSpPr>
        <p:grpSpPr>
          <a:xfrm>
            <a:off x="1457302" y="1162560"/>
            <a:ext cx="4824494" cy="3621087"/>
            <a:chOff x="0" y="0"/>
            <a:chExt cx="4824492" cy="3621086"/>
          </a:xfrm>
        </p:grpSpPr>
        <p:sp>
          <p:nvSpPr>
            <p:cNvPr id="190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A8E67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0" dist="127000" dir="5400000">
                <a:srgbClr val="000000">
                  <a:alpha val="69353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91" name="newspaper.png" descr="newspap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59746" y="858043"/>
              <a:ext cx="1905001" cy="190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5" name="Group"/>
          <p:cNvGrpSpPr/>
          <p:nvPr/>
        </p:nvGrpSpPr>
        <p:grpSpPr>
          <a:xfrm>
            <a:off x="1457302" y="5554152"/>
            <a:ext cx="4824494" cy="3621088"/>
            <a:chOff x="0" y="0"/>
            <a:chExt cx="4824492" cy="3621086"/>
          </a:xfrm>
        </p:grpSpPr>
        <p:sp>
          <p:nvSpPr>
            <p:cNvPr id="193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94" name="gophertuts.png" descr="gophertut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6735" y="1150079"/>
              <a:ext cx="1251022" cy="1320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8" name="Group"/>
          <p:cNvGrpSpPr/>
          <p:nvPr/>
        </p:nvGrpSpPr>
        <p:grpSpPr>
          <a:xfrm>
            <a:off x="18102205" y="5554153"/>
            <a:ext cx="4824493" cy="3621087"/>
            <a:chOff x="0" y="0"/>
            <a:chExt cx="4824492" cy="3621086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97" name="gophertuts.png" descr="gophertut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6735" y="1150079"/>
              <a:ext cx="1251022" cy="1320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Group"/>
          <p:cNvGrpSpPr/>
          <p:nvPr/>
        </p:nvGrpSpPr>
        <p:grpSpPr>
          <a:xfrm>
            <a:off x="1457302" y="5554153"/>
            <a:ext cx="4824494" cy="3621087"/>
            <a:chOff x="0" y="0"/>
            <a:chExt cx="4824492" cy="3621086"/>
          </a:xfrm>
        </p:grpSpPr>
        <p:sp>
          <p:nvSpPr>
            <p:cNvPr id="199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C2C2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0" dist="127000" dir="5400000">
                <a:srgbClr val="000000">
                  <a:alpha val="69353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00" name="youtube.png" descr="youtub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59746" y="858042"/>
              <a:ext cx="1905001" cy="190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4" name="Group"/>
          <p:cNvGrpSpPr/>
          <p:nvPr/>
        </p:nvGrpSpPr>
        <p:grpSpPr>
          <a:xfrm>
            <a:off x="6985654" y="1162560"/>
            <a:ext cx="4824494" cy="3621087"/>
            <a:chOff x="0" y="0"/>
            <a:chExt cx="4824492" cy="3621086"/>
          </a:xfrm>
        </p:grpSpPr>
        <p:sp>
          <p:nvSpPr>
            <p:cNvPr id="202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03" name="gophertuts.png" descr="gophertut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6735" y="1150079"/>
              <a:ext cx="1251022" cy="1320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7" name="Group"/>
          <p:cNvGrpSpPr/>
          <p:nvPr/>
        </p:nvGrpSpPr>
        <p:grpSpPr>
          <a:xfrm>
            <a:off x="12543929" y="1162560"/>
            <a:ext cx="4824494" cy="3621087"/>
            <a:chOff x="0" y="0"/>
            <a:chExt cx="4824492" cy="3621086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06" name="gophertuts.png" descr="gophertut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6735" y="1150079"/>
              <a:ext cx="1251022" cy="1320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0" name="Group"/>
          <p:cNvGrpSpPr/>
          <p:nvPr/>
        </p:nvGrpSpPr>
        <p:grpSpPr>
          <a:xfrm>
            <a:off x="12543930" y="1162560"/>
            <a:ext cx="4824494" cy="3621088"/>
            <a:chOff x="0" y="0"/>
            <a:chExt cx="4824492" cy="3621086"/>
          </a:xfrm>
        </p:grpSpPr>
        <p:sp>
          <p:nvSpPr>
            <p:cNvPr id="208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chemeClr val="accent1">
                <a:hueOff val="262910"/>
                <a:satOff val="3867"/>
                <a:lumOff val="-1803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0" dist="127000" dir="5400000">
                <a:srgbClr val="000000">
                  <a:alpha val="69353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09" name="twitter.png" descr="twitter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9747" y="858043"/>
              <a:ext cx="1905001" cy="190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3" name="Group"/>
          <p:cNvGrpSpPr/>
          <p:nvPr/>
        </p:nvGrpSpPr>
        <p:grpSpPr>
          <a:xfrm>
            <a:off x="18102205" y="1162560"/>
            <a:ext cx="4824493" cy="3621087"/>
            <a:chOff x="0" y="0"/>
            <a:chExt cx="4824492" cy="3621086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12" name="gophertuts.png" descr="gophertut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6735" y="1150079"/>
              <a:ext cx="1251022" cy="1320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6" name="Group"/>
          <p:cNvGrpSpPr/>
          <p:nvPr/>
        </p:nvGrpSpPr>
        <p:grpSpPr>
          <a:xfrm>
            <a:off x="18102205" y="1162560"/>
            <a:ext cx="4824493" cy="3621087"/>
            <a:chOff x="0" y="0"/>
            <a:chExt cx="4824492" cy="3621086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4E4E4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0" dist="127000" dir="5400000">
                <a:srgbClr val="000000">
                  <a:alpha val="69353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15" name="knowledge.png" descr="knowled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459746" y="858043"/>
              <a:ext cx="1905001" cy="190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9" name="Group"/>
          <p:cNvGrpSpPr/>
          <p:nvPr/>
        </p:nvGrpSpPr>
        <p:grpSpPr>
          <a:xfrm>
            <a:off x="6985654" y="5554152"/>
            <a:ext cx="4824494" cy="3621088"/>
            <a:chOff x="0" y="0"/>
            <a:chExt cx="4824492" cy="3621086"/>
          </a:xfrm>
        </p:grpSpPr>
        <p:sp>
          <p:nvSpPr>
            <p:cNvPr id="217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18" name="gophertuts.png" descr="gophertut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6735" y="1150079"/>
              <a:ext cx="1251022" cy="1320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2" name="Group"/>
          <p:cNvGrpSpPr/>
          <p:nvPr/>
        </p:nvGrpSpPr>
        <p:grpSpPr>
          <a:xfrm>
            <a:off x="6985655" y="5554152"/>
            <a:ext cx="4824494" cy="3621088"/>
            <a:chOff x="0" y="0"/>
            <a:chExt cx="4824492" cy="3621086"/>
          </a:xfrm>
        </p:grpSpPr>
        <p:sp>
          <p:nvSpPr>
            <p:cNvPr id="220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10111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0" dist="127000" dir="5400000">
                <a:srgbClr val="000000">
                  <a:alpha val="69353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21" name="udemy-1-logo-png-transparent.png" descr="udemy-1-logo-png-transparent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459746" y="1029492"/>
              <a:ext cx="1905001" cy="1562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5" name="Group"/>
          <p:cNvGrpSpPr/>
          <p:nvPr/>
        </p:nvGrpSpPr>
        <p:grpSpPr>
          <a:xfrm>
            <a:off x="12543929" y="5554152"/>
            <a:ext cx="4824494" cy="3621088"/>
            <a:chOff x="0" y="0"/>
            <a:chExt cx="4824492" cy="3621086"/>
          </a:xfrm>
        </p:grpSpPr>
        <p:sp>
          <p:nvSpPr>
            <p:cNvPr id="223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24" name="gophertuts.png" descr="gophertut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6735" y="1150079"/>
              <a:ext cx="1251022" cy="1320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8" name="Group"/>
          <p:cNvGrpSpPr/>
          <p:nvPr/>
        </p:nvGrpSpPr>
        <p:grpSpPr>
          <a:xfrm>
            <a:off x="12543930" y="5554152"/>
            <a:ext cx="4824494" cy="3621088"/>
            <a:chOff x="0" y="0"/>
            <a:chExt cx="4824492" cy="3621086"/>
          </a:xfrm>
        </p:grpSpPr>
        <p:sp>
          <p:nvSpPr>
            <p:cNvPr id="226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11B6C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0" dist="127000" dir="5400000">
                <a:srgbClr val="000000">
                  <a:alpha val="69353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27" name="github.png" descr="github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59746" y="858042"/>
              <a:ext cx="1905001" cy="190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1" name="Group"/>
          <p:cNvGrpSpPr/>
          <p:nvPr/>
        </p:nvGrpSpPr>
        <p:grpSpPr>
          <a:xfrm>
            <a:off x="18102203" y="5554152"/>
            <a:ext cx="4824494" cy="3621088"/>
            <a:chOff x="0" y="0"/>
            <a:chExt cx="4824492" cy="3621086"/>
          </a:xfrm>
        </p:grpSpPr>
        <p:sp>
          <p:nvSpPr>
            <p:cNvPr id="229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0" dist="127000" dir="5400000">
                <a:srgbClr val="000000">
                  <a:alpha val="69353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30" name="gmail.png" descr="gmail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59746" y="858042"/>
              <a:ext cx="1905001" cy="190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6985654" y="1162560"/>
            <a:ext cx="4824494" cy="3621087"/>
            <a:chOff x="0" y="0"/>
            <a:chExt cx="4824492" cy="3621086"/>
          </a:xfrm>
        </p:grpSpPr>
        <p:sp>
          <p:nvSpPr>
            <p:cNvPr id="232" name="Rectangle"/>
            <p:cNvSpPr/>
            <p:nvPr/>
          </p:nvSpPr>
          <p:spPr>
            <a:xfrm>
              <a:off x="0" y="0"/>
              <a:ext cx="4824493" cy="3621087"/>
            </a:xfrm>
            <a:prstGeom prst="rect">
              <a:avLst/>
            </a:prstGeom>
            <a:solidFill>
              <a:srgbClr val="5ADAE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0" dist="127000" dir="5400000">
                <a:srgbClr val="000000">
                  <a:alpha val="69353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233" name="talk.png" descr="talk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59746" y="858043"/>
              <a:ext cx="1905001" cy="190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4"/>
      <p:bldP build="whole" bldLvl="1" animBg="1" rev="0" advAuto="0" spid="201" grpId="5"/>
      <p:bldP build="whole" bldLvl="1" animBg="1" rev="0" advAuto="0" spid="210" grpId="3"/>
      <p:bldP build="whole" bldLvl="1" animBg="1" rev="0" advAuto="0" spid="228" grpId="7"/>
      <p:bldP build="whole" bldLvl="1" animBg="1" rev="0" advAuto="0" spid="234" grpId="2"/>
      <p:bldP build="whole" bldLvl="1" animBg="1" rev="0" advAuto="0" spid="222" grpId="6"/>
      <p:bldP build="whole" bldLvl="1" animBg="1" rev="0" advAuto="0" spid="192" grpId="1"/>
      <p:bldP build="whole" bldLvl="1" animBg="1" rev="0" advAuto="0" spid="231" grpId="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6"/>
          <p:cNvSpPr txBox="1"/>
          <p:nvPr>
            <p:ph type="title"/>
          </p:nvPr>
        </p:nvSpPr>
        <p:spPr>
          <a:xfrm>
            <a:off x="8297526" y="1119893"/>
            <a:ext cx="7788948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blog posts &amp; Docs</a:t>
            </a:r>
          </a:p>
        </p:txBody>
      </p:sp>
      <p:sp>
        <p:nvSpPr>
          <p:cNvPr id="237" name="Go Tour"/>
          <p:cNvSpPr txBox="1"/>
          <p:nvPr/>
        </p:nvSpPr>
        <p:spPr>
          <a:xfrm>
            <a:off x="1269999" y="2436812"/>
            <a:ext cx="200520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 Tour</a:t>
            </a:r>
          </a:p>
        </p:txBody>
      </p:sp>
      <p:sp>
        <p:nvSpPr>
          <p:cNvPr id="238" name="Rectangle"/>
          <p:cNvSpPr/>
          <p:nvPr/>
        </p:nvSpPr>
        <p:spPr>
          <a:xfrm>
            <a:off x="1371600" y="3214687"/>
            <a:ext cx="239026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39" name="newspaper.png" descr="newspap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1905000" cy="1905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0" dist="127000" dir="5400000">
              <a:srgbClr val="000000">
                <a:alpha val="69353"/>
              </a:srgbClr>
            </a:outerShdw>
          </a:effectLst>
        </p:spPr>
      </p:pic>
      <p:sp>
        <p:nvSpPr>
          <p:cNvPr id="240" name="Effective Go"/>
          <p:cNvSpPr txBox="1"/>
          <p:nvPr/>
        </p:nvSpPr>
        <p:spPr>
          <a:xfrm>
            <a:off x="1270000" y="3510769"/>
            <a:ext cx="298513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Effective Go</a:t>
            </a:r>
          </a:p>
        </p:txBody>
      </p:sp>
      <p:sp>
        <p:nvSpPr>
          <p:cNvPr id="241" name="Rectangle"/>
          <p:cNvSpPr/>
          <p:nvPr/>
        </p:nvSpPr>
        <p:spPr>
          <a:xfrm>
            <a:off x="1371600" y="4284829"/>
            <a:ext cx="3159887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Go Blog"/>
          <p:cNvSpPr txBox="1"/>
          <p:nvPr/>
        </p:nvSpPr>
        <p:spPr>
          <a:xfrm>
            <a:off x="1270000" y="4584726"/>
            <a:ext cx="207683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 Blog</a:t>
            </a:r>
          </a:p>
        </p:txBody>
      </p:sp>
      <p:sp>
        <p:nvSpPr>
          <p:cNvPr id="243" name="Rectangle"/>
          <p:cNvSpPr/>
          <p:nvPr/>
        </p:nvSpPr>
        <p:spPr>
          <a:xfrm>
            <a:off x="1371600" y="5347116"/>
            <a:ext cx="228866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4" name="Go Doc"/>
          <p:cNvSpPr txBox="1"/>
          <p:nvPr/>
        </p:nvSpPr>
        <p:spPr>
          <a:xfrm>
            <a:off x="1270000" y="5733686"/>
            <a:ext cx="19350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 Doc</a:t>
            </a:r>
          </a:p>
        </p:txBody>
      </p:sp>
      <p:sp>
        <p:nvSpPr>
          <p:cNvPr id="245" name="Rectangle"/>
          <p:cNvSpPr/>
          <p:nvPr/>
        </p:nvSpPr>
        <p:spPr>
          <a:xfrm>
            <a:off x="1371600" y="6479030"/>
            <a:ext cx="228866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golang.org"/>
          <p:cNvSpPr txBox="1"/>
          <p:nvPr/>
        </p:nvSpPr>
        <p:spPr>
          <a:xfrm>
            <a:off x="1269999" y="6812427"/>
            <a:ext cx="274840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golang.org</a:t>
            </a:r>
          </a:p>
        </p:txBody>
      </p:sp>
      <p:sp>
        <p:nvSpPr>
          <p:cNvPr id="247" name="Rectangle"/>
          <p:cNvSpPr/>
          <p:nvPr/>
        </p:nvSpPr>
        <p:spPr>
          <a:xfrm>
            <a:off x="1371600" y="7690315"/>
            <a:ext cx="3030855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8" name="Go By Example"/>
          <p:cNvSpPr txBox="1"/>
          <p:nvPr/>
        </p:nvSpPr>
        <p:spPr>
          <a:xfrm>
            <a:off x="1270000" y="7944341"/>
            <a:ext cx="373291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 By Example</a:t>
            </a:r>
          </a:p>
        </p:txBody>
      </p:sp>
      <p:sp>
        <p:nvSpPr>
          <p:cNvPr id="249" name="Rectangle"/>
          <p:cNvSpPr/>
          <p:nvPr/>
        </p:nvSpPr>
        <p:spPr>
          <a:xfrm>
            <a:off x="1371600" y="8722216"/>
            <a:ext cx="3837832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Go Proverbs"/>
          <p:cNvSpPr txBox="1"/>
          <p:nvPr/>
        </p:nvSpPr>
        <p:spPr>
          <a:xfrm>
            <a:off x="1269999" y="9081394"/>
            <a:ext cx="303085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 Proverbs</a:t>
            </a:r>
          </a:p>
        </p:txBody>
      </p:sp>
      <p:sp>
        <p:nvSpPr>
          <p:cNvPr id="251" name="Rectangle"/>
          <p:cNvSpPr/>
          <p:nvPr/>
        </p:nvSpPr>
        <p:spPr>
          <a:xfrm>
            <a:off x="1371600" y="9859269"/>
            <a:ext cx="3306699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2" name="Awesome Go"/>
          <p:cNvSpPr txBox="1"/>
          <p:nvPr/>
        </p:nvSpPr>
        <p:spPr>
          <a:xfrm>
            <a:off x="1270000" y="10218448"/>
            <a:ext cx="33066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Awesome Go</a:t>
            </a:r>
          </a:p>
        </p:txBody>
      </p:sp>
      <p:sp>
        <p:nvSpPr>
          <p:cNvPr id="253" name="Rectangle"/>
          <p:cNvSpPr/>
          <p:nvPr/>
        </p:nvSpPr>
        <p:spPr>
          <a:xfrm>
            <a:off x="1371600" y="10937195"/>
            <a:ext cx="363312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4" name="Dave Cheney"/>
          <p:cNvSpPr txBox="1"/>
          <p:nvPr/>
        </p:nvSpPr>
        <p:spPr>
          <a:xfrm>
            <a:off x="5680197" y="2432028"/>
            <a:ext cx="328180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Dave Cheney</a:t>
            </a:r>
          </a:p>
        </p:txBody>
      </p:sp>
      <p:sp>
        <p:nvSpPr>
          <p:cNvPr id="255" name="Rectangle"/>
          <p:cNvSpPr/>
          <p:nvPr/>
        </p:nvSpPr>
        <p:spPr>
          <a:xfrm>
            <a:off x="5781797" y="3219471"/>
            <a:ext cx="3523743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Idiomatic Go"/>
          <p:cNvSpPr txBox="1"/>
          <p:nvPr/>
        </p:nvSpPr>
        <p:spPr>
          <a:xfrm>
            <a:off x="1270000" y="11250349"/>
            <a:ext cx="3159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Idiomatic Go</a:t>
            </a:r>
          </a:p>
        </p:txBody>
      </p:sp>
      <p:sp>
        <p:nvSpPr>
          <p:cNvPr id="257" name="Rectangle"/>
          <p:cNvSpPr/>
          <p:nvPr/>
        </p:nvSpPr>
        <p:spPr>
          <a:xfrm>
            <a:off x="1371600" y="12028224"/>
            <a:ext cx="363312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Medium"/>
          <p:cNvSpPr txBox="1"/>
          <p:nvPr/>
        </p:nvSpPr>
        <p:spPr>
          <a:xfrm>
            <a:off x="5730997" y="3574269"/>
            <a:ext cx="21057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Medium</a:t>
            </a:r>
          </a:p>
        </p:txBody>
      </p:sp>
      <p:sp>
        <p:nvSpPr>
          <p:cNvPr id="259" name="Rectangle"/>
          <p:cNvSpPr/>
          <p:nvPr/>
        </p:nvSpPr>
        <p:spPr>
          <a:xfrm>
            <a:off x="5832597" y="4290495"/>
            <a:ext cx="233651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8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8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8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8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"/>
                            </p:stCondLst>
                            <p:childTnLst>
                              <p:par>
                                <p:cTn id="49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8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8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8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"/>
                            </p:stCondLst>
                            <p:childTnLst>
                              <p:par>
                                <p:cTn id="79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8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"/>
                            </p:stCondLst>
                            <p:childTnLst>
                              <p:par>
                                <p:cTn id="89" presetClass="entr" nodeType="afterEffect" presetSubtype="8" presetID="2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8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Class="entr" nodeType="afterEffect" presetSubtype="8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8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"/>
                            </p:stCondLst>
                            <p:childTnLst>
                              <p:par>
                                <p:cTn id="109" presetClass="entr" nodeType="afterEffect" presetSubtype="8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4"/>
      <p:bldP build="whole" bldLvl="1" animBg="1" rev="0" advAuto="0" spid="237" grpId="1"/>
      <p:bldP build="whole" bldLvl="1" animBg="1" rev="0" advAuto="0" spid="250" grpId="13"/>
      <p:bldP build="whole" bldLvl="1" animBg="1" rev="0" advAuto="0" spid="249" grpId="12"/>
      <p:bldP build="whole" bldLvl="1" animBg="1" rev="0" advAuto="0" spid="248" grpId="11"/>
      <p:bldP build="whole" bldLvl="1" animBg="1" rev="0" advAuto="0" spid="246" grpId="9"/>
      <p:bldP build="whole" bldLvl="1" animBg="1" rev="0" advAuto="0" spid="245" grpId="8"/>
      <p:bldP build="whole" bldLvl="1" animBg="1" rev="0" advAuto="0" spid="259" grpId="22"/>
      <p:bldP build="whole" bldLvl="1" animBg="1" rev="0" advAuto="0" spid="244" grpId="7"/>
      <p:bldP build="whole" bldLvl="1" animBg="1" rev="0" advAuto="0" spid="258" grpId="21"/>
      <p:bldP build="whole" bldLvl="1" animBg="1" rev="0" advAuto="0" spid="257" grpId="18"/>
      <p:bldP build="whole" bldLvl="1" animBg="1" rev="0" advAuto="0" spid="243" grpId="6"/>
      <p:bldP build="whole" bldLvl="1" animBg="1" rev="0" advAuto="0" spid="256" grpId="17"/>
      <p:bldP build="whole" bldLvl="1" animBg="1" rev="0" advAuto="0" spid="242" grpId="5"/>
      <p:bldP build="whole" bldLvl="1" animBg="1" rev="0" advAuto="0" spid="247" grpId="10"/>
      <p:bldP build="whole" bldLvl="1" animBg="1" rev="0" advAuto="0" spid="241" grpId="4"/>
      <p:bldP build="whole" bldLvl="1" animBg="1" rev="0" advAuto="0" spid="255" grpId="20"/>
      <p:bldP build="whole" bldLvl="1" animBg="1" rev="0" advAuto="0" spid="240" grpId="3"/>
      <p:bldP build="whole" bldLvl="1" animBg="1" rev="0" advAuto="0" spid="254" grpId="19"/>
      <p:bldP build="whole" bldLvl="1" animBg="1" rev="0" advAuto="0" spid="253" grpId="16"/>
      <p:bldP build="whole" bldLvl="1" animBg="1" rev="0" advAuto="0" spid="252" grpId="15"/>
      <p:bldP build="whole" bldLvl="1" animBg="1" rev="0" advAuto="0" spid="23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6"/>
          <p:cNvSpPr txBox="1"/>
          <p:nvPr>
            <p:ph type="title"/>
          </p:nvPr>
        </p:nvSpPr>
        <p:spPr>
          <a:xfrm>
            <a:off x="8297526" y="1119893"/>
            <a:ext cx="7788948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Discussions &amp; Q&amp;A</a:t>
            </a:r>
          </a:p>
        </p:txBody>
      </p:sp>
      <p:sp>
        <p:nvSpPr>
          <p:cNvPr id="262" name="Go Forum - https://forum.golangbridge.org"/>
          <p:cNvSpPr txBox="1"/>
          <p:nvPr/>
        </p:nvSpPr>
        <p:spPr>
          <a:xfrm>
            <a:off x="1270000" y="6701670"/>
            <a:ext cx="103135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 Forum - https://forum.golangbridge.org</a:t>
            </a:r>
          </a:p>
        </p:txBody>
      </p:sp>
      <p:sp>
        <p:nvSpPr>
          <p:cNvPr id="263" name="Rectangle"/>
          <p:cNvSpPr/>
          <p:nvPr/>
        </p:nvSpPr>
        <p:spPr>
          <a:xfrm>
            <a:off x="1371600" y="7479545"/>
            <a:ext cx="1074181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Redit - https://www.reddit.com/r/golang"/>
          <p:cNvSpPr txBox="1"/>
          <p:nvPr/>
        </p:nvSpPr>
        <p:spPr>
          <a:xfrm>
            <a:off x="1270000" y="5784225"/>
            <a:ext cx="95698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Redit - https://www.reddit.com/r/golang</a:t>
            </a:r>
          </a:p>
        </p:txBody>
      </p:sp>
      <p:sp>
        <p:nvSpPr>
          <p:cNvPr id="265" name="Rectangle"/>
          <p:cNvSpPr/>
          <p:nvPr/>
        </p:nvSpPr>
        <p:spPr>
          <a:xfrm>
            <a:off x="1371600" y="6562100"/>
            <a:ext cx="9762872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66" name="talk.png" descr="tal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4"/>
      <p:bldP build="whole" bldLvl="1" animBg="1" rev="0" advAuto="0" spid="262" grpId="3"/>
      <p:bldP build="whole" bldLvl="1" animBg="1" rev="0" advAuto="0" spid="264" grpId="1"/>
      <p:bldP build="whole" bldLvl="1" animBg="1" rev="0" advAuto="0" spid="26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6"/>
          <p:cNvSpPr txBox="1"/>
          <p:nvPr>
            <p:ph type="title"/>
          </p:nvPr>
        </p:nvSpPr>
        <p:spPr>
          <a:xfrm>
            <a:off x="8216282" y="1119893"/>
            <a:ext cx="7951435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Twitter influencers</a:t>
            </a:r>
          </a:p>
        </p:txBody>
      </p:sp>
      <p:sp>
        <p:nvSpPr>
          <p:cNvPr id="269" name="@davecheney"/>
          <p:cNvSpPr txBox="1"/>
          <p:nvPr/>
        </p:nvSpPr>
        <p:spPr>
          <a:xfrm>
            <a:off x="1270000" y="3240681"/>
            <a:ext cx="33884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@davecheney</a:t>
            </a:r>
          </a:p>
        </p:txBody>
      </p:sp>
      <p:sp>
        <p:nvSpPr>
          <p:cNvPr id="270" name="Rectangle"/>
          <p:cNvSpPr/>
          <p:nvPr/>
        </p:nvSpPr>
        <p:spPr>
          <a:xfrm>
            <a:off x="1371600" y="4018556"/>
            <a:ext cx="3624425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71" name="twitter.png" descr="twit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1905000" cy="1905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0" dist="127000" dir="5400000">
              <a:srgbClr val="000000">
                <a:alpha val="69353"/>
              </a:srgbClr>
            </a:outerShdw>
          </a:effectLst>
        </p:spPr>
      </p:pic>
      <p:sp>
        <p:nvSpPr>
          <p:cNvPr id="272" name="@rob_pike"/>
          <p:cNvSpPr txBox="1"/>
          <p:nvPr/>
        </p:nvSpPr>
        <p:spPr>
          <a:xfrm>
            <a:off x="1270000" y="4232074"/>
            <a:ext cx="262699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@rob_pike</a:t>
            </a:r>
          </a:p>
        </p:txBody>
      </p:sp>
      <p:sp>
        <p:nvSpPr>
          <p:cNvPr id="273" name="Rectangle"/>
          <p:cNvSpPr/>
          <p:nvPr/>
        </p:nvSpPr>
        <p:spPr>
          <a:xfrm>
            <a:off x="1371600" y="5028206"/>
            <a:ext cx="292426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@_rsc"/>
          <p:cNvSpPr txBox="1"/>
          <p:nvPr/>
        </p:nvSpPr>
        <p:spPr>
          <a:xfrm>
            <a:off x="1270000" y="5209974"/>
            <a:ext cx="147637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@_rsc</a:t>
            </a:r>
          </a:p>
        </p:txBody>
      </p:sp>
      <p:sp>
        <p:nvSpPr>
          <p:cNvPr id="275" name="Rectangle"/>
          <p:cNvSpPr/>
          <p:nvPr/>
        </p:nvSpPr>
        <p:spPr>
          <a:xfrm>
            <a:off x="1371600" y="5987849"/>
            <a:ext cx="1988922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6" name="@cool_golang"/>
          <p:cNvSpPr txBox="1"/>
          <p:nvPr/>
        </p:nvSpPr>
        <p:spPr>
          <a:xfrm>
            <a:off x="1270000" y="6183851"/>
            <a:ext cx="347383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@cool_golang</a:t>
            </a:r>
          </a:p>
        </p:txBody>
      </p:sp>
      <p:sp>
        <p:nvSpPr>
          <p:cNvPr id="277" name="Rectangle"/>
          <p:cNvSpPr/>
          <p:nvPr/>
        </p:nvSpPr>
        <p:spPr>
          <a:xfrm>
            <a:off x="1371600" y="6982572"/>
            <a:ext cx="3847720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@Cassandraoid"/>
          <p:cNvSpPr txBox="1"/>
          <p:nvPr/>
        </p:nvSpPr>
        <p:spPr>
          <a:xfrm>
            <a:off x="1270000" y="7183263"/>
            <a:ext cx="374916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@Cassandraoid</a:t>
            </a:r>
          </a:p>
        </p:txBody>
      </p:sp>
      <p:sp>
        <p:nvSpPr>
          <p:cNvPr id="279" name="Rectangle"/>
          <p:cNvSpPr/>
          <p:nvPr/>
        </p:nvSpPr>
        <p:spPr>
          <a:xfrm>
            <a:off x="1371600" y="7951640"/>
            <a:ext cx="4090543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0" name="@GopherCon"/>
          <p:cNvSpPr txBox="1"/>
          <p:nvPr/>
        </p:nvSpPr>
        <p:spPr>
          <a:xfrm>
            <a:off x="1270000" y="8075889"/>
            <a:ext cx="3319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@GopherCon</a:t>
            </a:r>
          </a:p>
        </p:txBody>
      </p:sp>
      <p:sp>
        <p:nvSpPr>
          <p:cNvPr id="281" name="Rectangle"/>
          <p:cNvSpPr/>
          <p:nvPr/>
        </p:nvSpPr>
        <p:spPr>
          <a:xfrm>
            <a:off x="1371600" y="8828427"/>
            <a:ext cx="3624425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2" name="@welovegolang"/>
          <p:cNvSpPr txBox="1"/>
          <p:nvPr/>
        </p:nvSpPr>
        <p:spPr>
          <a:xfrm>
            <a:off x="1270000" y="9091915"/>
            <a:ext cx="388988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@welovegolang</a:t>
            </a:r>
          </a:p>
        </p:txBody>
      </p:sp>
      <p:sp>
        <p:nvSpPr>
          <p:cNvPr id="283" name="Rectangle"/>
          <p:cNvSpPr/>
          <p:nvPr/>
        </p:nvSpPr>
        <p:spPr>
          <a:xfrm>
            <a:off x="1371600" y="9879288"/>
            <a:ext cx="4090543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4" name="@golangprojects"/>
          <p:cNvSpPr txBox="1"/>
          <p:nvPr/>
        </p:nvSpPr>
        <p:spPr>
          <a:xfrm>
            <a:off x="1269999" y="10126434"/>
            <a:ext cx="409054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@golangprojects</a:t>
            </a:r>
          </a:p>
        </p:txBody>
      </p:sp>
      <p:sp>
        <p:nvSpPr>
          <p:cNvPr id="285" name="Rectangle"/>
          <p:cNvSpPr/>
          <p:nvPr/>
        </p:nvSpPr>
        <p:spPr>
          <a:xfrm>
            <a:off x="1371600" y="10937640"/>
            <a:ext cx="4306072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6" name="@GopherAcademy"/>
          <p:cNvSpPr txBox="1"/>
          <p:nvPr/>
        </p:nvSpPr>
        <p:spPr>
          <a:xfrm>
            <a:off x="1269999" y="11142460"/>
            <a:ext cx="456857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@GopherAcademy</a:t>
            </a:r>
          </a:p>
        </p:txBody>
      </p:sp>
      <p:sp>
        <p:nvSpPr>
          <p:cNvPr id="287" name="Rectangle"/>
          <p:cNvSpPr/>
          <p:nvPr/>
        </p:nvSpPr>
        <p:spPr>
          <a:xfrm>
            <a:off x="1371600" y="11913164"/>
            <a:ext cx="4626992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8" name="@golangweekly"/>
          <p:cNvSpPr txBox="1"/>
          <p:nvPr/>
        </p:nvSpPr>
        <p:spPr>
          <a:xfrm>
            <a:off x="1219200" y="12125156"/>
            <a:ext cx="384771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@golangweekly</a:t>
            </a:r>
          </a:p>
        </p:txBody>
      </p:sp>
      <p:sp>
        <p:nvSpPr>
          <p:cNvPr id="289" name="Rectangle"/>
          <p:cNvSpPr/>
          <p:nvPr/>
        </p:nvSpPr>
        <p:spPr>
          <a:xfrm>
            <a:off x="1371600" y="12922018"/>
            <a:ext cx="388988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0" name="@martinfowler"/>
          <p:cNvSpPr txBox="1"/>
          <p:nvPr/>
        </p:nvSpPr>
        <p:spPr>
          <a:xfrm>
            <a:off x="6001048" y="3334124"/>
            <a:ext cx="352717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@martinfowler</a:t>
            </a:r>
          </a:p>
        </p:txBody>
      </p:sp>
      <p:sp>
        <p:nvSpPr>
          <p:cNvPr id="291" name="Rectangle"/>
          <p:cNvSpPr/>
          <p:nvPr/>
        </p:nvSpPr>
        <p:spPr>
          <a:xfrm>
            <a:off x="6102648" y="4010399"/>
            <a:ext cx="3798166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2" name="@RealGophersShip"/>
          <p:cNvSpPr txBox="1"/>
          <p:nvPr/>
        </p:nvSpPr>
        <p:spPr>
          <a:xfrm>
            <a:off x="6001048" y="4232074"/>
            <a:ext cx="462699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@RealGophersShip</a:t>
            </a:r>
          </a:p>
        </p:txBody>
      </p:sp>
      <p:sp>
        <p:nvSpPr>
          <p:cNvPr id="293" name="Rectangle"/>
          <p:cNvSpPr/>
          <p:nvPr/>
        </p:nvSpPr>
        <p:spPr>
          <a:xfrm>
            <a:off x="6102648" y="5009950"/>
            <a:ext cx="4788230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4" name="@GopherTuts"/>
          <p:cNvSpPr txBox="1"/>
          <p:nvPr/>
        </p:nvSpPr>
        <p:spPr>
          <a:xfrm>
            <a:off x="6051848" y="5208894"/>
            <a:ext cx="329247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@GopherTuts</a:t>
            </a:r>
          </a:p>
        </p:txBody>
      </p:sp>
      <p:sp>
        <p:nvSpPr>
          <p:cNvPr id="295" name="Rectangle"/>
          <p:cNvSpPr/>
          <p:nvPr/>
        </p:nvSpPr>
        <p:spPr>
          <a:xfrm>
            <a:off x="6153448" y="5988929"/>
            <a:ext cx="3473832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6" name="@francesc"/>
          <p:cNvSpPr txBox="1"/>
          <p:nvPr/>
        </p:nvSpPr>
        <p:spPr>
          <a:xfrm>
            <a:off x="6001048" y="6183851"/>
            <a:ext cx="248628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@francesc</a:t>
            </a:r>
          </a:p>
        </p:txBody>
      </p:sp>
      <p:sp>
        <p:nvSpPr>
          <p:cNvPr id="297" name="Rectangle"/>
          <p:cNvSpPr/>
          <p:nvPr/>
        </p:nvSpPr>
        <p:spPr>
          <a:xfrm>
            <a:off x="6102648" y="6969926"/>
            <a:ext cx="2755886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8" name="@Todd_McLeod"/>
          <p:cNvSpPr txBox="1"/>
          <p:nvPr/>
        </p:nvSpPr>
        <p:spPr>
          <a:xfrm>
            <a:off x="6001048" y="7162418"/>
            <a:ext cx="389496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@Todd_McLeod</a:t>
            </a:r>
          </a:p>
        </p:txBody>
      </p:sp>
      <p:sp>
        <p:nvSpPr>
          <p:cNvPr id="299" name="Rectangle"/>
          <p:cNvSpPr/>
          <p:nvPr/>
        </p:nvSpPr>
        <p:spPr>
          <a:xfrm>
            <a:off x="6102648" y="7948493"/>
            <a:ext cx="389496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4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0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8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8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800"/>
                            </p:stCondLst>
                            <p:childTnLst>
                              <p:par>
                                <p:cTn id="54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800"/>
                            </p:stCondLst>
                            <p:childTnLst>
                              <p:par>
                                <p:cTn id="59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8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600"/>
                            </p:stCondLst>
                            <p:childTnLst>
                              <p:par>
                                <p:cTn id="63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600"/>
                            </p:stCondLst>
                            <p:childTnLst>
                              <p:par>
                                <p:cTn id="68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8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400"/>
                            </p:stCondLst>
                            <p:childTnLst>
                              <p:par>
                                <p:cTn id="72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4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8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200"/>
                            </p:stCondLst>
                            <p:childTnLst>
                              <p:par>
                                <p:cTn id="81" presetClass="entr" nodeType="afterEffect" presetSubtype="8" presetID="2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20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8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90" presetClass="entr" nodeType="afterEffect" presetSubtype="8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8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800"/>
                            </p:stCondLst>
                            <p:childTnLst>
                              <p:par>
                                <p:cTn id="99" presetClass="entr" nodeType="afterEffect" presetSubtype="8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800"/>
                            </p:stCondLst>
                            <p:childTnLst>
                              <p:par>
                                <p:cTn id="104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6" dur="8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600"/>
                            </p:stCondLst>
                            <p:childTnLst>
                              <p:par>
                                <p:cTn id="108" presetClass="entr" nodeType="afterEffect" presetSubtype="8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600"/>
                            </p:stCondLst>
                            <p:childTnLst>
                              <p:par>
                                <p:cTn id="113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5" dur="8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400"/>
                            </p:stCondLst>
                            <p:childTnLst>
                              <p:par>
                                <p:cTn id="117" presetClass="entr" nodeType="afterEffect" presetSubtype="8" presetID="2" grpId="2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400"/>
                            </p:stCondLst>
                            <p:childTnLst>
                              <p:par>
                                <p:cTn id="122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4" dur="8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4200"/>
                            </p:stCondLst>
                            <p:childTnLst>
                              <p:par>
                                <p:cTn id="126" presetClass="entr" nodeType="afterEffect" presetSubtype="8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200"/>
                            </p:stCondLst>
                            <p:childTnLst>
                              <p:par>
                                <p:cTn id="131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3" dur="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35" presetClass="entr" nodeType="afterEffect" presetSubtype="8" presetID="2" grpId="3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16"/>
      <p:bldP build="whole" bldLvl="1" animBg="1" rev="0" advAuto="0" spid="298" grpId="29"/>
      <p:bldP build="whole" bldLvl="1" animBg="1" rev="0" advAuto="0" spid="270" grpId="2"/>
      <p:bldP build="whole" bldLvl="1" animBg="1" rev="0" advAuto="0" spid="284" grpId="15"/>
      <p:bldP build="whole" bldLvl="1" animBg="1" rev="0" advAuto="0" spid="297" grpId="28"/>
      <p:bldP build="whole" bldLvl="1" animBg="1" rev="0" advAuto="0" spid="269" grpId="1"/>
      <p:bldP build="whole" bldLvl="1" animBg="1" rev="0" advAuto="0" spid="283" grpId="14"/>
      <p:bldP build="whole" bldLvl="1" animBg="1" rev="0" advAuto="0" spid="296" grpId="27"/>
      <p:bldP build="whole" bldLvl="1" animBg="1" rev="0" advAuto="0" spid="282" grpId="13"/>
      <p:bldP build="whole" bldLvl="1" animBg="1" rev="0" advAuto="0" spid="295" grpId="26"/>
      <p:bldP build="whole" bldLvl="1" animBg="1" rev="0" advAuto="0" spid="281" grpId="12"/>
      <p:bldP build="whole" bldLvl="1" animBg="1" rev="0" advAuto="0" spid="294" grpId="25"/>
      <p:bldP build="whole" bldLvl="1" animBg="1" rev="0" advAuto="0" spid="280" grpId="11"/>
      <p:bldP build="whole" bldLvl="1" animBg="1" rev="0" advAuto="0" spid="293" grpId="24"/>
      <p:bldP build="whole" bldLvl="1" animBg="1" rev="0" advAuto="0" spid="278" grpId="9"/>
      <p:bldP build="whole" bldLvl="1" animBg="1" rev="0" advAuto="0" spid="292" grpId="23"/>
      <p:bldP build="whole" bldLvl="1" animBg="1" rev="0" advAuto="0" spid="277" grpId="8"/>
      <p:bldP build="whole" bldLvl="1" animBg="1" rev="0" advAuto="0" spid="291" grpId="22"/>
      <p:bldP build="whole" bldLvl="1" animBg="1" rev="0" advAuto="0" spid="276" grpId="7"/>
      <p:bldP build="whole" bldLvl="1" animBg="1" rev="0" advAuto="0" spid="290" grpId="21"/>
      <p:bldP build="whole" bldLvl="1" animBg="1" rev="0" advAuto="0" spid="275" grpId="6"/>
      <p:bldP build="whole" bldLvl="1" animBg="1" rev="0" advAuto="0" spid="289" grpId="20"/>
      <p:bldP build="whole" bldLvl="1" animBg="1" rev="0" advAuto="0" spid="288" grpId="19"/>
      <p:bldP build="whole" bldLvl="1" animBg="1" rev="0" advAuto="0" spid="274" grpId="5"/>
      <p:bldP build="whole" bldLvl="1" animBg="1" rev="0" advAuto="0" spid="279" grpId="10"/>
      <p:bldP build="whole" bldLvl="1" animBg="1" rev="0" advAuto="0" spid="287" grpId="18"/>
      <p:bldP build="whole" bldLvl="1" animBg="1" rev="0" advAuto="0" spid="273" grpId="4"/>
      <p:bldP build="whole" bldLvl="1" animBg="1" rev="0" advAuto="0" spid="286" grpId="17"/>
      <p:bldP build="whole" bldLvl="1" animBg="1" rev="0" advAuto="0" spid="272" grpId="3"/>
      <p:bldP build="whole" bldLvl="1" animBg="1" rev="0" advAuto="0" spid="299" grpId="3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6"/>
          <p:cNvSpPr txBox="1"/>
          <p:nvPr>
            <p:ph type="title"/>
          </p:nvPr>
        </p:nvSpPr>
        <p:spPr>
          <a:xfrm>
            <a:off x="8216282" y="1119893"/>
            <a:ext cx="7951435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Books</a:t>
            </a:r>
          </a:p>
        </p:txBody>
      </p:sp>
      <p:sp>
        <p:nvSpPr>
          <p:cNvPr id="302" name="The Go Programming Language"/>
          <p:cNvSpPr txBox="1"/>
          <p:nvPr/>
        </p:nvSpPr>
        <p:spPr>
          <a:xfrm>
            <a:off x="1270000" y="3706812"/>
            <a:ext cx="763079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The Go Programming Language</a:t>
            </a:r>
          </a:p>
        </p:txBody>
      </p:sp>
      <p:sp>
        <p:nvSpPr>
          <p:cNvPr id="303" name="Rectangle"/>
          <p:cNvSpPr/>
          <p:nvPr/>
        </p:nvSpPr>
        <p:spPr>
          <a:xfrm>
            <a:off x="1397000" y="4566132"/>
            <a:ext cx="7814537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04" name="knowledge.png" descr="knowled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1905000" cy="1905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0" dist="127000" dir="5400000">
              <a:srgbClr val="000000">
                <a:alpha val="69353"/>
              </a:srgbClr>
            </a:outerShdw>
          </a:effectLst>
        </p:spPr>
      </p:pic>
      <p:sp>
        <p:nvSpPr>
          <p:cNvPr id="305" name="The way to Go"/>
          <p:cNvSpPr txBox="1"/>
          <p:nvPr/>
        </p:nvSpPr>
        <p:spPr>
          <a:xfrm>
            <a:off x="1270000" y="4776787"/>
            <a:ext cx="35104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The way to Go</a:t>
            </a:r>
          </a:p>
        </p:txBody>
      </p:sp>
      <p:sp>
        <p:nvSpPr>
          <p:cNvPr id="306" name="Rectangle"/>
          <p:cNvSpPr/>
          <p:nvPr/>
        </p:nvSpPr>
        <p:spPr>
          <a:xfrm>
            <a:off x="1397000" y="5542056"/>
            <a:ext cx="3615733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https://github.com/golang/go/wiki/Books"/>
          <p:cNvSpPr txBox="1"/>
          <p:nvPr/>
        </p:nvSpPr>
        <p:spPr>
          <a:xfrm>
            <a:off x="1270000" y="8743511"/>
            <a:ext cx="98690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https://github.com/golang/go/wiki/Books</a:t>
            </a:r>
          </a:p>
        </p:txBody>
      </p:sp>
      <p:sp>
        <p:nvSpPr>
          <p:cNvPr id="308" name="Rectangle"/>
          <p:cNvSpPr/>
          <p:nvPr/>
        </p:nvSpPr>
        <p:spPr>
          <a:xfrm>
            <a:off x="1397000" y="9621398"/>
            <a:ext cx="10204676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9" name="Go in Action"/>
          <p:cNvSpPr txBox="1"/>
          <p:nvPr/>
        </p:nvSpPr>
        <p:spPr>
          <a:xfrm>
            <a:off x="1270000" y="5765317"/>
            <a:ext cx="30491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 in Action</a:t>
            </a:r>
          </a:p>
        </p:txBody>
      </p:sp>
      <p:sp>
        <p:nvSpPr>
          <p:cNvPr id="310" name="Rectangle"/>
          <p:cNvSpPr/>
          <p:nvPr/>
        </p:nvSpPr>
        <p:spPr>
          <a:xfrm>
            <a:off x="1397000" y="6484629"/>
            <a:ext cx="330720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Go in Practice"/>
          <p:cNvSpPr txBox="1"/>
          <p:nvPr/>
        </p:nvSpPr>
        <p:spPr>
          <a:xfrm>
            <a:off x="1270000" y="6753846"/>
            <a:ext cx="336511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 in Practice</a:t>
            </a:r>
          </a:p>
        </p:txBody>
      </p:sp>
      <p:sp>
        <p:nvSpPr>
          <p:cNvPr id="312" name="Rectangle"/>
          <p:cNvSpPr/>
          <p:nvPr/>
        </p:nvSpPr>
        <p:spPr>
          <a:xfrm>
            <a:off x="1397000" y="7480921"/>
            <a:ext cx="351040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4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0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8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4"/>
      <p:bldP build="whole" bldLvl="1" animBg="1" rev="0" advAuto="0" spid="303" grpId="2"/>
      <p:bldP build="whole" bldLvl="1" animBg="1" rev="0" advAuto="0" spid="311" grpId="7"/>
      <p:bldP build="whole" bldLvl="1" animBg="1" rev="0" advAuto="0" spid="312" grpId="8"/>
      <p:bldP build="whole" bldLvl="1" animBg="1" rev="0" advAuto="0" spid="309" grpId="5"/>
      <p:bldP build="whole" bldLvl="1" animBg="1" rev="0" advAuto="0" spid="308" grpId="10"/>
      <p:bldP build="whole" bldLvl="1" animBg="1" rev="0" advAuto="0" spid="305" grpId="3"/>
      <p:bldP build="whole" bldLvl="1" animBg="1" rev="0" advAuto="0" spid="302" grpId="1"/>
      <p:bldP build="whole" bldLvl="1" animBg="1" rev="0" advAuto="0" spid="307" grpId="9"/>
      <p:bldP build="whole" bldLvl="1" animBg="1" rev="0" advAuto="0" spid="310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6"/>
          <p:cNvSpPr txBox="1"/>
          <p:nvPr>
            <p:ph type="title"/>
          </p:nvPr>
        </p:nvSpPr>
        <p:spPr>
          <a:xfrm>
            <a:off x="8216282" y="1119893"/>
            <a:ext cx="7951435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Youtube channels</a:t>
            </a:r>
          </a:p>
        </p:txBody>
      </p:sp>
      <p:sp>
        <p:nvSpPr>
          <p:cNvPr id="315" name="JustForFunc"/>
          <p:cNvSpPr txBox="1"/>
          <p:nvPr/>
        </p:nvSpPr>
        <p:spPr>
          <a:xfrm>
            <a:off x="1270000" y="3706812"/>
            <a:ext cx="29627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JustForFunc</a:t>
            </a:r>
          </a:p>
        </p:txBody>
      </p:sp>
      <p:sp>
        <p:nvSpPr>
          <p:cNvPr id="316" name="Rectangle"/>
          <p:cNvSpPr/>
          <p:nvPr/>
        </p:nvSpPr>
        <p:spPr>
          <a:xfrm>
            <a:off x="1384300" y="4448974"/>
            <a:ext cx="3268851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17" name="youtube.png" descr="youtub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1905000" cy="1905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0" dist="127000" dir="5400000">
              <a:srgbClr val="000000">
                <a:alpha val="69353"/>
              </a:srgbClr>
            </a:outerShdw>
          </a:effectLst>
        </p:spPr>
      </p:pic>
      <p:sp>
        <p:nvSpPr>
          <p:cNvPr id="318" name="Gopher Academy"/>
          <p:cNvSpPr txBox="1"/>
          <p:nvPr/>
        </p:nvSpPr>
        <p:spPr>
          <a:xfrm>
            <a:off x="1270000" y="4664099"/>
            <a:ext cx="428002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Gopher Academy</a:t>
            </a:r>
          </a:p>
        </p:txBody>
      </p:sp>
      <p:sp>
        <p:nvSpPr>
          <p:cNvPr id="319" name="Rectangle"/>
          <p:cNvSpPr/>
          <p:nvPr/>
        </p:nvSpPr>
        <p:spPr>
          <a:xfrm>
            <a:off x="1384300" y="5441974"/>
            <a:ext cx="4584517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GopherCon UK"/>
          <p:cNvSpPr txBox="1"/>
          <p:nvPr/>
        </p:nvSpPr>
        <p:spPr>
          <a:xfrm>
            <a:off x="1270000" y="5663524"/>
            <a:ext cx="373697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GopherCon UK</a:t>
            </a:r>
          </a:p>
        </p:txBody>
      </p:sp>
      <p:sp>
        <p:nvSpPr>
          <p:cNvPr id="321" name="Rectangle"/>
          <p:cNvSpPr/>
          <p:nvPr/>
        </p:nvSpPr>
        <p:spPr>
          <a:xfrm>
            <a:off x="1384300" y="6439305"/>
            <a:ext cx="411305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Coding Tech"/>
          <p:cNvSpPr txBox="1"/>
          <p:nvPr/>
        </p:nvSpPr>
        <p:spPr>
          <a:xfrm>
            <a:off x="1270000" y="6633274"/>
            <a:ext cx="30836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Coding Tech</a:t>
            </a:r>
          </a:p>
        </p:txBody>
      </p:sp>
      <p:sp>
        <p:nvSpPr>
          <p:cNvPr id="323" name="Rectangle"/>
          <p:cNvSpPr/>
          <p:nvPr/>
        </p:nvSpPr>
        <p:spPr>
          <a:xfrm>
            <a:off x="1384300" y="7411149"/>
            <a:ext cx="3470886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4" name="The Go Programming language"/>
          <p:cNvSpPr txBox="1"/>
          <p:nvPr/>
        </p:nvSpPr>
        <p:spPr>
          <a:xfrm>
            <a:off x="1270000" y="7670024"/>
            <a:ext cx="75032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The Go Programming language</a:t>
            </a:r>
          </a:p>
        </p:txBody>
      </p:sp>
      <p:sp>
        <p:nvSpPr>
          <p:cNvPr id="325" name="Rectangle"/>
          <p:cNvSpPr/>
          <p:nvPr/>
        </p:nvSpPr>
        <p:spPr>
          <a:xfrm>
            <a:off x="1384300" y="8429841"/>
            <a:ext cx="7766326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6" name="GOTO Conferences"/>
          <p:cNvSpPr txBox="1"/>
          <p:nvPr/>
        </p:nvSpPr>
        <p:spPr>
          <a:xfrm>
            <a:off x="1270000" y="8727378"/>
            <a:ext cx="473570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GOTO Conferences</a:t>
            </a:r>
          </a:p>
        </p:txBody>
      </p:sp>
      <p:sp>
        <p:nvSpPr>
          <p:cNvPr id="327" name="Rectangle"/>
          <p:cNvSpPr/>
          <p:nvPr/>
        </p:nvSpPr>
        <p:spPr>
          <a:xfrm>
            <a:off x="1384300" y="9423134"/>
            <a:ext cx="5087568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8" name="Russ Cox"/>
          <p:cNvSpPr txBox="1"/>
          <p:nvPr/>
        </p:nvSpPr>
        <p:spPr>
          <a:xfrm>
            <a:off x="1270000" y="9587624"/>
            <a:ext cx="225310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Russ Cox</a:t>
            </a:r>
          </a:p>
        </p:txBody>
      </p:sp>
      <p:sp>
        <p:nvSpPr>
          <p:cNvPr id="329" name="Rectangle"/>
          <p:cNvSpPr/>
          <p:nvPr/>
        </p:nvSpPr>
        <p:spPr>
          <a:xfrm>
            <a:off x="1384300" y="10288024"/>
            <a:ext cx="296278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0" name="Learn to Code - Todd McCleod"/>
          <p:cNvSpPr txBox="1"/>
          <p:nvPr/>
        </p:nvSpPr>
        <p:spPr>
          <a:xfrm>
            <a:off x="1270000" y="10529989"/>
            <a:ext cx="730872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Learn to Code - Todd McCleod</a:t>
            </a:r>
          </a:p>
        </p:txBody>
      </p:sp>
      <p:sp>
        <p:nvSpPr>
          <p:cNvPr id="331" name="Rectangle"/>
          <p:cNvSpPr/>
          <p:nvPr/>
        </p:nvSpPr>
        <p:spPr>
          <a:xfrm>
            <a:off x="1384300" y="11230389"/>
            <a:ext cx="7766326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4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0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8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8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800"/>
                            </p:stCondLst>
                            <p:childTnLst>
                              <p:par>
                                <p:cTn id="54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800"/>
                            </p:stCondLst>
                            <p:childTnLst>
                              <p:par>
                                <p:cTn id="59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8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600"/>
                            </p:stCondLst>
                            <p:childTnLst>
                              <p:par>
                                <p:cTn id="63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600"/>
                            </p:stCondLst>
                            <p:childTnLst>
                              <p:par>
                                <p:cTn id="68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8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400"/>
                            </p:stCondLst>
                            <p:childTnLst>
                              <p:par>
                                <p:cTn id="72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5"/>
      <p:bldP build="whole" bldLvl="1" animBg="1" rev="0" advAuto="0" spid="318" grpId="3"/>
      <p:bldP build="whole" bldLvl="1" animBg="1" rev="0" advAuto="0" spid="326" grpId="11"/>
      <p:bldP build="whole" bldLvl="1" animBg="1" rev="0" advAuto="0" spid="319" grpId="4"/>
      <p:bldP build="whole" bldLvl="1" animBg="1" rev="0" advAuto="0" spid="325" grpId="10"/>
      <p:bldP build="whole" bldLvl="1" animBg="1" rev="0" advAuto="0" spid="327" grpId="12"/>
      <p:bldP build="whole" bldLvl="1" animBg="1" rev="0" advAuto="0" spid="328" grpId="13"/>
      <p:bldP build="whole" bldLvl="1" animBg="1" rev="0" advAuto="0" spid="329" grpId="14"/>
      <p:bldP build="whole" bldLvl="1" animBg="1" rev="0" advAuto="0" spid="330" grpId="15"/>
      <p:bldP build="whole" bldLvl="1" animBg="1" rev="0" advAuto="0" spid="331" grpId="16"/>
      <p:bldP build="whole" bldLvl="1" animBg="1" rev="0" advAuto="0" spid="324" grpId="9"/>
      <p:bldP build="whole" bldLvl="1" animBg="1" rev="0" advAuto="0" spid="322" grpId="7"/>
      <p:bldP build="whole" bldLvl="1" animBg="1" rev="0" advAuto="0" spid="315" grpId="1"/>
      <p:bldP build="whole" bldLvl="1" animBg="1" rev="0" advAuto="0" spid="323" grpId="8"/>
      <p:bldP build="whole" bldLvl="1" animBg="1" rev="0" advAuto="0" spid="321" grpId="6"/>
      <p:bldP build="whole" bldLvl="1" animBg="1" rev="0" advAuto="0" spid="31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 6"/>
          <p:cNvSpPr txBox="1"/>
          <p:nvPr>
            <p:ph type="title"/>
          </p:nvPr>
        </p:nvSpPr>
        <p:spPr>
          <a:xfrm>
            <a:off x="8216282" y="1119893"/>
            <a:ext cx="7951435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Udemy courses</a:t>
            </a:r>
          </a:p>
        </p:txBody>
      </p:sp>
      <p:sp>
        <p:nvSpPr>
          <p:cNvPr id="334" name="Learn How To Code: Google's Go (golang) Programming Language - T. McCleod"/>
          <p:cNvSpPr txBox="1"/>
          <p:nvPr/>
        </p:nvSpPr>
        <p:spPr>
          <a:xfrm>
            <a:off x="1270000" y="3706812"/>
            <a:ext cx="1884184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Learn How To Code: Google's Go (golang) Programming Language -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T. McCleod</a:t>
            </a:r>
          </a:p>
        </p:txBody>
      </p:sp>
      <p:sp>
        <p:nvSpPr>
          <p:cNvPr id="335" name="Rectangle"/>
          <p:cNvSpPr/>
          <p:nvPr/>
        </p:nvSpPr>
        <p:spPr>
          <a:xfrm>
            <a:off x="1270000" y="4584700"/>
            <a:ext cx="18995720" cy="63500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36" name="udemy-1-logo-png-transparent.png" descr="udemy-1-logo-png-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1905000" cy="15621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0" dist="127000" dir="5400000">
              <a:srgbClr val="000000">
                <a:alpha val="69353"/>
              </a:srgbClr>
            </a:outerShdw>
          </a:effectLst>
        </p:spPr>
      </p:pic>
      <p:sp>
        <p:nvSpPr>
          <p:cNvPr id="337" name="Web Development w/ Google’s Go (golang) Programming Language - T. McCleod"/>
          <p:cNvSpPr txBox="1"/>
          <p:nvPr/>
        </p:nvSpPr>
        <p:spPr>
          <a:xfrm>
            <a:off x="1270000" y="5242600"/>
            <a:ext cx="192253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Web Development w/ Google’s Go (golang) Programming Language -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T. McCleod</a:t>
            </a:r>
          </a:p>
        </p:txBody>
      </p:sp>
      <p:sp>
        <p:nvSpPr>
          <p:cNvPr id="338" name="Rectangle"/>
          <p:cNvSpPr/>
          <p:nvPr/>
        </p:nvSpPr>
        <p:spPr>
          <a:xfrm>
            <a:off x="1270000" y="6120487"/>
            <a:ext cx="19578083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9" name="Go: The Complete Developer's Guide (Golang) - Stephen Grider"/>
          <p:cNvSpPr txBox="1"/>
          <p:nvPr/>
        </p:nvSpPr>
        <p:spPr>
          <a:xfrm>
            <a:off x="1270000" y="6678376"/>
            <a:ext cx="1507807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Go: The Complete Developer's Guide (Golang) -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Stephen Grider</a:t>
            </a:r>
          </a:p>
        </p:txBody>
      </p:sp>
      <p:sp>
        <p:nvSpPr>
          <p:cNvPr id="340" name="Rectangle"/>
          <p:cNvSpPr/>
          <p:nvPr/>
        </p:nvSpPr>
        <p:spPr>
          <a:xfrm>
            <a:off x="1270000" y="7556263"/>
            <a:ext cx="15550685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8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8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5"/>
      <p:bldP build="whole" bldLvl="1" animBg="1" rev="0" advAuto="0" spid="340" grpId="6"/>
      <p:bldP build="whole" bldLvl="1" animBg="1" rev="0" advAuto="0" spid="337" grpId="3"/>
      <p:bldP build="whole" bldLvl="1" animBg="1" rev="0" advAuto="0" spid="334" grpId="1"/>
      <p:bldP build="whole" bldLvl="1" animBg="1" rev="0" advAuto="0" spid="335" grpId="2"/>
      <p:bldP build="whole" bldLvl="1" animBg="1" rev="0" advAuto="0" spid="338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6"/>
          <p:cNvSpPr txBox="1"/>
          <p:nvPr>
            <p:ph type="title"/>
          </p:nvPr>
        </p:nvSpPr>
        <p:spPr>
          <a:xfrm>
            <a:off x="8216282" y="1119893"/>
            <a:ext cx="7951435" cy="1714328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343" name="https://github.com/golang/go/wiki/CodeReviewComments"/>
          <p:cNvSpPr txBox="1"/>
          <p:nvPr/>
        </p:nvSpPr>
        <p:spPr>
          <a:xfrm>
            <a:off x="1270000" y="3198812"/>
            <a:ext cx="1400873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https://github.com/golang/go/wiki/CodeReviewComments</a:t>
            </a:r>
          </a:p>
        </p:txBody>
      </p:sp>
      <p:sp>
        <p:nvSpPr>
          <p:cNvPr id="344" name="Rectangle"/>
          <p:cNvSpPr/>
          <p:nvPr/>
        </p:nvSpPr>
        <p:spPr>
          <a:xfrm>
            <a:off x="1371600" y="4076700"/>
            <a:ext cx="14165134" cy="63500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45" name="github.png" descr="githu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0" y="3175000"/>
            <a:ext cx="1905000" cy="1905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0" dist="127000" dir="5400000">
              <a:srgbClr val="000000">
                <a:alpha val="69353"/>
              </a:srgbClr>
            </a:outerShdw>
          </a:effectLst>
        </p:spPr>
      </p:pic>
      <p:sp>
        <p:nvSpPr>
          <p:cNvPr id="346" name="https://github.com/golang"/>
          <p:cNvSpPr txBox="1"/>
          <p:nvPr/>
        </p:nvSpPr>
        <p:spPr>
          <a:xfrm>
            <a:off x="1270000" y="10495021"/>
            <a:ext cx="63856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https://github.com/golang</a:t>
            </a:r>
          </a:p>
        </p:txBody>
      </p:sp>
      <p:sp>
        <p:nvSpPr>
          <p:cNvPr id="347" name="Rectangle"/>
          <p:cNvSpPr/>
          <p:nvPr/>
        </p:nvSpPr>
        <p:spPr>
          <a:xfrm>
            <a:off x="1371600" y="11372908"/>
            <a:ext cx="6530503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8" name="https://github.com/avelino/awesome-go"/>
          <p:cNvSpPr txBox="1"/>
          <p:nvPr/>
        </p:nvSpPr>
        <p:spPr>
          <a:xfrm>
            <a:off x="1270000" y="4464433"/>
            <a:ext cx="964501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https://github.com/avelino/awesome-go</a:t>
            </a:r>
          </a:p>
        </p:txBody>
      </p:sp>
      <p:sp>
        <p:nvSpPr>
          <p:cNvPr id="349" name="Rectangle"/>
          <p:cNvSpPr/>
          <p:nvPr/>
        </p:nvSpPr>
        <p:spPr>
          <a:xfrm>
            <a:off x="1371600" y="5342320"/>
            <a:ext cx="995540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0" name="https://github.com/golang/go/wiki/Books"/>
          <p:cNvSpPr txBox="1"/>
          <p:nvPr/>
        </p:nvSpPr>
        <p:spPr>
          <a:xfrm>
            <a:off x="1270000" y="5730054"/>
            <a:ext cx="995540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https://github.com/golang/go/wiki/Books</a:t>
            </a:r>
          </a:p>
        </p:txBody>
      </p:sp>
      <p:sp>
        <p:nvSpPr>
          <p:cNvPr id="351" name="Rectangle"/>
          <p:cNvSpPr/>
          <p:nvPr/>
        </p:nvSpPr>
        <p:spPr>
          <a:xfrm>
            <a:off x="1371600" y="6607941"/>
            <a:ext cx="10144993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2" name="https://github.com/ardanlabs/gotraining"/>
          <p:cNvSpPr txBox="1"/>
          <p:nvPr/>
        </p:nvSpPr>
        <p:spPr>
          <a:xfrm>
            <a:off x="1270000" y="6995674"/>
            <a:ext cx="96495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https://github.com/ardanlabs/gotraining</a:t>
            </a:r>
          </a:p>
        </p:txBody>
      </p:sp>
      <p:sp>
        <p:nvSpPr>
          <p:cNvPr id="353" name="Rectangle"/>
          <p:cNvSpPr/>
          <p:nvPr/>
        </p:nvSpPr>
        <p:spPr>
          <a:xfrm>
            <a:off x="1371600" y="7873562"/>
            <a:ext cx="9845380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4" name="https://github.com/GoesToEleven/GolangTraining"/>
          <p:cNvSpPr txBox="1"/>
          <p:nvPr/>
        </p:nvSpPr>
        <p:spPr>
          <a:xfrm>
            <a:off x="1269999" y="8243039"/>
            <a:ext cx="1186751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https://github.com/GoesToEleven/GolangTraining</a:t>
            </a:r>
          </a:p>
        </p:txBody>
      </p:sp>
      <p:sp>
        <p:nvSpPr>
          <p:cNvPr id="355" name="Rectangle"/>
          <p:cNvSpPr/>
          <p:nvPr/>
        </p:nvSpPr>
        <p:spPr>
          <a:xfrm>
            <a:off x="1371600" y="9120926"/>
            <a:ext cx="12123547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6" name="https://github.com/GoesToEleven/golang-web-dev"/>
          <p:cNvSpPr txBox="1"/>
          <p:nvPr/>
        </p:nvSpPr>
        <p:spPr>
          <a:xfrm>
            <a:off x="1269999" y="9369030"/>
            <a:ext cx="1212354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https://github.com/GoesToEleven/golang-web-dev</a:t>
            </a:r>
          </a:p>
        </p:txBody>
      </p:sp>
      <p:sp>
        <p:nvSpPr>
          <p:cNvPr id="357" name="Rectangle"/>
          <p:cNvSpPr/>
          <p:nvPr/>
        </p:nvSpPr>
        <p:spPr>
          <a:xfrm>
            <a:off x="1371600" y="10246917"/>
            <a:ext cx="1235318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8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8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8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8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"/>
                            </p:stCondLst>
                            <p:childTnLst>
                              <p:par>
                                <p:cTn id="49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8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3"/>
      <p:bldP build="whole" bldLvl="1" animBg="1" rev="0" advAuto="0" spid="354" grpId="9"/>
      <p:bldP build="whole" bldLvl="1" animBg="1" rev="0" advAuto="0" spid="343" grpId="1"/>
      <p:bldP build="whole" bldLvl="1" animBg="1" rev="0" advAuto="0" spid="353" grpId="8"/>
      <p:bldP build="whole" bldLvl="1" animBg="1" rev="0" advAuto="0" spid="355" grpId="10"/>
      <p:bldP build="whole" bldLvl="1" animBg="1" rev="0" advAuto="0" spid="351" grpId="6"/>
      <p:bldP build="whole" bldLvl="1" animBg="1" rev="0" advAuto="0" spid="349" grpId="4"/>
      <p:bldP build="whole" bldLvl="1" animBg="1" rev="0" advAuto="0" spid="356" grpId="11"/>
      <p:bldP build="whole" bldLvl="1" animBg="1" rev="0" advAuto="0" spid="352" grpId="7"/>
      <p:bldP build="whole" bldLvl="1" animBg="1" rev="0" advAuto="0" spid="344" grpId="2"/>
      <p:bldP build="whole" bldLvl="1" animBg="1" rev="0" advAuto="0" spid="350" grpId="5"/>
      <p:bldP build="whole" bldLvl="1" animBg="1" rev="0" advAuto="0" spid="357" grpId="12"/>
      <p:bldP build="whole" bldLvl="1" animBg="1" rev="0" advAuto="0" spid="346" grpId="13"/>
      <p:bldP build="whole" bldLvl="1" animBg="1" rev="0" advAuto="0" spid="347" grpId="1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