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defTabSz="813315">
              <a:lnSpc>
                <a:spcPct val="100000"/>
              </a:lnSpc>
              <a:spcBef>
                <a:spcPts val="3800"/>
              </a:spcBef>
              <a:defRPr cap="none" sz="10098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 program anatomy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itle 6"/>
          <p:cNvSpPr txBox="1"/>
          <p:nvPr>
            <p:ph type="title"/>
          </p:nvPr>
        </p:nvSpPr>
        <p:spPr>
          <a:xfrm>
            <a:off x="6457042" y="1119893"/>
            <a:ext cx="11469916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Build/compile time vs runtime</a:t>
            </a:r>
          </a:p>
        </p:txBody>
      </p:sp>
      <p:pic>
        <p:nvPicPr>
          <p:cNvPr id="629" name="OS_X_El_Capitan_logo.svg.png" descr="OS_X_El_Capitan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278" y="10282608"/>
            <a:ext cx="1568253" cy="1568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linux_PNG13.png" descr="linux_PNG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1921" y="9246746"/>
            <a:ext cx="1077642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OS_X_El_Capitan_logo.svg.png" descr="OS_X_El_Capitan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1741" y="9342925"/>
            <a:ext cx="1077642" cy="107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Windows_logo_-_2012.png" descr="Windows_logo_-_20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6123" y="9339742"/>
            <a:ext cx="988751" cy="1084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coding.png" descr="cod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7404" y="622672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gopher-ninja.png" descr="gopher-ninja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49132" y="7682710"/>
            <a:ext cx="2066645" cy="2066644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"/>
          <p:cNvSpPr/>
          <p:nvPr/>
        </p:nvSpPr>
        <p:spPr>
          <a:xfrm>
            <a:off x="2306473" y="9810491"/>
            <a:ext cx="1531864" cy="2253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0243729" y="8699659"/>
            <a:ext cx="1493538" cy="2634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2533793" y="8699660"/>
            <a:ext cx="1493538" cy="263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4843973" y="8699660"/>
            <a:ext cx="1493537" cy="263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639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96123" y="7368647"/>
            <a:ext cx="988751" cy="98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786187" y="7368647"/>
            <a:ext cx="988751" cy="98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096366" y="7368647"/>
            <a:ext cx="988751" cy="988751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GOHOSTOS=darwin"/>
          <p:cNvSpPr txBox="1"/>
          <p:nvPr/>
        </p:nvSpPr>
        <p:spPr>
          <a:xfrm>
            <a:off x="3568441" y="4864106"/>
            <a:ext cx="2449389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GOHOSTOS=darwin</a:t>
            </a:r>
          </a:p>
        </p:txBody>
      </p:sp>
      <p:sp>
        <p:nvSpPr>
          <p:cNvPr id="643" name="GOOS=darwin"/>
          <p:cNvSpPr txBox="1"/>
          <p:nvPr/>
        </p:nvSpPr>
        <p:spPr>
          <a:xfrm>
            <a:off x="12445816" y="6745689"/>
            <a:ext cx="1669493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GOOS=darwin</a:t>
            </a:r>
          </a:p>
        </p:txBody>
      </p:sp>
      <p:sp>
        <p:nvSpPr>
          <p:cNvPr id="644" name="GOOS=linux"/>
          <p:cNvSpPr txBox="1"/>
          <p:nvPr/>
        </p:nvSpPr>
        <p:spPr>
          <a:xfrm>
            <a:off x="14824809" y="6745689"/>
            <a:ext cx="1531864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GOOS=linux</a:t>
            </a:r>
          </a:p>
        </p:txBody>
      </p:sp>
      <p:sp>
        <p:nvSpPr>
          <p:cNvPr id="645" name="GOOS=windows"/>
          <p:cNvSpPr txBox="1"/>
          <p:nvPr/>
        </p:nvSpPr>
        <p:spPr>
          <a:xfrm>
            <a:off x="10086937" y="6745689"/>
            <a:ext cx="1807122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GOOS=windows</a:t>
            </a:r>
          </a:p>
        </p:txBody>
      </p:sp>
      <p:sp>
        <p:nvSpPr>
          <p:cNvPr id="646" name="Rectangle"/>
          <p:cNvSpPr/>
          <p:nvPr/>
        </p:nvSpPr>
        <p:spPr>
          <a:xfrm>
            <a:off x="10027026" y="6637043"/>
            <a:ext cx="1926945" cy="4037566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7" name="Rectangle"/>
          <p:cNvSpPr/>
          <p:nvPr/>
        </p:nvSpPr>
        <p:spPr>
          <a:xfrm>
            <a:off x="12327148" y="6637043"/>
            <a:ext cx="1926944" cy="4037566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8" name="Rectangle"/>
          <p:cNvSpPr/>
          <p:nvPr/>
        </p:nvSpPr>
        <p:spPr>
          <a:xfrm>
            <a:off x="14627269" y="6637043"/>
            <a:ext cx="1926945" cy="4037566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9" name="RUN TIME"/>
          <p:cNvSpPr txBox="1"/>
          <p:nvPr/>
        </p:nvSpPr>
        <p:spPr>
          <a:xfrm>
            <a:off x="11864716" y="5211482"/>
            <a:ext cx="321399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RUN TIME</a:t>
            </a:r>
          </a:p>
        </p:txBody>
      </p:sp>
      <p:sp>
        <p:nvSpPr>
          <p:cNvPr id="650" name="BUILD TIME"/>
          <p:cNvSpPr txBox="1"/>
          <p:nvPr/>
        </p:nvSpPr>
        <p:spPr>
          <a:xfrm>
            <a:off x="2803836" y="2993484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BUILD TIME</a:t>
            </a:r>
          </a:p>
        </p:txBody>
      </p:sp>
      <p:pic>
        <p:nvPicPr>
          <p:cNvPr id="651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26508" y="8461073"/>
            <a:ext cx="2223159" cy="405592"/>
          </a:xfrm>
          <a:prstGeom prst="rect">
            <a:avLst/>
          </a:prstGeom>
        </p:spPr>
      </p:pic>
      <p:pic>
        <p:nvPicPr>
          <p:cNvPr id="653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641597">
            <a:off x="4471557" y="7984151"/>
            <a:ext cx="1851936" cy="405591"/>
          </a:xfrm>
          <a:prstGeom prst="rect">
            <a:avLst/>
          </a:prstGeom>
        </p:spPr>
      </p:pic>
      <p:pic>
        <p:nvPicPr>
          <p:cNvPr id="655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322649">
            <a:off x="4428149" y="9019571"/>
            <a:ext cx="1943971" cy="405592"/>
          </a:xfrm>
          <a:prstGeom prst="rect">
            <a:avLst/>
          </a:prstGeom>
        </p:spPr>
      </p:pic>
      <p:pic>
        <p:nvPicPr>
          <p:cNvPr id="657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32592" y="7116419"/>
            <a:ext cx="656155" cy="656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7449" y="8327749"/>
            <a:ext cx="656155" cy="656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petri-dish (2).png" descr="petri-dish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32592" y="9388263"/>
            <a:ext cx="656155" cy="65615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Rectangle"/>
          <p:cNvSpPr/>
          <p:nvPr/>
        </p:nvSpPr>
        <p:spPr>
          <a:xfrm>
            <a:off x="2306473" y="7547733"/>
            <a:ext cx="1531864" cy="2253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61" name="Rectangle"/>
          <p:cNvSpPr/>
          <p:nvPr/>
        </p:nvSpPr>
        <p:spPr>
          <a:xfrm>
            <a:off x="1667469" y="4408862"/>
            <a:ext cx="6404254" cy="8072604"/>
          </a:xfrm>
          <a:prstGeom prst="rect">
            <a:avLst/>
          </a:prstGeom>
          <a:ln w="190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62" name="GOHOSTARCH=amd64"/>
          <p:cNvSpPr txBox="1"/>
          <p:nvPr/>
        </p:nvSpPr>
        <p:spPr>
          <a:xfrm>
            <a:off x="3568441" y="5211482"/>
            <a:ext cx="2602310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GOHOSTARCH=amd64</a:t>
            </a:r>
          </a:p>
        </p:txBody>
      </p:sp>
      <p:sp>
        <p:nvSpPr>
          <p:cNvPr id="663" name="GOOS=windows"/>
          <p:cNvSpPr txBox="1"/>
          <p:nvPr/>
        </p:nvSpPr>
        <p:spPr>
          <a:xfrm rot="19680000">
            <a:off x="4391254" y="7891056"/>
            <a:ext cx="1348359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GOOS=windows</a:t>
            </a:r>
          </a:p>
        </p:txBody>
      </p:sp>
      <p:sp>
        <p:nvSpPr>
          <p:cNvPr id="664" name="GOOS=linux"/>
          <p:cNvSpPr txBox="1"/>
          <p:nvPr/>
        </p:nvSpPr>
        <p:spPr>
          <a:xfrm rot="2340000">
            <a:off x="4413405" y="9025481"/>
            <a:ext cx="1149562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GOOS=linux</a:t>
            </a:r>
          </a:p>
        </p:txBody>
      </p:sp>
      <p:sp>
        <p:nvSpPr>
          <p:cNvPr id="665" name="GOOS=darwin"/>
          <p:cNvSpPr txBox="1"/>
          <p:nvPr/>
        </p:nvSpPr>
        <p:spPr>
          <a:xfrm>
            <a:off x="5149653" y="8319139"/>
            <a:ext cx="124896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GOOS=darwin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9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9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Class="entr" nodeType="after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900"/>
                            </p:stCondLst>
                            <p:childTnLst>
                              <p:par>
                                <p:cTn id="43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6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9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6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9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6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9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8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8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9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00"/>
                            </p:stCondLst>
                            <p:childTnLst>
                              <p:par>
                                <p:cTn id="9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00"/>
                            </p:stCondLst>
                            <p:childTnLst>
                              <p:par>
                                <p:cTn id="104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8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13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800"/>
                            </p:stCondLst>
                            <p:childTnLst>
                              <p:par>
                                <p:cTn id="117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9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700"/>
                            </p:stCondLst>
                            <p:childTnLst>
                              <p:par>
                                <p:cTn id="121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200"/>
                            </p:stCondLst>
                            <p:childTnLst>
                              <p:par>
                                <p:cTn id="126" presetClass="entr" nodeType="afterEffect" presetSubtype="8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6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8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8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6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9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8" presetClass="entr" nodeType="afterEffect" presetSubtype="8" presetID="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6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600"/>
                            </p:stCondLst>
                            <p:childTnLst>
                              <p:par>
                                <p:cTn id="153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5" dur="8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9"/>
      <p:bldP build="whole" bldLvl="1" animBg="1" rev="0" advAuto="0" spid="630" grpId="32"/>
      <p:bldP build="whole" bldLvl="1" animBg="1" rev="0" advAuto="0" spid="664" grpId="15"/>
      <p:bldP build="whole" bldLvl="1" animBg="1" rev="0" advAuto="0" spid="631" grpId="27"/>
      <p:bldP build="whole" bldLvl="1" animBg="1" rev="0" advAuto="0" spid="647" grpId="25"/>
      <p:bldP build="whole" bldLvl="1" animBg="1" rev="0" advAuto="0" spid="643" grpId="26"/>
      <p:bldP build="whole" bldLvl="1" animBg="1" rev="0" advAuto="0" spid="633" grpId="8"/>
      <p:bldP build="whole" bldLvl="1" animBg="1" rev="0" advAuto="0" spid="632" grpId="22"/>
      <p:bldP build="whole" bldLvl="1" animBg="1" rev="0" advAuto="0" spid="635" grpId="5"/>
      <p:bldP build="whole" bldLvl="1" animBg="1" rev="0" advAuto="0" spid="637" grpId="28"/>
      <p:bldP build="whole" bldLvl="1" animBg="1" rev="0" advAuto="0" spid="659" grpId="18"/>
      <p:bldP build="whole" bldLvl="1" animBg="1" rev="0" advAuto="0" spid="665" grpId="13"/>
      <p:bldP build="whole" bldLvl="1" animBg="1" rev="0" advAuto="0" spid="658" grpId="17"/>
      <p:bldP build="whole" bldLvl="1" animBg="1" rev="0" advAuto="0" spid="639" grpId="24"/>
      <p:bldP build="whole" bldLvl="1" animBg="1" rev="0" advAuto="0" spid="634" grpId="7"/>
      <p:bldP build="whole" bldLvl="1" animBg="1" rev="0" advAuto="0" spid="662" grpId="4"/>
      <p:bldP build="whole" bldLvl="1" animBg="1" rev="0" advAuto="0" spid="648" grpId="30"/>
      <p:bldP build="whole" bldLvl="1" animBg="1" rev="0" advAuto="0" spid="644" grpId="31"/>
      <p:bldP build="whole" bldLvl="1" animBg="1" rev="0" advAuto="0" spid="661" grpId="2"/>
      <p:bldP build="whole" bldLvl="1" animBg="1" rev="0" advAuto="0" spid="638" grpId="33"/>
      <p:bldP build="whole" bldLvl="1" animBg="1" rev="0" advAuto="0" spid="650" grpId="1"/>
      <p:bldP build="whole" bldLvl="1" animBg="1" rev="0" advAuto="0" spid="645" grpId="21"/>
      <p:bldP build="whole" bldLvl="1" animBg="1" rev="0" advAuto="0" spid="649" grpId="19"/>
      <p:bldP build="whole" bldLvl="1" animBg="1" rev="0" advAuto="0" spid="651" grpId="12"/>
      <p:bldP build="whole" bldLvl="1" animBg="1" rev="0" advAuto="0" spid="629" grpId="6"/>
      <p:bldP build="whole" bldLvl="1" animBg="1" rev="0" advAuto="0" spid="642" grpId="3"/>
      <p:bldP build="whole" bldLvl="1" animBg="1" rev="0" advAuto="0" spid="641" grpId="34"/>
      <p:bldP build="whole" bldLvl="1" animBg="1" rev="0" advAuto="0" spid="663" grpId="11"/>
      <p:bldP build="whole" bldLvl="1" animBg="1" rev="0" advAuto="0" spid="655" grpId="14"/>
      <p:bldP build="whole" bldLvl="1" animBg="1" rev="0" advAuto="0" spid="640" grpId="29"/>
      <p:bldP build="whole" bldLvl="1" animBg="1" rev="0" advAuto="0" spid="646" grpId="20"/>
      <p:bldP build="whole" bldLvl="1" animBg="1" rev="0" advAuto="0" spid="636" grpId="23"/>
      <p:bldP build="whole" bldLvl="1" animBg="1" rev="0" advAuto="0" spid="653" grpId="10"/>
      <p:bldP build="whole" bldLvl="1" animBg="1" rev="0" advAuto="0" spid="657" grpId="1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Program layout</a:t>
            </a:r>
          </a:p>
        </p:txBody>
      </p:sp>
      <p:sp>
        <p:nvSpPr>
          <p:cNvPr id="185" name="Rectangle"/>
          <p:cNvSpPr/>
          <p:nvPr/>
        </p:nvSpPr>
        <p:spPr>
          <a:xfrm>
            <a:off x="1172158" y="4138891"/>
            <a:ext cx="6777492" cy="881641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192" name="Group"/>
          <p:cNvGrpSpPr/>
          <p:nvPr/>
        </p:nvGrpSpPr>
        <p:grpSpPr>
          <a:xfrm>
            <a:off x="1825423" y="4408325"/>
            <a:ext cx="3581004" cy="7956417"/>
            <a:chOff x="0" y="0"/>
            <a:chExt cx="3581003" cy="7956415"/>
          </a:xfrm>
        </p:grpSpPr>
        <p:sp>
          <p:nvSpPr>
            <p:cNvPr id="186" name="package main"/>
            <p:cNvSpPr txBox="1"/>
            <p:nvPr/>
          </p:nvSpPr>
          <p:spPr>
            <a:xfrm>
              <a:off x="0" y="-1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main</a:t>
              </a:r>
            </a:p>
          </p:txBody>
        </p:sp>
        <p:sp>
          <p:nvSpPr>
            <p:cNvPr id="187" name="import (…"/>
            <p:cNvSpPr txBox="1"/>
            <p:nvPr/>
          </p:nvSpPr>
          <p:spPr>
            <a:xfrm>
              <a:off x="0" y="825396"/>
              <a:ext cx="2082379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import</a:t>
              </a:r>
              <a:r>
                <a:t> (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...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  <p:sp>
          <p:nvSpPr>
            <p:cNvPr id="188" name="const ..."/>
            <p:cNvSpPr txBox="1"/>
            <p:nvPr/>
          </p:nvSpPr>
          <p:spPr>
            <a:xfrm>
              <a:off x="0" y="2615992"/>
              <a:ext cx="208237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189" name="var ..."/>
            <p:cNvSpPr txBox="1"/>
            <p:nvPr/>
          </p:nvSpPr>
          <p:spPr>
            <a:xfrm>
              <a:off x="0" y="3182870"/>
              <a:ext cx="165420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190" name="func main() {…"/>
            <p:cNvSpPr txBox="1"/>
            <p:nvPr/>
          </p:nvSpPr>
          <p:spPr>
            <a:xfrm>
              <a:off x="0" y="6365740"/>
              <a:ext cx="3152825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func</a:t>
              </a:r>
              <a:r>
                <a:t> main() {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// execute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  <p:sp>
          <p:nvSpPr>
            <p:cNvPr id="191" name="func init() {…"/>
            <p:cNvSpPr txBox="1"/>
            <p:nvPr/>
          </p:nvSpPr>
          <p:spPr>
            <a:xfrm>
              <a:off x="0" y="4278355"/>
              <a:ext cx="3581004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func</a:t>
              </a:r>
              <a:r>
                <a:t> init() {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// initialize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pic>
        <p:nvPicPr>
          <p:cNvPr id="19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474" y="4518940"/>
            <a:ext cx="3682604" cy="405591"/>
          </a:xfrm>
          <a:prstGeom prst="rect">
            <a:avLst/>
          </a:prstGeom>
        </p:spPr>
      </p:pic>
      <p:sp>
        <p:nvSpPr>
          <p:cNvPr id="195" name="* REQUIRED"/>
          <p:cNvSpPr txBox="1"/>
          <p:nvPr/>
        </p:nvSpPr>
        <p:spPr>
          <a:xfrm>
            <a:off x="9328599" y="4408325"/>
            <a:ext cx="22964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 REQUIRED</a:t>
            </a:r>
          </a:p>
        </p:txBody>
      </p:sp>
      <p:sp>
        <p:nvSpPr>
          <p:cNvPr id="196" name="main.go"/>
          <p:cNvSpPr txBox="1"/>
          <p:nvPr/>
        </p:nvSpPr>
        <p:spPr>
          <a:xfrm>
            <a:off x="1107648" y="3401569"/>
            <a:ext cx="122602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main.go</a:t>
            </a:r>
          </a:p>
        </p:txBody>
      </p:sp>
      <p:sp>
        <p:nvSpPr>
          <p:cNvPr id="197" name="Rectangle"/>
          <p:cNvSpPr/>
          <p:nvPr/>
        </p:nvSpPr>
        <p:spPr>
          <a:xfrm>
            <a:off x="1196796" y="3816096"/>
            <a:ext cx="1226022" cy="63501"/>
          </a:xfrm>
          <a:prstGeom prst="rect">
            <a:avLst/>
          </a:prstGeom>
          <a:solidFill>
            <a:srgbClr val="AB29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1776223" y="4457700"/>
            <a:ext cx="2843734" cy="587375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Rectangle"/>
          <p:cNvSpPr/>
          <p:nvPr/>
        </p:nvSpPr>
        <p:spPr>
          <a:xfrm>
            <a:off x="1776223" y="5278171"/>
            <a:ext cx="2843734" cy="146070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1776223" y="7127974"/>
            <a:ext cx="2180780" cy="460376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1776223" y="7688908"/>
            <a:ext cx="1752601" cy="460376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1776223" y="8768408"/>
            <a:ext cx="3542904" cy="1427221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1776223" y="10855777"/>
            <a:ext cx="3114726" cy="1427221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6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6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6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6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6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6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1"/>
      <p:bldP build="whole" bldLvl="1" animBg="1" rev="0" advAuto="0" spid="192" grpId="4"/>
      <p:bldP build="whole" bldLvl="1" animBg="1" rev="0" advAuto="0" spid="200" grpId="9"/>
      <p:bldP build="whole" bldLvl="1" animBg="1" rev="0" advAuto="0" spid="197" grpId="3"/>
      <p:bldP build="whole" bldLvl="1" animBg="1" rev="0" advAuto="0" spid="196" grpId="2"/>
      <p:bldP build="whole" bldLvl="1" animBg="1" rev="0" advAuto="0" spid="193" grpId="6"/>
      <p:bldP build="whole" bldLvl="1" animBg="1" rev="0" advAuto="0" spid="195" grpId="7"/>
      <p:bldP build="whole" bldLvl="1" animBg="1" rev="0" advAuto="0" spid="198" grpId="5"/>
      <p:bldP build="whole" bldLvl="1" animBg="1" rev="0" advAuto="0" spid="199" grpId="8"/>
      <p:bldP build="whole" bldLvl="1" animBg="1" rev="0" advAuto="0" spid="201" grpId="10"/>
      <p:bldP build="whole" bldLvl="1" animBg="1" rev="0" advAuto="0" spid="203" grpId="12"/>
      <p:bldP build="whole" bldLvl="1" animBg="1" rev="0" advAuto="0" spid="1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anatomy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135132" y="3312029"/>
            <a:ext cx="9163771" cy="9395477"/>
            <a:chOff x="0" y="0"/>
            <a:chExt cx="9163770" cy="9395476"/>
          </a:xfrm>
        </p:grpSpPr>
        <p:sp>
          <p:nvSpPr>
            <p:cNvPr id="206" name="Rectangle"/>
            <p:cNvSpPr/>
            <p:nvPr/>
          </p:nvSpPr>
          <p:spPr>
            <a:xfrm>
              <a:off x="0" y="0"/>
              <a:ext cx="9163771" cy="9395477"/>
            </a:xfrm>
            <a:prstGeom prst="rect">
              <a:avLst/>
            </a:prstGeom>
            <a:gradFill flip="none" rotWithShape="1">
              <a:gsLst>
                <a:gs pos="0">
                  <a:srgbClr val="2EB6FF"/>
                </a:gs>
                <a:gs pos="100000">
                  <a:srgbClr val="11B9C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7" name="package"/>
            <p:cNvSpPr txBox="1"/>
            <p:nvPr/>
          </p:nvSpPr>
          <p:spPr>
            <a:xfrm>
              <a:off x="539252" y="557500"/>
              <a:ext cx="2028857" cy="78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732180" y="5607867"/>
            <a:ext cx="2787695" cy="2777866"/>
            <a:chOff x="0" y="0"/>
            <a:chExt cx="2787693" cy="2777864"/>
          </a:xfrm>
        </p:grpSpPr>
        <p:sp>
          <p:nvSpPr>
            <p:cNvPr id="209" name="Rectangle"/>
            <p:cNvSpPr/>
            <p:nvPr/>
          </p:nvSpPr>
          <p:spPr>
            <a:xfrm>
              <a:off x="0" y="0"/>
              <a:ext cx="2787694" cy="2777865"/>
            </a:xfrm>
            <a:prstGeom prst="rect">
              <a:avLst/>
            </a:prstGeom>
            <a:solidFill>
              <a:schemeClr val="accent1">
                <a:hueOff val="104794"/>
                <a:lumOff val="-84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212" name="Group"/>
            <p:cNvGrpSpPr/>
            <p:nvPr/>
          </p:nvGrpSpPr>
          <p:grpSpPr>
            <a:xfrm>
              <a:off x="473462" y="1867346"/>
              <a:ext cx="1840770" cy="574676"/>
              <a:chOff x="0" y="0"/>
              <a:chExt cx="1840769" cy="574675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11B9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1" name="behavior"/>
              <p:cNvSpPr txBox="1"/>
              <p:nvPr/>
            </p:nvSpPr>
            <p:spPr>
              <a:xfrm>
                <a:off x="230913" y="38099"/>
                <a:ext cx="1378943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behavior</a:t>
                </a:r>
              </a:p>
            </p:txBody>
          </p:sp>
        </p:grpSp>
        <p:grpSp>
          <p:nvGrpSpPr>
            <p:cNvPr id="215" name="Group"/>
            <p:cNvGrpSpPr/>
            <p:nvPr/>
          </p:nvGrpSpPr>
          <p:grpSpPr>
            <a:xfrm>
              <a:off x="473462" y="1001829"/>
              <a:ext cx="1840770" cy="574676"/>
              <a:chOff x="0" y="0"/>
              <a:chExt cx="1840769" cy="574675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2EB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4" name="state"/>
              <p:cNvSpPr txBox="1"/>
              <p:nvPr/>
            </p:nvSpPr>
            <p:spPr>
              <a:xfrm>
                <a:off x="416539" y="38099"/>
                <a:ext cx="1007692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state</a:t>
                </a:r>
              </a:p>
            </p:txBody>
          </p:sp>
        </p:grpSp>
        <p:sp>
          <p:nvSpPr>
            <p:cNvPr id="216" name="file1"/>
            <p:cNvSpPr txBox="1"/>
            <p:nvPr/>
          </p:nvSpPr>
          <p:spPr>
            <a:xfrm>
              <a:off x="316857" y="212512"/>
              <a:ext cx="1007692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file1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6485870" y="4663224"/>
            <a:ext cx="2787695" cy="2777866"/>
            <a:chOff x="0" y="0"/>
            <a:chExt cx="2787693" cy="2777864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2787694" cy="2777865"/>
            </a:xfrm>
            <a:prstGeom prst="rect">
              <a:avLst/>
            </a:prstGeom>
            <a:solidFill>
              <a:schemeClr val="accent1">
                <a:hueOff val="104794"/>
                <a:lumOff val="-84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221" name="Group"/>
            <p:cNvGrpSpPr/>
            <p:nvPr/>
          </p:nvGrpSpPr>
          <p:grpSpPr>
            <a:xfrm>
              <a:off x="473462" y="1867346"/>
              <a:ext cx="1840770" cy="574676"/>
              <a:chOff x="0" y="0"/>
              <a:chExt cx="1840769" cy="574675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11B9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0" name="behavior"/>
              <p:cNvSpPr txBox="1"/>
              <p:nvPr/>
            </p:nvSpPr>
            <p:spPr>
              <a:xfrm>
                <a:off x="230913" y="38099"/>
                <a:ext cx="1378943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behavior</a:t>
                </a:r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>
              <a:off x="473462" y="1001829"/>
              <a:ext cx="1840770" cy="574676"/>
              <a:chOff x="0" y="0"/>
              <a:chExt cx="1840769" cy="574675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2EB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3" name="state"/>
              <p:cNvSpPr txBox="1"/>
              <p:nvPr/>
            </p:nvSpPr>
            <p:spPr>
              <a:xfrm>
                <a:off x="416539" y="38099"/>
                <a:ext cx="1007692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state</a:t>
                </a:r>
              </a:p>
            </p:txBody>
          </p:sp>
        </p:grpSp>
        <p:sp>
          <p:nvSpPr>
            <p:cNvPr id="225" name="file2"/>
            <p:cNvSpPr txBox="1"/>
            <p:nvPr/>
          </p:nvSpPr>
          <p:spPr>
            <a:xfrm>
              <a:off x="316857" y="212512"/>
              <a:ext cx="1007692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file2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266975" y="9264552"/>
            <a:ext cx="2787695" cy="2777866"/>
            <a:chOff x="0" y="0"/>
            <a:chExt cx="2787693" cy="2777864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2787694" cy="2777865"/>
            </a:xfrm>
            <a:prstGeom prst="rect">
              <a:avLst/>
            </a:prstGeom>
            <a:solidFill>
              <a:schemeClr val="accent1">
                <a:hueOff val="104794"/>
                <a:lumOff val="-84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473462" y="1867346"/>
              <a:ext cx="1840770" cy="574676"/>
              <a:chOff x="0" y="0"/>
              <a:chExt cx="1840769" cy="574675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11B9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9" name="behavior"/>
              <p:cNvSpPr txBox="1"/>
              <p:nvPr/>
            </p:nvSpPr>
            <p:spPr>
              <a:xfrm>
                <a:off x="230913" y="38099"/>
                <a:ext cx="1378943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behavior</a:t>
                </a:r>
              </a:p>
            </p:txBody>
          </p:sp>
        </p:grpSp>
        <p:grpSp>
          <p:nvGrpSpPr>
            <p:cNvPr id="233" name="Group"/>
            <p:cNvGrpSpPr/>
            <p:nvPr/>
          </p:nvGrpSpPr>
          <p:grpSpPr>
            <a:xfrm>
              <a:off x="473462" y="1001829"/>
              <a:ext cx="1840770" cy="574676"/>
              <a:chOff x="0" y="0"/>
              <a:chExt cx="1840769" cy="574675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0" y="0"/>
                <a:ext cx="1840770" cy="574675"/>
              </a:xfrm>
              <a:prstGeom prst="rect">
                <a:avLst/>
              </a:prstGeom>
              <a:solidFill>
                <a:srgbClr val="2EB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2" name="state"/>
              <p:cNvSpPr txBox="1"/>
              <p:nvPr/>
            </p:nvSpPr>
            <p:spPr>
              <a:xfrm>
                <a:off x="416539" y="38099"/>
                <a:ext cx="1007692" cy="498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state</a:t>
                </a:r>
              </a:p>
            </p:txBody>
          </p:sp>
        </p:grpSp>
        <p:sp>
          <p:nvSpPr>
            <p:cNvPr id="234" name="file3"/>
            <p:cNvSpPr txBox="1"/>
            <p:nvPr/>
          </p:nvSpPr>
          <p:spPr>
            <a:xfrm>
              <a:off x="316857" y="212512"/>
              <a:ext cx="1007692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file3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2074920" y="6156303"/>
            <a:ext cx="3887802" cy="1270001"/>
            <a:chOff x="0" y="0"/>
            <a:chExt cx="3887801" cy="1270000"/>
          </a:xfrm>
        </p:grpSpPr>
        <p:sp>
          <p:nvSpPr>
            <p:cNvPr id="236" name="Rectangle"/>
            <p:cNvSpPr/>
            <p:nvPr/>
          </p:nvSpPr>
          <p:spPr>
            <a:xfrm>
              <a:off x="0" y="0"/>
              <a:ext cx="3887802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7" name="state"/>
            <p:cNvSpPr txBox="1"/>
            <p:nvPr/>
          </p:nvSpPr>
          <p:spPr>
            <a:xfrm>
              <a:off x="1005933" y="176212"/>
              <a:ext cx="1875937" cy="917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state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2074920" y="8143895"/>
            <a:ext cx="3887802" cy="1270001"/>
            <a:chOff x="0" y="0"/>
            <a:chExt cx="3887801" cy="1270000"/>
          </a:xfrm>
        </p:grpSpPr>
        <p:sp>
          <p:nvSpPr>
            <p:cNvPr id="239" name="Rectangle"/>
            <p:cNvSpPr/>
            <p:nvPr/>
          </p:nvSpPr>
          <p:spPr>
            <a:xfrm>
              <a:off x="0" y="0"/>
              <a:ext cx="3887802" cy="1270000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0" name="behavior"/>
            <p:cNvSpPr txBox="1"/>
            <p:nvPr/>
          </p:nvSpPr>
          <p:spPr>
            <a:xfrm>
              <a:off x="489825" y="176212"/>
              <a:ext cx="2908152" cy="917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behavior</a:t>
              </a:r>
            </a:p>
          </p:txBody>
        </p:sp>
      </p:grpSp>
      <p:sp>
        <p:nvSpPr>
          <p:cNvPr id="245" name="Connection Line"/>
          <p:cNvSpPr/>
          <p:nvPr/>
        </p:nvSpPr>
        <p:spPr>
          <a:xfrm>
            <a:off x="4770192" y="7943332"/>
            <a:ext cx="893888" cy="111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75" h="21600" fill="norm" stroke="1" extrusionOk="0">
                <a:moveTo>
                  <a:pt x="18312" y="21600"/>
                </a:moveTo>
                <a:cubicBezTo>
                  <a:pt x="21600" y="8441"/>
                  <a:pt x="15496" y="1241"/>
                  <a:pt x="0" y="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6" name="Connection Line"/>
          <p:cNvSpPr/>
          <p:nvPr/>
        </p:nvSpPr>
        <p:spPr>
          <a:xfrm>
            <a:off x="4867967" y="6493532"/>
            <a:ext cx="1526422" cy="1002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62" fill="norm" stroke="1" extrusionOk="0">
                <a:moveTo>
                  <a:pt x="0" y="17562"/>
                </a:moveTo>
                <a:cubicBezTo>
                  <a:pt x="5957" y="667"/>
                  <a:pt x="13157" y="-4038"/>
                  <a:pt x="21600" y="3447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7" name="Connection Line"/>
          <p:cNvSpPr/>
          <p:nvPr/>
        </p:nvSpPr>
        <p:spPr>
          <a:xfrm>
            <a:off x="6246419" y="7612464"/>
            <a:ext cx="692947" cy="1239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36" h="21600" fill="norm" stroke="1" extrusionOk="0">
                <a:moveTo>
                  <a:pt x="16230" y="0"/>
                </a:moveTo>
                <a:cubicBezTo>
                  <a:pt x="21600" y="11015"/>
                  <a:pt x="16190" y="18215"/>
                  <a:pt x="0" y="21600"/>
                </a:cubicBezTo>
              </a:path>
            </a:pathLst>
          </a:cu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9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5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9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5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9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47" grpId="6"/>
      <p:bldP build="whole" bldLvl="1" animBg="1" rev="0" advAuto="0" spid="241" grpId="9"/>
      <p:bldP build="whole" bldLvl="1" animBg="1" rev="0" advAuto="0" spid="246" grpId="5"/>
      <p:bldP build="whole" bldLvl="1" animBg="1" rev="0" advAuto="0" spid="245" grpId="7"/>
      <p:bldP build="whole" bldLvl="1" animBg="1" rev="0" advAuto="0" spid="238" grpId="8"/>
      <p:bldP build="whole" bldLvl="1" animBg="1" rev="0" advAuto="0" spid="235" grpId="4"/>
      <p:bldP build="whole" bldLvl="1" animBg="1" rev="0" advAuto="0" spid="208" grpId="1"/>
      <p:bldP build="whole" bldLvl="1" animBg="1" rev="0" advAuto="0" spid="22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types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990986" y="6921055"/>
            <a:ext cx="3400667" cy="3486653"/>
            <a:chOff x="0" y="0"/>
            <a:chExt cx="3400666" cy="3486651"/>
          </a:xfrm>
        </p:grpSpPr>
        <p:grpSp>
          <p:nvGrpSpPr>
            <p:cNvPr id="263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250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254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251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52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53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258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255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56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57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262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259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60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61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264" name="package a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a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6254278" y="6921055"/>
            <a:ext cx="3400667" cy="3486653"/>
            <a:chOff x="0" y="0"/>
            <a:chExt cx="3400666" cy="3486651"/>
          </a:xfrm>
        </p:grpSpPr>
        <p:grpSp>
          <p:nvGrpSpPr>
            <p:cNvPr id="279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266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270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267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68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69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274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271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72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73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278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275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76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77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280" name="package a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a</a:t>
              </a:r>
            </a:p>
          </p:txBody>
        </p:sp>
      </p:grpSp>
      <p:sp>
        <p:nvSpPr>
          <p:cNvPr id="282" name="controller.go"/>
          <p:cNvSpPr txBox="1"/>
          <p:nvPr/>
        </p:nvSpPr>
        <p:spPr>
          <a:xfrm>
            <a:off x="1895048" y="6308280"/>
            <a:ext cx="2143548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controller.go</a:t>
            </a:r>
          </a:p>
        </p:txBody>
      </p:sp>
      <p:sp>
        <p:nvSpPr>
          <p:cNvPr id="283" name="Rectangle"/>
          <p:cNvSpPr/>
          <p:nvPr/>
        </p:nvSpPr>
        <p:spPr>
          <a:xfrm>
            <a:off x="1984196" y="6722807"/>
            <a:ext cx="2143548" cy="63501"/>
          </a:xfrm>
          <a:prstGeom prst="rect">
            <a:avLst/>
          </a:prstGeom>
          <a:solidFill>
            <a:srgbClr val="AB29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controller_test.go"/>
          <p:cNvSpPr txBox="1"/>
          <p:nvPr/>
        </p:nvSpPr>
        <p:spPr>
          <a:xfrm>
            <a:off x="6174861" y="6308280"/>
            <a:ext cx="290815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controller_test.go</a:t>
            </a:r>
          </a:p>
        </p:txBody>
      </p:sp>
      <p:sp>
        <p:nvSpPr>
          <p:cNvPr id="285" name="Rectangle"/>
          <p:cNvSpPr/>
          <p:nvPr/>
        </p:nvSpPr>
        <p:spPr>
          <a:xfrm>
            <a:off x="6264009" y="6722807"/>
            <a:ext cx="2908153" cy="63501"/>
          </a:xfrm>
          <a:prstGeom prst="rect">
            <a:avLst/>
          </a:prstGeom>
          <a:solidFill>
            <a:srgbClr val="AB29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3592350" y="10266373"/>
            <a:ext cx="1" cy="6702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go build…"/>
          <p:cNvSpPr txBox="1"/>
          <p:nvPr/>
        </p:nvSpPr>
        <p:spPr>
          <a:xfrm>
            <a:off x="2654383" y="10990039"/>
            <a:ext cx="187593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go build</a:t>
            </a:r>
          </a:p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go run</a:t>
            </a:r>
          </a:p>
        </p:txBody>
      </p:sp>
      <p:sp>
        <p:nvSpPr>
          <p:cNvPr id="288" name="Line"/>
          <p:cNvSpPr/>
          <p:nvPr/>
        </p:nvSpPr>
        <p:spPr>
          <a:xfrm>
            <a:off x="7954611" y="10266373"/>
            <a:ext cx="1" cy="6702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go test"/>
          <p:cNvSpPr txBox="1"/>
          <p:nvPr/>
        </p:nvSpPr>
        <p:spPr>
          <a:xfrm>
            <a:off x="7207795" y="11205939"/>
            <a:ext cx="149363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 test</a:t>
            </a:r>
          </a:p>
        </p:txBody>
      </p:sp>
      <p:sp>
        <p:nvSpPr>
          <p:cNvPr id="290" name="Rectangle"/>
          <p:cNvSpPr/>
          <p:nvPr/>
        </p:nvSpPr>
        <p:spPr>
          <a:xfrm>
            <a:off x="2550633" y="11043784"/>
            <a:ext cx="1837836" cy="968376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Rectangle"/>
          <p:cNvSpPr/>
          <p:nvPr/>
        </p:nvSpPr>
        <p:spPr>
          <a:xfrm>
            <a:off x="7080814" y="11288291"/>
            <a:ext cx="1696795" cy="460376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9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6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9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2"/>
      <p:bldP build="whole" bldLvl="1" animBg="1" rev="0" advAuto="0" spid="283" grpId="3"/>
      <p:bldP build="whole" bldLvl="1" animBg="1" rev="0" advAuto="0" spid="290" grpId="6"/>
      <p:bldP build="whole" bldLvl="1" animBg="1" rev="0" advAuto="0" spid="291" grpId="12"/>
      <p:bldP build="whole" bldLvl="1" animBg="1" rev="0" advAuto="0" spid="284" grpId="8"/>
      <p:bldP build="whole" bldLvl="1" animBg="1" rev="0" advAuto="0" spid="285" grpId="9"/>
      <p:bldP build="whole" bldLvl="1" animBg="1" rev="0" advAuto="0" spid="265" grpId="1"/>
      <p:bldP build="whole" bldLvl="1" animBg="1" rev="0" advAuto="0" spid="281" grpId="7"/>
      <p:bldP build="whole" bldLvl="1" animBg="1" rev="0" advAuto="0" spid="286" grpId="4"/>
      <p:bldP build="whole" bldLvl="1" animBg="1" rev="0" advAuto="0" spid="287" grpId="5"/>
      <p:bldP build="whole" bldLvl="1" animBg="1" rev="0" advAuto="0" spid="289" grpId="11"/>
      <p:bldP build="whole" bldLvl="1" animBg="1" rev="0" advAuto="0" spid="288" gr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program</a:t>
            </a:r>
          </a:p>
        </p:txBody>
      </p:sp>
      <p:grpSp>
        <p:nvGrpSpPr>
          <p:cNvPr id="309" name="Group"/>
          <p:cNvGrpSpPr/>
          <p:nvPr/>
        </p:nvGrpSpPr>
        <p:grpSpPr>
          <a:xfrm>
            <a:off x="874667" y="7041115"/>
            <a:ext cx="3400667" cy="3486653"/>
            <a:chOff x="0" y="0"/>
            <a:chExt cx="3400666" cy="3486651"/>
          </a:xfrm>
        </p:grpSpPr>
        <p:grpSp>
          <p:nvGrpSpPr>
            <p:cNvPr id="307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294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298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295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96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297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02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299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00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01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06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303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04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05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308" name="package d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d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5859914" y="2905382"/>
            <a:ext cx="3400667" cy="3486653"/>
            <a:chOff x="0" y="0"/>
            <a:chExt cx="3400666" cy="3486651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310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314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311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12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13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18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315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16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17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22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319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20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21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324" name="package b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b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7648074" y="9245221"/>
            <a:ext cx="3400667" cy="3486653"/>
            <a:chOff x="0" y="0"/>
            <a:chExt cx="3400666" cy="3486651"/>
          </a:xfrm>
        </p:grpSpPr>
        <p:grpSp>
          <p:nvGrpSpPr>
            <p:cNvPr id="339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326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330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327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28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29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34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331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32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33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38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335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36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37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340" name="package a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a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13760330" y="9245221"/>
            <a:ext cx="3400667" cy="3486653"/>
            <a:chOff x="0" y="0"/>
            <a:chExt cx="3400666" cy="3486651"/>
          </a:xfrm>
        </p:grpSpPr>
        <p:grpSp>
          <p:nvGrpSpPr>
            <p:cNvPr id="355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342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346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343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44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45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50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347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48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49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54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351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52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53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356" name="package main"/>
            <p:cNvSpPr txBox="1"/>
            <p:nvPr/>
          </p:nvSpPr>
          <p:spPr>
            <a:xfrm>
              <a:off x="189533" y="203344"/>
              <a:ext cx="190066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11386953" y="3750694"/>
            <a:ext cx="3400667" cy="3486653"/>
            <a:chOff x="0" y="0"/>
            <a:chExt cx="3400666" cy="3486651"/>
          </a:xfrm>
        </p:grpSpPr>
        <p:grpSp>
          <p:nvGrpSpPr>
            <p:cNvPr id="371" name="Group"/>
            <p:cNvGrpSpPr/>
            <p:nvPr/>
          </p:nvGrpSpPr>
          <p:grpSpPr>
            <a:xfrm>
              <a:off x="0" y="0"/>
              <a:ext cx="3400667" cy="3486652"/>
              <a:chOff x="0" y="0"/>
              <a:chExt cx="3400666" cy="3486651"/>
            </a:xfrm>
          </p:grpSpPr>
          <p:sp>
            <p:nvSpPr>
              <p:cNvPr id="358" name="Group"/>
              <p:cNvSpPr/>
              <p:nvPr/>
            </p:nvSpPr>
            <p:spPr>
              <a:xfrm>
                <a:off x="0" y="0"/>
                <a:ext cx="3400667" cy="3486652"/>
              </a:xfrm>
              <a:prstGeom prst="rect">
                <a:avLst/>
              </a:prstGeom>
              <a:gradFill flip="none" rotWithShape="1">
                <a:gsLst>
                  <a:gs pos="0">
                    <a:srgbClr val="2EB6FF"/>
                  </a:gs>
                  <a:gs pos="100000">
                    <a:srgbClr val="11B9C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grpSp>
            <p:nvGrpSpPr>
              <p:cNvPr id="362" name="Group"/>
              <p:cNvGrpSpPr/>
              <p:nvPr/>
            </p:nvGrpSpPr>
            <p:grpSpPr>
              <a:xfrm>
                <a:off x="297459" y="1067777"/>
                <a:ext cx="928653" cy="936122"/>
                <a:chOff x="0" y="0"/>
                <a:chExt cx="928652" cy="936121"/>
              </a:xfrm>
            </p:grpSpPr>
            <p:sp>
              <p:nvSpPr>
                <p:cNvPr id="359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0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1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66" name="Group"/>
              <p:cNvGrpSpPr/>
              <p:nvPr/>
            </p:nvGrpSpPr>
            <p:grpSpPr>
              <a:xfrm>
                <a:off x="2051160" y="356169"/>
                <a:ext cx="928654" cy="936123"/>
                <a:chOff x="0" y="0"/>
                <a:chExt cx="928652" cy="936121"/>
              </a:xfrm>
            </p:grpSpPr>
            <p:sp>
              <p:nvSpPr>
                <p:cNvPr id="363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4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5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  <p:grpSp>
            <p:nvGrpSpPr>
              <p:cNvPr id="370" name="Group"/>
              <p:cNvGrpSpPr/>
              <p:nvPr/>
            </p:nvGrpSpPr>
            <p:grpSpPr>
              <a:xfrm>
                <a:off x="1932146" y="2169298"/>
                <a:ext cx="928654" cy="936123"/>
                <a:chOff x="0" y="0"/>
                <a:chExt cx="928652" cy="936121"/>
              </a:xfrm>
            </p:grpSpPr>
            <p:sp>
              <p:nvSpPr>
                <p:cNvPr id="367" name="Rectangle"/>
                <p:cNvSpPr/>
                <p:nvPr/>
              </p:nvSpPr>
              <p:spPr>
                <a:xfrm>
                  <a:off x="0" y="0"/>
                  <a:ext cx="928653" cy="936122"/>
                </a:xfrm>
                <a:prstGeom prst="rect">
                  <a:avLst/>
                </a:prstGeom>
                <a:solidFill>
                  <a:schemeClr val="accent1">
                    <a:hueOff val="104794"/>
                    <a:lumOff val="-84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8" name="Group"/>
                <p:cNvSpPr/>
                <p:nvPr/>
              </p:nvSpPr>
              <p:spPr>
                <a:xfrm>
                  <a:off x="122772" y="522026"/>
                  <a:ext cx="683109" cy="213262"/>
                </a:xfrm>
                <a:prstGeom prst="rect">
                  <a:avLst/>
                </a:prstGeom>
                <a:solidFill>
                  <a:srgbClr val="11B9C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  <p:sp>
              <p:nvSpPr>
                <p:cNvPr id="369" name="Group"/>
                <p:cNvSpPr/>
                <p:nvPr/>
              </p:nvSpPr>
              <p:spPr>
                <a:xfrm>
                  <a:off x="122772" y="200833"/>
                  <a:ext cx="683109" cy="213263"/>
                </a:xfrm>
                <a:prstGeom prst="rect">
                  <a:avLst/>
                </a:prstGeom>
                <a:solidFill>
                  <a:srgbClr val="2EB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ts val="0"/>
                    </a:spcBef>
                    <a:defRPr cap="all" sz="38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IN Condensed"/>
                    </a:defRPr>
                  </a:pPr>
                </a:p>
              </p:txBody>
            </p:sp>
          </p:grpSp>
        </p:grpSp>
        <p:sp>
          <p:nvSpPr>
            <p:cNvPr id="372" name="package c"/>
            <p:cNvSpPr txBox="1"/>
            <p:nvPr/>
          </p:nvSpPr>
          <p:spPr>
            <a:xfrm>
              <a:off x="189533" y="203344"/>
              <a:ext cx="1524295" cy="438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222222"/>
                  </a:solidFill>
                </a:rPr>
                <a:t>package</a:t>
              </a:r>
              <a:r>
                <a:t> c</a:t>
              </a:r>
            </a:p>
          </p:txBody>
        </p:sp>
      </p:grpSp>
      <p:sp>
        <p:nvSpPr>
          <p:cNvPr id="378" name="Connection Line"/>
          <p:cNvSpPr/>
          <p:nvPr/>
        </p:nvSpPr>
        <p:spPr>
          <a:xfrm>
            <a:off x="10739149" y="8678250"/>
            <a:ext cx="2899470" cy="502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7" fill="norm" stroke="1" extrusionOk="0">
                <a:moveTo>
                  <a:pt x="21600" y="16627"/>
                </a:moveTo>
                <a:cubicBezTo>
                  <a:pt x="15553" y="-1990"/>
                  <a:pt x="8353" y="-4973"/>
                  <a:pt x="0" y="7677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9" name="Connection Line"/>
          <p:cNvSpPr/>
          <p:nvPr/>
        </p:nvSpPr>
        <p:spPr>
          <a:xfrm>
            <a:off x="9489934" y="6444779"/>
            <a:ext cx="1699303" cy="2677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24" y="12393"/>
                  <a:pt x="8424" y="5193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0" name="Connection Line"/>
          <p:cNvSpPr/>
          <p:nvPr/>
        </p:nvSpPr>
        <p:spPr>
          <a:xfrm>
            <a:off x="7601880" y="6627021"/>
            <a:ext cx="1413226" cy="249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0" h="21600" fill="norm" stroke="1" extrusionOk="0">
                <a:moveTo>
                  <a:pt x="19308" y="21600"/>
                </a:moveTo>
                <a:cubicBezTo>
                  <a:pt x="21600" y="12751"/>
                  <a:pt x="15164" y="5551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1" name="Connection Line"/>
          <p:cNvSpPr/>
          <p:nvPr/>
        </p:nvSpPr>
        <p:spPr>
          <a:xfrm>
            <a:off x="2893028" y="4813891"/>
            <a:ext cx="2656536" cy="206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228" y="8996"/>
                  <a:pt x="11028" y="16196"/>
                  <a:pt x="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9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9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9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9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7"/>
      <p:bldP build="whole" bldLvl="1" animBg="1" rev="0" advAuto="0" spid="378" grpId="2"/>
      <p:bldP build="whole" bldLvl="1" animBg="1" rev="0" advAuto="0" spid="381" grpId="8"/>
      <p:bldP build="whole" bldLvl="1" animBg="1" rev="0" advAuto="0" spid="325" grpId="6"/>
      <p:bldP build="whole" bldLvl="1" animBg="1" rev="0" advAuto="0" spid="357" grpId="1"/>
      <p:bldP build="whole" bldLvl="1" animBg="1" rev="0" advAuto="0" spid="341" grpId="3"/>
      <p:bldP build="whole" bldLvl="1" animBg="1" rev="0" advAuto="0" spid="309" grpId="9"/>
      <p:bldP build="whole" bldLvl="1" animBg="1" rev="0" advAuto="0" spid="379" grpId="4"/>
      <p:bldP build="whole" bldLvl="1" animBg="1" rev="0" advAuto="0" spid="38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sp>
        <p:nvSpPr>
          <p:cNvPr id="384" name="Group"/>
          <p:cNvSpPr/>
          <p:nvPr/>
        </p:nvSpPr>
        <p:spPr>
          <a:xfrm>
            <a:off x="1319379" y="5513400"/>
            <a:ext cx="3266759" cy="8413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94CD66"/>
                </a:solidFill>
              </a:rPr>
              <a:t>go build</a:t>
            </a:r>
            <a:r>
              <a:t> -o exec</a:t>
            </a:r>
          </a:p>
        </p:txBody>
      </p:sp>
      <p:sp>
        <p:nvSpPr>
          <p:cNvPr id="385" name="Group"/>
          <p:cNvSpPr/>
          <p:nvPr/>
        </p:nvSpPr>
        <p:spPr>
          <a:xfrm>
            <a:off x="6457056" y="5513400"/>
            <a:ext cx="3266759" cy="841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spcBef>
                <a:spcPts val="3900"/>
              </a:spcBef>
              <a:defRPr sz="300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package </a:t>
            </a:r>
            <a:r>
              <a:rPr>
                <a:solidFill>
                  <a:srgbClr val="222222"/>
                </a:solidFill>
              </a:rPr>
              <a:t>main</a:t>
            </a:r>
          </a:p>
        </p:txBody>
      </p:sp>
      <p:sp>
        <p:nvSpPr>
          <p:cNvPr id="386" name="Group"/>
          <p:cNvSpPr/>
          <p:nvPr/>
        </p:nvSpPr>
        <p:spPr>
          <a:xfrm>
            <a:off x="11467734" y="5513400"/>
            <a:ext cx="2059314" cy="84137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387" name="executable (main)"/>
          <p:cNvSpPr txBox="1"/>
          <p:nvPr/>
        </p:nvSpPr>
        <p:spPr>
          <a:xfrm>
            <a:off x="1219200" y="4359503"/>
            <a:ext cx="432270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executable (main)</a:t>
            </a:r>
          </a:p>
        </p:txBody>
      </p:sp>
      <p:sp>
        <p:nvSpPr>
          <p:cNvPr id="388" name="Rectangle"/>
          <p:cNvSpPr/>
          <p:nvPr/>
        </p:nvSpPr>
        <p:spPr>
          <a:xfrm>
            <a:off x="1320800" y="5137378"/>
            <a:ext cx="439471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9" name="un executable (non main)"/>
          <p:cNvSpPr txBox="1"/>
          <p:nvPr/>
        </p:nvSpPr>
        <p:spPr>
          <a:xfrm>
            <a:off x="1309624" y="9158218"/>
            <a:ext cx="60692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un executable (non main)</a:t>
            </a:r>
          </a:p>
        </p:txBody>
      </p:sp>
      <p:sp>
        <p:nvSpPr>
          <p:cNvPr id="390" name="Rectangle"/>
          <p:cNvSpPr/>
          <p:nvPr/>
        </p:nvSpPr>
        <p:spPr>
          <a:xfrm>
            <a:off x="1411224" y="9936093"/>
            <a:ext cx="634115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Group"/>
          <p:cNvSpPr/>
          <p:nvPr/>
        </p:nvSpPr>
        <p:spPr>
          <a:xfrm>
            <a:off x="1319379" y="6667296"/>
            <a:ext cx="3266759" cy="8413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94CD66"/>
                </a:solidFill>
              </a:rPr>
              <a:t>go run</a:t>
            </a:r>
            <a:r>
              <a:t> main.go</a:t>
            </a:r>
          </a:p>
        </p:txBody>
      </p:sp>
      <p:sp>
        <p:nvSpPr>
          <p:cNvPr id="392" name="Group"/>
          <p:cNvSpPr/>
          <p:nvPr/>
        </p:nvSpPr>
        <p:spPr>
          <a:xfrm>
            <a:off x="6457056" y="6667296"/>
            <a:ext cx="3266759" cy="841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spcBef>
                <a:spcPts val="3900"/>
              </a:spcBef>
              <a:defRPr sz="300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package </a:t>
            </a:r>
            <a:r>
              <a:rPr>
                <a:solidFill>
                  <a:srgbClr val="222222"/>
                </a:solidFill>
              </a:rPr>
              <a:t>main</a:t>
            </a:r>
          </a:p>
        </p:txBody>
      </p:sp>
      <p:sp>
        <p:nvSpPr>
          <p:cNvPr id="393" name="Group"/>
          <p:cNvSpPr/>
          <p:nvPr/>
        </p:nvSpPr>
        <p:spPr>
          <a:xfrm>
            <a:off x="11467734" y="6667296"/>
            <a:ext cx="2059314" cy="84137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SUCCESS</a:t>
            </a:r>
          </a:p>
        </p:txBody>
      </p:sp>
      <p:sp>
        <p:nvSpPr>
          <p:cNvPr id="394" name="Group"/>
          <p:cNvSpPr/>
          <p:nvPr/>
        </p:nvSpPr>
        <p:spPr>
          <a:xfrm>
            <a:off x="1413747" y="10312114"/>
            <a:ext cx="3266759" cy="8413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94CD66"/>
                </a:solidFill>
              </a:rPr>
              <a:t>go build</a:t>
            </a:r>
            <a:r>
              <a:t> -o exec</a:t>
            </a:r>
          </a:p>
        </p:txBody>
      </p:sp>
      <p:sp>
        <p:nvSpPr>
          <p:cNvPr id="395" name="Group"/>
          <p:cNvSpPr/>
          <p:nvPr/>
        </p:nvSpPr>
        <p:spPr>
          <a:xfrm>
            <a:off x="6424424" y="10312114"/>
            <a:ext cx="3266759" cy="841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spcBef>
                <a:spcPts val="3900"/>
              </a:spcBef>
              <a:defRPr sz="300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package </a:t>
            </a:r>
            <a:r>
              <a:rPr>
                <a:solidFill>
                  <a:srgbClr val="222222"/>
                </a:solidFill>
              </a:rPr>
              <a:t>other</a:t>
            </a:r>
          </a:p>
        </p:txBody>
      </p:sp>
      <p:sp>
        <p:nvSpPr>
          <p:cNvPr id="396" name="Group"/>
          <p:cNvSpPr/>
          <p:nvPr/>
        </p:nvSpPr>
        <p:spPr>
          <a:xfrm>
            <a:off x="11467734" y="10312114"/>
            <a:ext cx="2059314" cy="84137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397" name="Group"/>
          <p:cNvSpPr/>
          <p:nvPr/>
        </p:nvSpPr>
        <p:spPr>
          <a:xfrm>
            <a:off x="1413747" y="11466011"/>
            <a:ext cx="3266759" cy="8413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spcBef>
                <a:spcPts val="0"/>
              </a:spcBef>
              <a:defRPr sz="2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94CD66"/>
                </a:solidFill>
              </a:rPr>
              <a:t>go run</a:t>
            </a:r>
            <a:r>
              <a:t> other.go</a:t>
            </a:r>
          </a:p>
        </p:txBody>
      </p:sp>
      <p:sp>
        <p:nvSpPr>
          <p:cNvPr id="398" name="Group"/>
          <p:cNvSpPr/>
          <p:nvPr/>
        </p:nvSpPr>
        <p:spPr>
          <a:xfrm>
            <a:off x="6424424" y="11466011"/>
            <a:ext cx="3266759" cy="841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spcBef>
                <a:spcPts val="3900"/>
              </a:spcBef>
              <a:defRPr sz="300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package </a:t>
            </a:r>
            <a:r>
              <a:rPr>
                <a:solidFill>
                  <a:srgbClr val="222222"/>
                </a:solidFill>
              </a:rPr>
              <a:t>other</a:t>
            </a:r>
          </a:p>
        </p:txBody>
      </p:sp>
      <p:sp>
        <p:nvSpPr>
          <p:cNvPr id="399" name="Group"/>
          <p:cNvSpPr/>
          <p:nvPr/>
        </p:nvSpPr>
        <p:spPr>
          <a:xfrm>
            <a:off x="11467734" y="11466011"/>
            <a:ext cx="2059314" cy="841376"/>
          </a:xfrm>
          <a:prstGeom prst="rect">
            <a:avLst/>
          </a:prstGeom>
          <a:solidFill>
            <a:schemeClr val="accent5">
              <a:hueOff val="343847"/>
              <a:satOff val="6318"/>
              <a:lumOff val="815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FAIL</a:t>
            </a:r>
          </a:p>
        </p:txBody>
      </p:sp>
      <p:pic>
        <p:nvPicPr>
          <p:cNvPr id="40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25" y="5731292"/>
            <a:ext cx="1362621" cy="405592"/>
          </a:xfrm>
          <a:prstGeom prst="rect">
            <a:avLst/>
          </a:prstGeom>
        </p:spPr>
      </p:pic>
      <p:pic>
        <p:nvPicPr>
          <p:cNvPr id="40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25" y="6976753"/>
            <a:ext cx="1362621" cy="405592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9793" y="10530007"/>
            <a:ext cx="1362621" cy="405591"/>
          </a:xfrm>
          <a:prstGeom prst="rect">
            <a:avLst/>
          </a:prstGeom>
        </p:spPr>
      </p:pic>
      <p:pic>
        <p:nvPicPr>
          <p:cNvPr id="40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25" y="11775468"/>
            <a:ext cx="1362621" cy="405592"/>
          </a:xfrm>
          <a:prstGeom prst="rect">
            <a:avLst/>
          </a:prstGeom>
        </p:spPr>
      </p:pic>
      <p:pic>
        <p:nvPicPr>
          <p:cNvPr id="40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918" y="5731292"/>
            <a:ext cx="1362621" cy="405592"/>
          </a:xfrm>
          <a:prstGeom prst="rect">
            <a:avLst/>
          </a:prstGeom>
        </p:spPr>
      </p:pic>
      <p:pic>
        <p:nvPicPr>
          <p:cNvPr id="41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918" y="6885189"/>
            <a:ext cx="1362621" cy="405592"/>
          </a:xfrm>
          <a:prstGeom prst="rect">
            <a:avLst/>
          </a:prstGeom>
        </p:spPr>
      </p:pic>
      <p:pic>
        <p:nvPicPr>
          <p:cNvPr id="41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918" y="10530007"/>
            <a:ext cx="1362621" cy="405591"/>
          </a:xfrm>
          <a:prstGeom prst="rect">
            <a:avLst/>
          </a:prstGeom>
        </p:spPr>
      </p:pic>
      <p:pic>
        <p:nvPicPr>
          <p:cNvPr id="41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918" y="11683904"/>
            <a:ext cx="1362621" cy="40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6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6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6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8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"/>
                            </p:stCondLst>
                            <p:childTnLst>
                              <p:par>
                                <p:cTn id="67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"/>
                            </p:stCondLst>
                            <p:childTnLst>
                              <p:par>
                                <p:cTn id="7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6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"/>
                            </p:stCondLst>
                            <p:childTnLst>
                              <p:par>
                                <p:cTn id="87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"/>
                            </p:stCondLst>
                            <p:childTnLst>
                              <p:par>
                                <p:cTn id="102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"/>
                            </p:stCondLst>
                            <p:childTnLst>
                              <p:par>
                                <p:cTn id="106" presetClass="entr" nodeType="afterEffect" presetSubtype="8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6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1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6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15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15"/>
      <p:bldP build="whole" bldLvl="1" animBg="1" rev="0" advAuto="0" spid="389" grpId="13"/>
      <p:bldP build="whole" bldLvl="1" animBg="1" rev="0" advAuto="0" spid="406" grpId="21"/>
      <p:bldP build="whole" bldLvl="1" animBg="1" rev="0" advAuto="0" spid="410" grpId="11"/>
      <p:bldP build="whole" bldLvl="1" animBg="1" rev="0" advAuto="0" spid="386" grpId="7"/>
      <p:bldP build="whole" bldLvl="1" animBg="1" rev="0" advAuto="0" spid="385" grpId="5"/>
      <p:bldP build="whole" bldLvl="1" animBg="1" rev="0" advAuto="0" spid="384" grpId="3"/>
      <p:bldP build="whole" bldLvl="1" animBg="1" rev="0" advAuto="0" spid="408" grpId="6"/>
      <p:bldP build="whole" bldLvl="1" animBg="1" rev="0" advAuto="0" spid="404" grpId="16"/>
      <p:bldP build="whole" bldLvl="1" animBg="1" rev="0" advAuto="0" spid="398" grpId="22"/>
      <p:bldP build="whole" bldLvl="1" animBg="1" rev="0" advAuto="0" spid="399" grpId="24"/>
      <p:bldP build="whole" bldLvl="1" animBg="1" rev="0" advAuto="0" spid="397" grpId="20"/>
      <p:bldP build="whole" bldLvl="1" animBg="1" rev="0" advAuto="0" spid="396" grpId="19"/>
      <p:bldP build="whole" bldLvl="1" animBg="1" rev="0" advAuto="0" spid="400" grpId="4"/>
      <p:bldP build="whole" bldLvl="1" animBg="1" rev="0" advAuto="0" spid="395" grpId="17"/>
      <p:bldP build="whole" bldLvl="1" animBg="1" rev="0" advAuto="0" spid="393" grpId="12"/>
      <p:bldP build="whole" bldLvl="1" animBg="1" rev="0" advAuto="0" spid="402" grpId="9"/>
      <p:bldP build="whole" bldLvl="1" animBg="1" rev="0" advAuto="0" spid="392" grpId="10"/>
      <p:bldP build="whole" bldLvl="1" animBg="1" rev="0" advAuto="0" spid="391" grpId="8"/>
      <p:bldP build="whole" bldLvl="1" animBg="1" rev="0" advAuto="0" spid="414" grpId="23"/>
      <p:bldP build="whole" bldLvl="1" animBg="1" rev="0" advAuto="0" spid="388" grpId="2"/>
      <p:bldP build="whole" bldLvl="1" animBg="1" rev="0" advAuto="0" spid="390" grpId="14"/>
      <p:bldP build="whole" bldLvl="1" animBg="1" rev="0" advAuto="0" spid="412" grpId="18"/>
      <p:bldP build="whole" bldLvl="1" animBg="1" rev="0" advAuto="0" spid="3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6"/>
          <p:cNvSpPr txBox="1"/>
          <p:nvPr>
            <p:ph type="title"/>
          </p:nvPr>
        </p:nvSpPr>
        <p:spPr>
          <a:xfrm>
            <a:off x="8297526" y="1119893"/>
            <a:ext cx="789435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Program lifecycle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9528047" y="8436952"/>
            <a:ext cx="3331896" cy="832182"/>
            <a:chOff x="0" y="0"/>
            <a:chExt cx="3331894" cy="832180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3331895" cy="83218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init(s)"/>
            <p:cNvSpPr txBox="1"/>
            <p:nvPr/>
          </p:nvSpPr>
          <p:spPr>
            <a:xfrm>
              <a:off x="567223" y="115465"/>
              <a:ext cx="2197449" cy="60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init</a:t>
              </a:r>
              <a:r>
                <a:rPr>
                  <a:solidFill>
                    <a:srgbClr val="CED5D3"/>
                  </a:solidFill>
                </a:rPr>
                <a:t>(s)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 rot="21365969">
            <a:off x="16493177" y="5254540"/>
            <a:ext cx="3331896" cy="885699"/>
            <a:chOff x="0" y="0"/>
            <a:chExt cx="3331894" cy="885697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func f2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f2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 rot="19824507">
            <a:off x="14757389" y="3758864"/>
            <a:ext cx="3331895" cy="885699"/>
            <a:chOff x="0" y="0"/>
            <a:chExt cx="3331894" cy="885697"/>
          </a:xfrm>
        </p:grpSpPr>
        <p:sp>
          <p:nvSpPr>
            <p:cNvPr id="424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5" name="func f3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f3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 rot="820785">
            <a:off x="19508572" y="3247094"/>
            <a:ext cx="3331895" cy="885699"/>
            <a:chOff x="0" y="0"/>
            <a:chExt cx="3331894" cy="885697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func f4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f4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 rot="227675">
            <a:off x="20483207" y="5254540"/>
            <a:ext cx="3331895" cy="885699"/>
            <a:chOff x="0" y="0"/>
            <a:chExt cx="3331894" cy="88569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1" name="func f5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 rot="753395">
            <a:off x="14757389" y="6989026"/>
            <a:ext cx="3331895" cy="885699"/>
            <a:chOff x="0" y="0"/>
            <a:chExt cx="3331894" cy="885697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4" name="func f1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f1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 rot="21189434">
            <a:off x="19508570" y="6989026"/>
            <a:ext cx="3331895" cy="885699"/>
            <a:chOff x="0" y="0"/>
            <a:chExt cx="3331894" cy="885697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3331895" cy="885698"/>
            </a:xfrm>
            <a:prstGeom prst="rect">
              <a:avLst/>
            </a:prstGeom>
            <a:solidFill>
              <a:srgbClr val="11B9C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7" name="func f6"/>
            <p:cNvSpPr txBox="1"/>
            <p:nvPr/>
          </p:nvSpPr>
          <p:spPr>
            <a:xfrm>
              <a:off x="964034" y="122890"/>
              <a:ext cx="1403826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 f6</a:t>
              </a:r>
            </a:p>
          </p:txBody>
        </p:sp>
      </p:grpSp>
      <p:sp>
        <p:nvSpPr>
          <p:cNvPr id="491" name="Connection Line"/>
          <p:cNvSpPr/>
          <p:nvPr/>
        </p:nvSpPr>
        <p:spPr>
          <a:xfrm>
            <a:off x="13247327" y="8080346"/>
            <a:ext cx="2955909" cy="204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296" y="16102"/>
                  <a:pt x="18496" y="8902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2" name="Connection Line"/>
          <p:cNvSpPr/>
          <p:nvPr/>
        </p:nvSpPr>
        <p:spPr>
          <a:xfrm>
            <a:off x="13213546" y="8046380"/>
            <a:ext cx="8207980" cy="2235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919" y="18247"/>
                  <a:pt x="17119" y="11047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3" name="Connection Line"/>
          <p:cNvSpPr/>
          <p:nvPr/>
        </p:nvSpPr>
        <p:spPr>
          <a:xfrm>
            <a:off x="15882160" y="5288102"/>
            <a:ext cx="669761" cy="1504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9" h="21600" fill="norm" stroke="1" extrusionOk="0">
                <a:moveTo>
                  <a:pt x="19149" y="21600"/>
                </a:moveTo>
                <a:cubicBezTo>
                  <a:pt x="3637" y="16506"/>
                  <a:pt x="-2451" y="9306"/>
                  <a:pt x="886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4" name="Connection Line"/>
          <p:cNvSpPr/>
          <p:nvPr/>
        </p:nvSpPr>
        <p:spPr>
          <a:xfrm>
            <a:off x="16814454" y="6300033"/>
            <a:ext cx="1545742" cy="597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80" fill="norm" stroke="1" extrusionOk="0">
                <a:moveTo>
                  <a:pt x="0" y="19786"/>
                </a:moveTo>
                <a:cubicBezTo>
                  <a:pt x="11941" y="21600"/>
                  <a:pt x="19141" y="15005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5" name="Connection Line"/>
          <p:cNvSpPr/>
          <p:nvPr/>
        </p:nvSpPr>
        <p:spPr>
          <a:xfrm>
            <a:off x="21097382" y="6298728"/>
            <a:ext cx="968154" cy="59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26" y="11993"/>
                  <a:pt x="11426" y="4793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6" name="Connection Line"/>
          <p:cNvSpPr/>
          <p:nvPr/>
        </p:nvSpPr>
        <p:spPr>
          <a:xfrm>
            <a:off x="21148777" y="4302692"/>
            <a:ext cx="724065" cy="80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3126" y="18152"/>
                  <a:pt x="5926" y="10952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7" name="Connection Line"/>
          <p:cNvSpPr/>
          <p:nvPr/>
        </p:nvSpPr>
        <p:spPr>
          <a:xfrm>
            <a:off x="18377304" y="4221651"/>
            <a:ext cx="2359649" cy="77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021" y="19896"/>
                  <a:pt x="16221" y="12696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49" name="Group"/>
          <p:cNvGrpSpPr/>
          <p:nvPr/>
        </p:nvGrpSpPr>
        <p:grpSpPr>
          <a:xfrm>
            <a:off x="7814388" y="9708314"/>
            <a:ext cx="1023186" cy="584251"/>
            <a:chOff x="-31749" y="0"/>
            <a:chExt cx="1023185" cy="584250"/>
          </a:xfrm>
        </p:grpSpPr>
        <p:pic>
          <p:nvPicPr>
            <p:cNvPr id="446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319056"/>
              <a:ext cx="1023186" cy="265195"/>
            </a:xfrm>
            <a:prstGeom prst="rect">
              <a:avLst/>
            </a:prstGeom>
            <a:effectLst/>
          </p:spPr>
        </p:pic>
        <p:sp>
          <p:nvSpPr>
            <p:cNvPr id="448" name="5"/>
            <p:cNvSpPr txBox="1"/>
            <p:nvPr/>
          </p:nvSpPr>
          <p:spPr>
            <a:xfrm>
              <a:off x="308376" y="-1"/>
              <a:ext cx="308497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9479126" y="7149765"/>
            <a:ext cx="3429737" cy="832181"/>
            <a:chOff x="0" y="0"/>
            <a:chExt cx="3429736" cy="832180"/>
          </a:xfrm>
        </p:grpSpPr>
        <p:sp>
          <p:nvSpPr>
            <p:cNvPr id="450" name="Rectangle"/>
            <p:cNvSpPr/>
            <p:nvPr/>
          </p:nvSpPr>
          <p:spPr>
            <a:xfrm>
              <a:off x="22876" y="0"/>
              <a:ext cx="3383984" cy="832181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51" name="var(s)init"/>
            <p:cNvSpPr txBox="1"/>
            <p:nvPr/>
          </p:nvSpPr>
          <p:spPr>
            <a:xfrm>
              <a:off x="0" y="115465"/>
              <a:ext cx="3429737" cy="60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var</a:t>
              </a:r>
              <a:r>
                <a:rPr>
                  <a:solidFill>
                    <a:srgbClr val="222222"/>
                  </a:solidFill>
                </a:rPr>
                <a:t>(s)</a:t>
              </a:r>
              <a:r>
                <a:t>init</a:t>
              </a:r>
            </a:p>
          </p:txBody>
        </p:sp>
      </p:grpSp>
      <p:grpSp>
        <p:nvGrpSpPr>
          <p:cNvPr id="455" name="Group"/>
          <p:cNvGrpSpPr/>
          <p:nvPr/>
        </p:nvGrpSpPr>
        <p:grpSpPr>
          <a:xfrm>
            <a:off x="9493619" y="9724892"/>
            <a:ext cx="3331896" cy="832182"/>
            <a:chOff x="0" y="0"/>
            <a:chExt cx="3331894" cy="832180"/>
          </a:xfrm>
        </p:grpSpPr>
        <p:sp>
          <p:nvSpPr>
            <p:cNvPr id="453" name="Rectangle"/>
            <p:cNvSpPr/>
            <p:nvPr/>
          </p:nvSpPr>
          <p:spPr>
            <a:xfrm>
              <a:off x="0" y="0"/>
              <a:ext cx="3331895" cy="832181"/>
            </a:xfrm>
            <a:prstGeom prst="rect">
              <a:avLst/>
            </a:prstGeom>
            <a:solidFill>
              <a:srgbClr val="0FA9BA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54" name="main"/>
            <p:cNvSpPr txBox="1"/>
            <p:nvPr/>
          </p:nvSpPr>
          <p:spPr>
            <a:xfrm>
              <a:off x="1009534" y="115465"/>
              <a:ext cx="1312827" cy="60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9479126" y="4450167"/>
            <a:ext cx="3429737" cy="832182"/>
            <a:chOff x="0" y="0"/>
            <a:chExt cx="3429736" cy="832180"/>
          </a:xfrm>
        </p:grpSpPr>
        <p:sp>
          <p:nvSpPr>
            <p:cNvPr id="456" name="Rectangle"/>
            <p:cNvSpPr/>
            <p:nvPr/>
          </p:nvSpPr>
          <p:spPr>
            <a:xfrm>
              <a:off x="22876" y="0"/>
              <a:ext cx="3383984" cy="832181"/>
            </a:xfrm>
            <a:prstGeom prst="rect">
              <a:avLst/>
            </a:prstGeom>
            <a:solidFill>
              <a:srgbClr val="90228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57" name="imports"/>
            <p:cNvSpPr txBox="1"/>
            <p:nvPr/>
          </p:nvSpPr>
          <p:spPr>
            <a:xfrm>
              <a:off x="0" y="115465"/>
              <a:ext cx="3429737" cy="60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9479126" y="5799966"/>
            <a:ext cx="3429737" cy="832182"/>
            <a:chOff x="0" y="0"/>
            <a:chExt cx="3429736" cy="832180"/>
          </a:xfrm>
        </p:grpSpPr>
        <p:sp>
          <p:nvSpPr>
            <p:cNvPr id="459" name="Rectangle"/>
            <p:cNvSpPr/>
            <p:nvPr/>
          </p:nvSpPr>
          <p:spPr>
            <a:xfrm>
              <a:off x="22876" y="0"/>
              <a:ext cx="3383984" cy="83218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0" name="const(s)init"/>
            <p:cNvSpPr txBox="1"/>
            <p:nvPr/>
          </p:nvSpPr>
          <p:spPr>
            <a:xfrm>
              <a:off x="0" y="115465"/>
              <a:ext cx="3429737" cy="60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const</a:t>
              </a:r>
              <a:r>
                <a:rPr>
                  <a:solidFill>
                    <a:srgbClr val="222222"/>
                  </a:solidFill>
                </a:rPr>
                <a:t>(s)</a:t>
              </a:r>
              <a:r>
                <a:t>init</a:t>
              </a:r>
            </a:p>
          </p:txBody>
        </p:sp>
      </p:grpSp>
      <p:grpSp>
        <p:nvGrpSpPr>
          <p:cNvPr id="465" name="Group"/>
          <p:cNvGrpSpPr/>
          <p:nvPr/>
        </p:nvGrpSpPr>
        <p:grpSpPr>
          <a:xfrm>
            <a:off x="7814388" y="8457912"/>
            <a:ext cx="1023186" cy="584251"/>
            <a:chOff x="-31749" y="0"/>
            <a:chExt cx="1023185" cy="584250"/>
          </a:xfrm>
        </p:grpSpPr>
        <p:pic>
          <p:nvPicPr>
            <p:cNvPr id="462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319056"/>
              <a:ext cx="1023186" cy="265195"/>
            </a:xfrm>
            <a:prstGeom prst="rect">
              <a:avLst/>
            </a:prstGeom>
            <a:effectLst/>
          </p:spPr>
        </p:pic>
        <p:sp>
          <p:nvSpPr>
            <p:cNvPr id="464" name="4"/>
            <p:cNvSpPr txBox="1"/>
            <p:nvPr/>
          </p:nvSpPr>
          <p:spPr>
            <a:xfrm>
              <a:off x="308376" y="-1"/>
              <a:ext cx="308497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7814388" y="7074318"/>
            <a:ext cx="1023186" cy="584251"/>
            <a:chOff x="-31749" y="0"/>
            <a:chExt cx="1023185" cy="584250"/>
          </a:xfrm>
        </p:grpSpPr>
        <p:pic>
          <p:nvPicPr>
            <p:cNvPr id="466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319056"/>
              <a:ext cx="1023186" cy="265195"/>
            </a:xfrm>
            <a:prstGeom prst="rect">
              <a:avLst/>
            </a:prstGeom>
            <a:effectLst/>
          </p:spPr>
        </p:pic>
        <p:sp>
          <p:nvSpPr>
            <p:cNvPr id="468" name="3"/>
            <p:cNvSpPr txBox="1"/>
            <p:nvPr/>
          </p:nvSpPr>
          <p:spPr>
            <a:xfrm>
              <a:off x="308376" y="-1"/>
              <a:ext cx="308497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7814388" y="5809881"/>
            <a:ext cx="1023186" cy="584251"/>
            <a:chOff x="-31749" y="0"/>
            <a:chExt cx="1023185" cy="584250"/>
          </a:xfrm>
        </p:grpSpPr>
        <p:pic>
          <p:nvPicPr>
            <p:cNvPr id="470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319056"/>
              <a:ext cx="1023186" cy="265195"/>
            </a:xfrm>
            <a:prstGeom prst="rect">
              <a:avLst/>
            </a:prstGeom>
            <a:effectLst/>
          </p:spPr>
        </p:pic>
        <p:sp>
          <p:nvSpPr>
            <p:cNvPr id="472" name="2"/>
            <p:cNvSpPr txBox="1"/>
            <p:nvPr/>
          </p:nvSpPr>
          <p:spPr>
            <a:xfrm>
              <a:off x="308376" y="-1"/>
              <a:ext cx="308497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7814388" y="4378401"/>
            <a:ext cx="1023186" cy="584251"/>
            <a:chOff x="-31749" y="0"/>
            <a:chExt cx="1023185" cy="584250"/>
          </a:xfrm>
        </p:grpSpPr>
        <p:pic>
          <p:nvPicPr>
            <p:cNvPr id="474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319056"/>
              <a:ext cx="1023186" cy="265195"/>
            </a:xfrm>
            <a:prstGeom prst="rect">
              <a:avLst/>
            </a:prstGeom>
            <a:effectLst/>
          </p:spPr>
        </p:pic>
        <p:sp>
          <p:nvSpPr>
            <p:cNvPr id="476" name="1"/>
            <p:cNvSpPr txBox="1"/>
            <p:nvPr/>
          </p:nvSpPr>
          <p:spPr>
            <a:xfrm>
              <a:off x="308376" y="-1"/>
              <a:ext cx="308497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543242" y="2915348"/>
            <a:ext cx="6777492" cy="8591678"/>
            <a:chOff x="0" y="0"/>
            <a:chExt cx="6777490" cy="8591677"/>
          </a:xfrm>
        </p:grpSpPr>
        <p:sp>
          <p:nvSpPr>
            <p:cNvPr id="478" name="Rectangle"/>
            <p:cNvSpPr/>
            <p:nvPr/>
          </p:nvSpPr>
          <p:spPr>
            <a:xfrm>
              <a:off x="0" y="0"/>
              <a:ext cx="6777491" cy="85916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79" name="package main"/>
            <p:cNvSpPr txBox="1"/>
            <p:nvPr/>
          </p:nvSpPr>
          <p:spPr>
            <a:xfrm>
              <a:off x="653265" y="269433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main</a:t>
              </a:r>
            </a:p>
          </p:txBody>
        </p:sp>
        <p:sp>
          <p:nvSpPr>
            <p:cNvPr id="480" name="import (…"/>
            <p:cNvSpPr txBox="1"/>
            <p:nvPr/>
          </p:nvSpPr>
          <p:spPr>
            <a:xfrm>
              <a:off x="653265" y="1094830"/>
              <a:ext cx="2082379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import</a:t>
              </a:r>
              <a:r>
                <a:t> (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...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  <p:sp>
          <p:nvSpPr>
            <p:cNvPr id="481" name="const ..."/>
            <p:cNvSpPr txBox="1"/>
            <p:nvPr/>
          </p:nvSpPr>
          <p:spPr>
            <a:xfrm>
              <a:off x="653265" y="2885426"/>
              <a:ext cx="208237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482" name="var ..."/>
            <p:cNvSpPr txBox="1"/>
            <p:nvPr/>
          </p:nvSpPr>
          <p:spPr>
            <a:xfrm>
              <a:off x="653265" y="3452304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483" name="func main() {…"/>
            <p:cNvSpPr txBox="1"/>
            <p:nvPr/>
          </p:nvSpPr>
          <p:spPr>
            <a:xfrm>
              <a:off x="653265" y="6635174"/>
              <a:ext cx="3152826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func</a:t>
              </a:r>
              <a:r>
                <a:t> main() {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// execute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  <p:sp>
          <p:nvSpPr>
            <p:cNvPr id="484" name="func init() {…"/>
            <p:cNvSpPr txBox="1"/>
            <p:nvPr/>
          </p:nvSpPr>
          <p:spPr>
            <a:xfrm>
              <a:off x="653265" y="4547788"/>
              <a:ext cx="3581004" cy="1590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func</a:t>
              </a:r>
              <a:r>
                <a:t> init() {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// initialize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sp>
        <p:nvSpPr>
          <p:cNvPr id="486" name="Rectangle"/>
          <p:cNvSpPr/>
          <p:nvPr/>
        </p:nvSpPr>
        <p:spPr>
          <a:xfrm>
            <a:off x="1149467" y="4072408"/>
            <a:ext cx="1953684" cy="146070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7" name="Rectangle"/>
          <p:cNvSpPr/>
          <p:nvPr/>
        </p:nvSpPr>
        <p:spPr>
          <a:xfrm>
            <a:off x="1212967" y="5949843"/>
            <a:ext cx="1953684" cy="382054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8" name="Rectangle"/>
          <p:cNvSpPr/>
          <p:nvPr/>
        </p:nvSpPr>
        <p:spPr>
          <a:xfrm>
            <a:off x="1212967" y="6518372"/>
            <a:ext cx="1953684" cy="382055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9" name="Rectangle"/>
          <p:cNvSpPr/>
          <p:nvPr/>
        </p:nvSpPr>
        <p:spPr>
          <a:xfrm>
            <a:off x="1212967" y="7528562"/>
            <a:ext cx="3391637" cy="148811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0" name="Rectangle"/>
          <p:cNvSpPr/>
          <p:nvPr/>
        </p:nvSpPr>
        <p:spPr>
          <a:xfrm>
            <a:off x="1212967" y="9619408"/>
            <a:ext cx="3040385" cy="148810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9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6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9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6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00"/>
                            </p:stCondLst>
                            <p:childTnLst>
                              <p:par>
                                <p:cTn id="34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9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100"/>
                            </p:stCondLst>
                            <p:childTnLst>
                              <p:par>
                                <p:cTn id="46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9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6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600"/>
                            </p:stCondLst>
                            <p:childTnLst>
                              <p:par>
                                <p:cTn id="58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600"/>
                            </p:stCondLst>
                            <p:childTnLst>
                              <p:par>
                                <p:cTn id="62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9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4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"/>
                            </p:stCondLst>
                            <p:childTnLst>
                              <p:par>
                                <p:cTn id="75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"/>
                            </p:stCondLst>
                            <p:childTnLst>
                              <p:par>
                                <p:cTn id="79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4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"/>
                            </p:stCondLst>
                            <p:childTnLst>
                              <p:par>
                                <p:cTn id="87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4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00"/>
                            </p:stCondLst>
                            <p:childTnLst>
                              <p:par>
                                <p:cTn id="91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700"/>
                            </p:stCondLst>
                            <p:childTnLst>
                              <p:par>
                                <p:cTn id="95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4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00"/>
                            </p:stCondLst>
                            <p:childTnLst>
                              <p:par>
                                <p:cTn id="9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4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4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900"/>
                            </p:stCondLst>
                            <p:childTnLst>
                              <p:par>
                                <p:cTn id="115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400"/>
                            </p:stCondLst>
                            <p:childTnLst>
                              <p:par>
                                <p:cTn id="119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4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0" grpId="12"/>
      <p:bldP build="whole" bldLvl="1" animBg="1" rev="0" advAuto="0" spid="473" grpId="5"/>
      <p:bldP build="whole" bldLvl="1" animBg="1" rev="0" advAuto="0" spid="493" grpId="23"/>
      <p:bldP build="whole" bldLvl="1" animBg="1" rev="0" advAuto="0" spid="452" grpId="9"/>
      <p:bldP build="whole" bldLvl="1" animBg="1" rev="0" advAuto="0" spid="449" grpId="14"/>
      <p:bldP build="whole" bldLvl="1" animBg="1" rev="0" advAuto="0" spid="469" grpId="8"/>
      <p:bldP build="whole" bldLvl="1" animBg="1" rev="0" advAuto="0" spid="435" grpId="18"/>
      <p:bldP build="whole" bldLvl="1" animBg="1" rev="0" advAuto="0" spid="485" grpId="1"/>
      <p:bldP build="whole" bldLvl="1" animBg="1" rev="0" advAuto="0" spid="496" grpId="29"/>
      <p:bldP build="whole" bldLvl="1" animBg="1" rev="0" advAuto="0" spid="438" grpId="26"/>
      <p:bldP build="whole" bldLvl="1" animBg="1" rev="0" advAuto="0" spid="491" grpId="17"/>
      <p:bldP build="whole" bldLvl="1" animBg="1" rev="0" advAuto="0" spid="492" grpId="25"/>
      <p:bldP build="whole" bldLvl="1" animBg="1" rev="0" advAuto="0" spid="432" grpId="28"/>
      <p:bldP build="whole" bldLvl="1" animBg="1" rev="0" advAuto="0" spid="490" grpId="16"/>
      <p:bldP build="whole" bldLvl="1" animBg="1" rev="0" advAuto="0" spid="489" grpId="13"/>
      <p:bldP build="whole" bldLvl="1" animBg="1" rev="0" advAuto="0" spid="488" grpId="10"/>
      <p:bldP build="whole" bldLvl="1" animBg="1" rev="0" advAuto="0" spid="487" grpId="7"/>
      <p:bldP build="whole" bldLvl="1" animBg="1" rev="0" advAuto="0" spid="486" grpId="4"/>
      <p:bldP build="whole" bldLvl="1" animBg="1" rev="0" advAuto="0" spid="426" grpId="24"/>
      <p:bldP build="whole" bldLvl="1" animBg="1" rev="0" advAuto="0" spid="477" grpId="2"/>
      <p:bldP build="whole" bldLvl="1" animBg="1" rev="0" advAuto="0" spid="455" grpId="15"/>
      <p:bldP build="whole" bldLvl="1" animBg="1" rev="0" advAuto="0" spid="494" grpId="19"/>
      <p:bldP build="whole" bldLvl="1" animBg="1" rev="0" advAuto="0" spid="495" grpId="27"/>
      <p:bldP build="whole" bldLvl="1" animBg="1" rev="0" advAuto="0" spid="423" grpId="20"/>
      <p:bldP build="whole" bldLvl="1" animBg="1" rev="0" advAuto="0" spid="458" grpId="3"/>
      <p:bldP build="whole" bldLvl="1" animBg="1" rev="0" advAuto="0" spid="465" grpId="11"/>
      <p:bldP build="whole" bldLvl="1" animBg="1" rev="0" advAuto="0" spid="497" grpId="21"/>
      <p:bldP build="whole" bldLvl="1" animBg="1" rev="0" advAuto="0" spid="461" grpId="6"/>
      <p:bldP build="whole" bldLvl="1" animBg="1" rev="0" advAuto="0" spid="429" grpId="2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Flow example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1270000" y="4129075"/>
            <a:ext cx="4644702" cy="5045608"/>
            <a:chOff x="0" y="0"/>
            <a:chExt cx="4644701" cy="5045607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4644702" cy="504560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1" name="package main"/>
            <p:cNvSpPr txBox="1"/>
            <p:nvPr/>
          </p:nvSpPr>
          <p:spPr>
            <a:xfrm>
              <a:off x="960027" y="297631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main</a:t>
              </a:r>
            </a:p>
          </p:txBody>
        </p:sp>
        <p:sp>
          <p:nvSpPr>
            <p:cNvPr id="502" name="import pkg1"/>
            <p:cNvSpPr txBox="1"/>
            <p:nvPr/>
          </p:nvSpPr>
          <p:spPr>
            <a:xfrm>
              <a:off x="1067072" y="1017702"/>
              <a:ext cx="251055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import</a:t>
              </a:r>
              <a:r>
                <a:t> pkg1</a:t>
              </a:r>
            </a:p>
          </p:txBody>
        </p:sp>
        <p:sp>
          <p:nvSpPr>
            <p:cNvPr id="503" name="const ..."/>
            <p:cNvSpPr txBox="1"/>
            <p:nvPr/>
          </p:nvSpPr>
          <p:spPr>
            <a:xfrm>
              <a:off x="1281161" y="1737772"/>
              <a:ext cx="208237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504" name="var ..."/>
            <p:cNvSpPr txBox="1"/>
            <p:nvPr/>
          </p:nvSpPr>
          <p:spPr>
            <a:xfrm>
              <a:off x="1495250" y="2457843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505" name="init()"/>
            <p:cNvSpPr txBox="1"/>
            <p:nvPr/>
          </p:nvSpPr>
          <p:spPr>
            <a:xfrm>
              <a:off x="1602295" y="334328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init</a:t>
              </a:r>
              <a:r>
                <a:t>()</a:t>
              </a:r>
            </a:p>
          </p:txBody>
        </p:sp>
        <p:sp>
          <p:nvSpPr>
            <p:cNvPr id="506" name="main()"/>
            <p:cNvSpPr txBox="1"/>
            <p:nvPr/>
          </p:nvSpPr>
          <p:spPr>
            <a:xfrm>
              <a:off x="1602295" y="410528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main</a:t>
              </a:r>
              <a:r>
                <a:t>()</a:t>
              </a:r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6654430" y="4129075"/>
            <a:ext cx="3989529" cy="4926025"/>
            <a:chOff x="0" y="0"/>
            <a:chExt cx="3989527" cy="4926024"/>
          </a:xfrm>
        </p:grpSpPr>
        <p:sp>
          <p:nvSpPr>
            <p:cNvPr id="508" name="Rectangle"/>
            <p:cNvSpPr/>
            <p:nvPr/>
          </p:nvSpPr>
          <p:spPr>
            <a:xfrm>
              <a:off x="0" y="0"/>
              <a:ext cx="3989528" cy="4256089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9" name="package pkg1"/>
            <p:cNvSpPr/>
            <p:nvPr/>
          </p:nvSpPr>
          <p:spPr>
            <a:xfrm>
              <a:off x="632440" y="610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pkg1</a:t>
              </a:r>
            </a:p>
          </p:txBody>
        </p:sp>
        <p:sp>
          <p:nvSpPr>
            <p:cNvPr id="510" name="import pkg2"/>
            <p:cNvSpPr/>
            <p:nvPr/>
          </p:nvSpPr>
          <p:spPr>
            <a:xfrm>
              <a:off x="739485" y="13304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import</a:t>
              </a:r>
              <a:r>
                <a:t> pkg2</a:t>
              </a:r>
            </a:p>
          </p:txBody>
        </p:sp>
        <p:sp>
          <p:nvSpPr>
            <p:cNvPr id="511" name="const ..."/>
            <p:cNvSpPr/>
            <p:nvPr/>
          </p:nvSpPr>
          <p:spPr>
            <a:xfrm>
              <a:off x="953574" y="20505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512" name="var ..."/>
            <p:cNvSpPr/>
            <p:nvPr/>
          </p:nvSpPr>
          <p:spPr>
            <a:xfrm>
              <a:off x="1167663" y="277058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513" name="init()"/>
            <p:cNvSpPr/>
            <p:nvPr/>
          </p:nvSpPr>
          <p:spPr>
            <a:xfrm>
              <a:off x="1274708" y="365602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init</a:t>
              </a:r>
              <a:r>
                <a:t>()</a:t>
              </a:r>
            </a:p>
          </p:txBody>
        </p:sp>
      </p:grpSp>
      <p:grpSp>
        <p:nvGrpSpPr>
          <p:cNvPr id="521" name="Group"/>
          <p:cNvGrpSpPr/>
          <p:nvPr/>
        </p:nvGrpSpPr>
        <p:grpSpPr>
          <a:xfrm>
            <a:off x="11383687" y="4129075"/>
            <a:ext cx="3989528" cy="4926025"/>
            <a:chOff x="0" y="0"/>
            <a:chExt cx="3989527" cy="4926024"/>
          </a:xfrm>
        </p:grpSpPr>
        <p:sp>
          <p:nvSpPr>
            <p:cNvPr id="515" name="Rectangle"/>
            <p:cNvSpPr/>
            <p:nvPr/>
          </p:nvSpPr>
          <p:spPr>
            <a:xfrm>
              <a:off x="0" y="0"/>
              <a:ext cx="3989528" cy="4256089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6" name="package pkg2"/>
            <p:cNvSpPr/>
            <p:nvPr/>
          </p:nvSpPr>
          <p:spPr>
            <a:xfrm>
              <a:off x="632440" y="610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pkg2</a:t>
              </a:r>
            </a:p>
          </p:txBody>
        </p:sp>
        <p:sp>
          <p:nvSpPr>
            <p:cNvPr id="517" name="import pkg3"/>
            <p:cNvSpPr/>
            <p:nvPr/>
          </p:nvSpPr>
          <p:spPr>
            <a:xfrm>
              <a:off x="739485" y="13304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import</a:t>
              </a:r>
              <a:r>
                <a:t> pkg3</a:t>
              </a:r>
            </a:p>
          </p:txBody>
        </p:sp>
        <p:sp>
          <p:nvSpPr>
            <p:cNvPr id="518" name="const ..."/>
            <p:cNvSpPr/>
            <p:nvPr/>
          </p:nvSpPr>
          <p:spPr>
            <a:xfrm>
              <a:off x="953574" y="20505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519" name="var ..."/>
            <p:cNvSpPr/>
            <p:nvPr/>
          </p:nvSpPr>
          <p:spPr>
            <a:xfrm>
              <a:off x="1167663" y="277058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520" name="init()"/>
            <p:cNvSpPr/>
            <p:nvPr/>
          </p:nvSpPr>
          <p:spPr>
            <a:xfrm>
              <a:off x="1274708" y="365602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init</a:t>
              </a:r>
              <a:r>
                <a:t>()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16287492" y="4129075"/>
            <a:ext cx="3640432" cy="4200803"/>
            <a:chOff x="0" y="0"/>
            <a:chExt cx="3640430" cy="4200801"/>
          </a:xfrm>
        </p:grpSpPr>
        <p:sp>
          <p:nvSpPr>
            <p:cNvPr id="522" name="Rectangle"/>
            <p:cNvSpPr/>
            <p:nvPr/>
          </p:nvSpPr>
          <p:spPr>
            <a:xfrm>
              <a:off x="0" y="0"/>
              <a:ext cx="3640431" cy="3610791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3" name="package pkg3"/>
            <p:cNvSpPr/>
            <p:nvPr/>
          </p:nvSpPr>
          <p:spPr>
            <a:xfrm>
              <a:off x="457892" y="610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package</a:t>
              </a:r>
              <a:r>
                <a:t> pkg3</a:t>
              </a:r>
            </a:p>
          </p:txBody>
        </p:sp>
        <p:sp>
          <p:nvSpPr>
            <p:cNvPr id="524" name="const ..."/>
            <p:cNvSpPr/>
            <p:nvPr/>
          </p:nvSpPr>
          <p:spPr>
            <a:xfrm>
              <a:off x="779025" y="13252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/>
                  </a:solidFill>
                </a:rPr>
                <a:t>const</a:t>
              </a:r>
              <a:r>
                <a:t> ...</a:t>
              </a:r>
            </a:p>
          </p:txBody>
        </p:sp>
        <p:sp>
          <p:nvSpPr>
            <p:cNvPr id="525" name="var ..."/>
            <p:cNvSpPr/>
            <p:nvPr/>
          </p:nvSpPr>
          <p:spPr>
            <a:xfrm>
              <a:off x="993115" y="204535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var</a:t>
              </a:r>
              <a:r>
                <a:t> ...</a:t>
              </a:r>
            </a:p>
          </p:txBody>
        </p:sp>
        <p:sp>
          <p:nvSpPr>
            <p:cNvPr id="526" name="init()"/>
            <p:cNvSpPr/>
            <p:nvPr/>
          </p:nvSpPr>
          <p:spPr>
            <a:xfrm>
              <a:off x="1100159" y="293080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104794"/>
                      <a:lumOff val="-8431"/>
                    </a:schemeClr>
                  </a:solidFill>
                </a:rPr>
                <a:t>init</a:t>
              </a:r>
              <a:r>
                <a:t>()</a:t>
              </a:r>
            </a:p>
          </p:txBody>
        </p:sp>
      </p:grpSp>
      <p:sp>
        <p:nvSpPr>
          <p:cNvPr id="551" name="Connection Line"/>
          <p:cNvSpPr/>
          <p:nvPr/>
        </p:nvSpPr>
        <p:spPr>
          <a:xfrm>
            <a:off x="14690971" y="5956006"/>
            <a:ext cx="2614220" cy="1128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652" y="9319"/>
                  <a:pt x="9452" y="2119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2" name="Connection Line"/>
          <p:cNvSpPr/>
          <p:nvPr/>
        </p:nvSpPr>
        <p:spPr>
          <a:xfrm>
            <a:off x="9849725" y="5997967"/>
            <a:ext cx="2774993" cy="1785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294" y="8396"/>
                  <a:pt x="12094" y="1196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3" name="Connection Line"/>
          <p:cNvSpPr/>
          <p:nvPr/>
        </p:nvSpPr>
        <p:spPr>
          <a:xfrm>
            <a:off x="5008480" y="5997967"/>
            <a:ext cx="2774993" cy="1785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294" y="8396"/>
                  <a:pt x="12094" y="1196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1" name="Line"/>
          <p:cNvSpPr/>
          <p:nvPr/>
        </p:nvSpPr>
        <p:spPr>
          <a:xfrm>
            <a:off x="3592350" y="8912281"/>
            <a:ext cx="1" cy="94896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2" name="Rectangle"/>
          <p:cNvSpPr/>
          <p:nvPr/>
        </p:nvSpPr>
        <p:spPr>
          <a:xfrm>
            <a:off x="2361336" y="5225413"/>
            <a:ext cx="2462029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2521118" y="5981045"/>
            <a:ext cx="2142466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4" name="Rectangle"/>
          <p:cNvSpPr/>
          <p:nvPr/>
        </p:nvSpPr>
        <p:spPr>
          <a:xfrm>
            <a:off x="2733313" y="6685877"/>
            <a:ext cx="1641876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5" name="Rectangle"/>
          <p:cNvSpPr/>
          <p:nvPr/>
        </p:nvSpPr>
        <p:spPr>
          <a:xfrm>
            <a:off x="2858415" y="7547126"/>
            <a:ext cx="1467872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6" name="Rectangle"/>
          <p:cNvSpPr/>
          <p:nvPr/>
        </p:nvSpPr>
        <p:spPr>
          <a:xfrm>
            <a:off x="2858415" y="8306761"/>
            <a:ext cx="1467872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539" name="Group"/>
          <p:cNvGrpSpPr/>
          <p:nvPr/>
        </p:nvGrpSpPr>
        <p:grpSpPr>
          <a:xfrm>
            <a:off x="2648493" y="9908596"/>
            <a:ext cx="1887715" cy="828676"/>
            <a:chOff x="0" y="0"/>
            <a:chExt cx="1887714" cy="828675"/>
          </a:xfrm>
        </p:grpSpPr>
        <p:sp>
          <p:nvSpPr>
            <p:cNvPr id="537" name="exit"/>
            <p:cNvSpPr txBox="1"/>
            <p:nvPr/>
          </p:nvSpPr>
          <p:spPr>
            <a:xfrm>
              <a:off x="254386" y="0"/>
              <a:ext cx="137894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exit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0" y="117536"/>
              <a:ext cx="1887715" cy="593603"/>
            </a:xfrm>
            <a:prstGeom prst="rect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40" name="Rectangle"/>
          <p:cNvSpPr/>
          <p:nvPr/>
        </p:nvSpPr>
        <p:spPr>
          <a:xfrm>
            <a:off x="7418179" y="5225413"/>
            <a:ext cx="2462030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1" name="Rectangle"/>
          <p:cNvSpPr/>
          <p:nvPr/>
        </p:nvSpPr>
        <p:spPr>
          <a:xfrm>
            <a:off x="7577962" y="5955645"/>
            <a:ext cx="2142466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2" name="Rectangle"/>
          <p:cNvSpPr/>
          <p:nvPr/>
        </p:nvSpPr>
        <p:spPr>
          <a:xfrm>
            <a:off x="7790449" y="6670826"/>
            <a:ext cx="1717490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7915258" y="7547126"/>
            <a:ext cx="1467872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12147436" y="5225413"/>
            <a:ext cx="2462030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5" name="Rectangle"/>
          <p:cNvSpPr/>
          <p:nvPr/>
        </p:nvSpPr>
        <p:spPr>
          <a:xfrm>
            <a:off x="12557513" y="6720698"/>
            <a:ext cx="1641876" cy="406308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6" name="Rectangle"/>
          <p:cNvSpPr/>
          <p:nvPr/>
        </p:nvSpPr>
        <p:spPr>
          <a:xfrm>
            <a:off x="12708029" y="7547126"/>
            <a:ext cx="1340843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7" name="Rectangle"/>
          <p:cNvSpPr/>
          <p:nvPr/>
        </p:nvSpPr>
        <p:spPr>
          <a:xfrm>
            <a:off x="17074196" y="5225413"/>
            <a:ext cx="2067025" cy="475950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8" name="Rectangle"/>
          <p:cNvSpPr/>
          <p:nvPr/>
        </p:nvSpPr>
        <p:spPr>
          <a:xfrm>
            <a:off x="17223562" y="5990466"/>
            <a:ext cx="1717491" cy="406308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17424586" y="6819704"/>
            <a:ext cx="1340843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0" name="Rectangle"/>
          <p:cNvSpPr/>
          <p:nvPr/>
        </p:nvSpPr>
        <p:spPr>
          <a:xfrm>
            <a:off x="12307218" y="5955645"/>
            <a:ext cx="2142466" cy="475949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6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6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6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6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6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6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6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6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600"/>
                            </p:stCondLst>
                            <p:childTnLst>
                              <p:par>
                                <p:cTn id="82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6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6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"/>
                            </p:stCondLst>
                            <p:childTnLst>
                              <p:par>
                                <p:cTn id="10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"/>
                            </p:stCondLst>
                            <p:childTnLst>
                              <p:par>
                                <p:cTn id="107" presetClass="entr" nodeType="afterEffect" presetSubtype="1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18"/>
      <p:bldP build="whole" bldLvl="1" animBg="1" rev="0" advAuto="0" spid="539" grpId="25"/>
      <p:bldP build="whole" bldLvl="1" animBg="1" rev="0" advAuto="0" spid="507" grpId="1"/>
      <p:bldP build="whole" bldLvl="1" animBg="1" rev="0" advAuto="0" spid="551" grpId="11"/>
      <p:bldP build="whole" bldLvl="1" animBg="1" rev="0" advAuto="0" spid="542" grpId="17"/>
      <p:bldP build="whole" bldLvl="1" animBg="1" rev="0" advAuto="0" spid="541" grpId="16"/>
      <p:bldP build="whole" bldLvl="1" animBg="1" rev="0" advAuto="0" spid="550" grpId="12"/>
      <p:bldP build="whole" bldLvl="1" animBg="1" rev="0" advAuto="0" spid="534" grpId="21"/>
      <p:bldP build="whole" bldLvl="1" animBg="1" rev="0" advAuto="0" spid="549" grpId="10"/>
      <p:bldP build="whole" bldLvl="1" animBg="1" rev="0" advAuto="0" spid="531" grpId="24"/>
      <p:bldP build="whole" bldLvl="1" animBg="1" rev="0" advAuto="0" spid="548" grpId="9"/>
      <p:bldP build="whole" bldLvl="1" animBg="1" rev="0" advAuto="0" spid="514" grpId="3"/>
      <p:bldP build="whole" bldLvl="1" animBg="1" rev="0" advAuto="0" spid="547" grpId="8"/>
      <p:bldP build="whole" bldLvl="1" animBg="1" rev="0" advAuto="0" spid="527" grpId="7"/>
      <p:bldP build="whole" bldLvl="1" animBg="1" rev="0" advAuto="0" spid="532" grpId="2"/>
      <p:bldP build="whole" bldLvl="1" animBg="1" rev="0" advAuto="0" spid="521" grpId="5"/>
      <p:bldP build="whole" bldLvl="1" animBg="1" rev="0" advAuto="0" spid="544" grpId="6"/>
      <p:bldP build="whole" bldLvl="1" animBg="1" rev="0" advAuto="0" spid="546" grpId="14"/>
      <p:bldP build="whole" bldLvl="1" animBg="1" rev="0" advAuto="0" spid="545" grpId="13"/>
      <p:bldP build="whole" bldLvl="1" animBg="1" rev="0" advAuto="0" spid="536" grpId="23"/>
      <p:bldP build="whole" bldLvl="1" animBg="1" rev="0" advAuto="0" spid="553" grpId="19"/>
      <p:bldP build="whole" bldLvl="1" animBg="1" rev="0" advAuto="0" spid="535" grpId="22"/>
      <p:bldP build="whole" bldLvl="1" animBg="1" rev="0" advAuto="0" spid="533" grpId="20"/>
      <p:bldP build="whole" bldLvl="1" animBg="1" rev="0" advAuto="0" spid="540" grpId="4"/>
      <p:bldP build="whole" bldLvl="1" animBg="1" rev="0" advAuto="0" spid="552" grpId="1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build / tags</a:t>
            </a:r>
          </a:p>
        </p:txBody>
      </p:sp>
      <p:sp>
        <p:nvSpPr>
          <p:cNvPr id="556" name="File name suffix"/>
          <p:cNvSpPr txBox="1"/>
          <p:nvPr/>
        </p:nvSpPr>
        <p:spPr>
          <a:xfrm>
            <a:off x="7580517" y="5229692"/>
            <a:ext cx="287058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File name suffix</a:t>
            </a:r>
          </a:p>
        </p:txBody>
      </p:sp>
      <p:sp>
        <p:nvSpPr>
          <p:cNvPr id="557" name="Rectangle"/>
          <p:cNvSpPr/>
          <p:nvPr/>
        </p:nvSpPr>
        <p:spPr>
          <a:xfrm>
            <a:off x="7682117" y="5778967"/>
            <a:ext cx="292804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8" name="File tags"/>
          <p:cNvSpPr txBox="1"/>
          <p:nvPr/>
        </p:nvSpPr>
        <p:spPr>
          <a:xfrm>
            <a:off x="11708431" y="5229692"/>
            <a:ext cx="1618235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File tags</a:t>
            </a:r>
          </a:p>
        </p:txBody>
      </p:sp>
      <p:sp>
        <p:nvSpPr>
          <p:cNvPr id="559" name="Rectangle"/>
          <p:cNvSpPr/>
          <p:nvPr/>
        </p:nvSpPr>
        <p:spPr>
          <a:xfrm>
            <a:off x="11810031" y="5778967"/>
            <a:ext cx="1681957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562" name="Group"/>
          <p:cNvGrpSpPr/>
          <p:nvPr/>
        </p:nvGrpSpPr>
        <p:grpSpPr>
          <a:xfrm>
            <a:off x="7682117" y="6181282"/>
            <a:ext cx="3775583" cy="885699"/>
            <a:chOff x="0" y="0"/>
            <a:chExt cx="3775582" cy="885697"/>
          </a:xfrm>
        </p:grpSpPr>
        <p:sp>
          <p:nvSpPr>
            <p:cNvPr id="560" name="Rectangle"/>
            <p:cNvSpPr/>
            <p:nvPr/>
          </p:nvSpPr>
          <p:spPr>
            <a:xfrm>
              <a:off x="0" y="0"/>
              <a:ext cx="3775583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1" name="FILE_GOOS.go"/>
            <p:cNvSpPr txBox="1"/>
            <p:nvPr/>
          </p:nvSpPr>
          <p:spPr>
            <a:xfrm>
              <a:off x="178123" y="122890"/>
              <a:ext cx="3419337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FILE_GOOS.go</a:t>
              </a: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7682117" y="7342251"/>
            <a:ext cx="3775583" cy="885699"/>
            <a:chOff x="0" y="0"/>
            <a:chExt cx="3775582" cy="885697"/>
          </a:xfrm>
        </p:grpSpPr>
        <p:sp>
          <p:nvSpPr>
            <p:cNvPr id="563" name="Rectangle"/>
            <p:cNvSpPr/>
            <p:nvPr/>
          </p:nvSpPr>
          <p:spPr>
            <a:xfrm>
              <a:off x="0" y="0"/>
              <a:ext cx="3775583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4" name="FILE_GOARCH.go"/>
            <p:cNvSpPr txBox="1"/>
            <p:nvPr/>
          </p:nvSpPr>
          <p:spPr>
            <a:xfrm>
              <a:off x="178123" y="122890"/>
              <a:ext cx="3419337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FILE_GOARCH.go</a:t>
              </a:r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7682117" y="8503218"/>
            <a:ext cx="3775583" cy="885699"/>
            <a:chOff x="0" y="0"/>
            <a:chExt cx="3775582" cy="885697"/>
          </a:xfrm>
        </p:grpSpPr>
        <p:sp>
          <p:nvSpPr>
            <p:cNvPr id="566" name="Rectangle"/>
            <p:cNvSpPr/>
            <p:nvPr/>
          </p:nvSpPr>
          <p:spPr>
            <a:xfrm>
              <a:off x="0" y="0"/>
              <a:ext cx="3775583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7" name="FILE_GOOS_GOARCH.go"/>
            <p:cNvSpPr txBox="1"/>
            <p:nvPr/>
          </p:nvSpPr>
          <p:spPr>
            <a:xfrm>
              <a:off x="85866" y="122890"/>
              <a:ext cx="3603851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FILE_GOOS_GOARCH.go</a:t>
              </a:r>
            </a:p>
          </p:txBody>
        </p:sp>
      </p:grpSp>
      <p:grpSp>
        <p:nvGrpSpPr>
          <p:cNvPr id="571" name="Group"/>
          <p:cNvGrpSpPr/>
          <p:nvPr/>
        </p:nvGrpSpPr>
        <p:grpSpPr>
          <a:xfrm>
            <a:off x="11815104" y="6181282"/>
            <a:ext cx="6983179" cy="885699"/>
            <a:chOff x="0" y="0"/>
            <a:chExt cx="6983177" cy="885697"/>
          </a:xfrm>
        </p:grpSpPr>
        <p:sp>
          <p:nvSpPr>
            <p:cNvPr id="569" name="Rectangle"/>
            <p:cNvSpPr/>
            <p:nvPr/>
          </p:nvSpPr>
          <p:spPr>
            <a:xfrm>
              <a:off x="0" y="0"/>
              <a:ext cx="6983178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0" name="// +build os1[,arch1] [os2[,arch2]]"/>
            <p:cNvSpPr txBox="1"/>
            <p:nvPr/>
          </p:nvSpPr>
          <p:spPr>
            <a:xfrm>
              <a:off x="236079" y="122890"/>
              <a:ext cx="6324277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3"/>
                  </a:solidFill>
                </a:rPr>
                <a:t>//</a:t>
              </a:r>
              <a:r>
                <a:t> </a:t>
              </a: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+build</a:t>
              </a:r>
              <a:r>
                <a:t> os1</a:t>
              </a:r>
              <a:r>
                <a:rPr>
                  <a:solidFill>
                    <a:srgbClr val="838787"/>
                  </a:solidFill>
                </a:rPr>
                <a:t>[,arch1] [os2[,arch2]]</a:t>
              </a:r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11815104" y="7342251"/>
            <a:ext cx="5791602" cy="885699"/>
            <a:chOff x="0" y="0"/>
            <a:chExt cx="5791601" cy="885697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5791602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3" name="// +build !linux,!darwin !cgo"/>
            <p:cNvSpPr txBox="1"/>
            <p:nvPr/>
          </p:nvSpPr>
          <p:spPr>
            <a:xfrm>
              <a:off x="197361" y="122890"/>
              <a:ext cx="5396880" cy="610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3"/>
                  </a:solidFill>
                </a:rPr>
                <a:t>//</a:t>
              </a: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 +build </a:t>
              </a:r>
              <a:r>
                <a:t>!linux</a:t>
              </a:r>
              <a:r>
                <a:rPr>
                  <a:solidFill>
                    <a:srgbClr val="838787"/>
                  </a:solidFill>
                </a:rPr>
                <a:t>,!darwin !cgo</a:t>
              </a:r>
            </a:p>
          </p:txBody>
        </p:sp>
      </p:grpSp>
      <p:grpSp>
        <p:nvGrpSpPr>
          <p:cNvPr id="577" name="Group"/>
          <p:cNvGrpSpPr/>
          <p:nvPr/>
        </p:nvGrpSpPr>
        <p:grpSpPr>
          <a:xfrm>
            <a:off x="11815104" y="8503218"/>
            <a:ext cx="3415340" cy="885699"/>
            <a:chOff x="0" y="0"/>
            <a:chExt cx="3415339" cy="885697"/>
          </a:xfrm>
        </p:grpSpPr>
        <p:sp>
          <p:nvSpPr>
            <p:cNvPr id="575" name="Rectangle"/>
            <p:cNvSpPr/>
            <p:nvPr/>
          </p:nvSpPr>
          <p:spPr>
            <a:xfrm>
              <a:off x="0" y="0"/>
              <a:ext cx="3415340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6" name="// +build ignore"/>
            <p:cNvSpPr txBox="1"/>
            <p:nvPr/>
          </p:nvSpPr>
          <p:spPr>
            <a:xfrm>
              <a:off x="161128" y="122890"/>
              <a:ext cx="3093083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3"/>
                  </a:solidFill>
                </a:rPr>
                <a:t>//</a:t>
              </a:r>
              <a:r>
                <a:t> </a:t>
              </a: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+build</a:t>
              </a:r>
              <a:r>
                <a:t> ignore</a:t>
              </a:r>
            </a:p>
          </p:txBody>
        </p:sp>
      </p:grpSp>
      <p:sp>
        <p:nvSpPr>
          <p:cNvPr id="578" name="space"/>
          <p:cNvSpPr/>
          <p:nvPr/>
        </p:nvSpPr>
        <p:spPr>
          <a:xfrm>
            <a:off x="20059403" y="4533900"/>
            <a:ext cx="1270001" cy="127000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2300">
                <a:solidFill>
                  <a:srgbClr val="222222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space</a:t>
            </a:r>
          </a:p>
        </p:txBody>
      </p:sp>
      <p:sp>
        <p:nvSpPr>
          <p:cNvPr id="579" name="OR"/>
          <p:cNvSpPr/>
          <p:nvPr/>
        </p:nvSpPr>
        <p:spPr>
          <a:xfrm>
            <a:off x="22006881" y="4533900"/>
            <a:ext cx="1270001" cy="1270000"/>
          </a:xfrm>
          <a:prstGeom prst="ellipse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2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580" name="comma"/>
          <p:cNvSpPr/>
          <p:nvPr/>
        </p:nvSpPr>
        <p:spPr>
          <a:xfrm>
            <a:off x="20059403" y="2752165"/>
            <a:ext cx="1270001" cy="1270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2300">
                <a:solidFill>
                  <a:srgbClr val="222222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comma</a:t>
            </a:r>
          </a:p>
        </p:txBody>
      </p:sp>
      <p:sp>
        <p:nvSpPr>
          <p:cNvPr id="581" name="AND"/>
          <p:cNvSpPr/>
          <p:nvPr/>
        </p:nvSpPr>
        <p:spPr>
          <a:xfrm>
            <a:off x="22006879" y="2752165"/>
            <a:ext cx="1270001" cy="1270001"/>
          </a:xfrm>
          <a:prstGeom prst="ellipse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2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AND</a:t>
            </a:r>
          </a:p>
        </p:txBody>
      </p:sp>
      <p:grpSp>
        <p:nvGrpSpPr>
          <p:cNvPr id="584" name="Group"/>
          <p:cNvGrpSpPr/>
          <p:nvPr/>
        </p:nvGrpSpPr>
        <p:grpSpPr>
          <a:xfrm>
            <a:off x="655601" y="7342251"/>
            <a:ext cx="2368193" cy="885699"/>
            <a:chOff x="0" y="0"/>
            <a:chExt cx="2368191" cy="885697"/>
          </a:xfrm>
        </p:grpSpPr>
        <p:sp>
          <p:nvSpPr>
            <p:cNvPr id="582" name="Rectangle"/>
            <p:cNvSpPr/>
            <p:nvPr/>
          </p:nvSpPr>
          <p:spPr>
            <a:xfrm>
              <a:off x="0" y="0"/>
              <a:ext cx="2368192" cy="88569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3" name="go build"/>
            <p:cNvSpPr txBox="1"/>
            <p:nvPr/>
          </p:nvSpPr>
          <p:spPr>
            <a:xfrm>
              <a:off x="111726" y="122890"/>
              <a:ext cx="2144740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chemeClr val="accent3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</a:t>
              </a:r>
            </a:p>
          </p:txBody>
        </p:sp>
      </p:grpSp>
      <p:pic>
        <p:nvPicPr>
          <p:cNvPr id="58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1573" y="7652503"/>
            <a:ext cx="1023186" cy="265195"/>
          </a:xfrm>
          <a:prstGeom prst="rect">
            <a:avLst/>
          </a:prstGeom>
        </p:spPr>
      </p:pic>
      <p:pic>
        <p:nvPicPr>
          <p:cNvPr id="587" name="linux_PNG13.png" descr="linux_PNG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0132" y="8593136"/>
            <a:ext cx="1077642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OS_X_El_Capitan_logo.svg.png" descr="OS_X_El_Capitan_logo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0132" y="7174480"/>
            <a:ext cx="1077642" cy="107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Windows_logo_-_2012.png" descr="Windows_logo_-_20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4578" y="5707062"/>
            <a:ext cx="988750" cy="108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900000">
            <a:off x="2939078" y="6738720"/>
            <a:ext cx="1653195" cy="265195"/>
          </a:xfrm>
          <a:prstGeom prst="rect">
            <a:avLst/>
          </a:prstGeom>
        </p:spPr>
      </p:pic>
      <p:pic>
        <p:nvPicPr>
          <p:cNvPr id="592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404449">
            <a:off x="2981795" y="8624882"/>
            <a:ext cx="1677672" cy="265195"/>
          </a:xfrm>
          <a:prstGeom prst="rect">
            <a:avLst/>
          </a:prstGeom>
        </p:spPr>
      </p:pic>
      <p:grpSp>
        <p:nvGrpSpPr>
          <p:cNvPr id="596" name="Group"/>
          <p:cNvGrpSpPr/>
          <p:nvPr/>
        </p:nvGrpSpPr>
        <p:grpSpPr>
          <a:xfrm rot="16200000">
            <a:off x="4709931" y="7270452"/>
            <a:ext cx="3775583" cy="885699"/>
            <a:chOff x="0" y="0"/>
            <a:chExt cx="3775582" cy="885697"/>
          </a:xfrm>
        </p:grpSpPr>
        <p:sp>
          <p:nvSpPr>
            <p:cNvPr id="594" name="Rectangle"/>
            <p:cNvSpPr/>
            <p:nvPr/>
          </p:nvSpPr>
          <p:spPr>
            <a:xfrm>
              <a:off x="0" y="0"/>
              <a:ext cx="3775583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5" name="SUPPORTED ARCH"/>
            <p:cNvSpPr txBox="1"/>
            <p:nvPr/>
          </p:nvSpPr>
          <p:spPr>
            <a:xfrm>
              <a:off x="85866" y="122890"/>
              <a:ext cx="3603851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SUPPORTED </a:t>
              </a:r>
              <a:r>
                <a:rPr u="sng"/>
                <a:t>ARCH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655601" y="6024184"/>
            <a:ext cx="2368193" cy="643513"/>
            <a:chOff x="0" y="0"/>
            <a:chExt cx="2368191" cy="643512"/>
          </a:xfrm>
        </p:grpSpPr>
        <p:sp>
          <p:nvSpPr>
            <p:cNvPr id="597" name="Rectangle"/>
            <p:cNvSpPr/>
            <p:nvPr/>
          </p:nvSpPr>
          <p:spPr>
            <a:xfrm>
              <a:off x="0" y="0"/>
              <a:ext cx="2368192" cy="643513"/>
            </a:xfrm>
            <a:prstGeom prst="rect">
              <a:avLst/>
            </a:prstGeom>
            <a:solidFill>
              <a:schemeClr val="accent6">
                <a:hueOff val="-2153150"/>
                <a:satOff val="-11264"/>
                <a:lumOff val="-1578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8" name="$GOOS $GOARCH"/>
            <p:cNvSpPr txBox="1"/>
            <p:nvPr/>
          </p:nvSpPr>
          <p:spPr>
            <a:xfrm>
              <a:off x="111726" y="1797"/>
              <a:ext cx="2144740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$GOOS $GOARCH</a:t>
              </a:r>
            </a:p>
          </p:txBody>
        </p:sp>
      </p:grpSp>
      <p:pic>
        <p:nvPicPr>
          <p:cNvPr id="60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592119" y="6891469"/>
            <a:ext cx="495157" cy="171597"/>
          </a:xfrm>
          <a:prstGeom prst="rect">
            <a:avLst/>
          </a:prstGeom>
        </p:spPr>
      </p:pic>
      <p:sp>
        <p:nvSpPr>
          <p:cNvPr id="602" name="Circle"/>
          <p:cNvSpPr/>
          <p:nvPr/>
        </p:nvSpPr>
        <p:spPr>
          <a:xfrm>
            <a:off x="7275546" y="741355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3" name="Circle"/>
          <p:cNvSpPr/>
          <p:nvPr/>
        </p:nvSpPr>
        <p:spPr>
          <a:xfrm>
            <a:off x="7275546" y="769930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4" name="Circle"/>
          <p:cNvSpPr/>
          <p:nvPr/>
        </p:nvSpPr>
        <p:spPr>
          <a:xfrm>
            <a:off x="7275546" y="798505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5" name="Circle"/>
          <p:cNvSpPr/>
          <p:nvPr/>
        </p:nvSpPr>
        <p:spPr>
          <a:xfrm>
            <a:off x="5770525" y="741355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6" name="Circle"/>
          <p:cNvSpPr/>
          <p:nvPr/>
        </p:nvSpPr>
        <p:spPr>
          <a:xfrm>
            <a:off x="5770525" y="769930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7" name="Circle"/>
          <p:cNvSpPr/>
          <p:nvPr/>
        </p:nvSpPr>
        <p:spPr>
          <a:xfrm>
            <a:off x="5770525" y="7985052"/>
            <a:ext cx="171597" cy="1715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610" name="Group"/>
          <p:cNvGrpSpPr/>
          <p:nvPr/>
        </p:nvGrpSpPr>
        <p:grpSpPr>
          <a:xfrm>
            <a:off x="605658" y="9006483"/>
            <a:ext cx="2468079" cy="643513"/>
            <a:chOff x="0" y="0"/>
            <a:chExt cx="2468078" cy="643512"/>
          </a:xfrm>
        </p:grpSpPr>
        <p:sp>
          <p:nvSpPr>
            <p:cNvPr id="608" name="Rectangle"/>
            <p:cNvSpPr/>
            <p:nvPr/>
          </p:nvSpPr>
          <p:spPr>
            <a:xfrm>
              <a:off x="0" y="0"/>
              <a:ext cx="2468079" cy="643513"/>
            </a:xfrm>
            <a:prstGeom prst="rect">
              <a:avLst/>
            </a:prstGeom>
            <a:solidFill>
              <a:srgbClr val="5BC26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9" name="platform-binary"/>
            <p:cNvSpPr txBox="1"/>
            <p:nvPr/>
          </p:nvSpPr>
          <p:spPr>
            <a:xfrm>
              <a:off x="116438" y="1797"/>
              <a:ext cx="2235202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platform-binary</a:t>
              </a:r>
            </a:p>
          </p:txBody>
        </p:sp>
      </p:grpSp>
      <p:pic>
        <p:nvPicPr>
          <p:cNvPr id="611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592274" y="8541811"/>
            <a:ext cx="495157" cy="171597"/>
          </a:xfrm>
          <a:prstGeom prst="rect">
            <a:avLst/>
          </a:prstGeom>
        </p:spPr>
      </p:pic>
      <p:grpSp>
        <p:nvGrpSpPr>
          <p:cNvPr id="615" name="Group"/>
          <p:cNvGrpSpPr/>
          <p:nvPr/>
        </p:nvGrpSpPr>
        <p:grpSpPr>
          <a:xfrm>
            <a:off x="11815104" y="9664187"/>
            <a:ext cx="4065757" cy="885699"/>
            <a:chOff x="0" y="0"/>
            <a:chExt cx="4065756" cy="885697"/>
          </a:xfrm>
        </p:grpSpPr>
        <p:sp>
          <p:nvSpPr>
            <p:cNvPr id="613" name="Rectangle"/>
            <p:cNvSpPr/>
            <p:nvPr/>
          </p:nvSpPr>
          <p:spPr>
            <a:xfrm>
              <a:off x="0" y="0"/>
              <a:ext cx="4065757" cy="8856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4" name="// +build custom-tag"/>
            <p:cNvSpPr txBox="1"/>
            <p:nvPr/>
          </p:nvSpPr>
          <p:spPr>
            <a:xfrm>
              <a:off x="81392" y="122890"/>
              <a:ext cx="3682130" cy="639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3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3"/>
                  </a:solidFill>
                </a:rPr>
                <a:t>//</a:t>
              </a:r>
              <a:r>
                <a:t> </a:t>
              </a:r>
              <a:r>
                <a:rPr>
                  <a:solidFill>
                    <a:schemeClr val="accent6">
                      <a:hueOff val="-2153150"/>
                      <a:satOff val="-11264"/>
                      <a:lumOff val="-15786"/>
                    </a:schemeClr>
                  </a:solidFill>
                </a:rPr>
                <a:t>+build</a:t>
              </a:r>
              <a:r>
                <a:t> custom-tag</a:t>
              </a:r>
            </a:p>
          </p:txBody>
        </p:sp>
      </p:grpSp>
      <p:sp>
        <p:nvSpPr>
          <p:cNvPr id="616" name="2"/>
          <p:cNvSpPr/>
          <p:nvPr/>
        </p:nvSpPr>
        <p:spPr>
          <a:xfrm>
            <a:off x="1345322" y="2788504"/>
            <a:ext cx="988751" cy="9887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4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7" name="1"/>
          <p:cNvSpPr/>
          <p:nvPr/>
        </p:nvSpPr>
        <p:spPr>
          <a:xfrm>
            <a:off x="4008902" y="4338147"/>
            <a:ext cx="988751" cy="9887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4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8" name="3"/>
          <p:cNvSpPr/>
          <p:nvPr/>
        </p:nvSpPr>
        <p:spPr>
          <a:xfrm>
            <a:off x="10702363" y="4013377"/>
            <a:ext cx="988750" cy="9887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3900"/>
              </a:spcBef>
              <a:defRPr sz="43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642346" y="4505538"/>
            <a:ext cx="2394703" cy="790363"/>
            <a:chOff x="0" y="0"/>
            <a:chExt cx="2394701" cy="790361"/>
          </a:xfrm>
        </p:grpSpPr>
        <p:sp>
          <p:nvSpPr>
            <p:cNvPr id="619" name="Rectangle"/>
            <p:cNvSpPr/>
            <p:nvPr/>
          </p:nvSpPr>
          <p:spPr>
            <a:xfrm>
              <a:off x="0" y="0"/>
              <a:ext cx="2394702" cy="79036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0" name="env GOOS=linux…"/>
            <p:cNvSpPr txBox="1"/>
            <p:nvPr/>
          </p:nvSpPr>
          <p:spPr>
            <a:xfrm>
              <a:off x="158381" y="26695"/>
              <a:ext cx="2077940" cy="736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3"/>
                  </a:solidFill>
                </a:rPr>
                <a:t>env</a:t>
              </a:r>
              <a:r>
                <a:t> GOOS=linux</a:t>
              </a:r>
            </a:p>
            <a:p>
              <a:pPr algn="ctr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GOARCH=amd64</a:t>
              </a:r>
            </a:p>
          </p:txBody>
        </p:sp>
      </p:grpSp>
      <p:pic>
        <p:nvPicPr>
          <p:cNvPr id="62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592119" y="5519673"/>
            <a:ext cx="495157" cy="171597"/>
          </a:xfrm>
          <a:prstGeom prst="rect">
            <a:avLst/>
          </a:prstGeom>
        </p:spPr>
      </p:pic>
      <p:sp>
        <p:nvSpPr>
          <p:cNvPr id="624" name="File names or tags"/>
          <p:cNvSpPr txBox="1"/>
          <p:nvPr/>
        </p:nvSpPr>
        <p:spPr>
          <a:xfrm rot="20100000">
            <a:off x="11692524" y="3194596"/>
            <a:ext cx="3332735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File names or tags</a:t>
            </a:r>
          </a:p>
        </p:txBody>
      </p:sp>
      <p:sp>
        <p:nvSpPr>
          <p:cNvPr id="625" name="Default $GOOS &amp; $GOARCH"/>
          <p:cNvSpPr txBox="1"/>
          <p:nvPr/>
        </p:nvSpPr>
        <p:spPr>
          <a:xfrm rot="20100000">
            <a:off x="4807074" y="3194597"/>
            <a:ext cx="527469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Default $GOOS &amp; $GOARCH</a:t>
            </a:r>
          </a:p>
        </p:txBody>
      </p:sp>
      <p:sp>
        <p:nvSpPr>
          <p:cNvPr id="626" name="Explicit $GOOS &amp; $GOARCH"/>
          <p:cNvSpPr txBox="1"/>
          <p:nvPr/>
        </p:nvSpPr>
        <p:spPr>
          <a:xfrm rot="20100000">
            <a:off x="2201577" y="1614535"/>
            <a:ext cx="527088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Explicit $GOOS &amp; $GOARCH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8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4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4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8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4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4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4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800"/>
                            </p:stCondLst>
                            <p:childTnLst>
                              <p:par>
                                <p:cTn id="72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8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"/>
                            </p:stCondLst>
                            <p:childTnLst>
                              <p:par>
                                <p:cTn id="92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"/>
                            </p:stCondLst>
                            <p:childTnLst>
                              <p:par>
                                <p:cTn id="97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9" dur="8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"/>
                            </p:stCondLst>
                            <p:childTnLst>
                              <p:par>
                                <p:cTn id="101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8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400"/>
                            </p:stCondLst>
                            <p:childTnLst>
                              <p:par>
                                <p:cTn id="105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8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8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"/>
                            </p:stCondLst>
                            <p:childTnLst>
                              <p:par>
                                <p:cTn id="114" presetClass="entr" nodeType="afterEffect" presetSubtype="8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8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8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8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10" presetID="1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Class="entr" nodeType="afterEffect" presetSubtype="10" presetID="1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00"/>
                            </p:stCondLst>
                            <p:childTnLst>
                              <p:par>
                                <p:cTn id="146" presetClass="entr" nodeType="afterEffect" presetSubtype="10" presetID="1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100"/>
                            </p:stCondLst>
                            <p:childTnLst>
                              <p:par>
                                <p:cTn id="151" presetClass="entr" nodeType="afterEffect" presetSubtype="10" presetID="1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9" dur="8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00"/>
                            </p:stCondLst>
                            <p:childTnLst>
                              <p:par>
                                <p:cTn id="161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4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3" dur="8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ntr" nodeType="click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3" dur="8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3" dur="8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18"/>
      <p:bldP build="whole" bldLvl="1" animBg="1" rev="0" advAuto="0" spid="565" grpId="22"/>
      <p:bldP build="whole" bldLvl="1" animBg="1" rev="0" advAuto="0" spid="590" grpId="6"/>
      <p:bldP build="whole" bldLvl="1" animBg="1" rev="0" advAuto="0" spid="557" grpId="20"/>
      <p:bldP build="whole" bldLvl="1" animBg="1" rev="0" advAuto="0" spid="605" grpId="12"/>
      <p:bldP build="whole" bldLvl="1" animBg="1" rev="0" advAuto="0" spid="585" grpId="8"/>
      <p:bldP build="whole" bldLvl="1" animBg="1" rev="0" advAuto="0" spid="592" grpId="10"/>
      <p:bldP build="whole" bldLvl="1" animBg="1" rev="0" advAuto="0" spid="584" grpId="1"/>
      <p:bldP build="whole" bldLvl="1" animBg="1" rev="0" advAuto="0" spid="616" grpId="38"/>
      <p:bldP build="whole" bldLvl="1" animBg="1" rev="0" advAuto="0" spid="615" grpId="29"/>
      <p:bldP build="whole" bldLvl="1" animBg="1" rev="0" advAuto="0" spid="588" grpId="9"/>
      <p:bldP build="whole" bldLvl="1" animBg="1" rev="0" advAuto="0" spid="579" grpId="33"/>
      <p:bldP build="whole" bldLvl="1" animBg="1" rev="0" advAuto="0" spid="617" grpId="36"/>
      <p:bldP build="whole" bldLvl="1" animBg="1" rev="0" advAuto="0" spid="606" grpId="13"/>
      <p:bldP build="whole" bldLvl="1" animBg="1" rev="0" advAuto="0" spid="558" grpId="24"/>
      <p:bldP build="whole" bldLvl="1" animBg="1" rev="0" advAuto="0" spid="621" grpId="34"/>
      <p:bldP build="whole" bldLvl="1" animBg="1" rev="0" advAuto="0" spid="571" grpId="26"/>
      <p:bldP build="whole" bldLvl="1" animBg="1" rev="0" advAuto="0" spid="580" grpId="30"/>
      <p:bldP build="whole" bldLvl="1" animBg="1" rev="0" advAuto="0" spid="568" grpId="23"/>
      <p:bldP build="whole" bldLvl="1" animBg="1" rev="0" advAuto="0" spid="577" grpId="28"/>
      <p:bldP build="whole" bldLvl="1" animBg="1" rev="0" advAuto="0" spid="610" grpId="5"/>
      <p:bldP build="whole" bldLvl="1" animBg="1" rev="0" advAuto="0" spid="562" grpId="21"/>
      <p:bldP build="whole" bldLvl="1" animBg="1" rev="0" advAuto="0" spid="589" grpId="7"/>
      <p:bldP build="whole" bldLvl="1" animBg="1" rev="0" advAuto="0" spid="624" grpId="41"/>
      <p:bldP build="whole" bldLvl="1" animBg="1" rev="0" advAuto="0" spid="607" grpId="14"/>
      <p:bldP build="whole" bldLvl="1" animBg="1" rev="0" advAuto="0" spid="602" grpId="16"/>
      <p:bldP build="whole" bldLvl="1" animBg="1" rev="0" advAuto="0" spid="599" grpId="2"/>
      <p:bldP build="whole" bldLvl="1" animBg="1" rev="0" advAuto="0" spid="559" grpId="25"/>
      <p:bldP build="whole" bldLvl="1" animBg="1" rev="0" advAuto="0" spid="596" grpId="15"/>
      <p:bldP build="whole" bldLvl="1" animBg="1" rev="0" advAuto="0" spid="618" grpId="40"/>
      <p:bldP build="whole" bldLvl="1" animBg="1" rev="0" advAuto="0" spid="625" grpId="37"/>
      <p:bldP build="whole" bldLvl="1" animBg="1" rev="0" advAuto="0" spid="581" grpId="31"/>
      <p:bldP build="whole" bldLvl="1" animBg="1" rev="0" advAuto="0" spid="556" grpId="19"/>
      <p:bldP build="whole" bldLvl="1" animBg="1" rev="0" advAuto="0" spid="587" grpId="11"/>
      <p:bldP build="whole" bldLvl="1" animBg="1" rev="0" advAuto="0" spid="611" grpId="4"/>
      <p:bldP build="whole" bldLvl="1" animBg="1" rev="0" advAuto="0" spid="603" grpId="17"/>
      <p:bldP build="whole" bldLvl="1" animBg="1" rev="0" advAuto="0" spid="626" grpId="39"/>
      <p:bldP build="whole" bldLvl="1" animBg="1" rev="0" advAuto="0" spid="600" grpId="3"/>
      <p:bldP build="whole" bldLvl="1" animBg="1" rev="0" advAuto="0" spid="622" grpId="35"/>
      <p:bldP build="whole" bldLvl="1" animBg="1" rev="0" advAuto="0" spid="574" grpId="27"/>
      <p:bldP build="whole" bldLvl="1" animBg="1" rev="0" advAuto="0" spid="578" grpId="3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