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4266268" y="1016000"/>
            <a:ext cx="15851464" cy="1430729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How computers work? Memory management</a:t>
            </a:r>
          </a:p>
        </p:txBody>
      </p:sp>
      <p:pic>
        <p:nvPicPr>
          <p:cNvPr id="182" name="gophertuts.png" descr="gophertu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0" y="4413250"/>
            <a:ext cx="5842000" cy="674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6"/>
          <p:cNvSpPr txBox="1"/>
          <p:nvPr>
            <p:ph type="title"/>
          </p:nvPr>
        </p:nvSpPr>
        <p:spPr>
          <a:xfrm>
            <a:off x="6587025" y="1119893"/>
            <a:ext cx="11209950" cy="1714328"/>
          </a:xfrm>
          <a:prstGeom prst="rect">
            <a:avLst/>
          </a:prstGeom>
        </p:spPr>
        <p:txBody>
          <a:bodyPr/>
          <a:lstStyle/>
          <a:p>
            <a:pPr algn="ctr">
              <a:defRPr sz="8000">
                <a:solidFill>
                  <a:srgbClr val="66C2FF"/>
                </a:solidFill>
              </a:defRPr>
            </a:pPr>
            <a:r>
              <a:t>Base </a:t>
            </a:r>
            <a:r>
              <a:rPr u="sng"/>
              <a:t>N</a:t>
            </a:r>
            <a:r>
              <a:t> to base </a:t>
            </a:r>
            <a:r>
              <a:rPr u="sng"/>
              <a:t>10</a:t>
            </a:r>
            <a:r>
              <a:t> generalized</a:t>
            </a:r>
          </a:p>
        </p:txBody>
      </p:sp>
      <p:sp>
        <p:nvSpPr>
          <p:cNvPr id="473" name="Rectangle"/>
          <p:cNvSpPr/>
          <p:nvPr/>
        </p:nvSpPr>
        <p:spPr>
          <a:xfrm>
            <a:off x="1270000" y="3434765"/>
            <a:ext cx="13718067" cy="4282199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4" name="Ai * B|i - (n - 1)|"/>
          <p:cNvSpPr txBox="1"/>
          <p:nvPr/>
        </p:nvSpPr>
        <p:spPr>
          <a:xfrm>
            <a:off x="3468807" y="5088141"/>
            <a:ext cx="2862465" cy="102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A</a:t>
            </a:r>
            <a:r>
              <a:rPr baseline="-5999"/>
              <a:t>i</a:t>
            </a:r>
            <a:r>
              <a:t> * B</a:t>
            </a:r>
            <a:r>
              <a:rPr baseline="31999"/>
              <a:t>|i - (n - 1)|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1852500" y="4561874"/>
            <a:ext cx="1598206" cy="2027981"/>
            <a:chOff x="0" y="0"/>
            <a:chExt cx="1598204" cy="2027980"/>
          </a:xfrm>
        </p:grpSpPr>
        <p:sp>
          <p:nvSpPr>
            <p:cNvPr id="475" name="Σ"/>
            <p:cNvSpPr txBox="1"/>
            <p:nvPr/>
          </p:nvSpPr>
          <p:spPr>
            <a:xfrm>
              <a:off x="212059" y="115892"/>
              <a:ext cx="1386146" cy="1840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cap="all" sz="9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Σ</a:t>
              </a:r>
            </a:p>
          </p:txBody>
        </p:sp>
        <p:sp>
          <p:nvSpPr>
            <p:cNvPr id="476" name="i = n-1"/>
            <p:cNvSpPr txBox="1"/>
            <p:nvPr/>
          </p:nvSpPr>
          <p:spPr>
            <a:xfrm>
              <a:off x="0" y="1383290"/>
              <a:ext cx="1293631" cy="644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50000"/>
                </a:lnSpc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 = n-1</a:t>
              </a:r>
            </a:p>
          </p:txBody>
        </p:sp>
        <p:sp>
          <p:nvSpPr>
            <p:cNvPr id="477" name="0"/>
            <p:cNvSpPr txBox="1"/>
            <p:nvPr/>
          </p:nvSpPr>
          <p:spPr>
            <a:xfrm>
              <a:off x="219916" y="0"/>
              <a:ext cx="828398" cy="644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50000"/>
                </a:lnSpc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79" name=","/>
          <p:cNvSpPr txBox="1"/>
          <p:nvPr/>
        </p:nvSpPr>
        <p:spPr>
          <a:xfrm>
            <a:off x="6776704" y="5088141"/>
            <a:ext cx="645580" cy="102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5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480" name="n -  number of symbols…"/>
          <p:cNvSpPr txBox="1"/>
          <p:nvPr/>
        </p:nvSpPr>
        <p:spPr>
          <a:xfrm>
            <a:off x="7867715" y="4447173"/>
            <a:ext cx="6879316" cy="23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n -  number of symbols</a:t>
            </a:r>
          </a:p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A - list of symbols ∈ B</a:t>
            </a:r>
          </a:p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B - base</a:t>
            </a:r>
          </a:p>
        </p:txBody>
      </p:sp>
      <p:pic>
        <p:nvPicPr>
          <p:cNvPr id="481" name="knowledge.png" descr="knowled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2"/>
      <p:bldP build="whole" bldLvl="1" animBg="1" rev="0" advAuto="0" spid="479" grpId="4"/>
      <p:bldP build="whole" bldLvl="1" animBg="1" rev="0" advAuto="0" spid="480" grpId="5"/>
      <p:bldP build="whole" bldLvl="1" animBg="1" rev="0" advAuto="0" spid="474" grpId="3"/>
      <p:bldP build="whole" bldLvl="1" animBg="1" rev="0" advAuto="0" spid="47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6"/>
          <p:cNvSpPr txBox="1"/>
          <p:nvPr>
            <p:ph type="title"/>
          </p:nvPr>
        </p:nvSpPr>
        <p:spPr>
          <a:xfrm>
            <a:off x="6587025" y="1119893"/>
            <a:ext cx="11209950" cy="1714328"/>
          </a:xfrm>
          <a:prstGeom prst="rect">
            <a:avLst/>
          </a:prstGeom>
        </p:spPr>
        <p:txBody>
          <a:bodyPr/>
          <a:lstStyle/>
          <a:p>
            <a:pPr algn="ctr">
              <a:defRPr sz="8000">
                <a:solidFill>
                  <a:srgbClr val="66C2FF"/>
                </a:solidFill>
              </a:defRPr>
            </a:pPr>
            <a:r>
              <a:t>Base </a:t>
            </a:r>
            <a:r>
              <a:rPr u="sng"/>
              <a:t>N</a:t>
            </a:r>
            <a:r>
              <a:t> to base </a:t>
            </a:r>
            <a:r>
              <a:rPr u="sng"/>
              <a:t>10</a:t>
            </a:r>
            <a:r>
              <a:t> example</a:t>
            </a:r>
          </a:p>
        </p:txBody>
      </p:sp>
      <p:pic>
        <p:nvPicPr>
          <p:cNvPr id="484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285539" y="3489369"/>
            <a:ext cx="2512576" cy="650877"/>
            <a:chOff x="0" y="0"/>
            <a:chExt cx="2512574" cy="650876"/>
          </a:xfrm>
        </p:grpSpPr>
        <p:sp>
          <p:nvSpPr>
            <p:cNvPr id="485" name="N = 16"/>
            <p:cNvSpPr txBox="1"/>
            <p:nvPr/>
          </p:nvSpPr>
          <p:spPr>
            <a:xfrm>
              <a:off x="0" y="-1"/>
              <a:ext cx="1533730" cy="650878"/>
            </a:xfrm>
            <a:prstGeom prst="rect">
              <a:avLst/>
            </a:prstGeom>
            <a:solidFill>
              <a:schemeClr val="accent6">
                <a:hueOff val="146492"/>
                <a:satOff val="27796"/>
                <a:lumOff val="2217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N = 16</a:t>
              </a:r>
            </a:p>
          </p:txBody>
        </p:sp>
        <p:sp>
          <p:nvSpPr>
            <p:cNvPr id="486" name="ABE"/>
            <p:cNvSpPr txBox="1"/>
            <p:nvPr/>
          </p:nvSpPr>
          <p:spPr>
            <a:xfrm>
              <a:off x="1513718" y="-1"/>
              <a:ext cx="998857" cy="650878"/>
            </a:xfrm>
            <a:prstGeom prst="rect">
              <a:avLst/>
            </a:prstGeom>
            <a:solidFill>
              <a:srgbClr val="FE7E4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ABE</a:t>
              </a:r>
            </a:p>
          </p:txBody>
        </p:sp>
      </p:grpSp>
      <p:grpSp>
        <p:nvGrpSpPr>
          <p:cNvPr id="490" name="Group"/>
          <p:cNvGrpSpPr/>
          <p:nvPr/>
        </p:nvGrpSpPr>
        <p:grpSpPr>
          <a:xfrm>
            <a:off x="1285539" y="6197554"/>
            <a:ext cx="5772499" cy="650877"/>
            <a:chOff x="0" y="0"/>
            <a:chExt cx="5772497" cy="650876"/>
          </a:xfrm>
        </p:grpSpPr>
        <p:sp>
          <p:nvSpPr>
            <p:cNvPr id="488" name="N = 2"/>
            <p:cNvSpPr txBox="1"/>
            <p:nvPr/>
          </p:nvSpPr>
          <p:spPr>
            <a:xfrm>
              <a:off x="0" y="-1"/>
              <a:ext cx="1444206" cy="650878"/>
            </a:xfrm>
            <a:prstGeom prst="rect">
              <a:avLst/>
            </a:prstGeom>
            <a:solidFill>
              <a:schemeClr val="accent6">
                <a:hueOff val="146492"/>
                <a:satOff val="27796"/>
                <a:lumOff val="2217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N = 2</a:t>
              </a:r>
            </a:p>
          </p:txBody>
        </p:sp>
        <p:sp>
          <p:nvSpPr>
            <p:cNvPr id="489" name="0110 1010 1010 0111"/>
            <p:cNvSpPr txBox="1"/>
            <p:nvPr/>
          </p:nvSpPr>
          <p:spPr>
            <a:xfrm>
              <a:off x="1415836" y="-1"/>
              <a:ext cx="4356662" cy="650878"/>
            </a:xfrm>
            <a:prstGeom prst="rect">
              <a:avLst/>
            </a:prstGeom>
            <a:solidFill>
              <a:srgbClr val="FE7E4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0110 1010 1010 0111</a:t>
              </a:r>
            </a:p>
          </p:txBody>
        </p:sp>
      </p:grpSp>
      <p:sp>
        <p:nvSpPr>
          <p:cNvPr id="491" name="+"/>
          <p:cNvSpPr txBox="1"/>
          <p:nvPr/>
        </p:nvSpPr>
        <p:spPr>
          <a:xfrm>
            <a:off x="2431778" y="452596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92" name="14*160"/>
          <p:cNvSpPr txBox="1"/>
          <p:nvPr/>
        </p:nvSpPr>
        <p:spPr>
          <a:xfrm>
            <a:off x="1270000" y="4525961"/>
            <a:ext cx="998857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14*16</a:t>
            </a:r>
            <a:r>
              <a:rPr baseline="31999"/>
              <a:t>0</a:t>
            </a:r>
          </a:p>
        </p:txBody>
      </p:sp>
      <p:sp>
        <p:nvSpPr>
          <p:cNvPr id="493" name="+"/>
          <p:cNvSpPr txBox="1"/>
          <p:nvPr/>
        </p:nvSpPr>
        <p:spPr>
          <a:xfrm>
            <a:off x="4112078" y="452596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94" name="11*161"/>
          <p:cNvSpPr txBox="1"/>
          <p:nvPr/>
        </p:nvSpPr>
        <p:spPr>
          <a:xfrm>
            <a:off x="2950300" y="4525961"/>
            <a:ext cx="998857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11*16</a:t>
            </a:r>
            <a:r>
              <a:rPr baseline="31999"/>
              <a:t>1</a:t>
            </a:r>
          </a:p>
        </p:txBody>
      </p:sp>
      <p:sp>
        <p:nvSpPr>
          <p:cNvPr id="495" name="="/>
          <p:cNvSpPr txBox="1"/>
          <p:nvPr/>
        </p:nvSpPr>
        <p:spPr>
          <a:xfrm>
            <a:off x="5792378" y="452596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96" name="10*162"/>
          <p:cNvSpPr txBox="1"/>
          <p:nvPr/>
        </p:nvSpPr>
        <p:spPr>
          <a:xfrm>
            <a:off x="4630600" y="4525961"/>
            <a:ext cx="998857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10*16</a:t>
            </a:r>
            <a:r>
              <a:rPr baseline="31999"/>
              <a:t>2</a:t>
            </a:r>
          </a:p>
        </p:txBody>
      </p:sp>
      <p:sp>
        <p:nvSpPr>
          <p:cNvPr id="497" name="2750"/>
          <p:cNvSpPr txBox="1"/>
          <p:nvPr/>
        </p:nvSpPr>
        <p:spPr>
          <a:xfrm>
            <a:off x="6310900" y="4525961"/>
            <a:ext cx="717958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2750</a:t>
            </a:r>
          </a:p>
        </p:txBody>
      </p:sp>
      <p:sp>
        <p:nvSpPr>
          <p:cNvPr id="498" name="+"/>
          <p:cNvSpPr txBox="1"/>
          <p:nvPr/>
        </p:nvSpPr>
        <p:spPr>
          <a:xfrm>
            <a:off x="2177778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99" name="1*20"/>
          <p:cNvSpPr txBox="1"/>
          <p:nvPr/>
        </p:nvSpPr>
        <p:spPr>
          <a:xfrm>
            <a:off x="1283449" y="7217523"/>
            <a:ext cx="717958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0</a:t>
            </a:r>
          </a:p>
        </p:txBody>
      </p:sp>
      <p:sp>
        <p:nvSpPr>
          <p:cNvPr id="500" name="+"/>
          <p:cNvSpPr txBox="1"/>
          <p:nvPr/>
        </p:nvSpPr>
        <p:spPr>
          <a:xfrm>
            <a:off x="3604078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01" name="1*21"/>
          <p:cNvSpPr txBox="1"/>
          <p:nvPr/>
        </p:nvSpPr>
        <p:spPr>
          <a:xfrm>
            <a:off x="2709749" y="7217523"/>
            <a:ext cx="717959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1</a:t>
            </a:r>
          </a:p>
        </p:txBody>
      </p:sp>
      <p:sp>
        <p:nvSpPr>
          <p:cNvPr id="502" name="="/>
          <p:cNvSpPr txBox="1"/>
          <p:nvPr/>
        </p:nvSpPr>
        <p:spPr>
          <a:xfrm>
            <a:off x="12065447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03" name="1*22"/>
          <p:cNvSpPr txBox="1"/>
          <p:nvPr/>
        </p:nvSpPr>
        <p:spPr>
          <a:xfrm>
            <a:off x="4136049" y="7217523"/>
            <a:ext cx="717959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2</a:t>
            </a:r>
          </a:p>
        </p:txBody>
      </p:sp>
      <p:sp>
        <p:nvSpPr>
          <p:cNvPr id="504" name="27303"/>
          <p:cNvSpPr txBox="1"/>
          <p:nvPr/>
        </p:nvSpPr>
        <p:spPr>
          <a:xfrm>
            <a:off x="12583969" y="8186691"/>
            <a:ext cx="1175722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27303</a:t>
            </a:r>
          </a:p>
        </p:txBody>
      </p:sp>
      <p:sp>
        <p:nvSpPr>
          <p:cNvPr id="505" name="+"/>
          <p:cNvSpPr txBox="1"/>
          <p:nvPr/>
        </p:nvSpPr>
        <p:spPr>
          <a:xfrm>
            <a:off x="5030378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06" name="0*23"/>
          <p:cNvSpPr txBox="1"/>
          <p:nvPr/>
        </p:nvSpPr>
        <p:spPr>
          <a:xfrm>
            <a:off x="5562350" y="7217523"/>
            <a:ext cx="717958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3</a:t>
            </a:r>
          </a:p>
        </p:txBody>
      </p:sp>
      <p:sp>
        <p:nvSpPr>
          <p:cNvPr id="507" name="+"/>
          <p:cNvSpPr txBox="1"/>
          <p:nvPr/>
        </p:nvSpPr>
        <p:spPr>
          <a:xfrm>
            <a:off x="6456678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08" name="0*24"/>
          <p:cNvSpPr txBox="1"/>
          <p:nvPr/>
        </p:nvSpPr>
        <p:spPr>
          <a:xfrm>
            <a:off x="6988650" y="7217523"/>
            <a:ext cx="717958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4</a:t>
            </a:r>
          </a:p>
        </p:txBody>
      </p:sp>
      <p:sp>
        <p:nvSpPr>
          <p:cNvPr id="509" name="+"/>
          <p:cNvSpPr txBox="1"/>
          <p:nvPr/>
        </p:nvSpPr>
        <p:spPr>
          <a:xfrm>
            <a:off x="7882979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0" name="1*25"/>
          <p:cNvSpPr txBox="1"/>
          <p:nvPr/>
        </p:nvSpPr>
        <p:spPr>
          <a:xfrm>
            <a:off x="8414950" y="7217523"/>
            <a:ext cx="717959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5</a:t>
            </a:r>
          </a:p>
        </p:txBody>
      </p:sp>
      <p:sp>
        <p:nvSpPr>
          <p:cNvPr id="511" name="+"/>
          <p:cNvSpPr txBox="1"/>
          <p:nvPr/>
        </p:nvSpPr>
        <p:spPr>
          <a:xfrm>
            <a:off x="9309279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2" name="0*26"/>
          <p:cNvSpPr txBox="1"/>
          <p:nvPr/>
        </p:nvSpPr>
        <p:spPr>
          <a:xfrm>
            <a:off x="9841250" y="7217523"/>
            <a:ext cx="717958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6</a:t>
            </a:r>
          </a:p>
        </p:txBody>
      </p:sp>
      <p:sp>
        <p:nvSpPr>
          <p:cNvPr id="513" name="+"/>
          <p:cNvSpPr txBox="1"/>
          <p:nvPr/>
        </p:nvSpPr>
        <p:spPr>
          <a:xfrm>
            <a:off x="10735579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4" name="1*27"/>
          <p:cNvSpPr txBox="1"/>
          <p:nvPr/>
        </p:nvSpPr>
        <p:spPr>
          <a:xfrm>
            <a:off x="11267551" y="7217523"/>
            <a:ext cx="717958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7</a:t>
            </a:r>
          </a:p>
        </p:txBody>
      </p:sp>
      <p:sp>
        <p:nvSpPr>
          <p:cNvPr id="515" name="+"/>
          <p:cNvSpPr txBox="1"/>
          <p:nvPr/>
        </p:nvSpPr>
        <p:spPr>
          <a:xfrm>
            <a:off x="12161879" y="7217523"/>
            <a:ext cx="355601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6" name="0*28"/>
          <p:cNvSpPr txBox="1"/>
          <p:nvPr/>
        </p:nvSpPr>
        <p:spPr>
          <a:xfrm>
            <a:off x="12693850" y="7217523"/>
            <a:ext cx="717959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8</a:t>
            </a:r>
          </a:p>
        </p:txBody>
      </p:sp>
      <p:sp>
        <p:nvSpPr>
          <p:cNvPr id="517" name="+"/>
          <p:cNvSpPr txBox="1"/>
          <p:nvPr/>
        </p:nvSpPr>
        <p:spPr>
          <a:xfrm>
            <a:off x="1276310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8" name="1*29"/>
          <p:cNvSpPr txBox="1"/>
          <p:nvPr/>
        </p:nvSpPr>
        <p:spPr>
          <a:xfrm>
            <a:off x="1808282" y="8186691"/>
            <a:ext cx="717958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9</a:t>
            </a:r>
          </a:p>
        </p:txBody>
      </p:sp>
      <p:sp>
        <p:nvSpPr>
          <p:cNvPr id="519" name="+"/>
          <p:cNvSpPr txBox="1"/>
          <p:nvPr/>
        </p:nvSpPr>
        <p:spPr>
          <a:xfrm>
            <a:off x="2673721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0" name="0*210"/>
          <p:cNvSpPr txBox="1"/>
          <p:nvPr/>
        </p:nvSpPr>
        <p:spPr>
          <a:xfrm>
            <a:off x="3205692" y="8186691"/>
            <a:ext cx="842771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10</a:t>
            </a:r>
          </a:p>
        </p:txBody>
      </p:sp>
      <p:sp>
        <p:nvSpPr>
          <p:cNvPr id="521" name="+"/>
          <p:cNvSpPr txBox="1"/>
          <p:nvPr/>
        </p:nvSpPr>
        <p:spPr>
          <a:xfrm>
            <a:off x="4229042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2" name="1*211"/>
          <p:cNvSpPr txBox="1"/>
          <p:nvPr/>
        </p:nvSpPr>
        <p:spPr>
          <a:xfrm>
            <a:off x="4761014" y="8186691"/>
            <a:ext cx="842770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11</a:t>
            </a:r>
          </a:p>
        </p:txBody>
      </p:sp>
      <p:sp>
        <p:nvSpPr>
          <p:cNvPr id="523" name="+"/>
          <p:cNvSpPr txBox="1"/>
          <p:nvPr/>
        </p:nvSpPr>
        <p:spPr>
          <a:xfrm>
            <a:off x="5784364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4" name="0*212"/>
          <p:cNvSpPr txBox="1"/>
          <p:nvPr/>
        </p:nvSpPr>
        <p:spPr>
          <a:xfrm>
            <a:off x="6316335" y="8186691"/>
            <a:ext cx="842771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12</a:t>
            </a:r>
          </a:p>
        </p:txBody>
      </p:sp>
      <p:sp>
        <p:nvSpPr>
          <p:cNvPr id="525" name="+"/>
          <p:cNvSpPr txBox="1"/>
          <p:nvPr/>
        </p:nvSpPr>
        <p:spPr>
          <a:xfrm>
            <a:off x="7373408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6" name="1*213"/>
          <p:cNvSpPr txBox="1"/>
          <p:nvPr/>
        </p:nvSpPr>
        <p:spPr>
          <a:xfrm>
            <a:off x="7905380" y="8186691"/>
            <a:ext cx="842770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13</a:t>
            </a:r>
          </a:p>
        </p:txBody>
      </p:sp>
      <p:sp>
        <p:nvSpPr>
          <p:cNvPr id="527" name="+"/>
          <p:cNvSpPr txBox="1"/>
          <p:nvPr/>
        </p:nvSpPr>
        <p:spPr>
          <a:xfrm>
            <a:off x="8962452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8" name="1*214"/>
          <p:cNvSpPr txBox="1"/>
          <p:nvPr/>
        </p:nvSpPr>
        <p:spPr>
          <a:xfrm>
            <a:off x="9494424" y="8186691"/>
            <a:ext cx="842770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1*2</a:t>
            </a:r>
            <a:r>
              <a:rPr baseline="31999"/>
              <a:t>14</a:t>
            </a:r>
          </a:p>
        </p:txBody>
      </p:sp>
      <p:sp>
        <p:nvSpPr>
          <p:cNvPr id="529" name="+"/>
          <p:cNvSpPr txBox="1"/>
          <p:nvPr/>
        </p:nvSpPr>
        <p:spPr>
          <a:xfrm>
            <a:off x="10559208" y="818669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30" name="0*215"/>
          <p:cNvSpPr txBox="1"/>
          <p:nvPr/>
        </p:nvSpPr>
        <p:spPr>
          <a:xfrm>
            <a:off x="11091179" y="8186691"/>
            <a:ext cx="842770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0*2</a:t>
            </a:r>
            <a:r>
              <a:rPr baseline="31999"/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Class="entr" nodeType="afterEffect" presetSubtype="10" presetID="1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"/>
                            </p:stCondLst>
                            <p:childTnLst>
                              <p:par>
                                <p:cTn id="61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"/>
                            </p:stCondLst>
                            <p:childTnLst>
                              <p:par>
                                <p:cTn id="69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"/>
                            </p:stCondLst>
                            <p:childTnLst>
                              <p:par>
                                <p:cTn id="72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"/>
                            </p:stCondLst>
                            <p:childTnLst>
                              <p:par>
                                <p:cTn id="7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00"/>
                            </p:stCondLst>
                            <p:childTnLst>
                              <p:par>
                                <p:cTn id="80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00"/>
                            </p:stCondLst>
                            <p:childTnLst>
                              <p:par>
                                <p:cTn id="93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00"/>
                            </p:stCondLst>
                            <p:childTnLst>
                              <p:par>
                                <p:cTn id="96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"/>
                            </p:stCondLst>
                            <p:childTnLst>
                              <p:par>
                                <p:cTn id="101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"/>
                            </p:stCondLst>
                            <p:childTnLst>
                              <p:par>
                                <p:cTn id="104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00"/>
                            </p:stCondLst>
                            <p:childTnLst>
                              <p:par>
                                <p:cTn id="109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12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17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"/>
                            </p:stCondLst>
                            <p:childTnLst>
                              <p:par>
                                <p:cTn id="120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3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800"/>
                            </p:stCondLst>
                            <p:childTnLst>
                              <p:par>
                                <p:cTn id="136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00"/>
                            </p:stCondLst>
                            <p:childTnLst>
                              <p:par>
                                <p:cTn id="141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100"/>
                            </p:stCondLst>
                            <p:childTnLst>
                              <p:par>
                                <p:cTn id="14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400"/>
                            </p:stCondLst>
                            <p:childTnLst>
                              <p:par>
                                <p:cTn id="149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"/>
                            </p:stCondLst>
                            <p:childTnLst>
                              <p:par>
                                <p:cTn id="152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700"/>
                            </p:stCondLst>
                            <p:childTnLst>
                              <p:par>
                                <p:cTn id="157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700"/>
                            </p:stCondLst>
                            <p:childTnLst>
                              <p:par>
                                <p:cTn id="160" presetClass="entr" nodeType="after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300"/>
                            </p:stCondLst>
                            <p:childTnLst>
                              <p:par>
                                <p:cTn id="173" presetClass="entr" nodeType="afterEffect" presetSubtype="10" presetID="1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10"/>
      <p:bldP build="whole" bldLvl="1" animBg="1" rev="0" advAuto="0" spid="528" grpId="38"/>
      <p:bldP build="whole" bldLvl="1" animBg="1" rev="0" advAuto="0" spid="517" grpId="27"/>
      <p:bldP build="whole" bldLvl="1" animBg="1" rev="0" advAuto="0" spid="495" grpId="7"/>
      <p:bldP build="whole" bldLvl="1" animBg="1" rev="0" advAuto="0" spid="503" grpId="14"/>
      <p:bldP build="whole" bldLvl="1" animBg="1" rev="0" advAuto="0" spid="506" grpId="16"/>
      <p:bldP build="whole" bldLvl="1" animBg="1" rev="0" advAuto="0" spid="492" grpId="2"/>
      <p:bldP build="whole" bldLvl="1" animBg="1" rev="0" advAuto="0" spid="521" grpId="31"/>
      <p:bldP build="whole" bldLvl="1" animBg="1" rev="0" advAuto="0" spid="510" grpId="20"/>
      <p:bldP build="whole" bldLvl="1" animBg="1" rev="0" advAuto="0" spid="525" grpId="35"/>
      <p:bldP build="whole" bldLvl="1" animBg="1" rev="0" advAuto="0" spid="502" grpId="41"/>
      <p:bldP build="whole" bldLvl="1" animBg="1" rev="0" advAuto="0" spid="514" grpId="24"/>
      <p:bldP build="whole" bldLvl="1" animBg="1" rev="0" advAuto="0" spid="529" grpId="39"/>
      <p:bldP build="whole" bldLvl="1" animBg="1" rev="0" advAuto="0" spid="500" grpId="13"/>
      <p:bldP build="whole" bldLvl="1" animBg="1" rev="0" advAuto="0" spid="496" grpId="6"/>
      <p:bldP build="whole" bldLvl="1" animBg="1" rev="0" advAuto="0" spid="518" grpId="28"/>
      <p:bldP build="whole" bldLvl="1" animBg="1" rev="0" advAuto="0" spid="507" grpId="17"/>
      <p:bldP build="whole" bldLvl="1" animBg="1" rev="0" advAuto="0" spid="522" grpId="32"/>
      <p:bldP build="whole" bldLvl="1" animBg="1" rev="0" advAuto="0" spid="493" grpId="5"/>
      <p:bldP build="whole" bldLvl="1" animBg="1" rev="0" advAuto="0" spid="511" grpId="21"/>
      <p:bldP build="whole" bldLvl="1" animBg="1" rev="0" advAuto="0" spid="526" grpId="36"/>
      <p:bldP build="whole" bldLvl="1" animBg="1" rev="0" advAuto="0" spid="515" grpId="25"/>
      <p:bldP build="whole" bldLvl="1" animBg="1" rev="0" advAuto="0" spid="501" grpId="12"/>
      <p:bldP build="whole" bldLvl="1" animBg="1" rev="0" advAuto="0" spid="530" grpId="40"/>
      <p:bldP build="whole" bldLvl="1" animBg="1" rev="0" advAuto="0" spid="519" grpId="29"/>
      <p:bldP build="whole" bldLvl="1" animBg="1" rev="0" advAuto="0" spid="497" grpId="8"/>
      <p:bldP build="whole" bldLvl="1" animBg="1" rev="0" advAuto="0" spid="487" grpId="1"/>
      <p:bldP build="whole" bldLvl="1" animBg="1" rev="0" advAuto="0" spid="505" grpId="15"/>
      <p:bldP build="whole" bldLvl="1" animBg="1" rev="0" advAuto="0" spid="508" grpId="18"/>
      <p:bldP build="whole" bldLvl="1" animBg="1" rev="0" advAuto="0" spid="523" grpId="33"/>
      <p:bldP build="whole" bldLvl="1" animBg="1" rev="0" advAuto="0" spid="512" grpId="22"/>
      <p:bldP build="whole" bldLvl="1" animBg="1" rev="0" advAuto="0" spid="527" grpId="37"/>
      <p:bldP build="whole" bldLvl="1" animBg="1" rev="0" advAuto="0" spid="498" grpId="11"/>
      <p:bldP build="whole" bldLvl="1" animBg="1" rev="0" advAuto="0" spid="504" grpId="42"/>
      <p:bldP build="whole" bldLvl="1" animBg="1" rev="0" advAuto="0" spid="494" grpId="4"/>
      <p:bldP build="whole" bldLvl="1" animBg="1" rev="0" advAuto="0" spid="516" grpId="26"/>
      <p:bldP build="whole" bldLvl="1" animBg="1" rev="0" advAuto="0" spid="520" grpId="30"/>
      <p:bldP build="whole" bldLvl="1" animBg="1" rev="0" advAuto="0" spid="491" grpId="3"/>
      <p:bldP build="whole" bldLvl="1" animBg="1" rev="0" advAuto="0" spid="490" grpId="9"/>
      <p:bldP build="whole" bldLvl="1" animBg="1" rev="0" advAuto="0" spid="509" grpId="19"/>
      <p:bldP build="whole" bldLvl="1" animBg="1" rev="0" advAuto="0" spid="524" grpId="34"/>
      <p:bldP build="whole" bldLvl="1" animBg="1" rev="0" advAuto="0" spid="513" grpId="2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6"/>
          <p:cNvSpPr txBox="1"/>
          <p:nvPr>
            <p:ph type="title"/>
          </p:nvPr>
        </p:nvSpPr>
        <p:spPr>
          <a:xfrm>
            <a:off x="7478068" y="1119893"/>
            <a:ext cx="9427864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Examples &amp; conversions</a:t>
            </a:r>
          </a:p>
        </p:txBody>
      </p:sp>
      <p:pic>
        <p:nvPicPr>
          <p:cNvPr id="533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10: 115"/>
          <p:cNvSpPr/>
          <p:nvPr/>
        </p:nvSpPr>
        <p:spPr>
          <a:xfrm>
            <a:off x="1270000" y="3353872"/>
            <a:ext cx="1940883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10</a:t>
            </a:r>
            <a:r>
              <a:t>: 115</a:t>
            </a:r>
          </a:p>
        </p:txBody>
      </p:sp>
      <p:sp>
        <p:nvSpPr>
          <p:cNvPr id="535" name="16:3AB"/>
          <p:cNvSpPr/>
          <p:nvPr/>
        </p:nvSpPr>
        <p:spPr>
          <a:xfrm>
            <a:off x="1270000" y="5241273"/>
            <a:ext cx="2049596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16</a:t>
            </a:r>
            <a:r>
              <a:t>:3AB</a:t>
            </a:r>
          </a:p>
        </p:txBody>
      </p:sp>
      <p:sp>
        <p:nvSpPr>
          <p:cNvPr id="536" name="2: 11110010"/>
          <p:cNvSpPr/>
          <p:nvPr/>
        </p:nvSpPr>
        <p:spPr>
          <a:xfrm>
            <a:off x="1270000" y="7128673"/>
            <a:ext cx="2785721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2</a:t>
            </a:r>
            <a:r>
              <a:t>: 11110010</a:t>
            </a:r>
          </a:p>
        </p:txBody>
      </p:sp>
      <p:sp>
        <p:nvSpPr>
          <p:cNvPr id="537" name="2: 11111111"/>
          <p:cNvSpPr/>
          <p:nvPr/>
        </p:nvSpPr>
        <p:spPr>
          <a:xfrm>
            <a:off x="1270000" y="9016074"/>
            <a:ext cx="2785721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2</a:t>
            </a:r>
            <a:r>
              <a:t>: 11111111</a:t>
            </a:r>
          </a:p>
        </p:txBody>
      </p:sp>
      <p:sp>
        <p:nvSpPr>
          <p:cNvPr id="538" name="16: Abc"/>
          <p:cNvSpPr/>
          <p:nvPr/>
        </p:nvSpPr>
        <p:spPr>
          <a:xfrm>
            <a:off x="1270000" y="10903474"/>
            <a:ext cx="2234436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16</a:t>
            </a:r>
            <a:r>
              <a:t>: Abc</a:t>
            </a:r>
          </a:p>
        </p:txBody>
      </p:sp>
      <p:sp>
        <p:nvSpPr>
          <p:cNvPr id="539" name="2: 01110011"/>
          <p:cNvSpPr/>
          <p:nvPr/>
        </p:nvSpPr>
        <p:spPr>
          <a:xfrm>
            <a:off x="5863453" y="3353872"/>
            <a:ext cx="2540001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2</a:t>
            </a:r>
            <a:r>
              <a:t>: 01110011</a:t>
            </a:r>
          </a:p>
        </p:txBody>
      </p:sp>
      <p:sp>
        <p:nvSpPr>
          <p:cNvPr id="540" name="16: 73"/>
          <p:cNvSpPr/>
          <p:nvPr/>
        </p:nvSpPr>
        <p:spPr>
          <a:xfrm>
            <a:off x="8389563" y="3353872"/>
            <a:ext cx="1502284" cy="1312854"/>
          </a:xfrm>
          <a:prstGeom prst="rect">
            <a:avLst/>
          </a:prstGeom>
          <a:solidFill>
            <a:srgbClr val="9BC36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16</a:t>
            </a:r>
            <a:r>
              <a:t>: 73</a:t>
            </a:r>
          </a:p>
        </p:txBody>
      </p:sp>
      <p:sp>
        <p:nvSpPr>
          <p:cNvPr id="541" name="2: 0000001110101011"/>
          <p:cNvSpPr/>
          <p:nvPr/>
        </p:nvSpPr>
        <p:spPr>
          <a:xfrm>
            <a:off x="5863453" y="5241273"/>
            <a:ext cx="4595352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2</a:t>
            </a:r>
            <a:r>
              <a:t>: 0000001110101011</a:t>
            </a:r>
          </a:p>
        </p:txBody>
      </p:sp>
      <p:sp>
        <p:nvSpPr>
          <p:cNvPr id="542" name="10: 939"/>
          <p:cNvSpPr/>
          <p:nvPr/>
        </p:nvSpPr>
        <p:spPr>
          <a:xfrm>
            <a:off x="10460187" y="5241273"/>
            <a:ext cx="1770197" cy="1312854"/>
          </a:xfrm>
          <a:prstGeom prst="rect">
            <a:avLst/>
          </a:prstGeom>
          <a:solidFill>
            <a:srgbClr val="9BC36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10</a:t>
            </a:r>
            <a:r>
              <a:t>: 939</a:t>
            </a:r>
          </a:p>
        </p:txBody>
      </p:sp>
      <p:sp>
        <p:nvSpPr>
          <p:cNvPr id="543" name="16:f2"/>
          <p:cNvSpPr/>
          <p:nvPr/>
        </p:nvSpPr>
        <p:spPr>
          <a:xfrm>
            <a:off x="5863453" y="7128673"/>
            <a:ext cx="1502284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16</a:t>
            </a:r>
            <a:r>
              <a:t>:f2</a:t>
            </a:r>
          </a:p>
        </p:txBody>
      </p:sp>
      <p:sp>
        <p:nvSpPr>
          <p:cNvPr id="544" name="10: 242"/>
          <p:cNvSpPr/>
          <p:nvPr/>
        </p:nvSpPr>
        <p:spPr>
          <a:xfrm>
            <a:off x="7342219" y="7128673"/>
            <a:ext cx="1770196" cy="1312854"/>
          </a:xfrm>
          <a:prstGeom prst="rect">
            <a:avLst/>
          </a:prstGeom>
          <a:solidFill>
            <a:srgbClr val="9BC36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10</a:t>
            </a:r>
            <a:r>
              <a:t>: 242</a:t>
            </a:r>
          </a:p>
        </p:txBody>
      </p:sp>
      <p:sp>
        <p:nvSpPr>
          <p:cNvPr id="545" name="16:ff"/>
          <p:cNvSpPr/>
          <p:nvPr/>
        </p:nvSpPr>
        <p:spPr>
          <a:xfrm>
            <a:off x="5863453" y="8961177"/>
            <a:ext cx="1502284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16</a:t>
            </a:r>
            <a:r>
              <a:t>:ff</a:t>
            </a:r>
          </a:p>
        </p:txBody>
      </p:sp>
      <p:sp>
        <p:nvSpPr>
          <p:cNvPr id="546" name="10: 255"/>
          <p:cNvSpPr/>
          <p:nvPr/>
        </p:nvSpPr>
        <p:spPr>
          <a:xfrm>
            <a:off x="7342219" y="8961177"/>
            <a:ext cx="1770196" cy="1312854"/>
          </a:xfrm>
          <a:prstGeom prst="rect">
            <a:avLst/>
          </a:prstGeom>
          <a:solidFill>
            <a:srgbClr val="9BC36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10</a:t>
            </a:r>
            <a:r>
              <a:t>: 255</a:t>
            </a:r>
          </a:p>
        </p:txBody>
      </p:sp>
      <p:sp>
        <p:nvSpPr>
          <p:cNvPr id="547" name="2:0000101010111100"/>
          <p:cNvSpPr/>
          <p:nvPr/>
        </p:nvSpPr>
        <p:spPr>
          <a:xfrm>
            <a:off x="5863453" y="10903474"/>
            <a:ext cx="4466331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2</a:t>
            </a:r>
            <a:r>
              <a:t>:0000101010111100</a:t>
            </a:r>
          </a:p>
        </p:txBody>
      </p:sp>
      <p:sp>
        <p:nvSpPr>
          <p:cNvPr id="548" name="10: 2748"/>
          <p:cNvSpPr/>
          <p:nvPr/>
        </p:nvSpPr>
        <p:spPr>
          <a:xfrm>
            <a:off x="10320487" y="10903474"/>
            <a:ext cx="2049597" cy="1312854"/>
          </a:xfrm>
          <a:prstGeom prst="rect">
            <a:avLst/>
          </a:prstGeom>
          <a:solidFill>
            <a:srgbClr val="9BC36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10</a:t>
            </a:r>
            <a:r>
              <a:t>: 2748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5"/>
      <p:bldP build="whole" bldLvl="1" animBg="1" rev="0" advAuto="0" spid="541" grpId="8"/>
      <p:bldP build="whole" bldLvl="1" animBg="1" rev="0" advAuto="0" spid="543" grpId="10"/>
      <p:bldP build="whole" bldLvl="1" animBg="1" rev="0" advAuto="0" spid="534" grpId="1"/>
      <p:bldP build="whole" bldLvl="1" animBg="1" rev="0" advAuto="0" spid="537" grpId="4"/>
      <p:bldP build="whole" bldLvl="1" animBg="1" rev="0" advAuto="0" spid="536" grpId="3"/>
      <p:bldP build="whole" bldLvl="1" animBg="1" rev="0" advAuto="0" spid="542" grpId="9"/>
      <p:bldP build="whole" bldLvl="1" animBg="1" rev="0" advAuto="0" spid="546" grpId="13"/>
      <p:bldP build="whole" bldLvl="1" animBg="1" rev="0" advAuto="0" spid="548" grpId="15"/>
      <p:bldP build="whole" bldLvl="1" animBg="1" rev="0" advAuto="0" spid="535" grpId="2"/>
      <p:bldP build="whole" bldLvl="1" animBg="1" rev="0" advAuto="0" spid="545" grpId="12"/>
      <p:bldP build="whole" bldLvl="1" animBg="1" rev="0" advAuto="0" spid="547" grpId="14"/>
      <p:bldP build="whole" bldLvl="1" animBg="1" rev="0" advAuto="0" spid="544" grpId="11"/>
      <p:bldP build="whole" bldLvl="1" animBg="1" rev="0" advAuto="0" spid="540" grpId="7"/>
      <p:bldP build="whole" bldLvl="1" animBg="1" rev="0" advAuto="0" spid="539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itle 6"/>
          <p:cNvSpPr txBox="1"/>
          <p:nvPr>
            <p:ph type="title"/>
          </p:nvPr>
        </p:nvSpPr>
        <p:spPr>
          <a:xfrm>
            <a:off x="6261350" y="928766"/>
            <a:ext cx="11861300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Ascii &amp; utf-8 (encoding schemes)</a:t>
            </a:r>
          </a:p>
        </p:txBody>
      </p:sp>
      <p:grpSp>
        <p:nvGrpSpPr>
          <p:cNvPr id="555" name="Group"/>
          <p:cNvGrpSpPr/>
          <p:nvPr/>
        </p:nvGrpSpPr>
        <p:grpSpPr>
          <a:xfrm>
            <a:off x="8053086" y="9327047"/>
            <a:ext cx="7265828" cy="1270001"/>
            <a:chOff x="3579" y="388938"/>
            <a:chExt cx="7265827" cy="1270000"/>
          </a:xfrm>
        </p:grpSpPr>
        <p:grpSp>
          <p:nvGrpSpPr>
            <p:cNvPr id="553" name="Group"/>
            <p:cNvGrpSpPr/>
            <p:nvPr/>
          </p:nvGrpSpPr>
          <p:grpSpPr>
            <a:xfrm>
              <a:off x="331152" y="388938"/>
              <a:ext cx="1704834" cy="1270001"/>
              <a:chOff x="331152" y="388938"/>
              <a:chExt cx="1704833" cy="1270000"/>
            </a:xfrm>
          </p:grpSpPr>
          <p:sp>
            <p:nvSpPr>
              <p:cNvPr id="551" name="Utf-8"/>
              <p:cNvSpPr/>
              <p:nvPr/>
            </p:nvSpPr>
            <p:spPr>
              <a:xfrm>
                <a:off x="659986" y="388938"/>
                <a:ext cx="1376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cap="all" sz="5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lvl1pPr>
              </a:lstStyle>
              <a:p>
                <a:pPr/>
                <a:r>
                  <a:t>Utf-8</a:t>
                </a:r>
              </a:p>
            </p:txBody>
          </p:sp>
          <p:sp>
            <p:nvSpPr>
              <p:cNvPr id="552" name="4B"/>
              <p:cNvSpPr/>
              <p:nvPr/>
            </p:nvSpPr>
            <p:spPr>
              <a:xfrm>
                <a:off x="331152" y="388938"/>
                <a:ext cx="1270001" cy="1270001"/>
              </a:xfrm>
              <a:prstGeom prst="line">
                <a:avLst/>
              </a:prstGeom>
              <a:solidFill>
                <a:srgbClr val="6A6A6B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cap="all" sz="5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lvl1pPr>
              </a:lstStyle>
              <a:p>
                <a:pPr/>
                <a:r>
                  <a:t>4B</a:t>
                </a:r>
              </a:p>
            </p:txBody>
          </p:sp>
        </p:grpSp>
        <p:sp>
          <p:nvSpPr>
            <p:cNvPr id="554" name="0-4,294,967,295 = 2 (8*4) - 1 - 8 bits"/>
            <p:cNvSpPr/>
            <p:nvPr/>
          </p:nvSpPr>
          <p:spPr>
            <a:xfrm>
              <a:off x="3579" y="765979"/>
              <a:ext cx="72658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D7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t">
              <a:spAutoFit/>
            </a:bodyPr>
            <a:lstStyle/>
            <a:p>
              <a:pPr lvl="2">
                <a:lnSpc>
                  <a:spcPct val="1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0-4,294,967,295 = 2 </a:t>
              </a:r>
              <a:r>
                <a:rPr baseline="31999"/>
                <a:t>(</a:t>
              </a:r>
              <a:r>
                <a:rPr baseline="31999" u="sng"/>
                <a:t>8</a:t>
              </a:r>
              <a:r>
                <a:rPr baseline="31999"/>
                <a:t>*</a:t>
              </a:r>
              <a:r>
                <a:rPr baseline="31999" u="sng"/>
                <a:t>4) - 1</a:t>
              </a:r>
              <a:r>
                <a:t> - 8 bits</a:t>
              </a: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269999" y="8938108"/>
            <a:ext cx="5768018" cy="2309838"/>
            <a:chOff x="0" y="0"/>
            <a:chExt cx="5768016" cy="2309836"/>
          </a:xfrm>
        </p:grpSpPr>
        <p:grpSp>
          <p:nvGrpSpPr>
            <p:cNvPr id="558" name="Group"/>
            <p:cNvGrpSpPr/>
            <p:nvPr/>
          </p:nvGrpSpPr>
          <p:grpSpPr>
            <a:xfrm>
              <a:off x="-1" y="0"/>
              <a:ext cx="5766943" cy="777877"/>
              <a:chOff x="0" y="0"/>
              <a:chExt cx="5766941" cy="777876"/>
            </a:xfrm>
          </p:grpSpPr>
          <p:sp>
            <p:nvSpPr>
              <p:cNvPr id="556" name="1B"/>
              <p:cNvSpPr txBox="1"/>
              <p:nvPr/>
            </p:nvSpPr>
            <p:spPr>
              <a:xfrm>
                <a:off x="-1" y="-1"/>
                <a:ext cx="662306" cy="777878"/>
              </a:xfrm>
              <a:prstGeom prst="rect">
                <a:avLst/>
              </a:prstGeom>
              <a:solidFill>
                <a:srgbClr val="6A6A6B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cap="all" sz="5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lvl1pPr>
              </a:lstStyle>
              <a:p>
                <a:pPr/>
                <a:r>
                  <a:t>1B</a:t>
                </a:r>
              </a:p>
            </p:txBody>
          </p:sp>
          <p:sp>
            <p:nvSpPr>
              <p:cNvPr id="557" name="Ascii / extended ascii"/>
              <p:cNvSpPr txBox="1"/>
              <p:nvPr/>
            </p:nvSpPr>
            <p:spPr>
              <a:xfrm>
                <a:off x="645382" y="-1"/>
                <a:ext cx="5121560" cy="777878"/>
              </a:xfrm>
              <a:prstGeom prst="rect">
                <a:avLst/>
              </a:prstGeom>
              <a:solidFill>
                <a:srgbClr val="22222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cap="all" sz="5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lvl1pPr>
              </a:lstStyle>
              <a:p>
                <a:pPr/>
                <a:r>
                  <a:t>Ascii / extended ascii</a:t>
                </a:r>
              </a:p>
            </p:txBody>
          </p:sp>
        </p:grpSp>
        <p:sp>
          <p:nvSpPr>
            <p:cNvPr id="559" name="0-127 = 2(8*1 - 1) - 1  - 7 bits"/>
            <p:cNvSpPr txBox="1"/>
            <p:nvPr/>
          </p:nvSpPr>
          <p:spPr>
            <a:xfrm>
              <a:off x="1978" y="760702"/>
              <a:ext cx="5766039" cy="777878"/>
            </a:xfrm>
            <a:prstGeom prst="rect">
              <a:avLst/>
            </a:prstGeom>
            <a:solidFill>
              <a:srgbClr val="A3CD7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0-127 = 2</a:t>
              </a:r>
              <a:r>
                <a:rPr baseline="31999"/>
                <a:t>(</a:t>
              </a:r>
              <a:r>
                <a:rPr baseline="31999" u="sng"/>
                <a:t>8</a:t>
              </a:r>
              <a:r>
                <a:rPr baseline="31999"/>
                <a:t>*</a:t>
              </a:r>
              <a:r>
                <a:rPr baseline="31999" u="sng"/>
                <a:t>1</a:t>
              </a:r>
              <a:r>
                <a:rPr baseline="31999"/>
                <a:t> - 1) - 1 </a:t>
              </a:r>
              <a:r>
                <a:t> - 7 bits</a:t>
              </a:r>
            </a:p>
          </p:txBody>
        </p:sp>
        <p:sp>
          <p:nvSpPr>
            <p:cNvPr id="560" name="0-255 = 2(8*1) - 1 - 8 bits"/>
            <p:cNvSpPr txBox="1"/>
            <p:nvPr/>
          </p:nvSpPr>
          <p:spPr>
            <a:xfrm>
              <a:off x="1978" y="1531959"/>
              <a:ext cx="5754897" cy="777878"/>
            </a:xfrm>
            <a:prstGeom prst="rect">
              <a:avLst/>
            </a:prstGeom>
            <a:solidFill>
              <a:srgbClr val="A3CD75">
                <a:alpha val="84584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0-255 = 2</a:t>
              </a:r>
              <a:r>
                <a:rPr baseline="31999"/>
                <a:t>(</a:t>
              </a:r>
              <a:r>
                <a:rPr baseline="31999" u="sng"/>
                <a:t>8</a:t>
              </a:r>
              <a:r>
                <a:rPr baseline="31999"/>
                <a:t>*</a:t>
              </a:r>
              <a:r>
                <a:rPr baseline="31999" u="sng"/>
                <a:t>1)</a:t>
              </a:r>
              <a:r>
                <a:rPr baseline="31999"/>
                <a:t> - 1</a:t>
              </a:r>
              <a:r>
                <a:t> - 8 bits</a:t>
              </a:r>
            </a:p>
          </p:txBody>
        </p:sp>
      </p:grpSp>
      <p:pic>
        <p:nvPicPr>
          <p:cNvPr id="562" name="font.png" descr="f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8238" y="5093512"/>
            <a:ext cx="3027015" cy="3027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shuffle.png" descr="shuff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4653" y="5606796"/>
            <a:ext cx="2000446" cy="2000446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84"/>
          <p:cNvSpPr/>
          <p:nvPr/>
        </p:nvSpPr>
        <p:spPr>
          <a:xfrm>
            <a:off x="1270000" y="5445149"/>
            <a:ext cx="2323740" cy="232374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3" grpId="2"/>
      <p:bldP build="whole" bldLvl="1" animBg="1" rev="0" advAuto="0" spid="564" grpId="3"/>
      <p:bldP build="whole" bldLvl="1" animBg="1" rev="0" advAuto="0" spid="555" grpId="5"/>
      <p:bldP build="whole" bldLvl="1" animBg="1" rev="0" advAuto="0" spid="561" grpId="4"/>
      <p:bldP build="whole" bldLvl="1" animBg="1" rev="0" advAuto="0" spid="56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6"/>
          <p:cNvSpPr txBox="1"/>
          <p:nvPr>
            <p:ph type="title"/>
          </p:nvPr>
        </p:nvSpPr>
        <p:spPr>
          <a:xfrm>
            <a:off x="6719645" y="1119893"/>
            <a:ext cx="10944711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Encoding &amp; decoding example</a:t>
            </a:r>
          </a:p>
        </p:txBody>
      </p:sp>
      <p:sp>
        <p:nvSpPr>
          <p:cNvPr id="567" name="Hello"/>
          <p:cNvSpPr/>
          <p:nvPr/>
        </p:nvSpPr>
        <p:spPr>
          <a:xfrm>
            <a:off x="1269999" y="4830069"/>
            <a:ext cx="3337007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568" name="72 69 76 76 79"/>
          <p:cNvSpPr/>
          <p:nvPr/>
        </p:nvSpPr>
        <p:spPr>
          <a:xfrm>
            <a:off x="5376382" y="4830069"/>
            <a:ext cx="3645046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1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72 69 76 76 79</a:t>
            </a:r>
          </a:p>
        </p:txBody>
      </p:sp>
      <p:sp>
        <p:nvSpPr>
          <p:cNvPr id="569" name="World!"/>
          <p:cNvSpPr/>
          <p:nvPr/>
        </p:nvSpPr>
        <p:spPr>
          <a:xfrm>
            <a:off x="1269999" y="6640235"/>
            <a:ext cx="3337007" cy="1312854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World!</a:t>
            </a:r>
          </a:p>
        </p:txBody>
      </p:sp>
      <p:sp>
        <p:nvSpPr>
          <p:cNvPr id="570" name="87 79 82 76 68 33"/>
          <p:cNvSpPr/>
          <p:nvPr/>
        </p:nvSpPr>
        <p:spPr>
          <a:xfrm>
            <a:off x="5376382" y="6640235"/>
            <a:ext cx="3645046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1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87 79 82 76 68 33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0" grpId="4"/>
      <p:bldP build="whole" bldLvl="1" animBg="1" rev="0" advAuto="0" spid="567" grpId="1"/>
      <p:bldP build="whole" bldLvl="1" animBg="1" rev="0" advAuto="0" spid="569" grpId="3"/>
      <p:bldP build="whole" bldLvl="1" animBg="1" rev="0" advAuto="0" spid="56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6"/>
          <p:cNvSpPr txBox="1"/>
          <p:nvPr>
            <p:ph type="title"/>
          </p:nvPr>
        </p:nvSpPr>
        <p:spPr>
          <a:xfrm>
            <a:off x="7478068" y="1119893"/>
            <a:ext cx="9427864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Examples &amp; conversions</a:t>
            </a:r>
          </a:p>
        </p:txBody>
      </p:sp>
      <p:pic>
        <p:nvPicPr>
          <p:cNvPr id="573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01001000  01000101 01001100 01001100 01001111"/>
          <p:cNvSpPr/>
          <p:nvPr/>
        </p:nvSpPr>
        <p:spPr>
          <a:xfrm>
            <a:off x="5376382" y="11373874"/>
            <a:ext cx="10333615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01001000  01000101 01001100 01001100 01001111</a:t>
            </a:r>
          </a:p>
        </p:txBody>
      </p:sp>
      <p:sp>
        <p:nvSpPr>
          <p:cNvPr id="575" name="01001000"/>
          <p:cNvSpPr/>
          <p:nvPr/>
        </p:nvSpPr>
        <p:spPr>
          <a:xfrm>
            <a:off x="5376382" y="4830069"/>
            <a:ext cx="2201572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01001000</a:t>
            </a:r>
          </a:p>
        </p:txBody>
      </p:sp>
      <p:sp>
        <p:nvSpPr>
          <p:cNvPr id="576" name="11100100  10111000 10101101"/>
          <p:cNvSpPr/>
          <p:nvPr/>
        </p:nvSpPr>
        <p:spPr>
          <a:xfrm>
            <a:off x="5376382" y="8112210"/>
            <a:ext cx="6356185" cy="1312854"/>
          </a:xfrm>
          <a:prstGeom prst="rect">
            <a:avLst/>
          </a:prstGeom>
          <a:solidFill>
            <a:srgbClr val="ACD9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11100100  10111000 10101101</a:t>
            </a:r>
          </a:p>
        </p:txBody>
      </p:sp>
      <p:grpSp>
        <p:nvGrpSpPr>
          <p:cNvPr id="579" name="Group"/>
          <p:cNvGrpSpPr/>
          <p:nvPr/>
        </p:nvGrpSpPr>
        <p:grpSpPr>
          <a:xfrm>
            <a:off x="1269999" y="3752655"/>
            <a:ext cx="3337007" cy="2390268"/>
            <a:chOff x="0" y="0"/>
            <a:chExt cx="3337005" cy="2390266"/>
          </a:xfrm>
        </p:grpSpPr>
        <p:sp>
          <p:nvSpPr>
            <p:cNvPr id="577" name="H"/>
            <p:cNvSpPr/>
            <p:nvPr/>
          </p:nvSpPr>
          <p:spPr>
            <a:xfrm>
              <a:off x="0" y="1077413"/>
              <a:ext cx="3337006" cy="1312854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78" name="72"/>
            <p:cNvSpPr/>
            <p:nvPr/>
          </p:nvSpPr>
          <p:spPr>
            <a:xfrm>
              <a:off x="998" y="0"/>
              <a:ext cx="3335009" cy="9079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72</a:t>
              </a: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269999" y="7034451"/>
            <a:ext cx="3337006" cy="2390613"/>
            <a:chOff x="0" y="0"/>
            <a:chExt cx="3337004" cy="2390611"/>
          </a:xfrm>
        </p:grpSpPr>
        <p:sp>
          <p:nvSpPr>
            <p:cNvPr id="580" name="中"/>
            <p:cNvSpPr/>
            <p:nvPr/>
          </p:nvSpPr>
          <p:spPr>
            <a:xfrm>
              <a:off x="0" y="1077759"/>
              <a:ext cx="3337005" cy="1312853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中</a:t>
              </a:r>
            </a:p>
          </p:txBody>
        </p:sp>
        <p:sp>
          <p:nvSpPr>
            <p:cNvPr id="581" name="228 184 173"/>
            <p:cNvSpPr/>
            <p:nvPr/>
          </p:nvSpPr>
          <p:spPr>
            <a:xfrm>
              <a:off x="998" y="0"/>
              <a:ext cx="3335009" cy="9079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228 184 173</a:t>
              </a: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270000" y="10316247"/>
            <a:ext cx="3337005" cy="2370481"/>
            <a:chOff x="0" y="0"/>
            <a:chExt cx="3337004" cy="2370480"/>
          </a:xfrm>
        </p:grpSpPr>
        <p:sp>
          <p:nvSpPr>
            <p:cNvPr id="583" name="Hello"/>
            <p:cNvSpPr/>
            <p:nvPr/>
          </p:nvSpPr>
          <p:spPr>
            <a:xfrm>
              <a:off x="0" y="1057627"/>
              <a:ext cx="3337005" cy="1312854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Hello</a:t>
              </a:r>
            </a:p>
          </p:txBody>
        </p:sp>
        <p:sp>
          <p:nvSpPr>
            <p:cNvPr id="584" name="72 69 76 76 79"/>
            <p:cNvSpPr/>
            <p:nvPr/>
          </p:nvSpPr>
          <p:spPr>
            <a:xfrm>
              <a:off x="998" y="0"/>
              <a:ext cx="3335009" cy="9079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72 69 76 76 79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4" grpId="6"/>
      <p:bldP build="whole" bldLvl="1" animBg="1" rev="0" advAuto="0" spid="585" grpId="3"/>
      <p:bldP build="whole" bldLvl="1" animBg="1" rev="0" advAuto="0" spid="582" grpId="2"/>
      <p:bldP build="whole" bldLvl="1" animBg="1" rev="0" advAuto="0" spid="575" grpId="4"/>
      <p:bldP build="whole" bldLvl="1" animBg="1" rev="0" advAuto="0" spid="579" grpId="1"/>
      <p:bldP build="whole" bldLvl="1" animBg="1" rev="0" advAuto="0" spid="576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6"/>
          <p:cNvSpPr txBox="1"/>
          <p:nvPr>
            <p:ph type="title"/>
          </p:nvPr>
        </p:nvSpPr>
        <p:spPr>
          <a:xfrm>
            <a:off x="7478068" y="1119893"/>
            <a:ext cx="9427864" cy="1714328"/>
          </a:xfrm>
          <a:prstGeom prst="rect">
            <a:avLst/>
          </a:prstGeom>
        </p:spPr>
        <p:txBody>
          <a:bodyPr/>
          <a:lstStyle>
            <a:lvl1pPr algn="ctr" defTabSz="747593">
              <a:defRPr sz="7280">
                <a:solidFill>
                  <a:srgbClr val="66C2FF"/>
                </a:solidFill>
              </a:defRPr>
            </a:lvl1pPr>
          </a:lstStyle>
          <a:p>
            <a:pPr/>
            <a:r>
              <a:t>Personal encoding (stevenc)</a:t>
            </a:r>
          </a:p>
        </p:txBody>
      </p:sp>
      <p:graphicFrame>
        <p:nvGraphicFramePr>
          <p:cNvPr id="588" name="Table"/>
          <p:cNvGraphicFramePr/>
          <p:nvPr/>
        </p:nvGraphicFramePr>
        <p:xfrm>
          <a:off x="1009650" y="3786970"/>
          <a:ext cx="14646768" cy="79962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4882255"/>
                <a:gridCol w="4882255"/>
                <a:gridCol w="4882255"/>
              </a:tblGrid>
              <a:tr h="1599251">
                <a:tc>
                  <a:txBody>
                    <a:bodyPr/>
                    <a:lstStyle/>
                    <a:p>
                      <a:pPr algn="ctr" defTabSz="82153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Avenir Next Demi Bold"/>
                        </a:rPr>
                        <a:t>Steve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Avenir Next Demi Bold"/>
                        </a:rPr>
                        <a:t>Steve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Avenir Next Demi Bold"/>
                        </a:rPr>
                        <a:t>Meaning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99251"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up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down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Bring bear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99251"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down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up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Bring soda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99251"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Up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up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Bring bear &amp; soda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99251"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down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Hand down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821531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838787"/>
                          </a:solidFill>
                          <a:sym typeface="Avenir Next Medium"/>
                        </a:rPr>
                        <a:t>Do not disturb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89" name="2n  - combinations"/>
          <p:cNvSpPr txBox="1"/>
          <p:nvPr/>
        </p:nvSpPr>
        <p:spPr>
          <a:xfrm>
            <a:off x="1011736" y="12459130"/>
            <a:ext cx="3138044" cy="63055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2</a:t>
            </a:r>
            <a:r>
              <a:rPr baseline="31999"/>
              <a:t>n </a:t>
            </a:r>
            <a:r>
              <a:t> - combinations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9" grpId="2"/>
      <p:bldP build="whole" bldLvl="1" animBg="1" rev="0" advAuto="0" spid="58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itle 6"/>
          <p:cNvSpPr txBox="1"/>
          <p:nvPr>
            <p:ph type="title"/>
          </p:nvPr>
        </p:nvSpPr>
        <p:spPr>
          <a:xfrm>
            <a:off x="9673596" y="1119893"/>
            <a:ext cx="5036807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Summary</a:t>
            </a:r>
          </a:p>
        </p:txBody>
      </p:sp>
      <p:grpSp>
        <p:nvGrpSpPr>
          <p:cNvPr id="594" name="Group"/>
          <p:cNvGrpSpPr/>
          <p:nvPr/>
        </p:nvGrpSpPr>
        <p:grpSpPr>
          <a:xfrm>
            <a:off x="1270000" y="4963145"/>
            <a:ext cx="7392991" cy="1114182"/>
            <a:chOff x="0" y="0"/>
            <a:chExt cx="7392990" cy="1114180"/>
          </a:xfrm>
        </p:grpSpPr>
        <p:pic>
          <p:nvPicPr>
            <p:cNvPr id="592" name="lamp.png" descr="lamp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02981" cy="902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3" name="Title 6"/>
            <p:cNvSpPr txBox="1"/>
            <p:nvPr/>
          </p:nvSpPr>
          <p:spPr>
            <a:xfrm>
              <a:off x="1261714" y="42798"/>
              <a:ext cx="6131277" cy="1071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 lvl="1">
                <a:lnSpc>
                  <a:spcPct val="80000"/>
                </a:lnSpc>
                <a:spcBef>
                  <a:spcPts val="0"/>
                </a:spcBef>
                <a:defRPr cap="all" sz="6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How computers work?</a:t>
              </a:r>
            </a:p>
          </p:txBody>
        </p:sp>
      </p:grpSp>
      <p:grpSp>
        <p:nvGrpSpPr>
          <p:cNvPr id="597" name="Group"/>
          <p:cNvGrpSpPr/>
          <p:nvPr/>
        </p:nvGrpSpPr>
        <p:grpSpPr>
          <a:xfrm>
            <a:off x="1270000" y="6300909"/>
            <a:ext cx="5837335" cy="1114182"/>
            <a:chOff x="0" y="0"/>
            <a:chExt cx="5837334" cy="1114180"/>
          </a:xfrm>
        </p:grpSpPr>
        <p:pic>
          <p:nvPicPr>
            <p:cNvPr id="595" name="lamp.png" descr="lamp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02981" cy="902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6" name="Title 6"/>
            <p:cNvSpPr txBox="1"/>
            <p:nvPr/>
          </p:nvSpPr>
          <p:spPr>
            <a:xfrm>
              <a:off x="1261714" y="42798"/>
              <a:ext cx="4575621" cy="1071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 lvl="1">
                <a:lnSpc>
                  <a:spcPct val="80000"/>
                </a:lnSpc>
                <a:spcBef>
                  <a:spcPts val="0"/>
                </a:spcBef>
                <a:defRPr cap="all" sz="6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Number systems</a:t>
              </a:r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1270000" y="7638673"/>
            <a:ext cx="6298521" cy="1114182"/>
            <a:chOff x="0" y="0"/>
            <a:chExt cx="6298520" cy="1114180"/>
          </a:xfrm>
        </p:grpSpPr>
        <p:pic>
          <p:nvPicPr>
            <p:cNvPr id="598" name="lamp.png" descr="lamp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02981" cy="902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9" name="Title 6"/>
            <p:cNvSpPr txBox="1"/>
            <p:nvPr/>
          </p:nvSpPr>
          <p:spPr>
            <a:xfrm>
              <a:off x="1261714" y="42798"/>
              <a:ext cx="5036807" cy="1071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 lvl="1">
                <a:lnSpc>
                  <a:spcPct val="80000"/>
                </a:lnSpc>
                <a:spcBef>
                  <a:spcPts val="0"/>
                </a:spcBef>
                <a:defRPr cap="all" sz="6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encoding schemes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7" grpId="2"/>
      <p:bldP build="whole" bldLvl="1" animBg="1" rev="0" advAuto="0" spid="600" grpId="3"/>
      <p:bldP build="whole" bldLvl="1" animBg="1" rev="0" advAuto="0" spid="5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892015" y="1119893"/>
            <a:ext cx="8599971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How computers work?</a:t>
            </a:r>
          </a:p>
        </p:txBody>
      </p:sp>
      <p:pic>
        <p:nvPicPr>
          <p:cNvPr id="185" name="startup.png" descr="start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658" y="3220663"/>
            <a:ext cx="2968141" cy="29681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"/>
          <p:cNvGrpSpPr/>
          <p:nvPr/>
        </p:nvGrpSpPr>
        <p:grpSpPr>
          <a:xfrm>
            <a:off x="1270000" y="8140091"/>
            <a:ext cx="3783458" cy="3770142"/>
            <a:chOff x="0" y="0"/>
            <a:chExt cx="3783457" cy="3770141"/>
          </a:xfrm>
        </p:grpSpPr>
        <p:pic>
          <p:nvPicPr>
            <p:cNvPr id="186" name="lightning.png" descr="lightning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9274" y="0"/>
              <a:ext cx="2204909" cy="2204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Run on ELECTRICITY"/>
            <p:cNvSpPr txBox="1"/>
            <p:nvPr/>
          </p:nvSpPr>
          <p:spPr>
            <a:xfrm>
              <a:off x="0" y="3055764"/>
              <a:ext cx="3783458" cy="7143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Run on </a:t>
              </a:r>
              <a:r>
                <a:rPr u="sng"/>
                <a:t>ELECTRICITY</a:t>
              </a: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6241986" y="8140091"/>
            <a:ext cx="5359084" cy="3770142"/>
            <a:chOff x="0" y="0"/>
            <a:chExt cx="5359082" cy="3770141"/>
          </a:xfrm>
        </p:grpSpPr>
        <p:pic>
          <p:nvPicPr>
            <p:cNvPr id="189" name="electrical-circuit.png" descr="electrical-circuit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77086" y="0"/>
              <a:ext cx="2204909" cy="2204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Made of circuits/switches"/>
            <p:cNvSpPr txBox="1"/>
            <p:nvPr/>
          </p:nvSpPr>
          <p:spPr>
            <a:xfrm>
              <a:off x="0" y="3055764"/>
              <a:ext cx="5359083" cy="7143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Made of </a:t>
              </a:r>
              <a:r>
                <a:rPr u="sng"/>
                <a:t>circuits</a:t>
              </a:r>
              <a:r>
                <a:t>/</a:t>
              </a:r>
              <a:r>
                <a:rPr u="sng"/>
                <a:t>switches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7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  <p:bldP build="whole" bldLvl="1" animBg="1" rev="0" advAuto="0" spid="188" grpId="2"/>
      <p:bldP build="whole" bldLvl="1" animBg="1" rev="0" advAuto="0" spid="191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6"/>
          <p:cNvSpPr txBox="1"/>
          <p:nvPr>
            <p:ph type="title"/>
          </p:nvPr>
        </p:nvSpPr>
        <p:spPr>
          <a:xfrm>
            <a:off x="7892015" y="1119893"/>
            <a:ext cx="8599971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State representation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270000" y="5309092"/>
            <a:ext cx="3409009" cy="2149744"/>
            <a:chOff x="0" y="0"/>
            <a:chExt cx="3409008" cy="2149742"/>
          </a:xfrm>
        </p:grpSpPr>
        <p:pic>
          <p:nvPicPr>
            <p:cNvPr id="194" name="power.png" descr="powe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49743" cy="21497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Off"/>
            <p:cNvSpPr txBox="1"/>
            <p:nvPr/>
          </p:nvSpPr>
          <p:spPr>
            <a:xfrm>
              <a:off x="2513023" y="685932"/>
              <a:ext cx="895986" cy="777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Off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1269999" y="8111364"/>
            <a:ext cx="3315030" cy="2149744"/>
            <a:chOff x="0" y="0"/>
            <a:chExt cx="3315028" cy="2149742"/>
          </a:xfrm>
        </p:grpSpPr>
        <p:pic>
          <p:nvPicPr>
            <p:cNvPr id="197" name="power (1).png" descr="pow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49743" cy="21497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On"/>
            <p:cNvSpPr txBox="1"/>
            <p:nvPr/>
          </p:nvSpPr>
          <p:spPr>
            <a:xfrm>
              <a:off x="2607003" y="685932"/>
              <a:ext cx="708026" cy="777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6"/>
          <p:cNvSpPr txBox="1"/>
          <p:nvPr>
            <p:ph type="title"/>
          </p:nvPr>
        </p:nvSpPr>
        <p:spPr>
          <a:xfrm>
            <a:off x="8295601" y="1119893"/>
            <a:ext cx="7792799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number systems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270000" y="4325328"/>
            <a:ext cx="5848184" cy="714378"/>
            <a:chOff x="0" y="0"/>
            <a:chExt cx="5848183" cy="714376"/>
          </a:xfrm>
        </p:grpSpPr>
        <p:sp>
          <p:nvSpPr>
            <p:cNvPr id="202" name="Binary"/>
            <p:cNvSpPr txBox="1"/>
            <p:nvPr/>
          </p:nvSpPr>
          <p:spPr>
            <a:xfrm>
              <a:off x="4391302" y="0"/>
              <a:ext cx="1456882" cy="71437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Binary</a:t>
              </a:r>
            </a:p>
          </p:txBody>
        </p:sp>
        <p:sp>
          <p:nvSpPr>
            <p:cNvPr id="203" name="Base 2 = 2 digits (0, 1)"/>
            <p:cNvSpPr txBox="1"/>
            <p:nvPr/>
          </p:nvSpPr>
          <p:spPr>
            <a:xfrm>
              <a:off x="-1" y="0"/>
              <a:ext cx="4401250" cy="714377"/>
            </a:xfrm>
            <a:prstGeom prst="rect">
              <a:avLst/>
            </a:prstGeom>
            <a:solidFill>
              <a:srgbClr val="6A6A6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Base </a:t>
              </a:r>
              <a:r>
                <a:rPr u="sng"/>
                <a:t>2</a:t>
              </a:r>
              <a:r>
                <a:t> = 2 digits (0, 1)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1269999" y="5366686"/>
            <a:ext cx="8175111" cy="714378"/>
            <a:chOff x="0" y="0"/>
            <a:chExt cx="8175109" cy="714376"/>
          </a:xfrm>
        </p:grpSpPr>
        <p:sp>
          <p:nvSpPr>
            <p:cNvPr id="205" name="Octal"/>
            <p:cNvSpPr txBox="1"/>
            <p:nvPr/>
          </p:nvSpPr>
          <p:spPr>
            <a:xfrm>
              <a:off x="6941113" y="0"/>
              <a:ext cx="1233997" cy="71437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Octal</a:t>
              </a:r>
            </a:p>
          </p:txBody>
        </p:sp>
        <p:sp>
          <p:nvSpPr>
            <p:cNvPr id="206" name="Base 8 = 8 digits (0, 1, 2, 3, 4, 5, 6, 7)"/>
            <p:cNvSpPr txBox="1"/>
            <p:nvPr/>
          </p:nvSpPr>
          <p:spPr>
            <a:xfrm>
              <a:off x="0" y="0"/>
              <a:ext cx="6952425" cy="714377"/>
            </a:xfrm>
            <a:prstGeom prst="rect">
              <a:avLst/>
            </a:prstGeom>
            <a:solidFill>
              <a:srgbClr val="6A6A6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Base </a:t>
              </a:r>
              <a:r>
                <a:rPr u="sng"/>
                <a:t>8</a:t>
              </a:r>
              <a:r>
                <a:t> = 8 digits (0, 1, 2, 3, 4, 5, 6, 7)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269999" y="6408044"/>
            <a:ext cx="9935538" cy="714378"/>
            <a:chOff x="0" y="0"/>
            <a:chExt cx="9935536" cy="714376"/>
          </a:xfrm>
        </p:grpSpPr>
        <p:sp>
          <p:nvSpPr>
            <p:cNvPr id="208" name="Decimal"/>
            <p:cNvSpPr txBox="1"/>
            <p:nvPr/>
          </p:nvSpPr>
          <p:spPr>
            <a:xfrm>
              <a:off x="8214051" y="0"/>
              <a:ext cx="1721486" cy="71437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Decimal</a:t>
              </a:r>
            </a:p>
          </p:txBody>
        </p:sp>
        <p:sp>
          <p:nvSpPr>
            <p:cNvPr id="209" name="Base 10 = 10 digits (0, 1, 2, 3, 4, 5, 6, 7, 8, 9)"/>
            <p:cNvSpPr txBox="1"/>
            <p:nvPr/>
          </p:nvSpPr>
          <p:spPr>
            <a:xfrm>
              <a:off x="-1" y="0"/>
              <a:ext cx="8228014" cy="714377"/>
            </a:xfrm>
            <a:prstGeom prst="rect">
              <a:avLst/>
            </a:prstGeom>
            <a:solidFill>
              <a:srgbClr val="6A6A6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Base </a:t>
              </a:r>
              <a:r>
                <a:rPr u="sng"/>
                <a:t>10</a:t>
              </a:r>
              <a:r>
                <a:t> = 10 digits (0, 1, 2, 3, 4, 5, 6, 7, 8, 9)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270000" y="7449403"/>
            <a:ext cx="15872313" cy="714378"/>
            <a:chOff x="0" y="0"/>
            <a:chExt cx="15872312" cy="714376"/>
          </a:xfrm>
        </p:grpSpPr>
        <p:sp>
          <p:nvSpPr>
            <p:cNvPr id="211" name="Hexadecimal"/>
            <p:cNvSpPr txBox="1"/>
            <p:nvPr/>
          </p:nvSpPr>
          <p:spPr>
            <a:xfrm>
              <a:off x="13240999" y="0"/>
              <a:ext cx="2631314" cy="71437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Hexadecimal</a:t>
              </a:r>
            </a:p>
          </p:txBody>
        </p:sp>
        <p:sp>
          <p:nvSpPr>
            <p:cNvPr id="212" name="Base 16 = 10 digits + 6 Letters (0, 1, 2, 3, 4, 5, 6, 7, 8, 9, A, B, C, D, E, F)"/>
            <p:cNvSpPr txBox="1"/>
            <p:nvPr/>
          </p:nvSpPr>
          <p:spPr>
            <a:xfrm>
              <a:off x="-1" y="0"/>
              <a:ext cx="13242355" cy="714377"/>
            </a:xfrm>
            <a:prstGeom prst="rect">
              <a:avLst/>
            </a:prstGeom>
            <a:solidFill>
              <a:srgbClr val="6A6A6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Base </a:t>
              </a:r>
              <a:r>
                <a:rPr u="sng"/>
                <a:t>16</a:t>
              </a:r>
              <a:r>
                <a:t> = 10 digits + 6 Letters (0, 1, 2, 3, 4, 5, 6, 7, 8, 9, A, B, C, D, E, F)</a:t>
              </a:r>
            </a:p>
          </p:txBody>
        </p:sp>
      </p:grpSp>
      <p:pic>
        <p:nvPicPr>
          <p:cNvPr id="214" name="numbered.png" descr="numb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3"/>
      <p:bldP build="whole" bldLvl="1" animBg="1" rev="0" advAuto="0" spid="213" grpId="4"/>
      <p:bldP build="whole" bldLvl="1" animBg="1" rev="0" advAuto="0" spid="204" grpId="1"/>
      <p:bldP build="whole" bldLvl="1" animBg="1" rev="0" advAuto="0" spid="20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6"/>
          <p:cNvSpPr txBox="1"/>
          <p:nvPr>
            <p:ph type="title"/>
          </p:nvPr>
        </p:nvSpPr>
        <p:spPr>
          <a:xfrm>
            <a:off x="8295601" y="1119893"/>
            <a:ext cx="7792799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Decimal</a:t>
            </a:r>
          </a:p>
        </p:txBody>
      </p:sp>
      <p:sp>
        <p:nvSpPr>
          <p:cNvPr id="217" name="human understandable values"/>
          <p:cNvSpPr txBox="1"/>
          <p:nvPr/>
        </p:nvSpPr>
        <p:spPr>
          <a:xfrm>
            <a:off x="1270000" y="4339892"/>
            <a:ext cx="7059253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human understandable values</a:t>
            </a:r>
          </a:p>
        </p:txBody>
      </p:sp>
      <p:sp>
        <p:nvSpPr>
          <p:cNvPr id="218" name="Easy to use and remember"/>
          <p:cNvSpPr txBox="1"/>
          <p:nvPr/>
        </p:nvSpPr>
        <p:spPr>
          <a:xfrm>
            <a:off x="1270000" y="5557570"/>
            <a:ext cx="6207235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Easy to use and remember</a:t>
            </a:r>
          </a:p>
        </p:txBody>
      </p:sp>
      <p:sp>
        <p:nvSpPr>
          <p:cNvPr id="219" name="Easy to perform certain operations ON"/>
          <p:cNvSpPr txBox="1"/>
          <p:nvPr/>
        </p:nvSpPr>
        <p:spPr>
          <a:xfrm>
            <a:off x="1270000" y="6775248"/>
            <a:ext cx="8809784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Easy to perform certain operations ON</a:t>
            </a:r>
          </a:p>
        </p:txBody>
      </p:sp>
      <p:sp>
        <p:nvSpPr>
          <p:cNvPr id="220" name="$80k/year for a programmer salary"/>
          <p:cNvSpPr txBox="1"/>
          <p:nvPr/>
        </p:nvSpPr>
        <p:spPr>
          <a:xfrm>
            <a:off x="11011423" y="4339892"/>
            <a:ext cx="8337934" cy="777878"/>
          </a:xfrm>
          <a:prstGeom prst="rect">
            <a:avLst/>
          </a:prstGeom>
          <a:solidFill>
            <a:srgbClr val="AEDB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$</a:t>
            </a:r>
            <a:r>
              <a:rPr u="sng"/>
              <a:t>80</a:t>
            </a:r>
            <a:r>
              <a:t>k/year for a programmer salary</a:t>
            </a:r>
          </a:p>
        </p:txBody>
      </p:sp>
      <p:sp>
        <p:nvSpPr>
          <p:cNvPr id="221" name="John owes me $50"/>
          <p:cNvSpPr txBox="1"/>
          <p:nvPr/>
        </p:nvSpPr>
        <p:spPr>
          <a:xfrm>
            <a:off x="11011423" y="5557570"/>
            <a:ext cx="4126957" cy="777878"/>
          </a:xfrm>
          <a:prstGeom prst="rect">
            <a:avLst/>
          </a:prstGeom>
          <a:solidFill>
            <a:srgbClr val="AEDB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John owes me $</a:t>
            </a:r>
            <a:r>
              <a:rPr u="sng"/>
              <a:t>50</a:t>
            </a:r>
          </a:p>
        </p:txBody>
      </p:sp>
      <p:sp>
        <p:nvSpPr>
          <p:cNvPr id="222" name="21% taxes for $5000 salary = 5000*21/100 = $1050"/>
          <p:cNvSpPr txBox="1"/>
          <p:nvPr/>
        </p:nvSpPr>
        <p:spPr>
          <a:xfrm>
            <a:off x="11011423" y="6775248"/>
            <a:ext cx="11024911" cy="777878"/>
          </a:xfrm>
          <a:prstGeom prst="rect">
            <a:avLst/>
          </a:prstGeom>
          <a:solidFill>
            <a:srgbClr val="AEDB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rPr u="sng"/>
              <a:t>21</a:t>
            </a:r>
            <a:r>
              <a:t>% taxes for $</a:t>
            </a:r>
            <a:r>
              <a:rPr u="sng"/>
              <a:t>5000</a:t>
            </a:r>
            <a:r>
              <a:t> salary = </a:t>
            </a:r>
            <a:r>
              <a:rPr u="sng"/>
              <a:t>5000</a:t>
            </a:r>
            <a:r>
              <a:t>*</a:t>
            </a:r>
            <a:r>
              <a:rPr u="sng"/>
              <a:t>21</a:t>
            </a:r>
            <a:r>
              <a:t>/</a:t>
            </a:r>
            <a:r>
              <a:rPr u="sng"/>
              <a:t>100</a:t>
            </a:r>
            <a:r>
              <a:t> = $</a:t>
            </a:r>
            <a:r>
              <a:rPr u="sng"/>
              <a:t>1050</a:t>
            </a:r>
          </a:p>
        </p:txBody>
      </p:sp>
      <p:pic>
        <p:nvPicPr>
          <p:cNvPr id="223" name="countdown.png" descr="countd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3"/>
      <p:bldP build="whole" bldLvl="1" animBg="1" rev="0" advAuto="0" spid="220" grpId="2"/>
      <p:bldP build="whole" bldLvl="1" animBg="1" rev="0" advAuto="0" spid="219" grpId="5"/>
      <p:bldP build="whole" bldLvl="1" animBg="1" rev="0" advAuto="0" spid="217" grpId="1"/>
      <p:bldP build="whole" bldLvl="1" animBg="1" rev="0" advAuto="0" spid="221" grpId="4"/>
      <p:bldP build="whole" bldLvl="1" animBg="1" rev="0" advAuto="0" spid="222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6"/>
          <p:cNvSpPr txBox="1"/>
          <p:nvPr>
            <p:ph type="title"/>
          </p:nvPr>
        </p:nvSpPr>
        <p:spPr>
          <a:xfrm>
            <a:off x="8295601" y="1119893"/>
            <a:ext cx="7792799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Binary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1270000" y="3495923"/>
            <a:ext cx="12861337" cy="635001"/>
            <a:chOff x="0" y="0"/>
            <a:chExt cx="12861336" cy="635000"/>
          </a:xfrm>
        </p:grpSpPr>
        <p:sp>
          <p:nvSpPr>
            <p:cNvPr id="226" name="Binary = on/off = 0/1 = true/false = state1/state2"/>
            <p:cNvSpPr txBox="1"/>
            <p:nvPr/>
          </p:nvSpPr>
          <p:spPr>
            <a:xfrm>
              <a:off x="0" y="0"/>
              <a:ext cx="11254106" cy="635000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rPr u="sng"/>
                <a:t>Bi</a:t>
              </a:r>
              <a:r>
                <a:t>nary = on/off = 0/1 = true/false = state1/state2</a:t>
              </a:r>
            </a:p>
          </p:txBody>
        </p:sp>
        <p:sp>
          <p:nvSpPr>
            <p:cNvPr id="227" name="= bit"/>
            <p:cNvSpPr txBox="1"/>
            <p:nvPr/>
          </p:nvSpPr>
          <p:spPr>
            <a:xfrm>
              <a:off x="11595781" y="0"/>
              <a:ext cx="1265556" cy="635000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= </a:t>
              </a:r>
              <a:r>
                <a:rPr u="sng"/>
                <a:t>bit</a:t>
              </a:r>
            </a:p>
          </p:txBody>
        </p:sp>
      </p:grpSp>
      <p:sp>
        <p:nvSpPr>
          <p:cNvPr id="229" name="1 byte = 8 bits"/>
          <p:cNvSpPr txBox="1"/>
          <p:nvPr/>
        </p:nvSpPr>
        <p:spPr>
          <a:xfrm>
            <a:off x="1252760" y="4265803"/>
            <a:ext cx="331279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 byte = 8 bits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1269999" y="5579898"/>
            <a:ext cx="864237" cy="1533694"/>
            <a:chOff x="0" y="0"/>
            <a:chExt cx="864235" cy="1533693"/>
          </a:xfrm>
        </p:grpSpPr>
        <p:sp>
          <p:nvSpPr>
            <p:cNvPr id="230" name="117"/>
            <p:cNvSpPr txBox="1"/>
            <p:nvPr/>
          </p:nvSpPr>
          <p:spPr>
            <a:xfrm>
              <a:off x="-1" y="-1"/>
              <a:ext cx="864236" cy="777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117</a:t>
              </a:r>
            </a:p>
          </p:txBody>
        </p:sp>
        <p:sp>
          <p:nvSpPr>
            <p:cNvPr id="231" name="10"/>
            <p:cNvSpPr txBox="1"/>
            <p:nvPr/>
          </p:nvSpPr>
          <p:spPr>
            <a:xfrm>
              <a:off x="0" y="755816"/>
              <a:ext cx="864236" cy="777878"/>
            </a:xfrm>
            <a:prstGeom prst="rect">
              <a:avLst/>
            </a:prstGeom>
            <a:solidFill>
              <a:srgbClr val="6C6B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4770824" y="5592598"/>
            <a:ext cx="2045336" cy="1546394"/>
            <a:chOff x="0" y="0"/>
            <a:chExt cx="2045335" cy="1546393"/>
          </a:xfrm>
        </p:grpSpPr>
        <p:sp>
          <p:nvSpPr>
            <p:cNvPr id="233" name="01110101"/>
            <p:cNvSpPr txBox="1"/>
            <p:nvPr/>
          </p:nvSpPr>
          <p:spPr>
            <a:xfrm>
              <a:off x="0" y="-1"/>
              <a:ext cx="2045336" cy="777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01110101</a:t>
              </a:r>
            </a:p>
          </p:txBody>
        </p:sp>
        <p:sp>
          <p:nvSpPr>
            <p:cNvPr id="234" name="2"/>
            <p:cNvSpPr txBox="1"/>
            <p:nvPr/>
          </p:nvSpPr>
          <p:spPr>
            <a:xfrm>
              <a:off x="590549" y="768516"/>
              <a:ext cx="864236" cy="777878"/>
            </a:xfrm>
            <a:prstGeom prst="rect">
              <a:avLst/>
            </a:prstGeom>
            <a:solidFill>
              <a:srgbClr val="6C6B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5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36" name="="/>
          <p:cNvSpPr txBox="1"/>
          <p:nvPr/>
        </p:nvSpPr>
        <p:spPr>
          <a:xfrm>
            <a:off x="3184242" y="5983206"/>
            <a:ext cx="53657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37" name="="/>
          <p:cNvSpPr txBox="1"/>
          <p:nvPr/>
        </p:nvSpPr>
        <p:spPr>
          <a:xfrm>
            <a:off x="7866166" y="5983206"/>
            <a:ext cx="53657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38" name="Wtf?"/>
          <p:cNvSpPr txBox="1"/>
          <p:nvPr/>
        </p:nvSpPr>
        <p:spPr>
          <a:xfrm>
            <a:off x="9452748" y="5983206"/>
            <a:ext cx="1347502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Wtf?</a:t>
            </a:r>
          </a:p>
        </p:txBody>
      </p:sp>
      <p:sp>
        <p:nvSpPr>
          <p:cNvPr id="239" name="Text"/>
          <p:cNvSpPr txBox="1"/>
          <p:nvPr/>
        </p:nvSpPr>
        <p:spPr>
          <a:xfrm>
            <a:off x="2650049" y="104186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0" name="Text"/>
          <p:cNvSpPr txBox="1"/>
          <p:nvPr/>
        </p:nvSpPr>
        <p:spPr>
          <a:xfrm>
            <a:off x="3593750" y="104186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1" name="Text"/>
          <p:cNvSpPr txBox="1"/>
          <p:nvPr/>
        </p:nvSpPr>
        <p:spPr>
          <a:xfrm>
            <a:off x="4537450" y="104186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2" name="Text"/>
          <p:cNvSpPr txBox="1"/>
          <p:nvPr/>
        </p:nvSpPr>
        <p:spPr>
          <a:xfrm>
            <a:off x="5481151" y="104313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3" name="Text"/>
          <p:cNvSpPr txBox="1"/>
          <p:nvPr/>
        </p:nvSpPr>
        <p:spPr>
          <a:xfrm>
            <a:off x="6426679" y="104313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4" name="Text"/>
          <p:cNvSpPr txBox="1"/>
          <p:nvPr/>
        </p:nvSpPr>
        <p:spPr>
          <a:xfrm>
            <a:off x="7368551" y="104313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5" name="Text"/>
          <p:cNvSpPr txBox="1"/>
          <p:nvPr/>
        </p:nvSpPr>
        <p:spPr>
          <a:xfrm>
            <a:off x="8312252" y="104313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6" name="Text"/>
          <p:cNvSpPr txBox="1"/>
          <p:nvPr/>
        </p:nvSpPr>
        <p:spPr>
          <a:xfrm>
            <a:off x="9255952" y="10431302"/>
            <a:ext cx="864236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7" name="7"/>
          <p:cNvSpPr txBox="1"/>
          <p:nvPr/>
        </p:nvSpPr>
        <p:spPr>
          <a:xfrm>
            <a:off x="2898588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8" name="6"/>
          <p:cNvSpPr txBox="1"/>
          <p:nvPr/>
        </p:nvSpPr>
        <p:spPr>
          <a:xfrm>
            <a:off x="3842289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9" name="5"/>
          <p:cNvSpPr txBox="1"/>
          <p:nvPr/>
        </p:nvSpPr>
        <p:spPr>
          <a:xfrm>
            <a:off x="4785989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0" name="4"/>
          <p:cNvSpPr txBox="1"/>
          <p:nvPr/>
        </p:nvSpPr>
        <p:spPr>
          <a:xfrm>
            <a:off x="5729690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1" name="3"/>
          <p:cNvSpPr txBox="1"/>
          <p:nvPr/>
        </p:nvSpPr>
        <p:spPr>
          <a:xfrm>
            <a:off x="6673390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2" name="2"/>
          <p:cNvSpPr txBox="1"/>
          <p:nvPr/>
        </p:nvSpPr>
        <p:spPr>
          <a:xfrm>
            <a:off x="7617090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3" name="1"/>
          <p:cNvSpPr txBox="1"/>
          <p:nvPr/>
        </p:nvSpPr>
        <p:spPr>
          <a:xfrm>
            <a:off x="8560791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" name="0"/>
          <p:cNvSpPr txBox="1"/>
          <p:nvPr/>
        </p:nvSpPr>
        <p:spPr>
          <a:xfrm>
            <a:off x="9504491" y="11282738"/>
            <a:ext cx="306706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5" name="27=128"/>
          <p:cNvSpPr txBox="1"/>
          <p:nvPr/>
        </p:nvSpPr>
        <p:spPr>
          <a:xfrm>
            <a:off x="2688065" y="9846568"/>
            <a:ext cx="103001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7</a:t>
            </a:r>
            <a:r>
              <a:t>=128</a:t>
            </a:r>
          </a:p>
        </p:txBody>
      </p:sp>
      <p:pic>
        <p:nvPicPr>
          <p:cNvPr id="327" name="Connection Line" descr="Connection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7069" y="11696745"/>
            <a:ext cx="6702999" cy="624679"/>
          </a:xfrm>
          <a:prstGeom prst="rect">
            <a:avLst/>
          </a:prstGeom>
        </p:spPr>
      </p:pic>
      <p:sp>
        <p:nvSpPr>
          <p:cNvPr id="257" name="1Byte = 8 bits"/>
          <p:cNvSpPr txBox="1"/>
          <p:nvPr/>
        </p:nvSpPr>
        <p:spPr>
          <a:xfrm>
            <a:off x="5349048" y="12480440"/>
            <a:ext cx="1979042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1Byte = 8 bits</a:t>
            </a:r>
          </a:p>
        </p:txBody>
      </p:sp>
      <p:sp>
        <p:nvSpPr>
          <p:cNvPr id="258" name="0"/>
          <p:cNvSpPr txBox="1"/>
          <p:nvPr/>
        </p:nvSpPr>
        <p:spPr>
          <a:xfrm>
            <a:off x="1270000" y="8116541"/>
            <a:ext cx="864235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9" name="1"/>
          <p:cNvSpPr txBox="1"/>
          <p:nvPr/>
        </p:nvSpPr>
        <p:spPr>
          <a:xfrm>
            <a:off x="2848700" y="81165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" name="1"/>
          <p:cNvSpPr txBox="1"/>
          <p:nvPr/>
        </p:nvSpPr>
        <p:spPr>
          <a:xfrm>
            <a:off x="4427400" y="81165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1"/>
          <p:cNvSpPr txBox="1"/>
          <p:nvPr/>
        </p:nvSpPr>
        <p:spPr>
          <a:xfrm>
            <a:off x="6006101" y="81292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0"/>
          <p:cNvSpPr txBox="1"/>
          <p:nvPr/>
        </p:nvSpPr>
        <p:spPr>
          <a:xfrm>
            <a:off x="7584801" y="81292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3" name="1"/>
          <p:cNvSpPr txBox="1"/>
          <p:nvPr/>
        </p:nvSpPr>
        <p:spPr>
          <a:xfrm>
            <a:off x="9163501" y="81292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0"/>
          <p:cNvSpPr txBox="1"/>
          <p:nvPr/>
        </p:nvSpPr>
        <p:spPr>
          <a:xfrm>
            <a:off x="10742202" y="81292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5" name="1"/>
          <p:cNvSpPr txBox="1"/>
          <p:nvPr/>
        </p:nvSpPr>
        <p:spPr>
          <a:xfrm>
            <a:off x="12320902" y="81292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+"/>
          <p:cNvSpPr txBox="1"/>
          <p:nvPr/>
        </p:nvSpPr>
        <p:spPr>
          <a:xfrm>
            <a:off x="2313667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7" name="+"/>
          <p:cNvSpPr txBox="1"/>
          <p:nvPr/>
        </p:nvSpPr>
        <p:spPr>
          <a:xfrm>
            <a:off x="3892367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8" name="+"/>
          <p:cNvSpPr txBox="1"/>
          <p:nvPr/>
        </p:nvSpPr>
        <p:spPr>
          <a:xfrm>
            <a:off x="5471068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69" name="+"/>
          <p:cNvSpPr txBox="1"/>
          <p:nvPr/>
        </p:nvSpPr>
        <p:spPr>
          <a:xfrm>
            <a:off x="7049768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0" name="+"/>
          <p:cNvSpPr txBox="1"/>
          <p:nvPr/>
        </p:nvSpPr>
        <p:spPr>
          <a:xfrm>
            <a:off x="8628468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1" name="+"/>
          <p:cNvSpPr txBox="1"/>
          <p:nvPr/>
        </p:nvSpPr>
        <p:spPr>
          <a:xfrm>
            <a:off x="10207169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2" name="+"/>
          <p:cNvSpPr txBox="1"/>
          <p:nvPr/>
        </p:nvSpPr>
        <p:spPr>
          <a:xfrm>
            <a:off x="11785869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73" name="="/>
          <p:cNvSpPr txBox="1"/>
          <p:nvPr/>
        </p:nvSpPr>
        <p:spPr>
          <a:xfrm>
            <a:off x="13364570" y="8116541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74" name="117"/>
          <p:cNvSpPr txBox="1"/>
          <p:nvPr/>
        </p:nvSpPr>
        <p:spPr>
          <a:xfrm>
            <a:off x="13899602" y="8129241"/>
            <a:ext cx="864236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 u="sng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117</a:t>
            </a:r>
          </a:p>
        </p:txBody>
      </p:sp>
      <p:pic>
        <p:nvPicPr>
          <p:cNvPr id="27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073604">
            <a:off x="1775049" y="10129551"/>
            <a:ext cx="989965" cy="246564"/>
          </a:xfrm>
          <a:prstGeom prst="rect">
            <a:avLst/>
          </a:prstGeom>
        </p:spPr>
      </p:pic>
      <p:sp>
        <p:nvSpPr>
          <p:cNvPr id="277" name="Base"/>
          <p:cNvSpPr txBox="1"/>
          <p:nvPr/>
        </p:nvSpPr>
        <p:spPr>
          <a:xfrm>
            <a:off x="1366549" y="10558303"/>
            <a:ext cx="864236" cy="523877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Base</a:t>
            </a:r>
          </a:p>
        </p:txBody>
      </p:sp>
      <p:sp>
        <p:nvSpPr>
          <p:cNvPr id="278" name="26=64"/>
          <p:cNvSpPr txBox="1"/>
          <p:nvPr/>
        </p:nvSpPr>
        <p:spPr>
          <a:xfrm>
            <a:off x="3673099" y="9846568"/>
            <a:ext cx="878884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6</a:t>
            </a:r>
            <a:r>
              <a:t>=64</a:t>
            </a:r>
          </a:p>
        </p:txBody>
      </p:sp>
      <p:sp>
        <p:nvSpPr>
          <p:cNvPr id="279" name="25=32"/>
          <p:cNvSpPr txBox="1"/>
          <p:nvPr/>
        </p:nvSpPr>
        <p:spPr>
          <a:xfrm>
            <a:off x="4530126" y="9846568"/>
            <a:ext cx="878884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5</a:t>
            </a:r>
            <a:r>
              <a:t>=32</a:t>
            </a:r>
          </a:p>
        </p:txBody>
      </p:sp>
      <p:sp>
        <p:nvSpPr>
          <p:cNvPr id="280" name="24=16"/>
          <p:cNvSpPr txBox="1"/>
          <p:nvPr/>
        </p:nvSpPr>
        <p:spPr>
          <a:xfrm>
            <a:off x="5473827" y="9846568"/>
            <a:ext cx="87888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4</a:t>
            </a:r>
            <a:r>
              <a:t>=16</a:t>
            </a:r>
          </a:p>
        </p:txBody>
      </p:sp>
      <p:sp>
        <p:nvSpPr>
          <p:cNvPr id="281" name="23=8"/>
          <p:cNvSpPr txBox="1"/>
          <p:nvPr/>
        </p:nvSpPr>
        <p:spPr>
          <a:xfrm>
            <a:off x="6417527" y="9846568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3</a:t>
            </a:r>
            <a:r>
              <a:t>=8</a:t>
            </a:r>
          </a:p>
        </p:txBody>
      </p:sp>
      <p:sp>
        <p:nvSpPr>
          <p:cNvPr id="282" name="22=4"/>
          <p:cNvSpPr txBox="1"/>
          <p:nvPr/>
        </p:nvSpPr>
        <p:spPr>
          <a:xfrm>
            <a:off x="7436793" y="9846568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2</a:t>
            </a:r>
            <a:r>
              <a:t>=4</a:t>
            </a:r>
          </a:p>
        </p:txBody>
      </p:sp>
      <p:sp>
        <p:nvSpPr>
          <p:cNvPr id="283" name="21=2"/>
          <p:cNvSpPr txBox="1"/>
          <p:nvPr/>
        </p:nvSpPr>
        <p:spPr>
          <a:xfrm>
            <a:off x="8350267" y="9846568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1</a:t>
            </a:r>
            <a:r>
              <a:t>=2</a:t>
            </a:r>
          </a:p>
        </p:txBody>
      </p:sp>
      <p:sp>
        <p:nvSpPr>
          <p:cNvPr id="284" name="20=1"/>
          <p:cNvSpPr txBox="1"/>
          <p:nvPr/>
        </p:nvSpPr>
        <p:spPr>
          <a:xfrm>
            <a:off x="9324193" y="9846568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0</a:t>
            </a:r>
            <a:r>
              <a:t>=1</a:t>
            </a:r>
          </a:p>
        </p:txBody>
      </p:sp>
      <p:sp>
        <p:nvSpPr>
          <p:cNvPr id="285" name="27=128"/>
          <p:cNvSpPr txBox="1"/>
          <p:nvPr/>
        </p:nvSpPr>
        <p:spPr>
          <a:xfrm>
            <a:off x="1338241" y="9001273"/>
            <a:ext cx="103001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7</a:t>
            </a:r>
            <a:r>
              <a:t>=128</a:t>
            </a:r>
          </a:p>
        </p:txBody>
      </p:sp>
      <p:sp>
        <p:nvSpPr>
          <p:cNvPr id="286" name="25=32"/>
          <p:cNvSpPr txBox="1"/>
          <p:nvPr/>
        </p:nvSpPr>
        <p:spPr>
          <a:xfrm>
            <a:off x="4495641" y="9001273"/>
            <a:ext cx="878884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5</a:t>
            </a:r>
            <a:r>
              <a:t>=32</a:t>
            </a:r>
          </a:p>
        </p:txBody>
      </p:sp>
      <p:sp>
        <p:nvSpPr>
          <p:cNvPr id="287" name="23=8"/>
          <p:cNvSpPr txBox="1"/>
          <p:nvPr/>
        </p:nvSpPr>
        <p:spPr>
          <a:xfrm>
            <a:off x="7584801" y="9001273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3</a:t>
            </a:r>
            <a:r>
              <a:t>=8</a:t>
            </a:r>
          </a:p>
        </p:txBody>
      </p:sp>
      <p:sp>
        <p:nvSpPr>
          <p:cNvPr id="288" name="22=4"/>
          <p:cNvSpPr txBox="1"/>
          <p:nvPr/>
        </p:nvSpPr>
        <p:spPr>
          <a:xfrm>
            <a:off x="9156178" y="9001273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2</a:t>
            </a:r>
            <a:r>
              <a:t>=4</a:t>
            </a:r>
          </a:p>
        </p:txBody>
      </p:sp>
      <p:sp>
        <p:nvSpPr>
          <p:cNvPr id="289" name="21=2"/>
          <p:cNvSpPr txBox="1"/>
          <p:nvPr/>
        </p:nvSpPr>
        <p:spPr>
          <a:xfrm>
            <a:off x="10734878" y="9001273"/>
            <a:ext cx="727754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1</a:t>
            </a:r>
            <a:r>
              <a:t>=2</a:t>
            </a:r>
          </a:p>
        </p:txBody>
      </p:sp>
      <p:sp>
        <p:nvSpPr>
          <p:cNvPr id="290" name="26=64"/>
          <p:cNvSpPr txBox="1"/>
          <p:nvPr/>
        </p:nvSpPr>
        <p:spPr>
          <a:xfrm>
            <a:off x="2916941" y="9001273"/>
            <a:ext cx="87888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6</a:t>
            </a:r>
            <a:r>
              <a:t>=64</a:t>
            </a:r>
          </a:p>
        </p:txBody>
      </p:sp>
      <p:sp>
        <p:nvSpPr>
          <p:cNvPr id="291" name="24=16"/>
          <p:cNvSpPr txBox="1"/>
          <p:nvPr/>
        </p:nvSpPr>
        <p:spPr>
          <a:xfrm>
            <a:off x="6036559" y="9001273"/>
            <a:ext cx="878884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4</a:t>
            </a:r>
            <a:r>
              <a:t>=16</a:t>
            </a:r>
          </a:p>
        </p:txBody>
      </p:sp>
      <p:sp>
        <p:nvSpPr>
          <p:cNvPr id="292" name="20=1"/>
          <p:cNvSpPr txBox="1"/>
          <p:nvPr/>
        </p:nvSpPr>
        <p:spPr>
          <a:xfrm>
            <a:off x="12238013" y="9001273"/>
            <a:ext cx="727753" cy="48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>
                <a:solidFill>
                  <a:srgbClr val="222222"/>
                </a:solidFill>
              </a:defRPr>
            </a:pPr>
            <a:r>
              <a:t>2</a:t>
            </a:r>
            <a:r>
              <a:rPr baseline="31999"/>
              <a:t>0</a:t>
            </a:r>
            <a:r>
              <a:t>=1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1548764" y="8674161"/>
            <a:ext cx="306706" cy="463272"/>
            <a:chOff x="0" y="0"/>
            <a:chExt cx="306705" cy="463271"/>
          </a:xfrm>
        </p:grpSpPr>
        <p:sp>
          <p:nvSpPr>
            <p:cNvPr id="293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4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127465" y="8674161"/>
            <a:ext cx="306706" cy="463272"/>
            <a:chOff x="0" y="0"/>
            <a:chExt cx="306705" cy="463271"/>
          </a:xfrm>
        </p:grpSpPr>
        <p:sp>
          <p:nvSpPr>
            <p:cNvPr id="296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7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4706165" y="8674161"/>
            <a:ext cx="306706" cy="463272"/>
            <a:chOff x="0" y="0"/>
            <a:chExt cx="306705" cy="463271"/>
          </a:xfrm>
        </p:grpSpPr>
        <p:sp>
          <p:nvSpPr>
            <p:cNvPr id="299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0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6284865" y="8674161"/>
            <a:ext cx="306707" cy="463272"/>
            <a:chOff x="0" y="0"/>
            <a:chExt cx="306705" cy="463271"/>
          </a:xfrm>
        </p:grpSpPr>
        <p:sp>
          <p:nvSpPr>
            <p:cNvPr id="302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3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7863566" y="8674161"/>
            <a:ext cx="306706" cy="463272"/>
            <a:chOff x="0" y="0"/>
            <a:chExt cx="306705" cy="463271"/>
          </a:xfrm>
        </p:grpSpPr>
        <p:sp>
          <p:nvSpPr>
            <p:cNvPr id="305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6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9442267" y="8674161"/>
            <a:ext cx="306706" cy="463272"/>
            <a:chOff x="0" y="0"/>
            <a:chExt cx="306705" cy="463271"/>
          </a:xfrm>
        </p:grpSpPr>
        <p:sp>
          <p:nvSpPr>
            <p:cNvPr id="308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9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313" name="Group"/>
          <p:cNvGrpSpPr/>
          <p:nvPr/>
        </p:nvGrpSpPr>
        <p:grpSpPr>
          <a:xfrm>
            <a:off x="11020967" y="8674161"/>
            <a:ext cx="306706" cy="463272"/>
            <a:chOff x="0" y="0"/>
            <a:chExt cx="306705" cy="463271"/>
          </a:xfrm>
        </p:grpSpPr>
        <p:sp>
          <p:nvSpPr>
            <p:cNvPr id="311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2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12599668" y="8674161"/>
            <a:ext cx="306706" cy="463272"/>
            <a:chOff x="0" y="0"/>
            <a:chExt cx="306705" cy="463271"/>
          </a:xfrm>
        </p:grpSpPr>
        <p:sp>
          <p:nvSpPr>
            <p:cNvPr id="314" name="Circle"/>
            <p:cNvSpPr/>
            <p:nvPr/>
          </p:nvSpPr>
          <p:spPr>
            <a:xfrm>
              <a:off x="0" y="25248"/>
              <a:ext cx="306706" cy="3067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5" name="*"/>
            <p:cNvSpPr txBox="1"/>
            <p:nvPr/>
          </p:nvSpPr>
          <p:spPr>
            <a:xfrm>
              <a:off x="31964" y="0"/>
              <a:ext cx="258343" cy="46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317" name="computer language"/>
          <p:cNvSpPr txBox="1"/>
          <p:nvPr/>
        </p:nvSpPr>
        <p:spPr>
          <a:xfrm>
            <a:off x="1270000" y="2726042"/>
            <a:ext cx="4594929" cy="6350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spcBef>
                <a:spcPts val="0"/>
              </a:spcBef>
              <a:defRPr cap="all" sz="5000" u="sng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>
              <a:defRPr u="none"/>
            </a:pPr>
            <a:r>
              <a:rPr u="sng"/>
              <a:t>computer language</a:t>
            </a:r>
          </a:p>
        </p:txBody>
      </p:sp>
      <p:sp>
        <p:nvSpPr>
          <p:cNvPr id="318" name="0"/>
          <p:cNvSpPr txBox="1"/>
          <p:nvPr/>
        </p:nvSpPr>
        <p:spPr>
          <a:xfrm>
            <a:off x="2815467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9" name="1"/>
          <p:cNvSpPr txBox="1"/>
          <p:nvPr/>
        </p:nvSpPr>
        <p:spPr>
          <a:xfrm>
            <a:off x="3759167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0" name="1"/>
          <p:cNvSpPr txBox="1"/>
          <p:nvPr/>
        </p:nvSpPr>
        <p:spPr>
          <a:xfrm>
            <a:off x="4744429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1" name="1"/>
          <p:cNvSpPr txBox="1"/>
          <p:nvPr/>
        </p:nvSpPr>
        <p:spPr>
          <a:xfrm>
            <a:off x="5688129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2" name="0"/>
          <p:cNvSpPr txBox="1"/>
          <p:nvPr/>
        </p:nvSpPr>
        <p:spPr>
          <a:xfrm>
            <a:off x="6612938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3" name="1"/>
          <p:cNvSpPr txBox="1"/>
          <p:nvPr/>
        </p:nvSpPr>
        <p:spPr>
          <a:xfrm>
            <a:off x="7571751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4" name="0"/>
          <p:cNvSpPr txBox="1"/>
          <p:nvPr/>
        </p:nvSpPr>
        <p:spPr>
          <a:xfrm>
            <a:off x="8477670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5" name="1"/>
          <p:cNvSpPr txBox="1"/>
          <p:nvPr/>
        </p:nvSpPr>
        <p:spPr>
          <a:xfrm>
            <a:off x="9419652" y="10329703"/>
            <a:ext cx="53340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26" name="digital.png" descr="digit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100"/>
                            </p:stCondLst>
                            <p:childTnLst>
                              <p:par>
                                <p:cTn id="82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600"/>
                            </p:stCondLst>
                            <p:childTnLst>
                              <p:par>
                                <p:cTn id="92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800"/>
                            </p:stCondLst>
                            <p:childTnLst>
                              <p:par>
                                <p:cTn id="97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00"/>
                            </p:stCondLst>
                            <p:childTnLst>
                              <p:par>
                                <p:cTn id="107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12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17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"/>
                            </p:stCondLst>
                            <p:childTnLst>
                              <p:par>
                                <p:cTn id="122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9" dur="6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"/>
                            </p:stCondLst>
                            <p:childTnLst>
                              <p:par>
                                <p:cTn id="131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0"/>
                            </p:stCondLst>
                            <p:childTnLst>
                              <p:par>
                                <p:cTn id="145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0"/>
                            </p:stCondLst>
                            <p:childTnLst>
                              <p:par>
                                <p:cTn id="154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0"/>
                            </p:stCondLst>
                            <p:childTnLst>
                              <p:par>
                                <p:cTn id="160" presetClass="entr" nodeType="afterEffect" presetSubtype="8" presetID="2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2" dur="4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400"/>
                            </p:stCondLst>
                            <p:childTnLst>
                              <p:par>
                                <p:cTn id="164" presetClass="entr" nodeType="afterEffect" presetSubtype="16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ntr" nodeType="click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entr" nodeType="click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entr" nodeType="click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ntr" nodeType="click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ntr" nodeType="click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entr" nodeType="click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0"/>
                            </p:stCondLst>
                            <p:childTnLst>
                              <p:par>
                                <p:cTn id="223" presetClass="entr" nodeType="afterEffect" presetID="9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5" dur="4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00"/>
                            </p:stCondLst>
                            <p:childTnLst>
                              <p:par>
                                <p:cTn id="227" presetClass="entr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00"/>
                            </p:stCondLst>
                            <p:childTnLst>
                              <p:par>
                                <p:cTn id="230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00"/>
                            </p:stCondLst>
                            <p:childTnLst>
                              <p:par>
                                <p:cTn id="240" presetClass="entr" nodeType="afterEffect" presetID="9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2" dur="4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4" presetClass="entr" nodeType="afterEffect" presetSubtype="0" presetID="1" grpId="5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700"/>
                            </p:stCondLst>
                            <p:childTnLst>
                              <p:par>
                                <p:cTn id="24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300"/>
                            </p:stCondLst>
                            <p:childTnLst>
                              <p:par>
                                <p:cTn id="257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9" dur="4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700"/>
                            </p:stCondLst>
                            <p:childTnLst>
                              <p:par>
                                <p:cTn id="261" presetClass="entr" nodeType="afterEffect" presetSubtype="0" presetID="1" grpId="5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700"/>
                            </p:stCondLst>
                            <p:childTnLst>
                              <p:par>
                                <p:cTn id="264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000"/>
                            </p:stCondLst>
                            <p:childTnLst>
                              <p:par>
                                <p:cTn id="269" presetClass="entr" nodeType="afterEffect" presetSubtype="16" presetID="23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300"/>
                            </p:stCondLst>
                            <p:childTnLst>
                              <p:par>
                                <p:cTn id="27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6" dur="4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700"/>
                            </p:stCondLst>
                            <p:childTnLst>
                              <p:par>
                                <p:cTn id="278" presetClass="entr" nodeType="afterEffect" presetSubtype="0" presetID="1" grpId="5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700"/>
                            </p:stCondLst>
                            <p:childTnLst>
                              <p:par>
                                <p:cTn id="281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4000"/>
                            </p:stCondLst>
                            <p:childTnLst>
                              <p:par>
                                <p:cTn id="286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300"/>
                            </p:stCondLst>
                            <p:childTnLst>
                              <p:par>
                                <p:cTn id="291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3" dur="4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4700"/>
                            </p:stCondLst>
                            <p:childTnLst>
                              <p:par>
                                <p:cTn id="295" presetClass="entr" nodeType="afterEffect" presetSubtype="0" presetID="1" grpId="6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700"/>
                            </p:stCondLst>
                            <p:childTnLst>
                              <p:par>
                                <p:cTn id="298" presetClass="entr" nodeType="afterEffect" presetSubtype="16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9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0"/>
                            </p:stCondLst>
                            <p:childTnLst>
                              <p:par>
                                <p:cTn id="303" presetClass="entr" nodeType="afterEffect" presetSubtype="16" presetID="23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300"/>
                            </p:stCondLst>
                            <p:childTnLst>
                              <p:par>
                                <p:cTn id="308" presetClass="entr" nodeType="afterEffect" presetID="9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0" dur="4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700"/>
                            </p:stCondLst>
                            <p:childTnLst>
                              <p:par>
                                <p:cTn id="312" presetClass="entr" nodeType="afterEffect" presetSubtype="0" presetID="1" grpId="6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700"/>
                            </p:stCondLst>
                            <p:childTnLst>
                              <p:par>
                                <p:cTn id="315" presetClass="entr" nodeType="afterEffect" presetSubtype="16" presetID="23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6000"/>
                            </p:stCondLst>
                            <p:childTnLst>
                              <p:par>
                                <p:cTn id="320" presetClass="entr" nodeType="afterEffect" presetSubtype="16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6300"/>
                            </p:stCondLst>
                            <p:childTnLst>
                              <p:par>
                                <p:cTn id="325" presetClass="entr" nodeType="afterEffect" presetID="9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7"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6700"/>
                            </p:stCondLst>
                            <p:childTnLst>
                              <p:par>
                                <p:cTn id="329" presetClass="entr" nodeType="afterEffect" presetSubtype="0" presetID="1" grpId="7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700"/>
                            </p:stCondLst>
                            <p:childTnLst>
                              <p:par>
                                <p:cTn id="332" presetClass="entr" nodeType="afterEffect" presetSubtype="16" presetID="23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37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7300"/>
                            </p:stCondLst>
                            <p:childTnLst>
                              <p:par>
                                <p:cTn id="342" presetClass="entr" nodeType="afterEffect" presetID="9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4"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7700"/>
                            </p:stCondLst>
                            <p:childTnLst>
                              <p:par>
                                <p:cTn id="346" presetClass="entr" nodeType="afterEffect" presetSubtype="16" presetID="23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8000"/>
                            </p:stCondLst>
                            <p:childTnLst>
                              <p:par>
                                <p:cTn id="351" presetClass="entr" nodeType="afterEffect" presetSubtype="16" presetID="23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300"/>
                            </p:stCondLst>
                            <p:childTnLst>
                              <p:par>
                                <p:cTn id="356" presetClass="entr" nodeType="afterEffect" presetSubtype="32" presetID="23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25"/>
      <p:bldP build="whole" bldLvl="1" animBg="1" rev="0" advAuto="0" spid="261" grpId="57"/>
      <p:bldP build="whole" bldLvl="1" animBg="1" rev="0" advAuto="0" spid="252" grpId="19"/>
      <p:bldP build="whole" bldLvl="1" animBg="1" rev="0" advAuto="0" spid="253" grpId="18"/>
      <p:bldP build="whole" bldLvl="1" animBg="1" rev="0" advAuto="0" spid="316" grpId="74"/>
      <p:bldP build="whole" bldLvl="1" animBg="1" rev="0" advAuto="0" spid="273" grpId="76"/>
      <p:bldP build="whole" bldLvl="1" animBg="1" rev="0" advAuto="0" spid="281" grpId="30"/>
      <p:bldP build="whole" bldLvl="1" animBg="1" rev="0" advAuto="0" spid="267" grpId="52"/>
      <p:bldP build="whole" bldLvl="1" animBg="1" rev="0" advAuto="0" spid="307" grpId="62"/>
      <p:bldP build="whole" bldLvl="1" animBg="1" rev="0" advAuto="0" spid="245" grpId="15"/>
      <p:bldP build="whole" bldLvl="1" animBg="1" rev="0" advAuto="0" spid="298" grpId="50"/>
      <p:bldP build="whole" bldLvl="1" animBg="1" rev="0" advAuto="0" spid="284" grpId="27"/>
      <p:bldP build="whole" bldLvl="1" animBg="1" rev="0" advAuto="0" spid="239" grpId="9"/>
      <p:bldP build="whole" bldLvl="1" animBg="1" rev="0" advAuto="0" spid="278" grpId="33"/>
      <p:bldP build="whole" bldLvl="1" animBg="1" rev="0" advAuto="0" spid="319" grpId="38"/>
      <p:bldP build="whole" bldLvl="1" animBg="1" rev="0" advAuto="0" spid="310" grpId="66"/>
      <p:bldP build="whole" bldLvl="1" animBg="1" rev="0" advAuto="0" spid="301" grpId="54"/>
      <p:bldP build="whole" bldLvl="1" animBg="1" rev="0" advAuto="0" spid="249" grpId="22"/>
      <p:bldP build="whole" bldLvl="1" animBg="1" rev="0" advAuto="0" spid="271" grpId="68"/>
      <p:bldP build="whole" bldLvl="1" animBg="1" rev="0" advAuto="0" spid="242" grpId="12"/>
      <p:bldP build="whole" bldLvl="1" animBg="1" rev="0" advAuto="0" spid="287" grpId="63"/>
      <p:bldP build="whole" bldLvl="1" animBg="1" rev="0" advAuto="0" spid="264" grpId="69"/>
      <p:bldP build="whole" bldLvl="1" animBg="1" rev="0" advAuto="0" spid="274" grpId="77"/>
      <p:bldP build="whole" bldLvl="1" animBg="1" rev="0" advAuto="0" spid="268" grpId="56"/>
      <p:bldP build="whole" bldLvl="1" animBg="1" rev="0" advAuto="0" spid="320" grpId="39"/>
      <p:bldP build="whole" bldLvl="1" animBg="1" rev="0" advAuto="0" spid="292" grpId="75"/>
      <p:bldP build="whole" bldLvl="1" animBg="1" rev="0" advAuto="0" spid="280" grpId="31"/>
      <p:bldP build="whole" bldLvl="1" animBg="1" rev="0" advAuto="0" spid="246" grpId="16"/>
      <p:bldP build="whole" bldLvl="1" animBg="1" rev="0" advAuto="0" spid="229" grpId="3"/>
      <p:bldP build="whole" bldLvl="1" animBg="1" rev="0" advAuto="0" spid="240" grpId="10"/>
      <p:bldP build="whole" bldLvl="1" animBg="1" rev="0" advAuto="0" spid="258" grpId="45"/>
      <p:bldP build="whole" bldLvl="1" animBg="1" rev="0" advAuto="0" spid="262" grpId="61"/>
      <p:bldP build="whole" bldLvl="1" animBg="1" rev="0" advAuto="0" spid="254" grpId="17"/>
      <p:bldP build="whole" bldLvl="1" animBg="1" rev="0" advAuto="0" spid="263" grpId="65"/>
      <p:bldP build="whole" bldLvl="1" animBg="1" rev="0" advAuto="0" spid="250" grpId="21"/>
      <p:bldP build="whole" bldLvl="1" animBg="1" rev="0" advAuto="0" spid="313" grpId="70"/>
      <p:bldP build="whole" bldLvl="1" animBg="1" rev="0" advAuto="0" spid="325" grpId="44"/>
      <p:bldP build="whole" bldLvl="1" animBg="1" rev="0" advAuto="0" spid="304" grpId="58"/>
      <p:bldP build="whole" bldLvl="1" animBg="1" rev="0" advAuto="0" spid="322" grpId="41"/>
      <p:bldP build="whole" bldLvl="1" animBg="1" rev="0" advAuto="0" spid="295" grpId="46"/>
      <p:bldP build="whole" bldLvl="1" animBg="1" rev="0" advAuto="0" spid="259" grpId="49"/>
      <p:bldP build="whole" bldLvl="1" animBg="1" rev="0" advAuto="0" spid="243" grpId="13"/>
      <p:bldP build="whole" bldLvl="1" animBg="1" rev="0" advAuto="0" spid="291" grpId="59"/>
      <p:bldP build="whole" bldLvl="1" animBg="1" rev="0" advAuto="0" spid="265" grpId="73"/>
      <p:bldP build="whole" bldLvl="1" animBg="1" rev="0" advAuto="0" spid="286" grpId="55"/>
      <p:bldP build="whole" bldLvl="1" animBg="1" rev="0" advAuto="0" spid="279" grpId="32"/>
      <p:bldP build="whole" bldLvl="1" animBg="1" rev="0" advAuto="0" spid="324" grpId="43"/>
      <p:bldP build="whole" bldLvl="1" animBg="1" rev="0" advAuto="0" spid="285" grpId="47"/>
      <p:bldP build="whole" bldLvl="1" animBg="1" rev="0" advAuto="0" spid="269" grpId="60"/>
      <p:bldP build="whole" bldLvl="1" animBg="1" rev="0" advAuto="0" spid="266" grpId="48"/>
      <p:bldP build="whole" bldLvl="1" animBg="1" rev="0" advAuto="0" spid="235" grpId="6"/>
      <p:bldP build="whole" bldLvl="1" animBg="1" rev="0" advAuto="0" spid="255" grpId="34"/>
      <p:bldP build="whole" bldLvl="1" animBg="1" rev="0" advAuto="0" spid="323" grpId="42"/>
      <p:bldP build="whole" bldLvl="1" animBg="1" rev="0" advAuto="0" spid="241" grpId="11"/>
      <p:bldP build="whole" bldLvl="1" animBg="1" rev="0" advAuto="0" spid="317" grpId="1"/>
      <p:bldP build="whole" bldLvl="1" animBg="1" rev="0" advAuto="0" spid="236" grpId="5"/>
      <p:bldP build="whole" bldLvl="1" animBg="1" rev="0" advAuto="0" spid="251" grpId="20"/>
      <p:bldP build="whole" bldLvl="1" animBg="1" rev="0" advAuto="0" spid="247" grpId="24"/>
      <p:bldP build="whole" bldLvl="1" animBg="1" rev="0" advAuto="0" spid="290" grpId="51"/>
      <p:bldP build="whole" bldLvl="1" animBg="1" rev="0" advAuto="0" spid="257" grpId="26"/>
      <p:bldP build="whole" bldLvl="1" animBg="1" rev="0" advAuto="0" spid="282" grpId="29"/>
      <p:bldP build="whole" bldLvl="1" animBg="1" rev="0" advAuto="0" spid="275" grpId="35"/>
      <p:bldP build="whole" bldLvl="1" animBg="1" rev="0" advAuto="0" spid="283" grpId="28"/>
      <p:bldP build="whole" bldLvl="1" animBg="1" rev="0" advAuto="0" spid="272" grpId="72"/>
      <p:bldP build="whole" bldLvl="1" animBg="1" rev="0" advAuto="0" spid="244" grpId="14"/>
      <p:bldP build="whole" bldLvl="1" animBg="1" rev="0" advAuto="0" spid="232" grpId="4"/>
      <p:bldP build="whole" bldLvl="1" animBg="1" rev="0" advAuto="0" spid="238" grpId="8"/>
      <p:bldP build="whole" bldLvl="1" animBg="1" rev="0" advAuto="0" spid="321" grpId="40"/>
      <p:bldP build="whole" bldLvl="1" animBg="1" rev="0" advAuto="0" spid="288" grpId="67"/>
      <p:bldP build="whole" bldLvl="1" animBg="1" rev="0" advAuto="0" spid="289" grpId="71"/>
      <p:bldP build="whole" bldLvl="1" animBg="1" rev="0" advAuto="0" spid="277" grpId="36"/>
      <p:bldP build="whole" bldLvl="1" animBg="1" rev="0" advAuto="0" spid="318" grpId="37"/>
      <p:bldP build="whole" bldLvl="1" animBg="1" rev="0" advAuto="0" spid="270" grpId="64"/>
      <p:bldP build="whole" bldLvl="1" animBg="1" rev="0" advAuto="0" spid="248" grpId="23"/>
      <p:bldP build="whole" bldLvl="1" animBg="1" rev="0" advAuto="0" spid="260" grpId="53"/>
      <p:bldP build="whole" bldLvl="1" animBg="1" rev="0" advAuto="0" spid="237" grpId="7"/>
      <p:bldP build="whole" bldLvl="1" animBg="1" rev="0" advAuto="0" spid="22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6"/>
          <p:cNvSpPr txBox="1"/>
          <p:nvPr>
            <p:ph type="title"/>
          </p:nvPr>
        </p:nvSpPr>
        <p:spPr>
          <a:xfrm>
            <a:off x="8295601" y="1119893"/>
            <a:ext cx="7792799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Hexadecimal</a:t>
            </a:r>
          </a:p>
        </p:txBody>
      </p:sp>
      <p:sp>
        <p:nvSpPr>
          <p:cNvPr id="331" name="Used to represent big numbers (memory address for example)"/>
          <p:cNvSpPr txBox="1"/>
          <p:nvPr/>
        </p:nvSpPr>
        <p:spPr>
          <a:xfrm>
            <a:off x="1270000" y="3507403"/>
            <a:ext cx="13962370" cy="777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Used to represent big numbers (memory address for example)</a:t>
            </a:r>
          </a:p>
        </p:txBody>
      </p:sp>
      <p:sp>
        <p:nvSpPr>
          <p:cNvPr id="332" name="="/>
          <p:cNvSpPr txBox="1"/>
          <p:nvPr/>
        </p:nvSpPr>
        <p:spPr>
          <a:xfrm>
            <a:off x="2579003" y="5019964"/>
            <a:ext cx="608107" cy="650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1270000" y="4700069"/>
            <a:ext cx="998857" cy="1290667"/>
            <a:chOff x="0" y="0"/>
            <a:chExt cx="998856" cy="1290665"/>
          </a:xfrm>
        </p:grpSpPr>
        <p:sp>
          <p:nvSpPr>
            <p:cNvPr id="333" name="2FE"/>
            <p:cNvSpPr txBox="1"/>
            <p:nvPr/>
          </p:nvSpPr>
          <p:spPr>
            <a:xfrm>
              <a:off x="0" y="-1"/>
              <a:ext cx="998857" cy="650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2FE</a:t>
              </a:r>
            </a:p>
          </p:txBody>
        </p:sp>
        <p:sp>
          <p:nvSpPr>
            <p:cNvPr id="334" name="Hex"/>
            <p:cNvSpPr txBox="1"/>
            <p:nvPr/>
          </p:nvSpPr>
          <p:spPr>
            <a:xfrm>
              <a:off x="0" y="639788"/>
              <a:ext cx="998857" cy="650878"/>
            </a:xfrm>
            <a:prstGeom prst="rect">
              <a:avLst/>
            </a:prstGeom>
            <a:solidFill>
              <a:srgbClr val="6C6B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Hex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3497256" y="4700069"/>
            <a:ext cx="998857" cy="1279282"/>
            <a:chOff x="0" y="0"/>
            <a:chExt cx="998856" cy="1279280"/>
          </a:xfrm>
        </p:grpSpPr>
        <p:sp>
          <p:nvSpPr>
            <p:cNvPr id="336" name="766"/>
            <p:cNvSpPr txBox="1"/>
            <p:nvPr/>
          </p:nvSpPr>
          <p:spPr>
            <a:xfrm>
              <a:off x="0" y="-1"/>
              <a:ext cx="998857" cy="650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766</a:t>
              </a:r>
            </a:p>
          </p:txBody>
        </p:sp>
        <p:sp>
          <p:nvSpPr>
            <p:cNvPr id="337" name="10"/>
            <p:cNvSpPr txBox="1"/>
            <p:nvPr/>
          </p:nvSpPr>
          <p:spPr>
            <a:xfrm>
              <a:off x="0" y="628404"/>
              <a:ext cx="998857" cy="650877"/>
            </a:xfrm>
            <a:prstGeom prst="rect">
              <a:avLst/>
            </a:prstGeom>
            <a:solidFill>
              <a:srgbClr val="6C6B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339" name="+"/>
          <p:cNvSpPr txBox="1"/>
          <p:nvPr/>
        </p:nvSpPr>
        <p:spPr>
          <a:xfrm>
            <a:off x="2431778" y="6883304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0" name="2*162"/>
          <p:cNvSpPr txBox="1"/>
          <p:nvPr/>
        </p:nvSpPr>
        <p:spPr>
          <a:xfrm>
            <a:off x="1270000" y="6883304"/>
            <a:ext cx="998857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2*16</a:t>
            </a:r>
            <a:r>
              <a:rPr baseline="31999"/>
              <a:t>2</a:t>
            </a:r>
          </a:p>
        </p:txBody>
      </p:sp>
      <p:sp>
        <p:nvSpPr>
          <p:cNvPr id="341" name="F"/>
          <p:cNvSpPr txBox="1"/>
          <p:nvPr/>
        </p:nvSpPr>
        <p:spPr>
          <a:xfrm>
            <a:off x="2950300" y="7655018"/>
            <a:ext cx="864236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42" name="2"/>
          <p:cNvSpPr txBox="1"/>
          <p:nvPr/>
        </p:nvSpPr>
        <p:spPr>
          <a:xfrm>
            <a:off x="1270000" y="7655018"/>
            <a:ext cx="864235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3" name="E"/>
          <p:cNvSpPr txBox="1"/>
          <p:nvPr/>
        </p:nvSpPr>
        <p:spPr>
          <a:xfrm>
            <a:off x="4630600" y="7655018"/>
            <a:ext cx="864236" cy="5238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44" name="+"/>
          <p:cNvSpPr txBox="1"/>
          <p:nvPr/>
        </p:nvSpPr>
        <p:spPr>
          <a:xfrm>
            <a:off x="4112078" y="6883304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5" name="15*161"/>
          <p:cNvSpPr txBox="1"/>
          <p:nvPr/>
        </p:nvSpPr>
        <p:spPr>
          <a:xfrm>
            <a:off x="2950300" y="6883304"/>
            <a:ext cx="998857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15*16</a:t>
            </a:r>
            <a:r>
              <a:rPr baseline="31999"/>
              <a:t>1</a:t>
            </a:r>
          </a:p>
        </p:txBody>
      </p:sp>
      <p:sp>
        <p:nvSpPr>
          <p:cNvPr id="346" name="="/>
          <p:cNvSpPr txBox="1"/>
          <p:nvPr/>
        </p:nvSpPr>
        <p:spPr>
          <a:xfrm>
            <a:off x="5792378" y="6883304"/>
            <a:ext cx="355601" cy="523878"/>
          </a:xfrm>
          <a:prstGeom prst="rect">
            <a:avLst/>
          </a:prstGeom>
          <a:solidFill>
            <a:srgbClr val="A7D37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47" name="14*160"/>
          <p:cNvSpPr txBox="1"/>
          <p:nvPr/>
        </p:nvSpPr>
        <p:spPr>
          <a:xfrm>
            <a:off x="4630600" y="6883304"/>
            <a:ext cx="998857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14*16</a:t>
            </a:r>
            <a:r>
              <a:rPr baseline="31999"/>
              <a:t>0</a:t>
            </a:r>
          </a:p>
        </p:txBody>
      </p:sp>
      <p:sp>
        <p:nvSpPr>
          <p:cNvPr id="348" name="766"/>
          <p:cNvSpPr txBox="1"/>
          <p:nvPr/>
        </p:nvSpPr>
        <p:spPr>
          <a:xfrm>
            <a:off x="6310900" y="6883304"/>
            <a:ext cx="717958" cy="523878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766</a:t>
            </a:r>
          </a:p>
        </p:txBody>
      </p:sp>
      <p:sp>
        <p:nvSpPr>
          <p:cNvPr id="349" name="766 / 16"/>
          <p:cNvSpPr txBox="1"/>
          <p:nvPr/>
        </p:nvSpPr>
        <p:spPr>
          <a:xfrm>
            <a:off x="1913940" y="8828286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766 / 16</a:t>
            </a:r>
          </a:p>
        </p:txBody>
      </p:sp>
      <p:sp>
        <p:nvSpPr>
          <p:cNvPr id="350" name="2"/>
          <p:cNvSpPr/>
          <p:nvPr/>
        </p:nvSpPr>
        <p:spPr>
          <a:xfrm>
            <a:off x="1270000" y="9427292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1" name="="/>
          <p:cNvSpPr txBox="1"/>
          <p:nvPr/>
        </p:nvSpPr>
        <p:spPr>
          <a:xfrm>
            <a:off x="3132029" y="8828285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52" name="47"/>
          <p:cNvSpPr txBox="1"/>
          <p:nvPr/>
        </p:nvSpPr>
        <p:spPr>
          <a:xfrm>
            <a:off x="3720489" y="8828285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47</a:t>
            </a:r>
          </a:p>
        </p:txBody>
      </p:sp>
      <p:sp>
        <p:nvSpPr>
          <p:cNvPr id="353" name="766 % 16"/>
          <p:cNvSpPr txBox="1"/>
          <p:nvPr/>
        </p:nvSpPr>
        <p:spPr>
          <a:xfrm>
            <a:off x="1913940" y="9409458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766 % 16</a:t>
            </a:r>
          </a:p>
        </p:txBody>
      </p:sp>
      <p:sp>
        <p:nvSpPr>
          <p:cNvPr id="354" name="="/>
          <p:cNvSpPr txBox="1"/>
          <p:nvPr/>
        </p:nvSpPr>
        <p:spPr>
          <a:xfrm>
            <a:off x="3132029" y="9409458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55" name="14"/>
          <p:cNvSpPr txBox="1"/>
          <p:nvPr/>
        </p:nvSpPr>
        <p:spPr>
          <a:xfrm>
            <a:off x="3720489" y="9409458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356" name="=&gt;"/>
          <p:cNvSpPr txBox="1"/>
          <p:nvPr/>
        </p:nvSpPr>
        <p:spPr>
          <a:xfrm>
            <a:off x="4364430" y="9409458"/>
            <a:ext cx="608106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357" name="E"/>
          <p:cNvSpPr txBox="1"/>
          <p:nvPr/>
        </p:nvSpPr>
        <p:spPr>
          <a:xfrm>
            <a:off x="5191769" y="9409458"/>
            <a:ext cx="369227" cy="460377"/>
          </a:xfrm>
          <a:prstGeom prst="rect">
            <a:avLst/>
          </a:prstGeom>
          <a:solidFill>
            <a:srgbClr val="5AB2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58" name="47 / 16"/>
          <p:cNvSpPr txBox="1"/>
          <p:nvPr/>
        </p:nvSpPr>
        <p:spPr>
          <a:xfrm>
            <a:off x="1913940" y="10163072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47 / 16</a:t>
            </a:r>
          </a:p>
        </p:txBody>
      </p:sp>
      <p:sp>
        <p:nvSpPr>
          <p:cNvPr id="359" name="1"/>
          <p:cNvSpPr/>
          <p:nvPr/>
        </p:nvSpPr>
        <p:spPr>
          <a:xfrm>
            <a:off x="1270000" y="10762079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0" name="="/>
          <p:cNvSpPr txBox="1"/>
          <p:nvPr/>
        </p:nvSpPr>
        <p:spPr>
          <a:xfrm>
            <a:off x="3132029" y="10163072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61" name="2"/>
          <p:cNvSpPr txBox="1"/>
          <p:nvPr/>
        </p:nvSpPr>
        <p:spPr>
          <a:xfrm>
            <a:off x="3720489" y="10163072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2" name="47 % 16"/>
          <p:cNvSpPr txBox="1"/>
          <p:nvPr/>
        </p:nvSpPr>
        <p:spPr>
          <a:xfrm>
            <a:off x="1913940" y="10744245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47 % 16</a:t>
            </a:r>
          </a:p>
        </p:txBody>
      </p:sp>
      <p:sp>
        <p:nvSpPr>
          <p:cNvPr id="363" name="="/>
          <p:cNvSpPr txBox="1"/>
          <p:nvPr/>
        </p:nvSpPr>
        <p:spPr>
          <a:xfrm>
            <a:off x="3132029" y="10744245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64" name="15"/>
          <p:cNvSpPr txBox="1"/>
          <p:nvPr/>
        </p:nvSpPr>
        <p:spPr>
          <a:xfrm>
            <a:off x="3720489" y="10744245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65" name="=&gt;"/>
          <p:cNvSpPr txBox="1"/>
          <p:nvPr/>
        </p:nvSpPr>
        <p:spPr>
          <a:xfrm>
            <a:off x="4364430" y="10744245"/>
            <a:ext cx="608106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366" name="F"/>
          <p:cNvSpPr txBox="1"/>
          <p:nvPr/>
        </p:nvSpPr>
        <p:spPr>
          <a:xfrm>
            <a:off x="5191769" y="10744245"/>
            <a:ext cx="369227" cy="460377"/>
          </a:xfrm>
          <a:prstGeom prst="rect">
            <a:avLst/>
          </a:prstGeom>
          <a:solidFill>
            <a:srgbClr val="5AB2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67" name="2 / 16"/>
          <p:cNvSpPr txBox="1"/>
          <p:nvPr/>
        </p:nvSpPr>
        <p:spPr>
          <a:xfrm>
            <a:off x="1913940" y="11548632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 / 16</a:t>
            </a:r>
          </a:p>
        </p:txBody>
      </p:sp>
      <p:sp>
        <p:nvSpPr>
          <p:cNvPr id="368" name="0"/>
          <p:cNvSpPr/>
          <p:nvPr/>
        </p:nvSpPr>
        <p:spPr>
          <a:xfrm>
            <a:off x="1270000" y="12147639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9" name="="/>
          <p:cNvSpPr txBox="1"/>
          <p:nvPr/>
        </p:nvSpPr>
        <p:spPr>
          <a:xfrm>
            <a:off x="3132029" y="11548631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70" name="0"/>
          <p:cNvSpPr txBox="1"/>
          <p:nvPr/>
        </p:nvSpPr>
        <p:spPr>
          <a:xfrm>
            <a:off x="3720489" y="11548631"/>
            <a:ext cx="424708" cy="46037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1" name="2 % 16"/>
          <p:cNvSpPr txBox="1"/>
          <p:nvPr/>
        </p:nvSpPr>
        <p:spPr>
          <a:xfrm>
            <a:off x="1913940" y="12129804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2 % 16</a:t>
            </a:r>
          </a:p>
        </p:txBody>
      </p:sp>
      <p:sp>
        <p:nvSpPr>
          <p:cNvPr id="372" name="="/>
          <p:cNvSpPr txBox="1"/>
          <p:nvPr/>
        </p:nvSpPr>
        <p:spPr>
          <a:xfrm>
            <a:off x="3132029" y="12129804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73" name="2"/>
          <p:cNvSpPr txBox="1"/>
          <p:nvPr/>
        </p:nvSpPr>
        <p:spPr>
          <a:xfrm>
            <a:off x="3720489" y="12129804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4" name="=&gt;"/>
          <p:cNvSpPr txBox="1"/>
          <p:nvPr/>
        </p:nvSpPr>
        <p:spPr>
          <a:xfrm>
            <a:off x="4364430" y="12129804"/>
            <a:ext cx="608106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375" name="2"/>
          <p:cNvSpPr txBox="1"/>
          <p:nvPr/>
        </p:nvSpPr>
        <p:spPr>
          <a:xfrm>
            <a:off x="5191769" y="12129804"/>
            <a:ext cx="369227" cy="460377"/>
          </a:xfrm>
          <a:prstGeom prst="rect">
            <a:avLst/>
          </a:prstGeom>
          <a:solidFill>
            <a:srgbClr val="5AB2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1895335" y="12934192"/>
            <a:ext cx="1236480" cy="523877"/>
            <a:chOff x="0" y="0"/>
            <a:chExt cx="1236479" cy="523876"/>
          </a:xfrm>
        </p:grpSpPr>
        <p:sp>
          <p:nvSpPr>
            <p:cNvPr id="376" name="="/>
            <p:cNvSpPr txBox="1"/>
            <p:nvPr/>
          </p:nvSpPr>
          <p:spPr>
            <a:xfrm>
              <a:off x="0" y="-1"/>
              <a:ext cx="355600" cy="523878"/>
            </a:xfrm>
            <a:prstGeom prst="rect">
              <a:avLst/>
            </a:prstGeom>
            <a:solidFill>
              <a:srgbClr val="A7D3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377" name="2FE"/>
            <p:cNvSpPr txBox="1"/>
            <p:nvPr/>
          </p:nvSpPr>
          <p:spPr>
            <a:xfrm>
              <a:off x="518521" y="-1"/>
              <a:ext cx="717959" cy="523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2FE</a:t>
              </a:r>
            </a:p>
          </p:txBody>
        </p:sp>
      </p:grpSp>
      <p:pic>
        <p:nvPicPr>
          <p:cNvPr id="379" name="hashtag.png" descr="hashta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/ - division without remainder…"/>
          <p:cNvSpPr/>
          <p:nvPr/>
        </p:nvSpPr>
        <p:spPr>
          <a:xfrm>
            <a:off x="5043038" y="4704710"/>
            <a:ext cx="5519315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/ - division without remainder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25/2 = 12</a:t>
            </a:r>
          </a:p>
        </p:txBody>
      </p:sp>
      <p:sp>
        <p:nvSpPr>
          <p:cNvPr id="381" name="% - modulo - remainder of division…"/>
          <p:cNvSpPr/>
          <p:nvPr/>
        </p:nvSpPr>
        <p:spPr>
          <a:xfrm>
            <a:off x="10942049" y="4704710"/>
            <a:ext cx="551931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% - modulo - remainder of division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12*2=24; 25%2 = 25-24 =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"/>
                            </p:stCondLst>
                            <p:childTnLst>
                              <p:par>
                                <p:cTn id="54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"/>
                            </p:stCondLst>
                            <p:childTnLst>
                              <p:par>
                                <p:cTn id="59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"/>
                            </p:stCondLst>
                            <p:childTnLst>
                              <p:par>
                                <p:cTn id="7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"/>
                            </p:stCondLst>
                            <p:childTnLst>
                              <p:par>
                                <p:cTn id="95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0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800"/>
                            </p:stCondLst>
                            <p:childTnLst>
                              <p:par>
                                <p:cTn id="110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15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"/>
                            </p:stCondLst>
                            <p:childTnLst>
                              <p:par>
                                <p:cTn id="131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"/>
                            </p:stCondLst>
                            <p:childTnLst>
                              <p:par>
                                <p:cTn id="136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00"/>
                            </p:stCondLst>
                            <p:childTnLst>
                              <p:par>
                                <p:cTn id="141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"/>
                            </p:stCondLst>
                            <p:childTnLst>
                              <p:par>
                                <p:cTn id="146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300"/>
                            </p:stCondLst>
                            <p:childTnLst>
                              <p:par>
                                <p:cTn id="156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ntr" nodeType="click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"/>
                            </p:stCondLst>
                            <p:childTnLst>
                              <p:par>
                                <p:cTn id="167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"/>
                            </p:stCondLst>
                            <p:childTnLst>
                              <p:par>
                                <p:cTn id="172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00"/>
                            </p:stCondLst>
                            <p:childTnLst>
                              <p:par>
                                <p:cTn id="177" presetClass="entr" nodeType="afterEffect" presetSubtype="10" presetID="1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7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00"/>
                            </p:stCondLst>
                            <p:childTnLst>
                              <p:par>
                                <p:cTn id="196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00"/>
                            </p:stCondLst>
                            <p:childTnLst>
                              <p:par>
                                <p:cTn id="201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300"/>
                            </p:stCondLst>
                            <p:childTnLst>
                              <p:par>
                                <p:cTn id="204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600"/>
                            </p:stCondLst>
                            <p:childTnLst>
                              <p:par>
                                <p:cTn id="209" presetClass="entr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"/>
                            </p:stCondLst>
                            <p:childTnLst>
                              <p:par>
                                <p:cTn id="214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00"/>
                            </p:stCondLst>
                            <p:childTnLst>
                              <p:par>
                                <p:cTn id="217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2" presetClass="entr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26"/>
      <p:bldP build="whole" bldLvl="1" animBg="1" rev="0" advAuto="0" spid="356" grpId="13"/>
      <p:bldP build="whole" bldLvl="1" animBg="1" rev="0" advAuto="0" spid="359" grpId="32"/>
      <p:bldP build="whole" bldLvl="1" animBg="1" rev="0" advAuto="0" spid="380" grpId="5"/>
      <p:bldP build="whole" bldLvl="1" animBg="1" rev="0" advAuto="0" spid="360" grpId="16"/>
      <p:bldP build="whole" bldLvl="1" animBg="1" rev="0" advAuto="0" spid="375" grpId="30"/>
      <p:bldP build="whole" bldLvl="1" animBg="1" rev="0" advAuto="0" spid="339" grpId="37"/>
      <p:bldP build="whole" bldLvl="1" animBg="1" rev="0" advAuto="0" spid="364" grpId="20"/>
      <p:bldP build="whole" bldLvl="1" animBg="1" rev="0" advAuto="0" spid="349" grpId="7"/>
      <p:bldP build="whole" bldLvl="1" animBg="1" rev="0" advAuto="0" spid="347" grpId="42"/>
      <p:bldP build="whole" bldLvl="1" animBg="1" rev="0" advAuto="0" spid="353" grpId="10"/>
      <p:bldP build="whole" bldLvl="1" animBg="1" rev="0" advAuto="0" spid="343" grpId="41"/>
      <p:bldP build="whole" bldLvl="1" animBg="1" rev="0" advAuto="0" spid="372" grpId="27"/>
      <p:bldP build="whole" bldLvl="1" animBg="1" rev="0" advAuto="0" spid="357" grpId="14"/>
      <p:bldP build="whole" bldLvl="1" animBg="1" rev="0" advAuto="0" spid="332" grpId="3"/>
      <p:bldP build="whole" bldLvl="1" animBg="1" rev="0" advAuto="0" spid="368" grpId="31"/>
      <p:bldP build="whole" bldLvl="1" animBg="1" rev="0" advAuto="0" spid="338" grpId="4"/>
      <p:bldP build="whole" bldLvl="1" animBg="1" rev="0" advAuto="0" spid="361" grpId="17"/>
      <p:bldP build="whole" bldLvl="1" animBg="1" rev="0" advAuto="0" spid="340" grpId="36"/>
      <p:bldP build="whole" bldLvl="1" animBg="1" rev="0" advAuto="0" spid="331" grpId="1"/>
      <p:bldP build="whole" bldLvl="1" animBg="1" rev="0" advAuto="0" spid="365" grpId="21"/>
      <p:bldP build="whole" bldLvl="1" animBg="1" rev="0" advAuto="0" spid="348" grpId="44"/>
      <p:bldP build="whole" bldLvl="1" animBg="1" rev="0" advAuto="0" spid="369" grpId="24"/>
      <p:bldP build="whole" bldLvl="1" animBg="1" rev="0" advAuto="0" spid="354" grpId="11"/>
      <p:bldP build="whole" bldLvl="1" animBg="1" rev="0" advAuto="0" spid="381" grpId="6"/>
      <p:bldP build="whole" bldLvl="1" animBg="1" rev="0" advAuto="0" spid="344" grpId="40"/>
      <p:bldP build="whole" bldLvl="1" animBg="1" rev="0" advAuto="0" spid="373" grpId="28"/>
      <p:bldP build="whole" bldLvl="1" animBg="1" rev="0" advAuto="0" spid="358" grpId="15"/>
      <p:bldP build="whole" bldLvl="1" animBg="1" rev="0" advAuto="0" spid="345" grpId="39"/>
      <p:bldP build="whole" bldLvl="1" animBg="1" rev="0" advAuto="0" spid="362" grpId="18"/>
      <p:bldP build="whole" bldLvl="1" animBg="1" rev="0" advAuto="0" spid="366" grpId="22"/>
      <p:bldP build="whole" bldLvl="1" animBg="1" rev="0" advAuto="0" spid="351" grpId="8"/>
      <p:bldP build="whole" bldLvl="1" animBg="1" rev="0" advAuto="0" spid="378" grpId="34"/>
      <p:bldP build="whole" bldLvl="1" animBg="1" rev="0" advAuto="0" spid="341" grpId="38"/>
      <p:bldP build="whole" bldLvl="1" animBg="1" rev="0" advAuto="0" spid="370" grpId="25"/>
      <p:bldP build="whole" bldLvl="1" animBg="1" rev="0" advAuto="0" spid="355" grpId="12"/>
      <p:bldP build="whole" bldLvl="1" animBg="1" rev="0" advAuto="0" spid="350" grpId="33"/>
      <p:bldP build="whole" bldLvl="1" animBg="1" rev="0" advAuto="0" spid="374" grpId="29"/>
      <p:bldP build="whole" bldLvl="1" animBg="1" rev="0" advAuto="0" spid="363" grpId="19"/>
      <p:bldP build="whole" bldLvl="1" animBg="1" rev="0" advAuto="0" spid="342" grpId="35"/>
      <p:bldP build="whole" bldLvl="1" animBg="1" rev="0" advAuto="0" spid="346" grpId="43"/>
      <p:bldP build="whole" bldLvl="1" animBg="1" rev="0" advAuto="0" spid="367" grpId="23"/>
      <p:bldP build="whole" bldLvl="1" animBg="1" rev="0" advAuto="0" spid="352" grpId="9"/>
      <p:bldP build="whole" bldLvl="1" animBg="1" rev="0" advAuto="0" spid="33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6"/>
          <p:cNvSpPr txBox="1"/>
          <p:nvPr>
            <p:ph type="title"/>
          </p:nvPr>
        </p:nvSpPr>
        <p:spPr>
          <a:xfrm>
            <a:off x="6669109" y="1119893"/>
            <a:ext cx="11045784" cy="1714328"/>
          </a:xfrm>
          <a:prstGeom prst="rect">
            <a:avLst/>
          </a:prstGeom>
        </p:spPr>
        <p:txBody>
          <a:bodyPr/>
          <a:lstStyle/>
          <a:p>
            <a:pPr algn="ctr">
              <a:defRPr sz="8000">
                <a:solidFill>
                  <a:srgbClr val="66C2FF"/>
                </a:solidFill>
              </a:defRPr>
            </a:pPr>
            <a:r>
              <a:t>Base </a:t>
            </a:r>
            <a:r>
              <a:rPr u="sng"/>
              <a:t>10</a:t>
            </a:r>
            <a:r>
              <a:t> to base </a:t>
            </a:r>
            <a:r>
              <a:rPr u="sng"/>
              <a:t>N </a:t>
            </a:r>
            <a:r>
              <a:t>generalized</a:t>
            </a:r>
          </a:p>
        </p:txBody>
      </p:sp>
      <p:sp>
        <p:nvSpPr>
          <p:cNvPr id="384" name="Rectangle"/>
          <p:cNvSpPr/>
          <p:nvPr/>
        </p:nvSpPr>
        <p:spPr>
          <a:xfrm>
            <a:off x="1270000" y="3434765"/>
            <a:ext cx="13718067" cy="6846469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5" name="n / B…"/>
          <p:cNvSpPr txBox="1"/>
          <p:nvPr/>
        </p:nvSpPr>
        <p:spPr>
          <a:xfrm>
            <a:off x="2042642" y="4677766"/>
            <a:ext cx="1598013" cy="184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n / B</a:t>
            </a:r>
          </a:p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n % B</a:t>
            </a:r>
          </a:p>
        </p:txBody>
      </p:sp>
      <p:sp>
        <p:nvSpPr>
          <p:cNvPr id="386" name="n - Decimal number…"/>
          <p:cNvSpPr txBox="1"/>
          <p:nvPr/>
        </p:nvSpPr>
        <p:spPr>
          <a:xfrm>
            <a:off x="5973160" y="4677766"/>
            <a:ext cx="5547614" cy="184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rPr u="sng"/>
              <a:t>n</a:t>
            </a:r>
            <a:r>
              <a:t> - Decimal number</a:t>
            </a:r>
          </a:p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rPr u="sng"/>
              <a:t>B</a:t>
            </a:r>
            <a:r>
              <a:t> - Base</a:t>
            </a:r>
          </a:p>
        </p:txBody>
      </p:sp>
      <p:sp>
        <p:nvSpPr>
          <p:cNvPr id="387" name=","/>
          <p:cNvSpPr txBox="1"/>
          <p:nvPr/>
        </p:nvSpPr>
        <p:spPr>
          <a:xfrm>
            <a:off x="4499932" y="5026071"/>
            <a:ext cx="364548" cy="114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50000"/>
              </a:lnSpc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388" name="n = n / B on every iteration…"/>
          <p:cNvSpPr txBox="1"/>
          <p:nvPr/>
        </p:nvSpPr>
        <p:spPr>
          <a:xfrm>
            <a:off x="2077249" y="7197451"/>
            <a:ext cx="7327470" cy="184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rPr u="sng"/>
              <a:t>n = n / B</a:t>
            </a:r>
            <a:r>
              <a:t> on every iteration</a:t>
            </a:r>
          </a:p>
          <a:p>
            <a:pPr>
              <a:lnSpc>
                <a:spcPct val="50000"/>
              </a:lnSpc>
              <a:defRPr sz="4000">
                <a:solidFill>
                  <a:srgbClr val="FFFFFF"/>
                </a:solidFill>
              </a:defRPr>
            </a:pPr>
            <a:r>
              <a:t>Do this until </a:t>
            </a:r>
            <a:r>
              <a:rPr u="sng"/>
              <a:t>n / B</a:t>
            </a:r>
            <a:r>
              <a:t> == 0</a:t>
            </a:r>
          </a:p>
        </p:txBody>
      </p:sp>
      <p:pic>
        <p:nvPicPr>
          <p:cNvPr id="389" name="knowledge.png" descr="knowled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5"/>
      <p:bldP build="whole" bldLvl="1" animBg="1" rev="0" advAuto="0" spid="387" grpId="3"/>
      <p:bldP build="whole" bldLvl="1" animBg="1" rev="0" advAuto="0" spid="384" grpId="1"/>
      <p:bldP build="whole" bldLvl="1" animBg="1" rev="0" advAuto="0" spid="385" grpId="2"/>
      <p:bldP build="whole" bldLvl="1" animBg="1" rev="0" advAuto="0" spid="386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6"/>
          <p:cNvSpPr txBox="1"/>
          <p:nvPr>
            <p:ph type="title"/>
          </p:nvPr>
        </p:nvSpPr>
        <p:spPr>
          <a:xfrm>
            <a:off x="7307895" y="1119893"/>
            <a:ext cx="9768212" cy="1714328"/>
          </a:xfrm>
          <a:prstGeom prst="rect">
            <a:avLst/>
          </a:prstGeom>
        </p:spPr>
        <p:txBody>
          <a:bodyPr/>
          <a:lstStyle/>
          <a:p>
            <a:pPr algn="ctr">
              <a:defRPr sz="8000">
                <a:solidFill>
                  <a:srgbClr val="66C2FF"/>
                </a:solidFill>
              </a:defRPr>
            </a:pPr>
            <a:r>
              <a:t>Base </a:t>
            </a:r>
            <a:r>
              <a:rPr u="sng"/>
              <a:t>10</a:t>
            </a:r>
            <a:r>
              <a:t> to base </a:t>
            </a:r>
            <a:r>
              <a:rPr u="sng"/>
              <a:t>N</a:t>
            </a:r>
            <a:r>
              <a:t> Example</a:t>
            </a:r>
          </a:p>
        </p:txBody>
      </p:sp>
      <p:pic>
        <p:nvPicPr>
          <p:cNvPr id="392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823 / 16"/>
          <p:cNvSpPr txBox="1"/>
          <p:nvPr/>
        </p:nvSpPr>
        <p:spPr>
          <a:xfrm>
            <a:off x="1285539" y="3449233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823 / 16</a:t>
            </a:r>
          </a:p>
        </p:txBody>
      </p:sp>
      <p:sp>
        <p:nvSpPr>
          <p:cNvPr id="394" name="2"/>
          <p:cNvSpPr/>
          <p:nvPr/>
        </p:nvSpPr>
        <p:spPr>
          <a:xfrm>
            <a:off x="641599" y="4048240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5" name="="/>
          <p:cNvSpPr txBox="1"/>
          <p:nvPr/>
        </p:nvSpPr>
        <p:spPr>
          <a:xfrm>
            <a:off x="2503628" y="3449233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96" name="51"/>
          <p:cNvSpPr txBox="1"/>
          <p:nvPr/>
        </p:nvSpPr>
        <p:spPr>
          <a:xfrm>
            <a:off x="3092088" y="3449233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51</a:t>
            </a:r>
          </a:p>
        </p:txBody>
      </p:sp>
      <p:sp>
        <p:nvSpPr>
          <p:cNvPr id="397" name="823 % 16"/>
          <p:cNvSpPr txBox="1"/>
          <p:nvPr/>
        </p:nvSpPr>
        <p:spPr>
          <a:xfrm>
            <a:off x="1285539" y="4030406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823 % 16</a:t>
            </a:r>
          </a:p>
        </p:txBody>
      </p:sp>
      <p:sp>
        <p:nvSpPr>
          <p:cNvPr id="398" name="="/>
          <p:cNvSpPr txBox="1"/>
          <p:nvPr/>
        </p:nvSpPr>
        <p:spPr>
          <a:xfrm>
            <a:off x="2503628" y="4030406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99" name="7"/>
          <p:cNvSpPr txBox="1"/>
          <p:nvPr/>
        </p:nvSpPr>
        <p:spPr>
          <a:xfrm>
            <a:off x="3092088" y="4030406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0" name="=&gt;"/>
          <p:cNvSpPr txBox="1"/>
          <p:nvPr/>
        </p:nvSpPr>
        <p:spPr>
          <a:xfrm>
            <a:off x="3736029" y="4030406"/>
            <a:ext cx="60810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401" name="7"/>
          <p:cNvSpPr txBox="1"/>
          <p:nvPr/>
        </p:nvSpPr>
        <p:spPr>
          <a:xfrm>
            <a:off x="4563368" y="4030406"/>
            <a:ext cx="369228" cy="460377"/>
          </a:xfrm>
          <a:prstGeom prst="rect">
            <a:avLst/>
          </a:prstGeom>
          <a:solidFill>
            <a:srgbClr val="5AB2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2" name="51 / 16"/>
          <p:cNvSpPr txBox="1"/>
          <p:nvPr/>
        </p:nvSpPr>
        <p:spPr>
          <a:xfrm>
            <a:off x="1285539" y="4784020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51 / 16</a:t>
            </a:r>
          </a:p>
        </p:txBody>
      </p:sp>
      <p:sp>
        <p:nvSpPr>
          <p:cNvPr id="403" name="1"/>
          <p:cNvSpPr/>
          <p:nvPr/>
        </p:nvSpPr>
        <p:spPr>
          <a:xfrm>
            <a:off x="641599" y="5383027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4" name="="/>
          <p:cNvSpPr txBox="1"/>
          <p:nvPr/>
        </p:nvSpPr>
        <p:spPr>
          <a:xfrm>
            <a:off x="2503628" y="4784019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05" name="3"/>
          <p:cNvSpPr txBox="1"/>
          <p:nvPr/>
        </p:nvSpPr>
        <p:spPr>
          <a:xfrm>
            <a:off x="3092088" y="4784019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6" name="51 % 16"/>
          <p:cNvSpPr txBox="1"/>
          <p:nvPr/>
        </p:nvSpPr>
        <p:spPr>
          <a:xfrm>
            <a:off x="1285539" y="5365192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51 % 16</a:t>
            </a:r>
          </a:p>
        </p:txBody>
      </p:sp>
      <p:sp>
        <p:nvSpPr>
          <p:cNvPr id="407" name="="/>
          <p:cNvSpPr txBox="1"/>
          <p:nvPr/>
        </p:nvSpPr>
        <p:spPr>
          <a:xfrm>
            <a:off x="2503628" y="5365192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08" name="3"/>
          <p:cNvSpPr txBox="1"/>
          <p:nvPr/>
        </p:nvSpPr>
        <p:spPr>
          <a:xfrm>
            <a:off x="3092088" y="5365192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9" name="=&gt;"/>
          <p:cNvSpPr txBox="1"/>
          <p:nvPr/>
        </p:nvSpPr>
        <p:spPr>
          <a:xfrm>
            <a:off x="3736029" y="5365192"/>
            <a:ext cx="60810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410" name="3"/>
          <p:cNvSpPr txBox="1"/>
          <p:nvPr/>
        </p:nvSpPr>
        <p:spPr>
          <a:xfrm>
            <a:off x="4563368" y="5365192"/>
            <a:ext cx="369228" cy="460377"/>
          </a:xfrm>
          <a:prstGeom prst="rect">
            <a:avLst/>
          </a:prstGeom>
          <a:solidFill>
            <a:srgbClr val="5AB2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1" name="3 / 16"/>
          <p:cNvSpPr txBox="1"/>
          <p:nvPr/>
        </p:nvSpPr>
        <p:spPr>
          <a:xfrm>
            <a:off x="1285539" y="6169580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 / 16</a:t>
            </a:r>
          </a:p>
        </p:txBody>
      </p:sp>
      <p:sp>
        <p:nvSpPr>
          <p:cNvPr id="412" name="0"/>
          <p:cNvSpPr/>
          <p:nvPr/>
        </p:nvSpPr>
        <p:spPr>
          <a:xfrm>
            <a:off x="641599" y="6768586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3" name="="/>
          <p:cNvSpPr txBox="1"/>
          <p:nvPr/>
        </p:nvSpPr>
        <p:spPr>
          <a:xfrm>
            <a:off x="2503628" y="6169579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14" name="0"/>
          <p:cNvSpPr txBox="1"/>
          <p:nvPr/>
        </p:nvSpPr>
        <p:spPr>
          <a:xfrm>
            <a:off x="3092088" y="6169579"/>
            <a:ext cx="424708" cy="46037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5" name="3 % 16"/>
          <p:cNvSpPr txBox="1"/>
          <p:nvPr/>
        </p:nvSpPr>
        <p:spPr>
          <a:xfrm>
            <a:off x="1285539" y="6750752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3 % 16</a:t>
            </a:r>
          </a:p>
        </p:txBody>
      </p:sp>
      <p:sp>
        <p:nvSpPr>
          <p:cNvPr id="416" name="="/>
          <p:cNvSpPr txBox="1"/>
          <p:nvPr/>
        </p:nvSpPr>
        <p:spPr>
          <a:xfrm>
            <a:off x="2503628" y="6750752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17" name="3"/>
          <p:cNvSpPr txBox="1"/>
          <p:nvPr/>
        </p:nvSpPr>
        <p:spPr>
          <a:xfrm>
            <a:off x="3092088" y="6750752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8" name="=&gt;"/>
          <p:cNvSpPr txBox="1"/>
          <p:nvPr/>
        </p:nvSpPr>
        <p:spPr>
          <a:xfrm>
            <a:off x="3736029" y="6750752"/>
            <a:ext cx="60810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=&gt;</a:t>
            </a:r>
          </a:p>
        </p:txBody>
      </p:sp>
      <p:sp>
        <p:nvSpPr>
          <p:cNvPr id="419" name="3"/>
          <p:cNvSpPr txBox="1"/>
          <p:nvPr/>
        </p:nvSpPr>
        <p:spPr>
          <a:xfrm>
            <a:off x="4563368" y="6750752"/>
            <a:ext cx="369228" cy="460377"/>
          </a:xfrm>
          <a:prstGeom prst="rect">
            <a:avLst/>
          </a:prstGeom>
          <a:solidFill>
            <a:srgbClr val="5AB2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422" name="Group"/>
          <p:cNvGrpSpPr/>
          <p:nvPr/>
        </p:nvGrpSpPr>
        <p:grpSpPr>
          <a:xfrm>
            <a:off x="1266934" y="7555140"/>
            <a:ext cx="1236480" cy="523877"/>
            <a:chOff x="0" y="0"/>
            <a:chExt cx="1236479" cy="523876"/>
          </a:xfrm>
        </p:grpSpPr>
        <p:sp>
          <p:nvSpPr>
            <p:cNvPr id="420" name="="/>
            <p:cNvSpPr txBox="1"/>
            <p:nvPr/>
          </p:nvSpPr>
          <p:spPr>
            <a:xfrm>
              <a:off x="0" y="-1"/>
              <a:ext cx="355600" cy="523878"/>
            </a:xfrm>
            <a:prstGeom prst="rect">
              <a:avLst/>
            </a:prstGeom>
            <a:solidFill>
              <a:srgbClr val="A7D3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421" name="337"/>
            <p:cNvSpPr txBox="1"/>
            <p:nvPr/>
          </p:nvSpPr>
          <p:spPr>
            <a:xfrm>
              <a:off x="518521" y="-1"/>
              <a:ext cx="717959" cy="523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337</a:t>
              </a:r>
            </a:p>
          </p:txBody>
        </p:sp>
      </p:grpSp>
      <p:sp>
        <p:nvSpPr>
          <p:cNvPr id="423" name="25 / 2"/>
          <p:cNvSpPr txBox="1"/>
          <p:nvPr/>
        </p:nvSpPr>
        <p:spPr>
          <a:xfrm>
            <a:off x="6623107" y="3449233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25 / 2</a:t>
            </a:r>
          </a:p>
        </p:txBody>
      </p:sp>
      <p:sp>
        <p:nvSpPr>
          <p:cNvPr id="424" name="7"/>
          <p:cNvSpPr/>
          <p:nvPr/>
        </p:nvSpPr>
        <p:spPr>
          <a:xfrm>
            <a:off x="5979167" y="4048240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5" name="="/>
          <p:cNvSpPr txBox="1"/>
          <p:nvPr/>
        </p:nvSpPr>
        <p:spPr>
          <a:xfrm>
            <a:off x="7841197" y="3449233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26" name="12"/>
          <p:cNvSpPr txBox="1"/>
          <p:nvPr/>
        </p:nvSpPr>
        <p:spPr>
          <a:xfrm>
            <a:off x="8429656" y="3449233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27" name="25 % 2"/>
          <p:cNvSpPr txBox="1"/>
          <p:nvPr/>
        </p:nvSpPr>
        <p:spPr>
          <a:xfrm>
            <a:off x="6623107" y="4030406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25 % 2</a:t>
            </a:r>
          </a:p>
        </p:txBody>
      </p:sp>
      <p:sp>
        <p:nvSpPr>
          <p:cNvPr id="428" name="="/>
          <p:cNvSpPr txBox="1"/>
          <p:nvPr/>
        </p:nvSpPr>
        <p:spPr>
          <a:xfrm>
            <a:off x="7841197" y="4030406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29" name="1"/>
          <p:cNvSpPr txBox="1"/>
          <p:nvPr/>
        </p:nvSpPr>
        <p:spPr>
          <a:xfrm>
            <a:off x="8429656" y="4030406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432" name="Group"/>
          <p:cNvGrpSpPr/>
          <p:nvPr/>
        </p:nvGrpSpPr>
        <p:grpSpPr>
          <a:xfrm>
            <a:off x="6604502" y="12823396"/>
            <a:ext cx="2016591" cy="523877"/>
            <a:chOff x="0" y="0"/>
            <a:chExt cx="2016590" cy="523876"/>
          </a:xfrm>
        </p:grpSpPr>
        <p:sp>
          <p:nvSpPr>
            <p:cNvPr id="430" name="="/>
            <p:cNvSpPr txBox="1"/>
            <p:nvPr/>
          </p:nvSpPr>
          <p:spPr>
            <a:xfrm>
              <a:off x="0" y="-1"/>
              <a:ext cx="355600" cy="523878"/>
            </a:xfrm>
            <a:prstGeom prst="rect">
              <a:avLst/>
            </a:prstGeom>
            <a:solidFill>
              <a:srgbClr val="A7D37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431" name="00011001"/>
            <p:cNvSpPr txBox="1"/>
            <p:nvPr/>
          </p:nvSpPr>
          <p:spPr>
            <a:xfrm>
              <a:off x="518521" y="-1"/>
              <a:ext cx="1498070" cy="523878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00011001</a:t>
              </a:r>
            </a:p>
          </p:txBody>
        </p:sp>
      </p:grpSp>
      <p:sp>
        <p:nvSpPr>
          <p:cNvPr id="433" name="N = 16"/>
          <p:cNvSpPr txBox="1"/>
          <p:nvPr/>
        </p:nvSpPr>
        <p:spPr>
          <a:xfrm>
            <a:off x="1285539" y="2695619"/>
            <a:ext cx="998857" cy="460377"/>
          </a:xfrm>
          <a:prstGeom prst="rect">
            <a:avLst/>
          </a:prstGeom>
          <a:solidFill>
            <a:schemeClr val="accent6">
              <a:hueOff val="146492"/>
              <a:satOff val="27796"/>
              <a:lumOff val="2217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 = 16</a:t>
            </a:r>
          </a:p>
        </p:txBody>
      </p:sp>
      <p:sp>
        <p:nvSpPr>
          <p:cNvPr id="434" name="N = 2"/>
          <p:cNvSpPr txBox="1"/>
          <p:nvPr/>
        </p:nvSpPr>
        <p:spPr>
          <a:xfrm>
            <a:off x="6623107" y="2695619"/>
            <a:ext cx="998857" cy="460377"/>
          </a:xfrm>
          <a:prstGeom prst="rect">
            <a:avLst/>
          </a:prstGeom>
          <a:solidFill>
            <a:schemeClr val="accent6">
              <a:hueOff val="146492"/>
              <a:satOff val="27796"/>
              <a:lumOff val="2217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 = 2</a:t>
            </a:r>
          </a:p>
        </p:txBody>
      </p:sp>
      <p:sp>
        <p:nvSpPr>
          <p:cNvPr id="435" name="12 / 2"/>
          <p:cNvSpPr txBox="1"/>
          <p:nvPr/>
        </p:nvSpPr>
        <p:spPr>
          <a:xfrm>
            <a:off x="6623107" y="4834794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12 / 2</a:t>
            </a:r>
          </a:p>
        </p:txBody>
      </p:sp>
      <p:sp>
        <p:nvSpPr>
          <p:cNvPr id="436" name="6"/>
          <p:cNvSpPr/>
          <p:nvPr/>
        </p:nvSpPr>
        <p:spPr>
          <a:xfrm>
            <a:off x="5979167" y="5433800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7" name="="/>
          <p:cNvSpPr txBox="1"/>
          <p:nvPr/>
        </p:nvSpPr>
        <p:spPr>
          <a:xfrm>
            <a:off x="7841197" y="4834793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38" name="6"/>
          <p:cNvSpPr txBox="1"/>
          <p:nvPr/>
        </p:nvSpPr>
        <p:spPr>
          <a:xfrm>
            <a:off x="8429656" y="4834793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9" name="12 % 2"/>
          <p:cNvSpPr txBox="1"/>
          <p:nvPr/>
        </p:nvSpPr>
        <p:spPr>
          <a:xfrm>
            <a:off x="6623107" y="5415966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12 % 2</a:t>
            </a:r>
          </a:p>
        </p:txBody>
      </p:sp>
      <p:sp>
        <p:nvSpPr>
          <p:cNvPr id="440" name="="/>
          <p:cNvSpPr txBox="1"/>
          <p:nvPr/>
        </p:nvSpPr>
        <p:spPr>
          <a:xfrm>
            <a:off x="7841197" y="5415966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41" name="0"/>
          <p:cNvSpPr txBox="1"/>
          <p:nvPr/>
        </p:nvSpPr>
        <p:spPr>
          <a:xfrm>
            <a:off x="8429656" y="5415966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2" name="6 / 2"/>
          <p:cNvSpPr txBox="1"/>
          <p:nvPr/>
        </p:nvSpPr>
        <p:spPr>
          <a:xfrm>
            <a:off x="6623107" y="6194968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6 / 2</a:t>
            </a:r>
          </a:p>
        </p:txBody>
      </p:sp>
      <p:sp>
        <p:nvSpPr>
          <p:cNvPr id="443" name="5"/>
          <p:cNvSpPr/>
          <p:nvPr/>
        </p:nvSpPr>
        <p:spPr>
          <a:xfrm>
            <a:off x="5979167" y="6786422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="/>
          <p:cNvSpPr txBox="1"/>
          <p:nvPr/>
        </p:nvSpPr>
        <p:spPr>
          <a:xfrm>
            <a:off x="7841197" y="6194967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45" name="3"/>
          <p:cNvSpPr txBox="1"/>
          <p:nvPr/>
        </p:nvSpPr>
        <p:spPr>
          <a:xfrm>
            <a:off x="8429656" y="6194967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6" name="6 % 2"/>
          <p:cNvSpPr txBox="1"/>
          <p:nvPr/>
        </p:nvSpPr>
        <p:spPr>
          <a:xfrm>
            <a:off x="6623107" y="6776140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6 % 2</a:t>
            </a:r>
          </a:p>
        </p:txBody>
      </p:sp>
      <p:sp>
        <p:nvSpPr>
          <p:cNvPr id="447" name="="/>
          <p:cNvSpPr txBox="1"/>
          <p:nvPr/>
        </p:nvSpPr>
        <p:spPr>
          <a:xfrm>
            <a:off x="7841197" y="6776140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48" name="0"/>
          <p:cNvSpPr txBox="1"/>
          <p:nvPr/>
        </p:nvSpPr>
        <p:spPr>
          <a:xfrm>
            <a:off x="8429656" y="6776140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3 / 2"/>
          <p:cNvSpPr txBox="1"/>
          <p:nvPr/>
        </p:nvSpPr>
        <p:spPr>
          <a:xfrm>
            <a:off x="6623107" y="7555142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 / 2</a:t>
            </a:r>
          </a:p>
        </p:txBody>
      </p:sp>
      <p:sp>
        <p:nvSpPr>
          <p:cNvPr id="450" name="4"/>
          <p:cNvSpPr/>
          <p:nvPr/>
        </p:nvSpPr>
        <p:spPr>
          <a:xfrm>
            <a:off x="5979167" y="8154148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1" name="="/>
          <p:cNvSpPr txBox="1"/>
          <p:nvPr/>
        </p:nvSpPr>
        <p:spPr>
          <a:xfrm>
            <a:off x="7841197" y="7555141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52" name="1"/>
          <p:cNvSpPr txBox="1"/>
          <p:nvPr/>
        </p:nvSpPr>
        <p:spPr>
          <a:xfrm>
            <a:off x="8429656" y="7555141"/>
            <a:ext cx="42470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3" name="3 % 2"/>
          <p:cNvSpPr txBox="1"/>
          <p:nvPr/>
        </p:nvSpPr>
        <p:spPr>
          <a:xfrm>
            <a:off x="6623107" y="8136314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3 % 2</a:t>
            </a:r>
          </a:p>
        </p:txBody>
      </p:sp>
      <p:sp>
        <p:nvSpPr>
          <p:cNvPr id="454" name="="/>
          <p:cNvSpPr txBox="1"/>
          <p:nvPr/>
        </p:nvSpPr>
        <p:spPr>
          <a:xfrm>
            <a:off x="7841197" y="8136314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55" name="1"/>
          <p:cNvSpPr txBox="1"/>
          <p:nvPr/>
        </p:nvSpPr>
        <p:spPr>
          <a:xfrm>
            <a:off x="8429656" y="8136314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6" name="1 / 2"/>
          <p:cNvSpPr txBox="1"/>
          <p:nvPr/>
        </p:nvSpPr>
        <p:spPr>
          <a:xfrm>
            <a:off x="6623107" y="8915317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 / 2</a:t>
            </a:r>
          </a:p>
        </p:txBody>
      </p:sp>
      <p:sp>
        <p:nvSpPr>
          <p:cNvPr id="457" name="3"/>
          <p:cNvSpPr/>
          <p:nvPr/>
        </p:nvSpPr>
        <p:spPr>
          <a:xfrm>
            <a:off x="5979167" y="9514323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="/>
          <p:cNvSpPr txBox="1"/>
          <p:nvPr/>
        </p:nvSpPr>
        <p:spPr>
          <a:xfrm>
            <a:off x="7841197" y="8915316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59" name="0"/>
          <p:cNvSpPr txBox="1"/>
          <p:nvPr/>
        </p:nvSpPr>
        <p:spPr>
          <a:xfrm>
            <a:off x="8429656" y="8915316"/>
            <a:ext cx="424708" cy="460377"/>
          </a:xfrm>
          <a:prstGeom prst="rect">
            <a:avLst/>
          </a:prstGeom>
          <a:solidFill>
            <a:srgbClr val="D13C3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0" name="1 % 2"/>
          <p:cNvSpPr txBox="1"/>
          <p:nvPr/>
        </p:nvSpPr>
        <p:spPr>
          <a:xfrm>
            <a:off x="6623107" y="9496489"/>
            <a:ext cx="998857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1 % 2</a:t>
            </a:r>
          </a:p>
        </p:txBody>
      </p:sp>
      <p:sp>
        <p:nvSpPr>
          <p:cNvPr id="461" name="="/>
          <p:cNvSpPr txBox="1"/>
          <p:nvPr/>
        </p:nvSpPr>
        <p:spPr>
          <a:xfrm>
            <a:off x="7841197" y="9496489"/>
            <a:ext cx="369228" cy="460377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62" name="1"/>
          <p:cNvSpPr txBox="1"/>
          <p:nvPr/>
        </p:nvSpPr>
        <p:spPr>
          <a:xfrm>
            <a:off x="8429656" y="9496489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/>
          <p:nvPr/>
        </p:nvSpPr>
        <p:spPr>
          <a:xfrm>
            <a:off x="5979167" y="10293324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0"/>
          <p:cNvSpPr txBox="1"/>
          <p:nvPr/>
        </p:nvSpPr>
        <p:spPr>
          <a:xfrm>
            <a:off x="6610291" y="10275489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5" name="1"/>
          <p:cNvSpPr/>
          <p:nvPr/>
        </p:nvSpPr>
        <p:spPr>
          <a:xfrm>
            <a:off x="5979167" y="11104850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6" name="0"/>
          <p:cNvSpPr txBox="1"/>
          <p:nvPr/>
        </p:nvSpPr>
        <p:spPr>
          <a:xfrm>
            <a:off x="6610291" y="11087015"/>
            <a:ext cx="424708" cy="460376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7" name="0"/>
          <p:cNvSpPr/>
          <p:nvPr/>
        </p:nvSpPr>
        <p:spPr>
          <a:xfrm>
            <a:off x="5979167" y="11916375"/>
            <a:ext cx="424708" cy="42470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8" name="0"/>
          <p:cNvSpPr txBox="1"/>
          <p:nvPr/>
        </p:nvSpPr>
        <p:spPr>
          <a:xfrm>
            <a:off x="6610291" y="11898540"/>
            <a:ext cx="424708" cy="460377"/>
          </a:xfrm>
          <a:prstGeom prst="rect">
            <a:avLst/>
          </a:prstGeom>
          <a:solidFill>
            <a:srgbClr val="56AA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9" name="823"/>
          <p:cNvSpPr txBox="1"/>
          <p:nvPr/>
        </p:nvSpPr>
        <p:spPr>
          <a:xfrm>
            <a:off x="2188814" y="2695619"/>
            <a:ext cx="998857" cy="460377"/>
          </a:xfrm>
          <a:prstGeom prst="rect">
            <a:avLst/>
          </a:prstGeom>
          <a:solidFill>
            <a:srgbClr val="FE7E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823</a:t>
            </a:r>
          </a:p>
        </p:txBody>
      </p:sp>
      <p:sp>
        <p:nvSpPr>
          <p:cNvPr id="470" name="25"/>
          <p:cNvSpPr txBox="1"/>
          <p:nvPr/>
        </p:nvSpPr>
        <p:spPr>
          <a:xfrm>
            <a:off x="7526382" y="2695619"/>
            <a:ext cx="998857" cy="460377"/>
          </a:xfrm>
          <a:prstGeom prst="rect">
            <a:avLst/>
          </a:prstGeom>
          <a:solidFill>
            <a:srgbClr val="FE7E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"/>
                            </p:stCondLst>
                            <p:childTnLst>
                              <p:par>
                                <p:cTn id="71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"/>
                            </p:stCondLst>
                            <p:childTnLst>
                              <p:par>
                                <p:cTn id="81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800"/>
                            </p:stCondLst>
                            <p:childTnLst>
                              <p:par>
                                <p:cTn id="91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"/>
                            </p:stCondLst>
                            <p:childTnLst>
                              <p:par>
                                <p:cTn id="107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"/>
                            </p:stCondLst>
                            <p:childTnLst>
                              <p:par>
                                <p:cTn id="112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17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2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300"/>
                            </p:stCondLst>
                            <p:childTnLst>
                              <p:par>
                                <p:cTn id="13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"/>
                            </p:stCondLst>
                            <p:childTnLst>
                              <p:par>
                                <p:cTn id="148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"/>
                            </p:stCondLst>
                            <p:childTnLst>
                              <p:par>
                                <p:cTn id="153" presetClass="entr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"/>
                            </p:stCondLst>
                            <p:childTnLst>
                              <p:par>
                                <p:cTn id="158" presetClass="entr" nodeType="afterEffect" presetSubtype="10" presetID="1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ntr" nodeType="clickEffect" presetSubtype="8" presetID="15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"/>
                            </p:stCondLst>
                            <p:childTnLst>
                              <p:par>
                                <p:cTn id="171" presetClass="entr" nodeType="afterEffect" presetSubtype="8" presetID="15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"/>
                            </p:stCondLst>
                            <p:childTnLst>
                              <p:par>
                                <p:cTn id="18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00"/>
                            </p:stCondLst>
                            <p:childTnLst>
                              <p:par>
                                <p:cTn id="18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900"/>
                            </p:stCondLst>
                            <p:childTnLst>
                              <p:par>
                                <p:cTn id="194" presetClass="entr" nodeType="afterEffect" presetSubtype="16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9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3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ntr" nodeType="click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3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"/>
                            </p:stCondLst>
                            <p:childTnLst>
                              <p:par>
                                <p:cTn id="215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00"/>
                            </p:stCondLst>
                            <p:childTnLst>
                              <p:par>
                                <p:cTn id="220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00"/>
                            </p:stCondLst>
                            <p:childTnLst>
                              <p:par>
                                <p:cTn id="225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"/>
                            </p:stCondLst>
                            <p:childTnLst>
                              <p:par>
                                <p:cTn id="230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"/>
                            </p:stCondLst>
                            <p:childTnLst>
                              <p:par>
                                <p:cTn id="246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3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00"/>
                            </p:stCondLst>
                            <p:childTnLst>
                              <p:par>
                                <p:cTn id="251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"/>
                            </p:stCondLst>
                            <p:childTnLst>
                              <p:par>
                                <p:cTn id="256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3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00"/>
                            </p:stCondLst>
                            <p:childTnLst>
                              <p:par>
                                <p:cTn id="261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3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Class="entr" nodeType="click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3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00"/>
                            </p:stCondLst>
                            <p:childTnLst>
                              <p:par>
                                <p:cTn id="27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3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00"/>
                            </p:stCondLst>
                            <p:childTnLst>
                              <p:par>
                                <p:cTn id="28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00"/>
                            </p:stCondLst>
                            <p:childTnLst>
                              <p:par>
                                <p:cTn id="28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200"/>
                            </p:stCondLst>
                            <p:childTnLst>
                              <p:par>
                                <p:cTn id="292" presetClass="entr" nodeType="afterEffect" presetSubtype="16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3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3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00"/>
                            </p:stCondLst>
                            <p:childTnLst>
                              <p:par>
                                <p:cTn id="297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Class="entr" nodeType="clickEffect" presetSubtype="16" presetID="23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"/>
                            </p:stCondLst>
                            <p:childTnLst>
                              <p:par>
                                <p:cTn id="308" presetClass="entr" nodeType="afterEffect" presetSubtype="16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3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00"/>
                            </p:stCondLst>
                            <p:childTnLst>
                              <p:par>
                                <p:cTn id="313" presetClass="entr" nodeType="afterEffect" presetSubtype="16" presetID="23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3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900"/>
                            </p:stCondLst>
                            <p:childTnLst>
                              <p:par>
                                <p:cTn id="318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3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200"/>
                            </p:stCondLst>
                            <p:childTnLst>
                              <p:par>
                                <p:cTn id="323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3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500"/>
                            </p:stCondLst>
                            <p:childTnLst>
                              <p:par>
                                <p:cTn id="328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3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Class="entr" nodeType="clickEffect" presetSubtype="16" presetID="23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3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00"/>
                            </p:stCondLst>
                            <p:childTnLst>
                              <p:par>
                                <p:cTn id="339" presetClass="entr" nodeType="afterEffect" presetSubtype="16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00"/>
                            </p:stCondLst>
                            <p:childTnLst>
                              <p:par>
                                <p:cTn id="344" presetClass="entr" nodeType="afterEffect" presetSubtype="16" presetID="23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3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Class="entr" nodeType="clickEffect" presetSubtype="32" presetID="23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00"/>
                            </p:stCondLst>
                            <p:childTnLst>
                              <p:par>
                                <p:cTn id="355" presetClass="entr" nodeType="afterEffect" presetSubtype="32" presetID="23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3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3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600"/>
                            </p:stCondLst>
                            <p:childTnLst>
                              <p:par>
                                <p:cTn id="360" presetClass="entr" nodeType="afterEffect" presetSubtype="32" presetID="23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3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"/>
                            </p:stCondLst>
                            <p:childTnLst>
                              <p:par>
                                <p:cTn id="365" presetClass="entr" nodeType="afterEffect" presetSubtype="32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00"/>
                            </p:stCondLst>
                            <p:childTnLst>
                              <p:par>
                                <p:cTn id="370" presetClass="entr" nodeType="afterEffect" presetSubtype="32" presetID="23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3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3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00"/>
                            </p:stCondLst>
                            <p:childTnLst>
                              <p:par>
                                <p:cTn id="375" presetClass="entr" nodeType="afterEffect" presetSubtype="32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3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3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800"/>
                            </p:stCondLst>
                            <p:childTnLst>
                              <p:par>
                                <p:cTn id="380" presetClass="entr" nodeType="afterEffect" presetSubtype="32" presetID="23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1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100"/>
                            </p:stCondLst>
                            <p:childTnLst>
                              <p:par>
                                <p:cTn id="385" presetClass="entr" nodeType="afterEffect" presetSubtype="32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3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3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400"/>
                            </p:stCondLst>
                            <p:childTnLst>
                              <p:par>
                                <p:cTn id="390" presetClass="entr" nodeType="afterEffect" presetSubtype="10" presetID="19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4" grpId="12"/>
      <p:bldP build="whole" bldLvl="1" animBg="1" rev="0" advAuto="0" spid="419" grpId="26"/>
      <p:bldP build="whole" bldLvl="1" animBg="1" rev="0" advAuto="0" spid="451" grpId="52"/>
      <p:bldP build="whole" bldLvl="1" animBg="1" rev="0" advAuto="0" spid="466" grpId="64"/>
      <p:bldP build="whole" bldLvl="1" animBg="1" rev="0" advAuto="0" spid="398" grpId="7"/>
      <p:bldP build="whole" bldLvl="1" animBg="1" rev="0" advAuto="0" spid="408" grpId="16"/>
      <p:bldP build="whole" bldLvl="1" animBg="1" rev="0" advAuto="0" spid="440" grpId="43"/>
      <p:bldP build="whole" bldLvl="1" animBg="1" rev="0" advAuto="0" spid="455" grpId="56"/>
      <p:bldP build="whole" bldLvl="1" animBg="1" rev="0" advAuto="0" spid="443" grpId="71"/>
      <p:bldP build="whole" bldLvl="1" animBg="1" rev="0" advAuto="0" spid="444" grpId="46"/>
      <p:bldP build="whole" bldLvl="1" animBg="1" rev="0" advAuto="0" spid="459" grpId="59"/>
      <p:bldP build="whole" bldLvl="1" animBg="1" rev="0" advAuto="0" spid="428" grpId="37"/>
      <p:bldP build="whole" bldLvl="1" animBg="1" rev="0" advAuto="0" spid="412" grpId="27"/>
      <p:bldP build="whole" bldLvl="1" animBg="1" rev="0" advAuto="0" spid="416" grpId="23"/>
      <p:bldP build="whole" bldLvl="1" animBg="1" rev="0" advAuto="0" spid="448" grpId="50"/>
      <p:bldP build="whole" bldLvl="1" animBg="1" rev="0" advAuto="0" spid="463" grpId="68"/>
      <p:bldP build="whole" bldLvl="1" animBg="1" rev="0" advAuto="0" spid="405" grpId="13"/>
      <p:bldP build="whole" bldLvl="1" animBg="1" rev="0" advAuto="0" spid="437" grpId="40"/>
      <p:bldP build="whole" bldLvl="1" animBg="1" rev="0" advAuto="0" spid="452" grpId="53"/>
      <p:bldP build="whole" bldLvl="1" animBg="1" rev="0" advAuto="0" spid="469" grpId="2"/>
      <p:bldP build="whole" bldLvl="1" animBg="1" rev="0" advAuto="0" spid="399" grpId="8"/>
      <p:bldP build="whole" bldLvl="1" animBg="1" rev="0" advAuto="0" spid="395" grpId="4"/>
      <p:bldP build="whole" bldLvl="1" animBg="1" rev="0" advAuto="0" spid="467" grpId="66"/>
      <p:bldP build="whole" bldLvl="1" animBg="1" rev="0" advAuto="0" spid="436" grpId="72"/>
      <p:bldP build="whole" bldLvl="1" animBg="1" rev="0" advAuto="0" spid="409" grpId="17"/>
      <p:bldP build="whole" bldLvl="1" animBg="1" rev="0" advAuto="0" spid="441" grpId="44"/>
      <p:bldP build="whole" bldLvl="1" animBg="1" rev="0" advAuto="0" spid="396" grpId="5"/>
      <p:bldP build="whole" bldLvl="1" animBg="1" rev="0" advAuto="0" spid="456" grpId="57"/>
      <p:bldP build="whole" bldLvl="1" animBg="1" rev="0" advAuto="0" spid="425" grpId="34"/>
      <p:bldP build="whole" bldLvl="1" animBg="1" rev="0" advAuto="0" spid="413" grpId="20"/>
      <p:bldP build="whole" bldLvl="1" animBg="1" rev="0" advAuto="0" spid="445" grpId="47"/>
      <p:bldP build="whole" bldLvl="1" animBg="1" rev="0" advAuto="0" spid="460" grpId="60"/>
      <p:bldP build="whole" bldLvl="1" animBg="1" rev="0" advAuto="0" spid="434" grpId="31"/>
      <p:bldP build="whole" bldLvl="1" animBg="1" rev="0" advAuto="0" spid="402" grpId="11"/>
      <p:bldP build="whole" bldLvl="1" animBg="1" rev="0" advAuto="0" spid="393" grpId="3"/>
      <p:bldP build="whole" bldLvl="1" animBg="1" rev="0" advAuto="0" spid="429" grpId="38"/>
      <p:bldP build="whole" bldLvl="1" animBg="1" rev="0" advAuto="0" spid="424" grpId="73"/>
      <p:bldP build="whole" bldLvl="1" animBg="1" rev="0" advAuto="0" spid="417" grpId="24"/>
      <p:bldP build="whole" bldLvl="1" animBg="1" rev="0" advAuto="0" spid="449" grpId="51"/>
      <p:bldP build="whole" bldLvl="1" animBg="1" rev="0" advAuto="0" spid="464" grpId="63"/>
      <p:bldP build="whole" bldLvl="1" animBg="1" rev="0" advAuto="0" spid="468" grpId="65"/>
      <p:bldP build="whole" bldLvl="1" animBg="1" rev="0" advAuto="0" spid="406" grpId="14"/>
      <p:bldP build="whole" bldLvl="1" animBg="1" rev="0" advAuto="0" spid="438" grpId="41"/>
      <p:bldP build="whole" bldLvl="1" animBg="1" rev="0" advAuto="0" spid="453" grpId="54"/>
      <p:bldP build="whole" bldLvl="1" animBg="1" rev="0" advAuto="0" spid="400" grpId="9"/>
      <p:bldP build="whole" bldLvl="1" animBg="1" rev="0" advAuto="0" spid="422" grpId="30"/>
      <p:bldP build="whole" bldLvl="1" animBg="1" rev="0" advAuto="0" spid="410" grpId="18"/>
      <p:bldP build="whole" bldLvl="1" animBg="1" rev="0" advAuto="0" spid="442" grpId="45"/>
      <p:bldP build="whole" bldLvl="1" animBg="1" rev="0" advAuto="0" spid="426" grpId="35"/>
      <p:bldP build="whole" bldLvl="1" animBg="1" rev="0" advAuto="0" spid="414" grpId="21"/>
      <p:bldP build="whole" bldLvl="1" animBg="1" rev="0" advAuto="0" spid="446" grpId="48"/>
      <p:bldP build="whole" bldLvl="1" animBg="1" rev="0" advAuto="0" spid="461" grpId="61"/>
      <p:bldP build="whole" bldLvl="1" animBg="1" rev="0" advAuto="0" spid="457" grpId="69"/>
      <p:bldP build="whole" bldLvl="1" animBg="1" rev="0" advAuto="0" spid="418" grpId="25"/>
      <p:bldP build="whole" bldLvl="1" animBg="1" rev="0" advAuto="0" spid="435" grpId="39"/>
      <p:bldP build="whole" bldLvl="1" animBg="1" rev="0" advAuto="0" spid="394" grpId="29"/>
      <p:bldP build="whole" bldLvl="1" animBg="1" rev="0" advAuto="0" spid="397" grpId="6"/>
      <p:bldP build="whole" bldLvl="1" animBg="1" rev="0" advAuto="0" spid="465" grpId="67"/>
      <p:bldP build="whole" bldLvl="1" animBg="1" rev="0" advAuto="0" spid="470" grpId="32"/>
      <p:bldP build="whole" bldLvl="1" animBg="1" rev="0" advAuto="0" spid="407" grpId="15"/>
      <p:bldP build="whole" bldLvl="1" animBg="1" rev="0" advAuto="0" spid="439" grpId="42"/>
      <p:bldP build="whole" bldLvl="1" animBg="1" rev="0" advAuto="0" spid="454" grpId="55"/>
      <p:bldP build="whole" bldLvl="1" animBg="1" rev="0" advAuto="0" spid="401" grpId="10"/>
      <p:bldP build="whole" bldLvl="1" animBg="1" rev="0" advAuto="0" spid="423" grpId="33"/>
      <p:bldP build="whole" bldLvl="1" animBg="1" rev="0" advAuto="0" spid="403" grpId="28"/>
      <p:bldP build="whole" bldLvl="1" animBg="1" rev="0" advAuto="0" spid="411" grpId="19"/>
      <p:bldP build="whole" bldLvl="1" animBg="1" rev="0" advAuto="0" spid="458" grpId="58"/>
      <p:bldP build="whole" bldLvl="1" animBg="1" rev="0" advAuto="0" spid="450" grpId="70"/>
      <p:bldP build="whole" bldLvl="1" animBg="1" rev="0" advAuto="0" spid="432" grpId="74"/>
      <p:bldP build="whole" bldLvl="1" animBg="1" rev="0" advAuto="0" spid="427" grpId="36"/>
      <p:bldP build="whole" bldLvl="1" animBg="1" rev="0" advAuto="0" spid="433" grpId="1"/>
      <p:bldP build="whole" bldLvl="1" animBg="1" rev="0" advAuto="0" spid="415" grpId="22"/>
      <p:bldP build="whole" bldLvl="1" animBg="1" rev="0" advAuto="0" spid="447" grpId="49"/>
      <p:bldP build="whole" bldLvl="1" animBg="1" rev="0" advAuto="0" spid="462" grpId="6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