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6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1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69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0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74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3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77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75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76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80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78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79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83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0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1" grpId="5"/>
      <p:bldP build="whole" bldLvl="1" animBg="1" rev="0" advAuto="0" spid="574" grpId="4"/>
      <p:bldP build="whole" bldLvl="1" animBg="1" rev="0" advAuto="0" spid="583" grpId="6"/>
      <p:bldP build="whole" bldLvl="1" animBg="1" rev="0" advAuto="0" spid="583" grpId="7"/>
      <p:bldP build="whole" bldLvl="1" animBg="1" rev="0" advAuto="0" spid="571" grpId="2"/>
      <p:bldP build="whole" bldLvl="1" animBg="1" rev="0" advAuto="0" spid="577" grpId="1"/>
      <p:bldP build="whole" bldLvl="1" animBg="1" rev="0" advAuto="0" spid="580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8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88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89" name="Visible &amp; accessible in all files…"/>
          <p:cNvSpPr txBox="1"/>
          <p:nvPr/>
        </p:nvSpPr>
        <p:spPr>
          <a:xfrm>
            <a:off x="2198371" y="5872162"/>
            <a:ext cx="13713829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 &amp; outside the package</a:t>
            </a:r>
          </a:p>
        </p:txBody>
      </p:sp>
      <p:sp>
        <p:nvSpPr>
          <p:cNvPr id="590" name="Visible &amp; accessible inside all files of the…"/>
          <p:cNvSpPr txBox="1"/>
          <p:nvPr/>
        </p:nvSpPr>
        <p:spPr>
          <a:xfrm>
            <a:off x="2198371" y="10117210"/>
            <a:ext cx="13884796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all files of the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same package, and inaccessible outside of it</a:t>
            </a:r>
          </a:p>
        </p:txBody>
      </p:sp>
      <p:sp>
        <p:nvSpPr>
          <p:cNvPr id="591" name="Rectangle"/>
          <p:cNvSpPr/>
          <p:nvPr/>
        </p:nvSpPr>
        <p:spPr>
          <a:xfrm>
            <a:off x="2243566" y="5729320"/>
            <a:ext cx="14081836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92" name="Rectangle"/>
          <p:cNvSpPr/>
          <p:nvPr/>
        </p:nvSpPr>
        <p:spPr>
          <a:xfrm>
            <a:off x="2243566" y="9874636"/>
            <a:ext cx="14081836" cy="2049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0" grpId="6"/>
      <p:bldP build="whole" bldLvl="1" animBg="1" rev="0" advAuto="0" spid="589" grpId="3"/>
      <p:bldP build="whole" bldLvl="1" animBg="1" rev="0" advAuto="0" spid="587" grpId="1"/>
      <p:bldP build="whole" bldLvl="1" animBg="1" rev="0" advAuto="0" spid="588" grpId="4"/>
      <p:bldP build="whole" bldLvl="1" animBg="1" rev="0" advAuto="0" spid="592" grpId="5"/>
      <p:bldP build="whole" bldLvl="1" animBg="1" rev="0" advAuto="0" spid="59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9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1" name="Group"/>
          <p:cNvGrpSpPr/>
          <p:nvPr/>
        </p:nvGrpSpPr>
        <p:grpSpPr>
          <a:xfrm>
            <a:off x="1270000" y="8898190"/>
            <a:ext cx="3137268" cy="2500689"/>
            <a:chOff x="0" y="0"/>
            <a:chExt cx="3137267" cy="2500687"/>
          </a:xfrm>
        </p:grpSpPr>
        <p:sp>
          <p:nvSpPr>
            <p:cNvPr id="596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7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8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9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0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602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949283"/>
            <a:ext cx="3137268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9"/>
          </a:xfrm>
          <a:prstGeom prst="rect">
            <a:avLst/>
          </a:prstGeom>
          <a:ln w="12700">
            <a:miter lim="400000"/>
          </a:ln>
        </p:spPr>
      </p:pic>
      <p:sp>
        <p:nvSpPr>
          <p:cNvPr id="604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1290469" y="11876027"/>
            <a:ext cx="5003216" cy="1765652"/>
            <a:chOff x="0" y="0"/>
            <a:chExt cx="5003215" cy="1765651"/>
          </a:xfrm>
        </p:grpSpPr>
        <p:sp>
          <p:nvSpPr>
            <p:cNvPr id="605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6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60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09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610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8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2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6"/>
            <a:ext cx="1408345" cy="499190"/>
          </a:xfrm>
          <a:prstGeom prst="rect">
            <a:avLst/>
          </a:prstGeom>
        </p:spPr>
      </p:pic>
      <p:pic>
        <p:nvPicPr>
          <p:cNvPr id="61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61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3"/>
            <a:ext cx="1608147" cy="499189"/>
          </a:xfrm>
          <a:prstGeom prst="rect">
            <a:avLst/>
          </a:prstGeom>
        </p:spPr>
      </p:pic>
      <p:pic>
        <p:nvPicPr>
          <p:cNvPr id="618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6" cy="499189"/>
          </a:xfrm>
          <a:prstGeom prst="rect">
            <a:avLst/>
          </a:prstGeom>
        </p:spPr>
      </p:pic>
      <p:sp>
        <p:nvSpPr>
          <p:cNvPr id="620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21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0" grpId="8"/>
      <p:bldP build="whole" bldLvl="1" animBg="1" rev="0" advAuto="0" spid="608" grpId="2"/>
      <p:bldP build="whole" bldLvl="1" animBg="1" rev="0" advAuto="0" spid="621" grpId="11"/>
      <p:bldP build="whole" bldLvl="1" animBg="1" rev="0" advAuto="0" spid="616" grpId="6"/>
      <p:bldP build="whole" bldLvl="1" animBg="1" rev="0" advAuto="0" spid="609" grpId="5"/>
      <p:bldP build="whole" bldLvl="1" animBg="1" rev="0" advAuto="0" spid="611" grpId="10"/>
      <p:bldP build="whole" bldLvl="1" animBg="1" rev="0" advAuto="0" spid="614" grpId="12"/>
      <p:bldP build="whole" bldLvl="1" animBg="1" rev="0" advAuto="0" spid="603" grpId="13"/>
      <p:bldP build="whole" bldLvl="1" animBg="1" rev="0" advAuto="0" spid="602" grpId="4"/>
      <p:bldP build="whole" bldLvl="1" animBg="1" rev="0" advAuto="0" spid="618" grpId="9"/>
      <p:bldP build="whole" bldLvl="1" animBg="1" rev="0" advAuto="0" spid="610" grpId="7"/>
      <p:bldP build="whole" bldLvl="1" animBg="1" rev="0" advAuto="0" spid="601" grpId="1"/>
      <p:bldP build="whole" bldLvl="1" animBg="1" rev="0" advAuto="0" spid="604" grpId="14"/>
      <p:bldP build="whole" bldLvl="1" animBg="1" rev="0" advAuto="0" spid="612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Special directories</a:t>
            </a:r>
          </a:p>
        </p:txBody>
      </p:sp>
      <p:pic>
        <p:nvPicPr>
          <p:cNvPr id="62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7" name="Group"/>
          <p:cNvGrpSpPr/>
          <p:nvPr/>
        </p:nvGrpSpPr>
        <p:grpSpPr>
          <a:xfrm>
            <a:off x="1270000" y="3030639"/>
            <a:ext cx="2160530" cy="1631514"/>
            <a:chOff x="0" y="0"/>
            <a:chExt cx="2160529" cy="1631512"/>
          </a:xfrm>
        </p:grpSpPr>
        <p:pic>
          <p:nvPicPr>
            <p:cNvPr id="625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vendo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270000" y="6591337"/>
            <a:ext cx="2160530" cy="1631514"/>
            <a:chOff x="0" y="0"/>
            <a:chExt cx="2160529" cy="1631512"/>
          </a:xfrm>
        </p:grpSpPr>
        <p:pic>
          <p:nvPicPr>
            <p:cNvPr id="628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9" name="pkg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1270000" y="4053066"/>
            <a:ext cx="2160530" cy="1631514"/>
            <a:chOff x="0" y="0"/>
            <a:chExt cx="2160529" cy="1631512"/>
          </a:xfrm>
        </p:grpSpPr>
        <p:pic>
          <p:nvPicPr>
            <p:cNvPr id="631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internal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internal</a:t>
              </a:r>
            </a:p>
          </p:txBody>
        </p:sp>
      </p:grpSp>
      <p:grpSp>
        <p:nvGrpSpPr>
          <p:cNvPr id="636" name="Group"/>
          <p:cNvGrpSpPr/>
          <p:nvPr/>
        </p:nvGrpSpPr>
        <p:grpSpPr>
          <a:xfrm>
            <a:off x="1270000" y="7700543"/>
            <a:ext cx="2160530" cy="1631514"/>
            <a:chOff x="0" y="0"/>
            <a:chExt cx="2160529" cy="1631512"/>
          </a:xfrm>
        </p:grpSpPr>
        <p:pic>
          <p:nvPicPr>
            <p:cNvPr id="634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5" name="cmd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cmd</a:t>
              </a:r>
            </a:p>
          </p:txBody>
        </p:sp>
      </p:grpSp>
      <p:grpSp>
        <p:nvGrpSpPr>
          <p:cNvPr id="639" name="Group"/>
          <p:cNvGrpSpPr/>
          <p:nvPr/>
        </p:nvGrpSpPr>
        <p:grpSpPr>
          <a:xfrm>
            <a:off x="1270000" y="8809749"/>
            <a:ext cx="2160530" cy="1631513"/>
            <a:chOff x="0" y="0"/>
            <a:chExt cx="2160529" cy="1631512"/>
          </a:xfrm>
        </p:grpSpPr>
        <p:pic>
          <p:nvPicPr>
            <p:cNvPr id="637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8" name=".di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.dir</a:t>
              </a: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3522148" y="8809749"/>
            <a:ext cx="2160530" cy="1631513"/>
            <a:chOff x="0" y="0"/>
            <a:chExt cx="2160529" cy="1631512"/>
          </a:xfrm>
        </p:grpSpPr>
        <p:pic>
          <p:nvPicPr>
            <p:cNvPr id="640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1" name="_dir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_dir</a:t>
              </a:r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1270000" y="9918955"/>
            <a:ext cx="2160530" cy="1631513"/>
            <a:chOff x="0" y="0"/>
            <a:chExt cx="2160529" cy="1631512"/>
          </a:xfrm>
        </p:grpSpPr>
        <p:pic>
          <p:nvPicPr>
            <p:cNvPr id="643" name="folder.png" descr="fold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23026" cy="7230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4" name="testdata"/>
            <p:cNvSpPr/>
            <p:nvPr/>
          </p:nvSpPr>
          <p:spPr>
            <a:xfrm>
              <a:off x="890529" y="3615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testdata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0" grpId="3"/>
      <p:bldP build="whole" bldLvl="1" animBg="1" rev="0" advAuto="0" spid="627" grpId="1"/>
      <p:bldP build="whole" bldLvl="1" animBg="1" rev="0" advAuto="0" spid="636" grpId="4"/>
      <p:bldP build="whole" bldLvl="1" animBg="1" rev="0" advAuto="0" spid="639" grpId="5"/>
      <p:bldP build="whole" bldLvl="1" animBg="1" rev="0" advAuto="0" spid="645" grpId="7"/>
      <p:bldP build="whole" bldLvl="1" animBg="1" rev="0" advAuto="0" spid="633" grpId="2"/>
      <p:bldP build="whole" bldLvl="1" animBg="1" rev="0" advAuto="0" spid="642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8" grpId="3"/>
      <p:bldP build="whole" bldLvl="1" animBg="1" rev="0" advAuto="0" spid="1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0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6"/>
      <p:bldP build="whole" bldLvl="1" animBg="1" rev="0" advAuto="0" spid="212" grpId="4"/>
      <p:bldP build="whole" bldLvl="1" animBg="1" rev="0" advAuto="0" spid="194" grpId="5"/>
      <p:bldP build="whole" bldLvl="1" animBg="1" rev="0" advAuto="0" spid="209" grpId="2"/>
      <p:bldP build="whole" bldLvl="1" animBg="1" rev="0" advAuto="0" spid="206" grpId="1"/>
      <p:bldP build="whole" bldLvl="1" animBg="1" rev="0" advAuto="0" spid="203" grpId="8"/>
      <p:bldP build="whole" bldLvl="1" animBg="1" rev="0" advAuto="0" spid="215" grpId="3"/>
      <p:bldP build="whole" bldLvl="1" animBg="1" rev="0" advAuto="0" spid="200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70000" y="5557132"/>
            <a:ext cx="6748882" cy="991304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964542"/>
            <a:ext cx="6748882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&quot;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"github.com/gophertuts/go-basics/pkg"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9538916" y="6109779"/>
            <a:ext cx="5306169" cy="1496442"/>
            <a:chOff x="0" y="0"/>
            <a:chExt cx="5306167" cy="1496441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306168" cy="1496442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8" name="func main"/>
            <p:cNvSpPr txBox="1"/>
            <p:nvPr/>
          </p:nvSpPr>
          <p:spPr>
            <a:xfrm>
              <a:off x="735771" y="149733"/>
              <a:ext cx="3834626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func main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32" grpId="3"/>
      <p:bldP build="whole" bldLvl="1" animBg="1" rev="0" advAuto="0" spid="221" grpId="1"/>
      <p:bldP build="whole" bldLvl="1" animBg="1" rev="0" advAuto="0" spid="224" grpId="5"/>
      <p:bldP build="whole" bldLvl="1" animBg="1" rev="0" advAuto="0" spid="236" grpId="6"/>
      <p:bldP build="whole" bldLvl="1" animBg="1" rev="0" advAuto="0" spid="2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6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5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7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8" name="app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app/network</a:t>
                </a:r>
              </a:p>
            </p:txBody>
          </p:sp>
        </p:grpSp>
      </p:grpSp>
      <p:pic>
        <p:nvPicPr>
          <p:cNvPr id="251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4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app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</a:t>
                </a:r>
              </a:p>
            </p:txBody>
          </p:sp>
        </p:grpSp>
      </p:grpSp>
      <p:pic>
        <p:nvPicPr>
          <p:cNvPr id="259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62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1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app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app/net_err</a:t>
                </a:r>
              </a:p>
            </p:txBody>
          </p:sp>
        </p:grpSp>
      </p:grpSp>
      <p:pic>
        <p:nvPicPr>
          <p:cNvPr id="267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70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9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1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2" name="app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app/netErr</a:t>
                </a:r>
              </a:p>
            </p:txBody>
          </p:sp>
        </p:grpSp>
      </p:grpSp>
      <p:pic>
        <p:nvPicPr>
          <p:cNvPr id="27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8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7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app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app/utils</a:t>
                </a: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app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9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app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app/sub_pkg</a:t>
                </a:r>
              </a:p>
            </p:txBody>
          </p:sp>
        </p:grpSp>
      </p:grpSp>
      <p:pic>
        <p:nvPicPr>
          <p:cNvPr id="29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" name="app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app/network</a:t>
                </a:r>
              </a:p>
            </p:txBody>
          </p:sp>
        </p:grpSp>
        <p:sp>
          <p:nvSpPr>
            <p:cNvPr id="301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302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3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pic>
        <p:nvPicPr>
          <p:cNvPr id="30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8095854" y="8945381"/>
            <a:ext cx="4090936" cy="4748497"/>
            <a:chOff x="0" y="0"/>
            <a:chExt cx="4090934" cy="4748495"/>
          </a:xfrm>
        </p:grpSpPr>
        <p:grpSp>
          <p:nvGrpSpPr>
            <p:cNvPr id="308" name="Group"/>
            <p:cNvGrpSpPr/>
            <p:nvPr/>
          </p:nvGrpSpPr>
          <p:grpSpPr>
            <a:xfrm>
              <a:off x="4929" y="905985"/>
              <a:ext cx="4086006" cy="1711319"/>
              <a:chOff x="0" y="0"/>
              <a:chExt cx="4086005" cy="1711317"/>
            </a:xfrm>
          </p:grpSpPr>
          <p:sp>
            <p:nvSpPr>
              <p:cNvPr id="30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07" name="package main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main</a:t>
                </a:r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30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0" name="app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app/pkg</a:t>
                </a:r>
              </a:p>
            </p:txBody>
          </p:sp>
        </p:grpSp>
        <p:grpSp>
          <p:nvGrpSpPr>
            <p:cNvPr id="314" name="Group"/>
            <p:cNvGrpSpPr/>
            <p:nvPr/>
          </p:nvGrpSpPr>
          <p:grpSpPr>
            <a:xfrm>
              <a:off x="4929" y="1971581"/>
              <a:ext cx="4086006" cy="1711319"/>
              <a:chOff x="0" y="0"/>
              <a:chExt cx="4086005" cy="1711317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3" name="package pkgA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pkgA</a:t>
                </a:r>
              </a:p>
            </p:txBody>
          </p:sp>
        </p:grpSp>
        <p:grpSp>
          <p:nvGrpSpPr>
            <p:cNvPr id="317" name="Group"/>
            <p:cNvGrpSpPr/>
            <p:nvPr/>
          </p:nvGrpSpPr>
          <p:grpSpPr>
            <a:xfrm>
              <a:off x="4929" y="3037177"/>
              <a:ext cx="4086006" cy="1711319"/>
              <a:chOff x="0" y="0"/>
              <a:chExt cx="4086005" cy="1711317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6" name="package pkgB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pkgB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mph" nodeType="afterEffect" presetSubtype="0" presetID="35" grpId="10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mph" nodeType="with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"/>
                            </p:stCondLst>
                            <p:childTnLst>
                              <p:par>
                                <p:cTn id="5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"/>
                            </p:stCondLst>
                            <p:childTnLst>
                              <p:par>
                                <p:cTn id="6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7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"/>
                            </p:stCondLst>
                            <p:childTnLst>
                              <p:par>
                                <p:cTn id="75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"/>
                            </p:stCondLst>
                            <p:childTnLst>
                              <p:par>
                                <p:cTn id="8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mph" nodeType="afterEffect" presetSubtype="0" presetID="35" grpId="2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3"/>
      <p:bldP build="whole" bldLvl="1" animBg="1" rev="0" advAuto="0" spid="275" grpId="14"/>
      <p:bldP build="whole" bldLvl="1" animBg="1" rev="0" advAuto="0" spid="296" grpId="16"/>
      <p:bldP build="whole" bldLvl="1" animBg="1" rev="0" advAuto="0" spid="296" grpId="17"/>
      <p:bldP build="whole" bldLvl="1" animBg="1" rev="0" advAuto="0" spid="266" grpId="6"/>
      <p:bldP build="whole" bldLvl="1" animBg="1" rev="0" advAuto="0" spid="297" grpId="19"/>
      <p:bldP build="whole" bldLvl="1" animBg="1" rev="0" advAuto="0" spid="250" grpId="1"/>
      <p:bldP build="whole" bldLvl="1" animBg="1" rev="0" advAuto="0" spid="274" grpId="7"/>
      <p:bldP build="whole" bldLvl="1" animBg="1" rev="0" advAuto="0" spid="267" grpId="9"/>
      <p:bldP build="whole" bldLvl="1" animBg="1" rev="0" advAuto="0" spid="251" grpId="4"/>
      <p:bldP build="whole" bldLvl="1" animBg="1" rev="0" advAuto="0" spid="243" grpId="2"/>
      <p:bldP build="whole" bldLvl="1" animBg="1" rev="0" advAuto="0" spid="267" grpId="11"/>
      <p:bldP build="whole" bldLvl="1" animBg="1" rev="0" advAuto="0" spid="251" grpId="5"/>
      <p:bldP build="whole" bldLvl="1" animBg="1" rev="0" advAuto="0" spid="258" grpId="3"/>
      <p:bldP build="whole" bldLvl="1" animBg="1" rev="0" advAuto="0" spid="282" grpId="12"/>
      <p:bldP build="whole" bldLvl="1" animBg="1" rev="0" advAuto="0" spid="318" grpId="20"/>
      <p:bldP build="whole" bldLvl="1" animBg="1" rev="0" advAuto="0" spid="304" grpId="18"/>
      <p:bldP build="whole" bldLvl="1" animBg="1" rev="0" advAuto="0" spid="305" grpId="21"/>
      <p:bldP build="whole" bldLvl="1" animBg="1" rev="0" advAuto="0" spid="305" grpId="22"/>
      <p:bldP build="whole" bldLvl="1" animBg="1" rev="0" advAuto="0" spid="295" grpId="15"/>
      <p:bldP build="whole" bldLvl="1" animBg="1" rev="0" advAuto="0" spid="259" grpId="8"/>
      <p:bldP build="whole" bldLvl="1" animBg="1" rev="0" advAuto="0" spid="259" grpId="1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761999" y="3669150"/>
            <a:ext cx="17974306" cy="3437533"/>
            <a:chOff x="0" y="0"/>
            <a:chExt cx="17974304" cy="3437532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24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2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066906" y="6753592"/>
            <a:ext cx="1062508" cy="405592"/>
          </a:xfrm>
          <a:prstGeom prst="rect">
            <a:avLst/>
          </a:prstGeom>
        </p:spPr>
      </p:pic>
      <p:pic>
        <p:nvPicPr>
          <p:cNvPr id="32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699162" y="7318364"/>
            <a:ext cx="2192051" cy="405591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257906" y="7956647"/>
            <a:ext cx="3468617" cy="405591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474243" y="8598628"/>
            <a:ext cx="4752581" cy="405592"/>
          </a:xfrm>
          <a:prstGeom prst="rect">
            <a:avLst/>
          </a:prstGeom>
        </p:spPr>
      </p:pic>
      <p:sp>
        <p:nvSpPr>
          <p:cNvPr id="334" name="Rectangle"/>
          <p:cNvSpPr/>
          <p:nvPr/>
        </p:nvSpPr>
        <p:spPr>
          <a:xfrm>
            <a:off x="4358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8570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12782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6569525" y="5514468"/>
            <a:ext cx="118257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3307691" y="7563574"/>
            <a:ext cx="2580938" cy="1765653"/>
            <a:chOff x="0" y="0"/>
            <a:chExt cx="2580937" cy="1765651"/>
          </a:xfrm>
        </p:grpSpPr>
        <p:sp>
          <p:nvSpPr>
            <p:cNvPr id="338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HOST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10424692" y="10131501"/>
            <a:ext cx="5135044" cy="1765653"/>
            <a:chOff x="0" y="0"/>
            <a:chExt cx="5135043" cy="1765651"/>
          </a:xfrm>
        </p:grpSpPr>
        <p:sp>
          <p:nvSpPr>
            <p:cNvPr id="342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4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420746" y="8847538"/>
            <a:ext cx="6748882" cy="991305"/>
            <a:chOff x="0" y="0"/>
            <a:chExt cx="6748881" cy="991303"/>
          </a:xfrm>
        </p:grpSpPr>
        <p:sp>
          <p:nvSpPr>
            <p:cNvPr id="346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5083592" y="11415465"/>
            <a:ext cx="3533883" cy="1765653"/>
            <a:chOff x="0" y="0"/>
            <a:chExt cx="3533881" cy="1765651"/>
          </a:xfrm>
        </p:grpSpPr>
        <p:sp>
          <p:nvSpPr>
            <p:cNvPr id="350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1"/>
      <p:bldP build="whole" bldLvl="1" animBg="1" rev="0" advAuto="0" spid="326" grpId="3"/>
      <p:bldP build="whole" bldLvl="1" animBg="1" rev="0" advAuto="0" spid="349" grpId="7"/>
      <p:bldP build="whole" bldLvl="1" animBg="1" rev="0" advAuto="0" spid="341" grpId="4"/>
      <p:bldP build="whole" bldLvl="1" animBg="1" rev="0" advAuto="0" spid="336" grpId="8"/>
      <p:bldP build="whole" bldLvl="1" animBg="1" rev="0" advAuto="0" spid="330" grpId="9"/>
      <p:bldP build="whole" bldLvl="1" animBg="1" rev="0" advAuto="0" spid="353" grpId="13"/>
      <p:bldP build="whole" bldLvl="1" animBg="1" rev="0" advAuto="0" spid="334" grpId="2"/>
      <p:bldP build="whole" bldLvl="1" animBg="1" rev="0" advAuto="0" spid="325" grpId="1"/>
      <p:bldP build="whole" bldLvl="1" animBg="1" rev="0" advAuto="0" spid="335" grpId="5"/>
      <p:bldP build="whole" bldLvl="1" animBg="1" rev="0" advAuto="0" spid="345" grpId="10"/>
      <p:bldP build="whole" bldLvl="1" animBg="1" rev="0" advAuto="0" spid="332" grpId="12"/>
      <p:bldP build="whole" bldLvl="1" animBg="1" rev="0" advAuto="0" spid="328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5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60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58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9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6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2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6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5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8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1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73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4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79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0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3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85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9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2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9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8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40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4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7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409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0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412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3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6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24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5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1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4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7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3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8" y="3822700"/>
            <a:ext cx="1969032" cy="177801"/>
          </a:xfrm>
          <a:prstGeom prst="rect">
            <a:avLst/>
          </a:prstGeom>
        </p:spPr>
      </p:pic>
      <p:pic>
        <p:nvPicPr>
          <p:cNvPr id="44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5" y="3822700"/>
            <a:ext cx="1969031" cy="177801"/>
          </a:xfrm>
          <a:prstGeom prst="rect">
            <a:avLst/>
          </a:prstGeom>
        </p:spPr>
      </p:pic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69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73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93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503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50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507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509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34"/>
      <p:bldP build="whole" bldLvl="1" animBg="1" rev="0" advAuto="0" spid="372" grpId="47"/>
      <p:bldP build="whole" bldLvl="1" animBg="1" rev="0" advAuto="0" spid="473" grpId="22"/>
      <p:bldP build="whole" bldLvl="1" animBg="1" rev="0" advAuto="0" spid="447" grpId="8"/>
      <p:bldP build="whole" bldLvl="1" animBg="1" rev="0" advAuto="0" spid="471" grpId="27"/>
      <p:bldP build="whole" bldLvl="1" animBg="1" rev="0" advAuto="0" spid="396" grpId="20"/>
      <p:bldP build="whole" bldLvl="1" animBg="1" rev="0" advAuto="0" spid="445" grpId="9"/>
      <p:bldP build="whole" bldLvl="1" animBg="1" rev="0" advAuto="0" spid="495" grpId="55"/>
      <p:bldP build="whole" bldLvl="1" animBg="1" rev="0" advAuto="0" spid="435" grpId="54"/>
      <p:bldP build="whole" bldLvl="1" animBg="1" rev="0" advAuto="0" spid="405" grpId="45"/>
      <p:bldP build="whole" bldLvl="1" animBg="1" rev="0" advAuto="0" spid="491" grpId="58"/>
      <p:bldP build="whole" bldLvl="1" animBg="1" rev="0" advAuto="0" spid="438" grpId="21"/>
      <p:bldP build="whole" bldLvl="1" animBg="1" rev="0" advAuto="0" spid="509" grpId="64"/>
      <p:bldP build="whole" bldLvl="1" animBg="1" rev="0" advAuto="0" spid="441" grpId="7"/>
      <p:bldP build="whole" bldLvl="1" animBg="1" rev="0" advAuto="0" spid="453" grpId="12"/>
      <p:bldP build="whole" bldLvl="1" animBg="1" rev="0" advAuto="0" spid="387" grpId="18"/>
      <p:bldP build="whole" bldLvl="1" animBg="1" rev="0" advAuto="0" spid="461" grpId="43"/>
      <p:bldP build="whole" bldLvl="1" animBg="1" rev="0" advAuto="0" spid="363" grpId="2"/>
      <p:bldP build="whole" bldLvl="1" animBg="1" rev="0" advAuto="0" spid="426" grpId="51"/>
      <p:bldP build="whole" bldLvl="1" animBg="1" rev="0" advAuto="0" spid="417" grpId="35"/>
      <p:bldP build="whole" bldLvl="1" animBg="1" rev="0" advAuto="0" spid="357" grpId="32"/>
      <p:bldP build="whole" bldLvl="1" animBg="1" rev="0" advAuto="0" spid="375" grpId="50"/>
      <p:bldP build="whole" bldLvl="1" animBg="1" rev="0" advAuto="0" spid="489" grpId="31"/>
      <p:bldP build="whole" bldLvl="1" animBg="1" rev="0" advAuto="0" spid="439" grpId="6"/>
      <p:bldP build="whole" bldLvl="1" animBg="1" rev="0" advAuto="0" spid="477" grpId="36"/>
      <p:bldP build="whole" bldLvl="1" animBg="1" rev="0" advAuto="0" spid="369" grpId="4"/>
      <p:bldP build="whole" bldLvl="1" animBg="1" rev="0" advAuto="0" spid="503" grpId="61"/>
      <p:bldP build="whole" bldLvl="1" animBg="1" rev="0" advAuto="0" spid="420" grpId="14"/>
      <p:bldP build="whole" bldLvl="1" animBg="1" rev="0" advAuto="0" spid="501" grpId="59"/>
      <p:bldP build="whole" bldLvl="1" animBg="1" rev="0" advAuto="0" spid="455" grpId="41"/>
      <p:bldP build="whole" bldLvl="1" animBg="1" rev="0" advAuto="0" spid="465" grpId="26"/>
      <p:bldP build="whole" bldLvl="1" animBg="1" rev="0" advAuto="0" spid="479" grpId="38"/>
      <p:bldP build="whole" bldLvl="1" animBg="1" rev="0" advAuto="0" spid="408" grpId="48"/>
      <p:bldP build="whole" bldLvl="1" animBg="1" rev="0" advAuto="0" spid="390" grpId="19"/>
      <p:bldP build="whole" bldLvl="1" animBg="1" rev="0" advAuto="0" spid="449" grpId="10"/>
      <p:bldP build="whole" bldLvl="1" animBg="1" rev="0" advAuto="0" spid="483" grpId="28"/>
      <p:bldP build="whole" bldLvl="1" animBg="1" rev="0" advAuto="0" spid="481" grpId="37"/>
      <p:bldP build="whole" bldLvl="1" animBg="1" rev="0" advAuto="0" spid="378" grpId="44"/>
      <p:bldP build="whole" bldLvl="1" animBg="1" rev="0" advAuto="0" spid="366" grpId="3"/>
      <p:bldP build="whole" bldLvl="1" animBg="1" rev="0" advAuto="0" spid="429" grpId="52"/>
      <p:bldP build="whole" bldLvl="1" animBg="1" rev="0" advAuto="0" spid="443" grpId="5"/>
      <p:bldP build="whole" bldLvl="1" animBg="1" rev="0" advAuto="0" spid="485" grpId="29"/>
      <p:bldP build="whole" bldLvl="1" animBg="1" rev="0" advAuto="0" spid="399" grpId="46"/>
      <p:bldP build="whole" bldLvl="1" animBg="1" rev="0" advAuto="0" spid="505" grpId="62"/>
      <p:bldP build="whole" bldLvl="1" animBg="1" rev="0" advAuto="0" spid="493" grpId="63"/>
      <p:bldP build="whole" bldLvl="1" animBg="1" rev="0" advAuto="0" spid="463" grpId="25"/>
      <p:bldP build="whole" bldLvl="1" animBg="1" rev="0" advAuto="0" spid="402" grpId="17"/>
      <p:bldP build="whole" bldLvl="1" animBg="1" rev="0" advAuto="0" spid="467" grpId="24"/>
      <p:bldP build="whole" bldLvl="1" animBg="1" rev="0" advAuto="0" spid="423" grpId="15"/>
      <p:bldP build="whole" bldLvl="1" animBg="1" rev="0" advAuto="0" spid="381" grpId="33"/>
      <p:bldP build="whole" bldLvl="1" animBg="1" rev="0" advAuto="0" spid="497" grpId="56"/>
      <p:bldP build="whole" bldLvl="1" animBg="1" rev="0" advAuto="0" spid="507" grpId="60"/>
      <p:bldP build="whole" bldLvl="1" animBg="1" rev="0" advAuto="0" spid="451" grpId="11"/>
      <p:bldP build="whole" bldLvl="1" animBg="1" rev="0" advAuto="0" spid="393" grpId="16"/>
      <p:bldP build="whole" bldLvl="1" animBg="1" rev="0" advAuto="0" spid="411" grpId="49"/>
      <p:bldP build="whole" bldLvl="1" animBg="1" rev="0" advAuto="0" spid="459" grpId="40"/>
      <p:bldP build="whole" bldLvl="1" animBg="1" rev="0" advAuto="0" spid="499" grpId="57"/>
      <p:bldP build="whole" bldLvl="1" animBg="1" rev="0" advAuto="0" spid="432" grpId="53"/>
      <p:bldP build="whole" bldLvl="1" animBg="1" rev="0" advAuto="0" spid="487" grpId="30"/>
      <p:bldP build="whole" bldLvl="1" animBg="1" rev="0" advAuto="0" spid="384" grpId="13"/>
      <p:bldP build="whole" bldLvl="1" animBg="1" rev="0" advAuto="0" spid="457" grpId="42"/>
      <p:bldP build="whole" bldLvl="1" animBg="1" rev="0" advAuto="0" spid="360" grpId="1"/>
      <p:bldP build="whole" bldLvl="1" animBg="1" rev="0" advAuto="0" spid="475" grpId="39"/>
      <p:bldP build="whole" bldLvl="1" animBg="1" rev="0" advAuto="0" spid="469" grpId="2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5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5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8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7533861" y="9180052"/>
            <a:ext cx="5162496" cy="2971254"/>
            <a:chOff x="0" y="0"/>
            <a:chExt cx="5162494" cy="2971253"/>
          </a:xfrm>
        </p:grpSpPr>
        <p:sp>
          <p:nvSpPr>
            <p:cNvPr id="52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1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2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29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31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26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1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5"/>
      <p:bldP build="whole" bldLvl="1" animBg="1" rev="0" advAuto="0" spid="522" grpId="1"/>
      <p:bldP build="whole" bldLvl="1" animBg="1" rev="0" advAuto="0" spid="531" grpId="2"/>
      <p:bldP build="whole" bldLvl="1" animBg="1" rev="0" advAuto="0" spid="527" grpId="4"/>
      <p:bldP build="whole" bldLvl="1" animBg="1" rev="0" advAuto="0" spid="526" grpId="7"/>
      <p:bldP build="whole" bldLvl="1" animBg="1" rev="0" advAuto="0" spid="526" grpId="8"/>
      <p:bldP build="whole" bldLvl="1" animBg="1" rev="0" advAuto="0" spid="529" grpId="6"/>
      <p:bldP build="whole" bldLvl="1" animBg="1" rev="0" advAuto="0" spid="519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3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"/>
          <p:cNvGrpSpPr/>
          <p:nvPr/>
        </p:nvGrpSpPr>
        <p:grpSpPr>
          <a:xfrm>
            <a:off x="1270000" y="3936293"/>
            <a:ext cx="5071915" cy="1765652"/>
            <a:chOff x="0" y="0"/>
            <a:chExt cx="5071914" cy="1765651"/>
          </a:xfrm>
        </p:grpSpPr>
        <p:sp>
          <p:nvSpPr>
            <p:cNvPr id="536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7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1270000" y="5205610"/>
            <a:ext cx="5071915" cy="1765653"/>
            <a:chOff x="0" y="0"/>
            <a:chExt cx="5071914" cy="1765651"/>
          </a:xfrm>
        </p:grpSpPr>
        <p:sp>
          <p:nvSpPr>
            <p:cNvPr id="540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4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270000" y="8207566"/>
            <a:ext cx="5071915" cy="1765653"/>
            <a:chOff x="0" y="0"/>
            <a:chExt cx="5071914" cy="1765651"/>
          </a:xfrm>
        </p:grpSpPr>
        <p:sp>
          <p:nvSpPr>
            <p:cNvPr id="544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5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270000" y="9495829"/>
            <a:ext cx="5071915" cy="1765653"/>
            <a:chOff x="0" y="0"/>
            <a:chExt cx="5071914" cy="1765651"/>
          </a:xfrm>
        </p:grpSpPr>
        <p:sp>
          <p:nvSpPr>
            <p:cNvPr id="548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9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5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1270000" y="10784092"/>
            <a:ext cx="5071915" cy="1765653"/>
            <a:chOff x="0" y="0"/>
            <a:chExt cx="5071914" cy="1765651"/>
          </a:xfrm>
        </p:grpSpPr>
        <p:sp>
          <p:nvSpPr>
            <p:cNvPr id="55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3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5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1139726" y="3155041"/>
            <a:ext cx="2579838" cy="1270001"/>
            <a:chOff x="0" y="503237"/>
            <a:chExt cx="2579837" cy="1270000"/>
          </a:xfrm>
        </p:grpSpPr>
        <p:sp>
          <p:nvSpPr>
            <p:cNvPr id="556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57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139726" y="7407370"/>
            <a:ext cx="2991990" cy="1270001"/>
            <a:chOff x="0" y="503237"/>
            <a:chExt cx="2991989" cy="1270000"/>
          </a:xfrm>
        </p:grpSpPr>
        <p:sp>
          <p:nvSpPr>
            <p:cNvPr id="559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5" name="Group"/>
          <p:cNvGrpSpPr/>
          <p:nvPr/>
        </p:nvGrpSpPr>
        <p:grpSpPr>
          <a:xfrm>
            <a:off x="1270000" y="12072354"/>
            <a:ext cx="5071915" cy="1765653"/>
            <a:chOff x="0" y="0"/>
            <a:chExt cx="5071914" cy="1765651"/>
          </a:xfrm>
        </p:grpSpPr>
        <p:sp>
          <p:nvSpPr>
            <p:cNvPr id="56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3" name="typ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types</a:t>
              </a:r>
            </a:p>
          </p:txBody>
        </p:sp>
        <p:sp>
          <p:nvSpPr>
            <p:cNvPr id="56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3"/>
      <p:bldP build="whole" bldLvl="1" animBg="1" rev="0" advAuto="0" spid="539" grpId="2"/>
      <p:bldP build="whole" bldLvl="1" animBg="1" rev="0" advAuto="0" spid="565" grpId="8"/>
      <p:bldP build="whole" bldLvl="1" animBg="1" rev="0" advAuto="0" spid="555" grpId="7"/>
      <p:bldP build="whole" bldLvl="1" animBg="1" rev="0" advAuto="0" spid="551" grpId="6"/>
      <p:bldP build="whole" bldLvl="1" animBg="1" rev="0" advAuto="0" spid="561" grpId="4"/>
      <p:bldP build="whole" bldLvl="1" animBg="1" rev="0" advAuto="0" spid="558" grpId="1"/>
      <p:bldP build="whole" bldLvl="1" animBg="1" rev="0" advAuto="0" spid="547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