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61" r:id="rId4"/>
    <p:sldId id="288" r:id="rId5"/>
    <p:sldId id="267" r:id="rId6"/>
    <p:sldId id="289" r:id="rId7"/>
    <p:sldId id="290" r:id="rId8"/>
    <p:sldId id="275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CBE53-C6C2-4562-A4B9-550168637564}">
  <a:tblStyle styleId="{5D6CBE53-C6C2-4562-A4B9-550168637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46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54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3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27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1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92970" y="1833860"/>
            <a:ext cx="7125600" cy="27870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  <a:cs typeface="+mj-cs"/>
              </a:rPr>
              <a:t>Private Ethereum Network Lab Assignment</a:t>
            </a:r>
            <a:br>
              <a:rPr lang="en-US" b="1" i="0" dirty="0">
                <a:solidFill>
                  <a:srgbClr val="3E4E5A"/>
                </a:solidFill>
                <a:effectLst/>
                <a:latin typeface="Gotham-Rounded-Bold"/>
                <a:cs typeface="+mj-cs"/>
              </a:rPr>
            </a:br>
            <a:endParaRPr lang="en-US" dirty="0">
              <a:solidFill>
                <a:schemeClr val="dk2"/>
              </a:solidFill>
              <a:cs typeface="+mj-cs"/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cs typeface="+mj-cs"/>
              </a:rPr>
              <a:t>       Part 1. Network configuration</a:t>
            </a:r>
            <a:br>
              <a:rPr lang="en-US" b="1" i="0" dirty="0">
                <a:solidFill>
                  <a:srgbClr val="3E4E5A"/>
                </a:solidFill>
                <a:effectLst/>
                <a:latin typeface="Gotham-Rounded-Bold"/>
                <a:cs typeface="+mj-cs"/>
              </a:rPr>
            </a:br>
            <a:endParaRPr dirty="0">
              <a:latin typeface="Bebas Neue"/>
              <a:ea typeface="Bebas Neue"/>
              <a:cs typeface="+mj-cs"/>
              <a:sym typeface="Bebas Neue"/>
            </a:endParaRP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0FF872D-FA07-4FE8-8DA6-C39563C9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904313"/>
            <a:ext cx="7704001" cy="4016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527495" y="341559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cs typeface="+mj-cs"/>
              </a:rPr>
              <a:t>Part 2. Launching our Network</a:t>
            </a:r>
            <a:br>
              <a:rPr lang="en-US" b="1" i="0" dirty="0">
                <a:solidFill>
                  <a:srgbClr val="3E4E5A"/>
                </a:solidFill>
                <a:effectLst/>
                <a:latin typeface="Gotham-Rounded-Bold"/>
                <a:cs typeface="+mj-cs"/>
              </a:rPr>
            </a:br>
            <a:endParaRPr dirty="0">
              <a:cs typeface="+mj-cs"/>
            </a:endParaRPr>
          </a:p>
        </p:txBody>
      </p:sp>
      <p:pic>
        <p:nvPicPr>
          <p:cNvPr id="19" name="صورة 1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90816FA-1011-4039-943E-7200F00F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9" y="851014"/>
            <a:ext cx="7704000" cy="4114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527495" y="341559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cs typeface="+mj-cs"/>
              </a:rPr>
              <a:t>Part 2. Launching our Network</a:t>
            </a:r>
            <a:br>
              <a:rPr lang="en-US" b="1" i="0" dirty="0">
                <a:solidFill>
                  <a:srgbClr val="3E4E5A"/>
                </a:solidFill>
                <a:effectLst/>
                <a:latin typeface="Gotham-Rounded-Bold"/>
                <a:cs typeface="+mj-cs"/>
              </a:rPr>
            </a:br>
            <a:endParaRPr dirty="0">
              <a:cs typeface="+mj-cs"/>
            </a:endParaRPr>
          </a:p>
        </p:txBody>
      </p:sp>
      <p:pic>
        <p:nvPicPr>
          <p:cNvPr id="3" name="صورة 2" descr="صورة تحتوي على نص, خارجي, لقطة شاشة&#10;&#10;تم إنشاء الوصف تلقائياً">
            <a:extLst>
              <a:ext uri="{FF2B5EF4-FFF2-40B4-BE49-F238E27FC236}">
                <a16:creationId xmlns:a16="http://schemas.microsoft.com/office/drawing/2014/main" id="{126121AC-7C1E-4EB0-BA89-05FF6ED0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5" y="855514"/>
            <a:ext cx="8410071" cy="40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027376" y="416765"/>
            <a:ext cx="5342020" cy="485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200" dirty="0">
                <a:cs typeface="+mj-cs"/>
              </a:rPr>
              <a:t>Part 3. Connecting from </a:t>
            </a:r>
            <a:r>
              <a:rPr lang="en-US" sz="3200" dirty="0" err="1">
                <a:cs typeface="+mj-cs"/>
              </a:rPr>
              <a:t>Metamask</a:t>
            </a:r>
            <a:endParaRPr sz="3200" dirty="0">
              <a:cs typeface="+mj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D1C7264-3C4C-4092-BA78-1FFA771F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48" y="1034507"/>
            <a:ext cx="5642703" cy="3853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027376" y="416765"/>
            <a:ext cx="5342020" cy="485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200" dirty="0">
                <a:cs typeface="+mj-cs"/>
              </a:rPr>
              <a:t>Part 3. Connecting from </a:t>
            </a:r>
            <a:r>
              <a:rPr lang="en-US" sz="3200" dirty="0" err="1">
                <a:cs typeface="+mj-cs"/>
              </a:rPr>
              <a:t>Metamask</a:t>
            </a:r>
            <a:endParaRPr sz="3200" dirty="0">
              <a:cs typeface="+mj-cs"/>
            </a:endParaRP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0343ACA-4A87-452C-90D4-28EA2502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3" y="867353"/>
            <a:ext cx="6297842" cy="42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027376" y="416765"/>
            <a:ext cx="5342020" cy="4856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200" dirty="0">
                <a:cs typeface="+mj-cs"/>
              </a:rPr>
              <a:t>Part 3. Connecting from </a:t>
            </a:r>
            <a:r>
              <a:rPr lang="en-US" sz="3200" dirty="0" err="1">
                <a:cs typeface="+mj-cs"/>
              </a:rPr>
              <a:t>Metamask</a:t>
            </a:r>
            <a:endParaRPr sz="3200" dirty="0">
              <a:cs typeface="+mj-cs"/>
            </a:endParaRPr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4E49B59-0743-4BBF-8AAB-F2774362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7" y="971727"/>
            <a:ext cx="7928809" cy="38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+mj-cs"/>
              </a:rPr>
              <a:t>THANKS!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عرض على الشاشة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Gotham-Rounded-Bold</vt:lpstr>
      <vt:lpstr>Roboto</vt:lpstr>
      <vt:lpstr>Bebas Neue</vt:lpstr>
      <vt:lpstr>Arial</vt:lpstr>
      <vt:lpstr>Computer Science Proposal by Slidesgo</vt:lpstr>
      <vt:lpstr>Private Ethereum Network Lab Assignment </vt:lpstr>
      <vt:lpstr>       Part 1. Network configuration </vt:lpstr>
      <vt:lpstr>Part 2. Launching our Network </vt:lpstr>
      <vt:lpstr>Part 2. Launching our Network </vt:lpstr>
      <vt:lpstr>Part 3. Connecting from Metamask</vt:lpstr>
      <vt:lpstr>Part 3. Connecting from Metamask</vt:lpstr>
      <vt:lpstr>Part 3. Connecting from Metamask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Ethereum Network Lab Assignment </dc:title>
  <cp:lastModifiedBy>RW</cp:lastModifiedBy>
  <cp:revision>3</cp:revision>
  <dcterms:modified xsi:type="dcterms:W3CDTF">2021-12-17T12:11:48Z</dcterms:modified>
</cp:coreProperties>
</file>