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6858000" cx="12192000"/>
  <p:notesSz cx="6858000" cy="9144000"/>
  <p:embeddedFontLst>
    <p:embeddedFont>
      <p:font typeface="Roboto"/>
      <p:regular r:id="rId31"/>
      <p:bold r:id="rId32"/>
      <p:italic r:id="rId33"/>
      <p:boldItalic r:id="rId34"/>
    </p:embeddedFont>
    <p:embeddedFont>
      <p:font typeface="Lora"/>
      <p:regular r:id="rId35"/>
      <p:bold r:id="rId36"/>
      <p:italic r:id="rId37"/>
      <p:boldItalic r:id="rId38"/>
    </p:embeddedFont>
    <p:embeddedFont>
      <p:font typeface="Poppins Medium"/>
      <p:regular r:id="rId39"/>
      <p:bold r:id="rId40"/>
      <p:italic r:id="rId41"/>
      <p:boldItalic r:id="rId42"/>
    </p:embeddedFont>
    <p:embeddedFont>
      <p:font typeface="Poppins SemiBold"/>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6BEF845-14C5-4139-9711-0194E510945E}">
  <a:tblStyle styleId="{76BEF845-14C5-4139-9711-0194E510945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oppinsMedium-bold.fntdata"/><Relationship Id="rId20" Type="http://schemas.openxmlformats.org/officeDocument/2006/relationships/slide" Target="slides/slide14.xml"/><Relationship Id="rId42" Type="http://schemas.openxmlformats.org/officeDocument/2006/relationships/font" Target="fonts/PoppinsMedium-boldItalic.fntdata"/><Relationship Id="rId41" Type="http://schemas.openxmlformats.org/officeDocument/2006/relationships/font" Target="fonts/PoppinsMedium-italic.fntdata"/><Relationship Id="rId22" Type="http://schemas.openxmlformats.org/officeDocument/2006/relationships/slide" Target="slides/slide16.xml"/><Relationship Id="rId44" Type="http://schemas.openxmlformats.org/officeDocument/2006/relationships/font" Target="fonts/PoppinsSemiBold-bold.fntdata"/><Relationship Id="rId21" Type="http://schemas.openxmlformats.org/officeDocument/2006/relationships/slide" Target="slides/slide15.xml"/><Relationship Id="rId43" Type="http://schemas.openxmlformats.org/officeDocument/2006/relationships/font" Target="fonts/PoppinsSemiBold-regular.fntdata"/><Relationship Id="rId24" Type="http://schemas.openxmlformats.org/officeDocument/2006/relationships/slide" Target="slides/slide18.xml"/><Relationship Id="rId46" Type="http://schemas.openxmlformats.org/officeDocument/2006/relationships/font" Target="fonts/PoppinsSemiBold-boldItalic.fntdata"/><Relationship Id="rId23" Type="http://schemas.openxmlformats.org/officeDocument/2006/relationships/slide" Target="slides/slide17.xml"/><Relationship Id="rId45" Type="http://schemas.openxmlformats.org/officeDocument/2006/relationships/font" Target="fonts/PoppinsSemi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italic.fntdata"/><Relationship Id="rId10" Type="http://schemas.openxmlformats.org/officeDocument/2006/relationships/slide" Target="slides/slide4.xml"/><Relationship Id="rId32" Type="http://schemas.openxmlformats.org/officeDocument/2006/relationships/font" Target="fonts/Roboto-bold.fntdata"/><Relationship Id="rId13" Type="http://schemas.openxmlformats.org/officeDocument/2006/relationships/slide" Target="slides/slide7.xml"/><Relationship Id="rId35" Type="http://schemas.openxmlformats.org/officeDocument/2006/relationships/font" Target="fonts/Lora-regular.fntdata"/><Relationship Id="rId12" Type="http://schemas.openxmlformats.org/officeDocument/2006/relationships/slide" Target="slides/slide6.xml"/><Relationship Id="rId34" Type="http://schemas.openxmlformats.org/officeDocument/2006/relationships/font" Target="fonts/Roboto-boldItalic.fntdata"/><Relationship Id="rId15" Type="http://schemas.openxmlformats.org/officeDocument/2006/relationships/slide" Target="slides/slide9.xml"/><Relationship Id="rId37" Type="http://schemas.openxmlformats.org/officeDocument/2006/relationships/font" Target="fonts/Lora-italic.fntdata"/><Relationship Id="rId14" Type="http://schemas.openxmlformats.org/officeDocument/2006/relationships/slide" Target="slides/slide8.xml"/><Relationship Id="rId36" Type="http://schemas.openxmlformats.org/officeDocument/2006/relationships/font" Target="fonts/Lora-bold.fntdata"/><Relationship Id="rId17" Type="http://schemas.openxmlformats.org/officeDocument/2006/relationships/slide" Target="slides/slide11.xml"/><Relationship Id="rId39" Type="http://schemas.openxmlformats.org/officeDocument/2006/relationships/font" Target="fonts/PoppinsMedium-regular.fntdata"/><Relationship Id="rId16" Type="http://schemas.openxmlformats.org/officeDocument/2006/relationships/slide" Target="slides/slide10.xml"/><Relationship Id="rId38" Type="http://schemas.openxmlformats.org/officeDocument/2006/relationships/font" Target="fonts/Lora-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 name="Shape 30"/>
        <p:cNvGrpSpPr/>
        <p:nvPr/>
      </p:nvGrpSpPr>
      <p:grpSpPr>
        <a:xfrm>
          <a:off x="0" y="0"/>
          <a:ext cx="0" cy="0"/>
          <a:chOff x="0" y="0"/>
          <a:chExt cx="0" cy="0"/>
        </a:xfrm>
      </p:grpSpPr>
      <p:sp>
        <p:nvSpPr>
          <p:cNvPr id="31" name="Google Shape;3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 name="Google Shape;3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slidesppt.net</a:t>
            </a:r>
            <a:endParaRPr/>
          </a:p>
        </p:txBody>
      </p:sp>
      <p:sp>
        <p:nvSpPr>
          <p:cNvPr id="33" name="Google Shape;33;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4821d3ed46_0_6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g24821d3ed46_0_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4821d3ed46_0_9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g24821d3ed46_0_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4821d3ed46_0_1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g24821d3ed46_0_1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2" name="Google Shape;282;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slidesppt.net</a:t>
            </a:r>
            <a:endParaRPr/>
          </a:p>
          <a:p>
            <a:pPr indent="0" lvl="0" marL="0" rtl="0" algn="l">
              <a:spcBef>
                <a:spcPts val="0"/>
              </a:spcBef>
              <a:spcAft>
                <a:spcPts val="0"/>
              </a:spcAft>
              <a:buNone/>
            </a:pPr>
            <a:r>
              <a:t/>
            </a:r>
            <a:endParaRPr/>
          </a:p>
        </p:txBody>
      </p:sp>
      <p:sp>
        <p:nvSpPr>
          <p:cNvPr id="283" name="Google Shape;283;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4821d3ed46_0_17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g24821d3ed46_0_1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1" name="Google Shape;321;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slidesppt.net</a:t>
            </a:r>
            <a:endParaRPr/>
          </a:p>
          <a:p>
            <a:pPr indent="0" lvl="0" marL="0" rtl="0" algn="l">
              <a:spcBef>
                <a:spcPts val="0"/>
              </a:spcBef>
              <a:spcAft>
                <a:spcPts val="0"/>
              </a:spcAft>
              <a:buNone/>
            </a:pPr>
            <a:r>
              <a:t/>
            </a:r>
            <a:endParaRPr/>
          </a:p>
        </p:txBody>
      </p:sp>
      <p:sp>
        <p:nvSpPr>
          <p:cNvPr id="322" name="Google Shape;322;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 name="Google Shape;4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 name="Google Shape;49;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4821d3ed46_0_18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g24821d3ed46_0_1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4821d3ed46_0_19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g24821d3ed46_0_1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4821d3ed46_0_19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g24821d3ed46_0_1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4821d3ed46_0_2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g24821d3ed46_0_2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4" name="Google Shape;374;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slidesppt.net</a:t>
            </a:r>
            <a:endParaRPr/>
          </a:p>
          <a:p>
            <a:pPr indent="0" lvl="0" marL="0" rtl="0" algn="l">
              <a:spcBef>
                <a:spcPts val="0"/>
              </a:spcBef>
              <a:spcAft>
                <a:spcPts val="0"/>
              </a:spcAft>
              <a:buNone/>
            </a:pPr>
            <a:r>
              <a:t/>
            </a:r>
            <a:endParaRPr/>
          </a:p>
        </p:txBody>
      </p:sp>
      <p:sp>
        <p:nvSpPr>
          <p:cNvPr id="375" name="Google Shape;375;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 name="Google Shape;72;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slidesppt.net</a:t>
            </a:r>
            <a:endParaRPr/>
          </a:p>
          <a:p>
            <a:pPr indent="0" lvl="0" marL="0" rtl="0" algn="l">
              <a:spcBef>
                <a:spcPts val="0"/>
              </a:spcBef>
              <a:spcAft>
                <a:spcPts val="0"/>
              </a:spcAft>
              <a:buNone/>
            </a:pPr>
            <a:r>
              <a:t/>
            </a:r>
            <a:endParaRPr/>
          </a:p>
        </p:txBody>
      </p:sp>
      <p:sp>
        <p:nvSpPr>
          <p:cNvPr id="73" name="Google Shape;73;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 name="Google Shape;8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4821d3ed46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g24821d3ed46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4821d3ed46_0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g24821d3ed46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4821d3ed46_0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g24821d3ed46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slidesppt.net</a:t>
            </a:r>
            <a:endParaRPr/>
          </a:p>
          <a:p>
            <a:pPr indent="0" lvl="0" marL="0" rtl="0" algn="l">
              <a:spcBef>
                <a:spcPts val="0"/>
              </a:spcBef>
              <a:spcAft>
                <a:spcPts val="0"/>
              </a:spcAft>
              <a:buNone/>
            </a:pPr>
            <a:r>
              <a:t/>
            </a:r>
            <a:endParaRPr/>
          </a:p>
        </p:txBody>
      </p:sp>
      <p:sp>
        <p:nvSpPr>
          <p:cNvPr id="145" name="Google Shape;145;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Images and Contents Layout">
  <p:cSld name="11_Images and Contents Layout">
    <p:spTree>
      <p:nvGrpSpPr>
        <p:cNvPr id="10" name="Shape 10"/>
        <p:cNvGrpSpPr/>
        <p:nvPr/>
      </p:nvGrpSpPr>
      <p:grpSpPr>
        <a:xfrm>
          <a:off x="0" y="0"/>
          <a:ext cx="0" cy="0"/>
          <a:chOff x="0" y="0"/>
          <a:chExt cx="0" cy="0"/>
        </a:xfrm>
      </p:grpSpPr>
      <p:sp>
        <p:nvSpPr>
          <p:cNvPr id="11" name="Google Shape;11;p2"/>
          <p:cNvSpPr/>
          <p:nvPr>
            <p:ph idx="2" type="pic"/>
          </p:nvPr>
        </p:nvSpPr>
        <p:spPr>
          <a:xfrm>
            <a:off x="6936000" y="0"/>
            <a:ext cx="5256000" cy="6858000"/>
          </a:xfrm>
          <a:prstGeom prst="rect">
            <a:avLst/>
          </a:prstGeom>
          <a:solidFill>
            <a:srgbClr val="F2F2F2"/>
          </a:solidFill>
          <a:ln>
            <a:noFill/>
          </a:ln>
        </p:spPr>
      </p:sp>
      <p:sp>
        <p:nvSpPr>
          <p:cNvPr id="12" name="Google Shape;12;p2"/>
          <p:cNvSpPr/>
          <p:nvPr>
            <p:ph idx="3" type="pic"/>
          </p:nvPr>
        </p:nvSpPr>
        <p:spPr>
          <a:xfrm>
            <a:off x="-1" y="2043000"/>
            <a:ext cx="5255999" cy="2772000"/>
          </a:xfrm>
          <a:prstGeom prst="rect">
            <a:avLst/>
          </a:prstGeom>
          <a:solidFill>
            <a:srgbClr val="F2F2F2"/>
          </a:solidFill>
          <a:ln>
            <a:noFill/>
          </a:ln>
        </p:spPr>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ontents slide layout">
  <p:cSld name="2_Contents slide layout">
    <p:spTree>
      <p:nvGrpSpPr>
        <p:cNvPr id="13" name="Shape 13"/>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p:cSld name="Diseño personalizado">
    <p:spTree>
      <p:nvGrpSpPr>
        <p:cNvPr id="14" name="Shape 14"/>
        <p:cNvGrpSpPr/>
        <p:nvPr/>
      </p:nvGrpSpPr>
      <p:grpSpPr>
        <a:xfrm>
          <a:off x="0" y="0"/>
          <a:ext cx="0" cy="0"/>
          <a:chOff x="0" y="0"/>
          <a:chExt cx="0" cy="0"/>
        </a:xfrm>
      </p:grpSpPr>
      <p:sp>
        <p:nvSpPr>
          <p:cNvPr id="15" name="Google Shape;15;p4"/>
          <p:cNvSpPr/>
          <p:nvPr>
            <p:ph idx="2" type="pic"/>
          </p:nvPr>
        </p:nvSpPr>
        <p:spPr>
          <a:xfrm>
            <a:off x="896982" y="762000"/>
            <a:ext cx="3084467" cy="5162550"/>
          </a:xfrm>
          <a:prstGeom prst="rect">
            <a:avLst/>
          </a:prstGeom>
          <a:solidFill>
            <a:srgbClr val="F2F2F2"/>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aam slide layout">
  <p:cSld name="4_Taam slide layout">
    <p:spTree>
      <p:nvGrpSpPr>
        <p:cNvPr id="16" name="Shape 16"/>
        <p:cNvGrpSpPr/>
        <p:nvPr/>
      </p:nvGrpSpPr>
      <p:grpSpPr>
        <a:xfrm>
          <a:off x="0" y="0"/>
          <a:ext cx="0" cy="0"/>
          <a:chOff x="0" y="0"/>
          <a:chExt cx="0" cy="0"/>
        </a:xfrm>
      </p:grpSpPr>
      <p:sp>
        <p:nvSpPr>
          <p:cNvPr id="17" name="Google Shape;17;p5"/>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8" name="Google Shape;18;p5"/>
          <p:cNvSpPr/>
          <p:nvPr>
            <p:ph idx="2" type="pic"/>
          </p:nvPr>
        </p:nvSpPr>
        <p:spPr>
          <a:xfrm>
            <a:off x="3650190" y="1657274"/>
            <a:ext cx="2124000" cy="2095028"/>
          </a:xfrm>
          <a:prstGeom prst="rect">
            <a:avLst/>
          </a:prstGeom>
          <a:solidFill>
            <a:srgbClr val="F2F2F2"/>
          </a:solidFill>
          <a:ln>
            <a:noFill/>
          </a:ln>
        </p:spPr>
      </p:sp>
      <p:sp>
        <p:nvSpPr>
          <p:cNvPr id="19" name="Google Shape;19;p5"/>
          <p:cNvSpPr/>
          <p:nvPr>
            <p:ph idx="3" type="pic"/>
          </p:nvPr>
        </p:nvSpPr>
        <p:spPr>
          <a:xfrm>
            <a:off x="6403397" y="1657274"/>
            <a:ext cx="2124000" cy="2095028"/>
          </a:xfrm>
          <a:prstGeom prst="rect">
            <a:avLst/>
          </a:prstGeom>
          <a:solidFill>
            <a:srgbClr val="F2F2F2"/>
          </a:solidFill>
          <a:ln>
            <a:noFill/>
          </a:ln>
        </p:spPr>
      </p:sp>
      <p:sp>
        <p:nvSpPr>
          <p:cNvPr id="20" name="Google Shape;20;p5"/>
          <p:cNvSpPr/>
          <p:nvPr>
            <p:ph idx="4" type="pic"/>
          </p:nvPr>
        </p:nvSpPr>
        <p:spPr>
          <a:xfrm>
            <a:off x="9156603" y="1657274"/>
            <a:ext cx="2124000" cy="2095028"/>
          </a:xfrm>
          <a:prstGeom prst="rect">
            <a:avLst/>
          </a:prstGeom>
          <a:solidFill>
            <a:srgbClr val="F2F2F2"/>
          </a:solidFill>
          <a:ln>
            <a:noFill/>
          </a:ln>
        </p:spPr>
      </p:sp>
      <p:sp>
        <p:nvSpPr>
          <p:cNvPr id="21" name="Google Shape;21;p5"/>
          <p:cNvSpPr/>
          <p:nvPr>
            <p:ph idx="5" type="pic"/>
          </p:nvPr>
        </p:nvSpPr>
        <p:spPr>
          <a:xfrm>
            <a:off x="896983" y="1657274"/>
            <a:ext cx="2124000" cy="2095028"/>
          </a:xfrm>
          <a:prstGeom prst="rect">
            <a:avLst/>
          </a:prstGeom>
          <a:solidFill>
            <a:srgbClr val="F2F2F2"/>
          </a:solid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Image slide layout">
  <p:cSld name="2_Image slide layout">
    <p:bg>
      <p:bgPr>
        <a:solidFill>
          <a:schemeClr val="lt1"/>
        </a:solidFill>
      </p:bgPr>
    </p:bg>
    <p:spTree>
      <p:nvGrpSpPr>
        <p:cNvPr id="22" name="Shape 22"/>
        <p:cNvGrpSpPr/>
        <p:nvPr/>
      </p:nvGrpSpPr>
      <p:grpSpPr>
        <a:xfrm>
          <a:off x="0" y="0"/>
          <a:ext cx="0" cy="0"/>
          <a:chOff x="0" y="0"/>
          <a:chExt cx="0" cy="0"/>
        </a:xfrm>
      </p:grpSpPr>
      <p:sp>
        <p:nvSpPr>
          <p:cNvPr id="23" name="Google Shape;23;p6"/>
          <p:cNvSpPr/>
          <p:nvPr>
            <p:ph idx="2" type="pic"/>
          </p:nvPr>
        </p:nvSpPr>
        <p:spPr>
          <a:xfrm>
            <a:off x="3638550" y="3543300"/>
            <a:ext cx="2743200" cy="2743200"/>
          </a:xfrm>
          <a:prstGeom prst="rect">
            <a:avLst/>
          </a:prstGeom>
          <a:solidFill>
            <a:srgbClr val="F2F2F2"/>
          </a:solidFill>
          <a:ln>
            <a:noFill/>
          </a:ln>
        </p:spPr>
      </p:sp>
      <p:sp>
        <p:nvSpPr>
          <p:cNvPr id="24" name="Google Shape;24;p6"/>
          <p:cNvSpPr/>
          <p:nvPr>
            <p:ph idx="3" type="pic"/>
          </p:nvPr>
        </p:nvSpPr>
        <p:spPr>
          <a:xfrm>
            <a:off x="3638550" y="569180"/>
            <a:ext cx="2743200" cy="2743200"/>
          </a:xfrm>
          <a:prstGeom prst="rect">
            <a:avLst/>
          </a:prstGeom>
          <a:solidFill>
            <a:srgbClr val="F2F2F2"/>
          </a:solidFill>
          <a:ln>
            <a:noFill/>
          </a:ln>
        </p:spPr>
      </p:sp>
      <p:sp>
        <p:nvSpPr>
          <p:cNvPr id="25" name="Google Shape;25;p6"/>
          <p:cNvSpPr/>
          <p:nvPr>
            <p:ph idx="4" type="pic"/>
          </p:nvPr>
        </p:nvSpPr>
        <p:spPr>
          <a:xfrm>
            <a:off x="657225" y="3543300"/>
            <a:ext cx="2743200" cy="2743200"/>
          </a:xfrm>
          <a:prstGeom prst="rect">
            <a:avLst/>
          </a:prstGeom>
          <a:solidFill>
            <a:srgbClr val="F2F2F2"/>
          </a:solidFill>
          <a:ln>
            <a:noFill/>
          </a:ln>
        </p:spPr>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Diseño personalizado">
  <p:cSld name="2_Diseño personalizado">
    <p:spTree>
      <p:nvGrpSpPr>
        <p:cNvPr id="26" name="Shape 26"/>
        <p:cNvGrpSpPr/>
        <p:nvPr/>
      </p:nvGrpSpPr>
      <p:grpSpPr>
        <a:xfrm>
          <a:off x="0" y="0"/>
          <a:ext cx="0" cy="0"/>
          <a:chOff x="0" y="0"/>
          <a:chExt cx="0" cy="0"/>
        </a:xfrm>
      </p:grpSpPr>
      <p:sp>
        <p:nvSpPr>
          <p:cNvPr id="27" name="Google Shape;27;p7"/>
          <p:cNvSpPr/>
          <p:nvPr>
            <p:ph idx="2" type="pic"/>
          </p:nvPr>
        </p:nvSpPr>
        <p:spPr>
          <a:xfrm>
            <a:off x="6053455" y="-33655"/>
            <a:ext cx="6148070" cy="6891655"/>
          </a:xfrm>
          <a:prstGeom prst="rect">
            <a:avLst/>
          </a:prstGeom>
          <a:solidFill>
            <a:srgbClr val="F2F2F2"/>
          </a:solidFill>
          <a:ln cap="flat" cmpd="sng" w="12700">
            <a:solidFill>
              <a:schemeClr val="lt1">
                <a:alpha val="58823"/>
              </a:schemeClr>
            </a:solidFill>
            <a:prstDash val="solid"/>
            <a:miter lim="800000"/>
            <a:headEnd len="sm" w="sm" type="none"/>
            <a:tailEnd len="sm" w="sm" type="none"/>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slide layout">
  <p:cSld name="Contents slide layout">
    <p:spTree>
      <p:nvGrpSpPr>
        <p:cNvPr id="28" name="Shape 28"/>
        <p:cNvGrpSpPr/>
        <p:nvPr/>
      </p:nvGrpSpPr>
      <p:grpSpPr>
        <a:xfrm>
          <a:off x="0" y="0"/>
          <a:ext cx="0" cy="0"/>
          <a:chOff x="0" y="0"/>
          <a:chExt cx="0" cy="0"/>
        </a:xfrm>
      </p:grpSpPr>
      <p:sp>
        <p:nvSpPr>
          <p:cNvPr id="29" name="Google Shape;29;p8"/>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0.png"/><Relationship Id="rId4" Type="http://schemas.openxmlformats.org/officeDocument/2006/relationships/image" Target="../media/image16.png"/><Relationship Id="rId5"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0.png"/><Relationship Id="rId4" Type="http://schemas.openxmlformats.org/officeDocument/2006/relationships/image" Target="../media/image16.png"/><Relationship Id="rId5"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0.png"/><Relationship Id="rId4" Type="http://schemas.openxmlformats.org/officeDocument/2006/relationships/image" Target="../media/image16.png"/><Relationship Id="rId5"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0.png"/><Relationship Id="rId4" Type="http://schemas.openxmlformats.org/officeDocument/2006/relationships/image" Target="../media/image16.png"/><Relationship Id="rId5"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9.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1.png"/><Relationship Id="rId4" Type="http://schemas.openxmlformats.org/officeDocument/2006/relationships/image" Target="../media/image1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7.png"/><Relationship Id="rId4" Type="http://schemas.openxmlformats.org/officeDocument/2006/relationships/image" Target="../media/image18.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24.png"/><Relationship Id="rId4" Type="http://schemas.openxmlformats.org/officeDocument/2006/relationships/image" Target="../media/image18.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22.png"/><Relationship Id="rId4" Type="http://schemas.openxmlformats.org/officeDocument/2006/relationships/image" Target="../media/image18.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25.png"/><Relationship Id="rId4" Type="http://schemas.openxmlformats.org/officeDocument/2006/relationships/image" Target="../media/image18.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3.jpg"/><Relationship Id="rId5"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0.jpg"/><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1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jpg"/><Relationship Id="rId4" Type="http://schemas.openxmlformats.org/officeDocument/2006/relationships/image" Target="../media/image5.jpg"/><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 name="Shape 34"/>
        <p:cNvGrpSpPr/>
        <p:nvPr/>
      </p:nvGrpSpPr>
      <p:grpSpPr>
        <a:xfrm>
          <a:off x="0" y="0"/>
          <a:ext cx="0" cy="0"/>
          <a:chOff x="0" y="0"/>
          <a:chExt cx="0" cy="0"/>
        </a:xfrm>
      </p:grpSpPr>
      <p:pic>
        <p:nvPicPr>
          <p:cNvPr id="35" name="Google Shape;35;p9"/>
          <p:cNvPicPr preferRelativeResize="0"/>
          <p:nvPr>
            <p:ph idx="2" type="pic"/>
          </p:nvPr>
        </p:nvPicPr>
        <p:blipFill rotWithShape="1">
          <a:blip r:embed="rId3">
            <a:alphaModFix/>
          </a:blip>
          <a:srcRect b="0" l="0" r="0" t="0"/>
          <a:stretch/>
        </p:blipFill>
        <p:spPr>
          <a:xfrm>
            <a:off x="0" y="0"/>
            <a:ext cx="12192000" cy="6858000"/>
          </a:xfrm>
          <a:prstGeom prst="rect">
            <a:avLst/>
          </a:prstGeom>
          <a:solidFill>
            <a:srgbClr val="F2F2F2"/>
          </a:solidFill>
          <a:ln>
            <a:noFill/>
          </a:ln>
        </p:spPr>
      </p:pic>
      <p:sp>
        <p:nvSpPr>
          <p:cNvPr id="36" name="Google Shape;36;p9"/>
          <p:cNvSpPr/>
          <p:nvPr/>
        </p:nvSpPr>
        <p:spPr>
          <a:xfrm>
            <a:off x="0" y="-16162"/>
            <a:ext cx="12209780" cy="6858000"/>
          </a:xfrm>
          <a:prstGeom prst="rect">
            <a:avLst/>
          </a:pr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7" name="Google Shape;37;p9"/>
          <p:cNvSpPr/>
          <p:nvPr/>
        </p:nvSpPr>
        <p:spPr>
          <a:xfrm>
            <a:off x="2250440" y="2220595"/>
            <a:ext cx="7691120" cy="2415540"/>
          </a:xfrm>
          <a:prstGeom prst="rect">
            <a:avLst/>
          </a:prstGeom>
          <a:no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8" name="Google Shape;38;p9"/>
          <p:cNvSpPr txBox="1"/>
          <p:nvPr/>
        </p:nvSpPr>
        <p:spPr>
          <a:xfrm>
            <a:off x="2250450" y="2220600"/>
            <a:ext cx="7691100" cy="2415600"/>
          </a:xfrm>
          <a:prstGeom prst="rect">
            <a:avLst/>
          </a:prstGeom>
          <a:noFill/>
          <a:ln>
            <a:noFill/>
          </a:ln>
        </p:spPr>
        <p:txBody>
          <a:bodyPr anchorCtr="0" anchor="ctr" bIns="45700" lIns="91425" spcFirstLastPara="1" rIns="91425" wrap="square" tIns="45700">
            <a:normAutofit fontScale="92500"/>
          </a:bodyPr>
          <a:lstStyle/>
          <a:p>
            <a:pPr indent="0" lvl="0" marL="0" marR="0" rtl="0" algn="ctr">
              <a:spcBef>
                <a:spcPts val="0"/>
              </a:spcBef>
              <a:spcAft>
                <a:spcPts val="0"/>
              </a:spcAft>
              <a:buNone/>
            </a:pPr>
            <a:r>
              <a:rPr b="1" lang="en-US" sz="7900">
                <a:solidFill>
                  <a:schemeClr val="lt1"/>
                </a:solidFill>
              </a:rPr>
              <a:t>Flood Detection</a:t>
            </a:r>
            <a:br>
              <a:rPr b="1" lang="en-US" sz="7900">
                <a:solidFill>
                  <a:schemeClr val="lt1"/>
                </a:solidFill>
              </a:rPr>
            </a:br>
            <a:r>
              <a:rPr b="1" lang="en-US" sz="7900">
                <a:solidFill>
                  <a:schemeClr val="lt1"/>
                </a:solidFill>
              </a:rPr>
              <a:t>Team 20</a:t>
            </a:r>
            <a:endParaRPr b="1" i="0" sz="7900" u="none" cap="none" strike="noStrike">
              <a:solidFill>
                <a:schemeClr val="lt1"/>
              </a:solidFill>
              <a:latin typeface="Arial"/>
              <a:ea typeface="Arial"/>
              <a:cs typeface="Arial"/>
              <a:sym typeface="Arial"/>
            </a:endParaRPr>
          </a:p>
        </p:txBody>
      </p:sp>
      <p:grpSp>
        <p:nvGrpSpPr>
          <p:cNvPr id="39" name="Google Shape;39;p9"/>
          <p:cNvGrpSpPr/>
          <p:nvPr/>
        </p:nvGrpSpPr>
        <p:grpSpPr>
          <a:xfrm flipH="1">
            <a:off x="516862" y="460370"/>
            <a:ext cx="944564" cy="5899159"/>
            <a:chOff x="10707694" y="479421"/>
            <a:chExt cx="944564" cy="5899159"/>
          </a:xfrm>
        </p:grpSpPr>
        <p:sp>
          <p:nvSpPr>
            <p:cNvPr id="40" name="Google Shape;40;p9"/>
            <p:cNvSpPr/>
            <p:nvPr/>
          </p:nvSpPr>
          <p:spPr>
            <a:xfrm>
              <a:off x="10707694" y="5449891"/>
              <a:ext cx="944563" cy="928688"/>
            </a:xfrm>
            <a:custGeom>
              <a:rect b="b" l="l" r="r" t="t"/>
              <a:pathLst>
                <a:path extrusionOk="0" h="585" w="595">
                  <a:moveTo>
                    <a:pt x="595" y="0"/>
                  </a:moveTo>
                  <a:lnTo>
                    <a:pt x="595" y="585"/>
                  </a:lnTo>
                  <a:lnTo>
                    <a:pt x="0" y="585"/>
                  </a:lnTo>
                </a:path>
              </a:pathLst>
            </a:custGeom>
            <a:noFill/>
            <a:ln cap="flat" cmpd="sng" w="61900">
              <a:solidFill>
                <a:srgbClr val="207BB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 name="Google Shape;41;p9"/>
            <p:cNvSpPr/>
            <p:nvPr/>
          </p:nvSpPr>
          <p:spPr>
            <a:xfrm rot="-5400000">
              <a:off x="10715632" y="487358"/>
              <a:ext cx="944563" cy="928688"/>
            </a:xfrm>
            <a:custGeom>
              <a:rect b="b" l="l" r="r" t="t"/>
              <a:pathLst>
                <a:path extrusionOk="0" h="585" w="595">
                  <a:moveTo>
                    <a:pt x="595" y="0"/>
                  </a:moveTo>
                  <a:lnTo>
                    <a:pt x="595" y="585"/>
                  </a:lnTo>
                  <a:lnTo>
                    <a:pt x="0" y="585"/>
                  </a:lnTo>
                </a:path>
              </a:pathLst>
            </a:custGeom>
            <a:noFill/>
            <a:ln cap="flat" cmpd="sng" w="619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42" name="Google Shape;42;p9"/>
          <p:cNvGrpSpPr/>
          <p:nvPr/>
        </p:nvGrpSpPr>
        <p:grpSpPr>
          <a:xfrm flipH="1" rot="10800000">
            <a:off x="10689394" y="460370"/>
            <a:ext cx="944564" cy="5899159"/>
            <a:chOff x="10707694" y="479421"/>
            <a:chExt cx="944564" cy="5899159"/>
          </a:xfrm>
        </p:grpSpPr>
        <p:sp>
          <p:nvSpPr>
            <p:cNvPr id="43" name="Google Shape;43;p9"/>
            <p:cNvSpPr/>
            <p:nvPr/>
          </p:nvSpPr>
          <p:spPr>
            <a:xfrm>
              <a:off x="10707694" y="5449891"/>
              <a:ext cx="944563" cy="928688"/>
            </a:xfrm>
            <a:custGeom>
              <a:rect b="b" l="l" r="r" t="t"/>
              <a:pathLst>
                <a:path extrusionOk="0" h="585" w="595">
                  <a:moveTo>
                    <a:pt x="595" y="0"/>
                  </a:moveTo>
                  <a:lnTo>
                    <a:pt x="595" y="585"/>
                  </a:lnTo>
                  <a:lnTo>
                    <a:pt x="0" y="585"/>
                  </a:lnTo>
                </a:path>
              </a:pathLst>
            </a:custGeom>
            <a:noFill/>
            <a:ln cap="flat" cmpd="sng" w="61900">
              <a:solidFill>
                <a:srgbClr val="207BB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 name="Google Shape;44;p9"/>
            <p:cNvSpPr/>
            <p:nvPr/>
          </p:nvSpPr>
          <p:spPr>
            <a:xfrm rot="-5400000">
              <a:off x="10715632" y="487358"/>
              <a:ext cx="944563" cy="928688"/>
            </a:xfrm>
            <a:custGeom>
              <a:rect b="b" l="l" r="r" t="t"/>
              <a:pathLst>
                <a:path extrusionOk="0" h="585" w="595">
                  <a:moveTo>
                    <a:pt x="595" y="0"/>
                  </a:moveTo>
                  <a:lnTo>
                    <a:pt x="595" y="585"/>
                  </a:lnTo>
                  <a:lnTo>
                    <a:pt x="0" y="585"/>
                  </a:lnTo>
                </a:path>
              </a:pathLst>
            </a:custGeom>
            <a:noFill/>
            <a:ln cap="flat" cmpd="sng" w="619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45" name="Google Shape;45;p9"/>
          <p:cNvSpPr txBox="1"/>
          <p:nvPr/>
        </p:nvSpPr>
        <p:spPr>
          <a:xfrm>
            <a:off x="3006025" y="5030500"/>
            <a:ext cx="614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2F2F2"/>
                </a:solidFill>
              </a:rPr>
              <a:t>Osama Magdy 		Reem Emad 	Zyad Atef		Yousef Gamal</a:t>
            </a:r>
            <a:endParaRPr>
              <a:solidFill>
                <a:srgbClr val="F2F2F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7"/>
                                        </p:tgtEl>
                                        <p:attrNameLst>
                                          <p:attrName>style.visibility</p:attrName>
                                        </p:attrNameLst>
                                      </p:cBhvr>
                                      <p:to>
                                        <p:strVal val="visible"/>
                                      </p:to>
                                    </p:set>
                                    <p:animEffect filter="fade" transition="in">
                                      <p:cBhvr>
                                        <p:cTn dur="500"/>
                                        <p:tgtEl>
                                          <p:spTgt spid="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p18"/>
          <p:cNvPicPr preferRelativeResize="0"/>
          <p:nvPr/>
        </p:nvPicPr>
        <p:blipFill rotWithShape="1">
          <a:blip r:embed="rId3">
            <a:alphaModFix/>
          </a:blip>
          <a:srcRect b="0" l="0" r="0" t="0"/>
          <a:stretch/>
        </p:blipFill>
        <p:spPr>
          <a:xfrm>
            <a:off x="4251600" y="883164"/>
            <a:ext cx="7940399" cy="5974835"/>
          </a:xfrm>
          <a:prstGeom prst="rect">
            <a:avLst/>
          </a:prstGeom>
          <a:noFill/>
          <a:ln>
            <a:noFill/>
          </a:ln>
        </p:spPr>
      </p:pic>
      <p:grpSp>
        <p:nvGrpSpPr>
          <p:cNvPr id="180" name="Google Shape;180;p18"/>
          <p:cNvGrpSpPr/>
          <p:nvPr/>
        </p:nvGrpSpPr>
        <p:grpSpPr>
          <a:xfrm flipH="1">
            <a:off x="2158505" y="2389468"/>
            <a:ext cx="6492956" cy="1889695"/>
            <a:chOff x="3896911" y="2541868"/>
            <a:chExt cx="6492956" cy="1889695"/>
          </a:xfrm>
        </p:grpSpPr>
        <p:grpSp>
          <p:nvGrpSpPr>
            <p:cNvPr id="181" name="Google Shape;181;p18"/>
            <p:cNvGrpSpPr/>
            <p:nvPr/>
          </p:nvGrpSpPr>
          <p:grpSpPr>
            <a:xfrm>
              <a:off x="5273864" y="2541868"/>
              <a:ext cx="4099254" cy="476065"/>
              <a:chOff x="2113657" y="4283314"/>
              <a:chExt cx="3647460" cy="506749"/>
            </a:xfrm>
          </p:grpSpPr>
          <p:sp>
            <p:nvSpPr>
              <p:cNvPr id="182" name="Google Shape;182;p18"/>
              <p:cNvSpPr txBox="1"/>
              <p:nvPr/>
            </p:nvSpPr>
            <p:spPr>
              <a:xfrm>
                <a:off x="2113657" y="4495163"/>
                <a:ext cx="3647400" cy="294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rPr>
                  <a:t>Calculated using Green &amp; Blue channels</a:t>
                </a:r>
                <a:endParaRPr/>
              </a:p>
            </p:txBody>
          </p:sp>
          <p:sp>
            <p:nvSpPr>
              <p:cNvPr id="183" name="Google Shape;183;p18"/>
              <p:cNvSpPr txBox="1"/>
              <p:nvPr/>
            </p:nvSpPr>
            <p:spPr>
              <a:xfrm>
                <a:off x="2113658" y="4283314"/>
                <a:ext cx="3647459" cy="294853"/>
              </a:xfrm>
              <a:prstGeom prst="rect">
                <a:avLst/>
              </a:prstGeom>
              <a:noFill/>
              <a:ln>
                <a:noFill/>
              </a:ln>
            </p:spPr>
            <p:txBody>
              <a:bodyPr anchorCtr="0" anchor="t" bIns="45700" lIns="91425" spcFirstLastPara="1" rIns="91425" wrap="square" tIns="45700">
                <a:spAutoFit/>
              </a:bodyPr>
              <a:lstStyle/>
              <a:p>
                <a:pPr indent="-304800" lvl="0" marL="457200" marR="0" rtl="0" algn="l">
                  <a:spcBef>
                    <a:spcPts val="0"/>
                  </a:spcBef>
                  <a:spcAft>
                    <a:spcPts val="0"/>
                  </a:spcAft>
                  <a:buClr>
                    <a:srgbClr val="3F3F3F"/>
                  </a:buClr>
                  <a:buSzPts val="1200"/>
                  <a:buFont typeface="Arial"/>
                  <a:buAutoNum type="alphaUcPeriod"/>
                </a:pPr>
                <a:r>
                  <a:rPr b="1" lang="en-US" sz="1200">
                    <a:solidFill>
                      <a:srgbClr val="3F3F3F"/>
                    </a:solidFill>
                  </a:rPr>
                  <a:t>Normalized Difference Water Index</a:t>
                </a:r>
                <a:endParaRPr b="1" sz="1200">
                  <a:solidFill>
                    <a:srgbClr val="3F3F3F"/>
                  </a:solidFill>
                  <a:latin typeface="Arial"/>
                  <a:ea typeface="Arial"/>
                  <a:cs typeface="Arial"/>
                  <a:sym typeface="Arial"/>
                </a:endParaRPr>
              </a:p>
            </p:txBody>
          </p:sp>
        </p:grpSp>
        <p:grpSp>
          <p:nvGrpSpPr>
            <p:cNvPr id="184" name="Google Shape;184;p18"/>
            <p:cNvGrpSpPr/>
            <p:nvPr/>
          </p:nvGrpSpPr>
          <p:grpSpPr>
            <a:xfrm>
              <a:off x="6290613" y="3148193"/>
              <a:ext cx="4099254" cy="660686"/>
              <a:chOff x="2113657" y="4283314"/>
              <a:chExt cx="3647460" cy="703270"/>
            </a:xfrm>
          </p:grpSpPr>
          <p:sp>
            <p:nvSpPr>
              <p:cNvPr id="185" name="Google Shape;185;p18"/>
              <p:cNvSpPr txBox="1"/>
              <p:nvPr/>
            </p:nvSpPr>
            <p:spPr>
              <a:xfrm>
                <a:off x="2113657" y="4495163"/>
                <a:ext cx="3647455" cy="4914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a:t>
                </a:r>
                <a:endParaRPr/>
              </a:p>
            </p:txBody>
          </p:sp>
          <p:sp>
            <p:nvSpPr>
              <p:cNvPr id="186" name="Google Shape;186;p18"/>
              <p:cNvSpPr txBox="1"/>
              <p:nvPr/>
            </p:nvSpPr>
            <p:spPr>
              <a:xfrm>
                <a:off x="2113658" y="4283314"/>
                <a:ext cx="3647459" cy="2948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3F3F3F"/>
                    </a:solidFill>
                  </a:rPr>
                  <a:t>B. Normalized Difference Vegetation Index</a:t>
                </a:r>
                <a:endParaRPr b="1" sz="1200">
                  <a:solidFill>
                    <a:srgbClr val="3F3F3F"/>
                  </a:solidFill>
                  <a:latin typeface="Arial"/>
                  <a:ea typeface="Arial"/>
                  <a:cs typeface="Arial"/>
                  <a:sym typeface="Arial"/>
                </a:endParaRPr>
              </a:p>
            </p:txBody>
          </p:sp>
        </p:grpSp>
        <p:sp>
          <p:nvSpPr>
            <p:cNvPr id="187" name="Google Shape;187;p18"/>
            <p:cNvSpPr/>
            <p:nvPr/>
          </p:nvSpPr>
          <p:spPr>
            <a:xfrm>
              <a:off x="3896911" y="2844367"/>
              <a:ext cx="1179941" cy="977486"/>
            </a:xfrm>
            <a:custGeom>
              <a:rect b="b" l="l" r="r" t="t"/>
              <a:pathLst>
                <a:path extrusionOk="0" h="1209675" w="819150">
                  <a:moveTo>
                    <a:pt x="0" y="1209675"/>
                  </a:moveTo>
                  <a:lnTo>
                    <a:pt x="514350" y="0"/>
                  </a:lnTo>
                  <a:lnTo>
                    <a:pt x="819150" y="0"/>
                  </a:lnTo>
                </a:path>
              </a:pathLst>
            </a:custGeom>
            <a:noFill/>
            <a:ln cap="flat" cmpd="sng" w="19050">
              <a:solidFill>
                <a:srgbClr val="0D1B40"/>
              </a:solidFill>
              <a:prstDash val="solid"/>
              <a:miter lim="800000"/>
              <a:headEnd len="lg" w="lg" type="oval"/>
              <a:tailEnd len="lg" w="lg" type="ova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701"/>
                <a:buFont typeface="Arial"/>
                <a:buNone/>
              </a:pPr>
              <a:r>
                <a:t/>
              </a:r>
              <a:endParaRPr b="0" i="0" sz="2701" u="none" cap="none" strike="noStrike">
                <a:solidFill>
                  <a:srgbClr val="000000"/>
                </a:solidFill>
                <a:latin typeface="Arial"/>
                <a:ea typeface="Arial"/>
                <a:cs typeface="Arial"/>
                <a:sym typeface="Arial"/>
              </a:endParaRPr>
            </a:p>
          </p:txBody>
        </p:sp>
        <p:sp>
          <p:nvSpPr>
            <p:cNvPr id="188" name="Google Shape;188;p18"/>
            <p:cNvSpPr/>
            <p:nvPr/>
          </p:nvSpPr>
          <p:spPr>
            <a:xfrm>
              <a:off x="4935119" y="3454077"/>
              <a:ext cx="1179941" cy="977486"/>
            </a:xfrm>
            <a:custGeom>
              <a:rect b="b" l="l" r="r" t="t"/>
              <a:pathLst>
                <a:path extrusionOk="0" h="1209675" w="819150">
                  <a:moveTo>
                    <a:pt x="0" y="1209675"/>
                  </a:moveTo>
                  <a:lnTo>
                    <a:pt x="514350" y="0"/>
                  </a:lnTo>
                  <a:lnTo>
                    <a:pt x="819150" y="0"/>
                  </a:lnTo>
                </a:path>
              </a:pathLst>
            </a:custGeom>
            <a:noFill/>
            <a:ln cap="flat" cmpd="sng" w="19050">
              <a:solidFill>
                <a:srgbClr val="47B2DD"/>
              </a:solidFill>
              <a:prstDash val="solid"/>
              <a:miter lim="800000"/>
              <a:headEnd len="lg" w="lg" type="oval"/>
              <a:tailEnd len="lg" w="lg" type="ova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701"/>
                <a:buFont typeface="Arial"/>
                <a:buNone/>
              </a:pPr>
              <a:r>
                <a:t/>
              </a:r>
              <a:endParaRPr b="0" i="0" sz="2701" u="none" cap="none" strike="noStrike">
                <a:solidFill>
                  <a:srgbClr val="000000"/>
                </a:solidFill>
                <a:latin typeface="Arial"/>
                <a:ea typeface="Arial"/>
                <a:cs typeface="Arial"/>
                <a:sym typeface="Arial"/>
              </a:endParaRPr>
            </a:p>
          </p:txBody>
        </p:sp>
      </p:grpSp>
      <p:sp>
        <p:nvSpPr>
          <p:cNvPr id="189" name="Google Shape;189;p18"/>
          <p:cNvSpPr/>
          <p:nvPr/>
        </p:nvSpPr>
        <p:spPr>
          <a:xfrm flipH="1" rot="-5400000">
            <a:off x="7751134" y="4481386"/>
            <a:ext cx="393178" cy="393437"/>
          </a:xfrm>
          <a:custGeom>
            <a:rect b="b" l="l" r="r" t="t"/>
            <a:pathLst>
              <a:path extrusionOk="0" h="3187558" w="3185463">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rgbClr val="47B2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700"/>
              <a:buFont typeface="Arial"/>
              <a:buNone/>
            </a:pPr>
            <a:r>
              <a:t/>
            </a:r>
            <a:endParaRPr b="0" i="0" sz="2700" u="none" cap="none" strike="noStrike">
              <a:solidFill>
                <a:srgbClr val="000000"/>
              </a:solidFill>
              <a:latin typeface="Arial"/>
              <a:ea typeface="Arial"/>
              <a:cs typeface="Arial"/>
              <a:sym typeface="Arial"/>
            </a:endParaRPr>
          </a:p>
        </p:txBody>
      </p:sp>
      <p:sp>
        <p:nvSpPr>
          <p:cNvPr id="190" name="Google Shape;190;p18"/>
          <p:cNvSpPr/>
          <p:nvPr/>
        </p:nvSpPr>
        <p:spPr>
          <a:xfrm flipH="1" rot="10800000">
            <a:off x="8850482" y="3893600"/>
            <a:ext cx="353016" cy="353016"/>
          </a:xfrm>
          <a:custGeom>
            <a:rect b="b" l="l" r="r" t="t"/>
            <a:pathLst>
              <a:path extrusionOk="0" h="3240000" w="3240000">
                <a:moveTo>
                  <a:pt x="2019696" y="2510955"/>
                </a:moveTo>
                <a:lnTo>
                  <a:pt x="2019696" y="2797359"/>
                </a:lnTo>
                <a:lnTo>
                  <a:pt x="2914589" y="2797359"/>
                </a:lnTo>
                <a:lnTo>
                  <a:pt x="2914589" y="2510955"/>
                </a:lnTo>
                <a:close/>
                <a:moveTo>
                  <a:pt x="2019696" y="2081348"/>
                </a:moveTo>
                <a:lnTo>
                  <a:pt x="2019696" y="2367752"/>
                </a:lnTo>
                <a:lnTo>
                  <a:pt x="2914589" y="2367752"/>
                </a:lnTo>
                <a:lnTo>
                  <a:pt x="2914589" y="2081348"/>
                </a:lnTo>
                <a:close/>
                <a:moveTo>
                  <a:pt x="580710" y="2021703"/>
                </a:moveTo>
                <a:lnTo>
                  <a:pt x="378191" y="2224222"/>
                </a:lnTo>
                <a:lnTo>
                  <a:pt x="593323" y="2439354"/>
                </a:lnTo>
                <a:lnTo>
                  <a:pt x="378191" y="2654485"/>
                </a:lnTo>
                <a:lnTo>
                  <a:pt x="580710" y="2857004"/>
                </a:lnTo>
                <a:lnTo>
                  <a:pt x="795842" y="2641872"/>
                </a:lnTo>
                <a:lnTo>
                  <a:pt x="1010973" y="2857004"/>
                </a:lnTo>
                <a:lnTo>
                  <a:pt x="1213492" y="2654485"/>
                </a:lnTo>
                <a:lnTo>
                  <a:pt x="998360" y="2439354"/>
                </a:lnTo>
                <a:lnTo>
                  <a:pt x="1213492" y="2224222"/>
                </a:lnTo>
                <a:lnTo>
                  <a:pt x="1010973" y="2021703"/>
                </a:lnTo>
                <a:lnTo>
                  <a:pt x="795842" y="2236835"/>
                </a:lnTo>
                <a:close/>
                <a:moveTo>
                  <a:pt x="1656000" y="1656001"/>
                </a:moveTo>
                <a:lnTo>
                  <a:pt x="3240000" y="1656001"/>
                </a:lnTo>
                <a:lnTo>
                  <a:pt x="3240000" y="2699989"/>
                </a:lnTo>
                <a:cubicBezTo>
                  <a:pt x="3240000" y="2998229"/>
                  <a:pt x="2998229" y="3240000"/>
                  <a:pt x="2699989" y="3240000"/>
                </a:cubicBezTo>
                <a:lnTo>
                  <a:pt x="1656000" y="3240000"/>
                </a:lnTo>
                <a:close/>
                <a:moveTo>
                  <a:pt x="0" y="1656001"/>
                </a:moveTo>
                <a:lnTo>
                  <a:pt x="1584000" y="1656001"/>
                </a:lnTo>
                <a:lnTo>
                  <a:pt x="1584000" y="3240000"/>
                </a:lnTo>
                <a:lnTo>
                  <a:pt x="540011" y="3240000"/>
                </a:lnTo>
                <a:cubicBezTo>
                  <a:pt x="241771" y="3240000"/>
                  <a:pt x="0" y="2998229"/>
                  <a:pt x="0" y="2699989"/>
                </a:cubicBezTo>
                <a:close/>
                <a:moveTo>
                  <a:pt x="2467143" y="957859"/>
                </a:moveTo>
                <a:cubicBezTo>
                  <a:pt x="2388055" y="957859"/>
                  <a:pt x="2323941" y="1021973"/>
                  <a:pt x="2323941" y="1101061"/>
                </a:cubicBezTo>
                <a:cubicBezTo>
                  <a:pt x="2323941" y="1180149"/>
                  <a:pt x="2388055" y="1244263"/>
                  <a:pt x="2467143" y="1244263"/>
                </a:cubicBezTo>
                <a:cubicBezTo>
                  <a:pt x="2546231" y="1244263"/>
                  <a:pt x="2610345" y="1180149"/>
                  <a:pt x="2610345" y="1101061"/>
                </a:cubicBezTo>
                <a:cubicBezTo>
                  <a:pt x="2610345" y="1021973"/>
                  <a:pt x="2546231" y="957859"/>
                  <a:pt x="2467143" y="957859"/>
                </a:cubicBezTo>
                <a:close/>
                <a:moveTo>
                  <a:pt x="2019696" y="635775"/>
                </a:moveTo>
                <a:lnTo>
                  <a:pt x="2019696" y="922180"/>
                </a:lnTo>
                <a:lnTo>
                  <a:pt x="2914589" y="922180"/>
                </a:lnTo>
                <a:lnTo>
                  <a:pt x="2914589" y="635775"/>
                </a:lnTo>
                <a:close/>
                <a:moveTo>
                  <a:pt x="652639" y="331531"/>
                </a:moveTo>
                <a:lnTo>
                  <a:pt x="652639" y="635775"/>
                </a:lnTo>
                <a:lnTo>
                  <a:pt x="348395" y="635775"/>
                </a:lnTo>
                <a:lnTo>
                  <a:pt x="348395" y="922180"/>
                </a:lnTo>
                <a:lnTo>
                  <a:pt x="652639" y="922180"/>
                </a:lnTo>
                <a:lnTo>
                  <a:pt x="652639" y="1226424"/>
                </a:lnTo>
                <a:lnTo>
                  <a:pt x="939044" y="1226424"/>
                </a:lnTo>
                <a:lnTo>
                  <a:pt x="939044" y="922180"/>
                </a:lnTo>
                <a:lnTo>
                  <a:pt x="1243288" y="922180"/>
                </a:lnTo>
                <a:lnTo>
                  <a:pt x="1243288" y="635775"/>
                </a:lnTo>
                <a:lnTo>
                  <a:pt x="939044" y="635775"/>
                </a:lnTo>
                <a:lnTo>
                  <a:pt x="939044" y="331531"/>
                </a:lnTo>
                <a:close/>
                <a:moveTo>
                  <a:pt x="2467143" y="313692"/>
                </a:moveTo>
                <a:cubicBezTo>
                  <a:pt x="2388055" y="313692"/>
                  <a:pt x="2323941" y="377806"/>
                  <a:pt x="2323941" y="456894"/>
                </a:cubicBezTo>
                <a:cubicBezTo>
                  <a:pt x="2323941" y="535982"/>
                  <a:pt x="2388055" y="600096"/>
                  <a:pt x="2467143" y="600096"/>
                </a:cubicBezTo>
                <a:cubicBezTo>
                  <a:pt x="2546231" y="600096"/>
                  <a:pt x="2610345" y="535982"/>
                  <a:pt x="2610345" y="456894"/>
                </a:cubicBezTo>
                <a:cubicBezTo>
                  <a:pt x="2610345" y="377806"/>
                  <a:pt x="2546231" y="313692"/>
                  <a:pt x="2467143" y="313692"/>
                </a:cubicBezTo>
                <a:close/>
                <a:moveTo>
                  <a:pt x="540011" y="0"/>
                </a:moveTo>
                <a:lnTo>
                  <a:pt x="2699989" y="0"/>
                </a:lnTo>
                <a:cubicBezTo>
                  <a:pt x="2998229" y="0"/>
                  <a:pt x="3240000" y="241771"/>
                  <a:pt x="3240000" y="540011"/>
                </a:cubicBezTo>
                <a:lnTo>
                  <a:pt x="3240000" y="1584001"/>
                </a:lnTo>
                <a:lnTo>
                  <a:pt x="1656000" y="1584001"/>
                </a:lnTo>
                <a:lnTo>
                  <a:pt x="1656000" y="1"/>
                </a:lnTo>
                <a:lnTo>
                  <a:pt x="1584000" y="1"/>
                </a:lnTo>
                <a:lnTo>
                  <a:pt x="1584000" y="1584001"/>
                </a:lnTo>
                <a:lnTo>
                  <a:pt x="0" y="1584001"/>
                </a:lnTo>
                <a:lnTo>
                  <a:pt x="0" y="540011"/>
                </a:lnTo>
                <a:cubicBezTo>
                  <a:pt x="0" y="241771"/>
                  <a:pt x="241771" y="0"/>
                  <a:pt x="540011" y="0"/>
                </a:cubicBezTo>
                <a:close/>
              </a:path>
            </a:pathLst>
          </a:custGeom>
          <a:solidFill>
            <a:srgbClr val="0D1B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700"/>
              <a:buFont typeface="Arial"/>
              <a:buNone/>
            </a:pPr>
            <a:r>
              <a:t/>
            </a:r>
            <a:endParaRPr b="0" i="0" sz="2700" u="none" cap="none" strike="noStrike">
              <a:solidFill>
                <a:srgbClr val="FFFFFF"/>
              </a:solidFill>
              <a:latin typeface="Arial"/>
              <a:ea typeface="Arial"/>
              <a:cs typeface="Arial"/>
              <a:sym typeface="Arial"/>
            </a:endParaRPr>
          </a:p>
        </p:txBody>
      </p:sp>
      <p:sp>
        <p:nvSpPr>
          <p:cNvPr id="191" name="Google Shape;191;p18"/>
          <p:cNvSpPr txBox="1"/>
          <p:nvPr/>
        </p:nvSpPr>
        <p:spPr>
          <a:xfrm>
            <a:off x="1170622" y="452120"/>
            <a:ext cx="4136391" cy="769441"/>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4400">
                <a:solidFill>
                  <a:srgbClr val="0D1B40"/>
                </a:solidFill>
              </a:rPr>
              <a:t>Indexes</a:t>
            </a:r>
            <a:endParaRPr b="1" sz="4400">
              <a:solidFill>
                <a:srgbClr val="0D1B40"/>
              </a:solidFill>
              <a:latin typeface="Arial"/>
              <a:ea typeface="Arial"/>
              <a:cs typeface="Arial"/>
              <a:sym typeface="Arial"/>
            </a:endParaRPr>
          </a:p>
        </p:txBody>
      </p:sp>
      <p:sp>
        <p:nvSpPr>
          <p:cNvPr id="192" name="Google Shape;192;p18"/>
          <p:cNvSpPr txBox="1"/>
          <p:nvPr/>
        </p:nvSpPr>
        <p:spPr>
          <a:xfrm>
            <a:off x="1511300" y="1197425"/>
            <a:ext cx="4466400" cy="769500"/>
          </a:xfrm>
          <a:prstGeom prst="rect">
            <a:avLst/>
          </a:prstGeom>
          <a:noFill/>
          <a:ln>
            <a:noFill/>
          </a:ln>
        </p:spPr>
        <p:txBody>
          <a:bodyPr anchorCtr="0" anchor="t" bIns="45700" lIns="91425" spcFirstLastPara="1" rIns="91425" wrap="square" tIns="45700">
            <a:normAutofit fontScale="70000"/>
          </a:bodyPr>
          <a:lstStyle/>
          <a:p>
            <a:pPr indent="0" lvl="0" marL="0" marR="0" rtl="0" algn="l">
              <a:spcBef>
                <a:spcPts val="0"/>
              </a:spcBef>
              <a:spcAft>
                <a:spcPts val="0"/>
              </a:spcAft>
              <a:buNone/>
            </a:pPr>
            <a:r>
              <a:rPr b="1" lang="en-US" sz="2400">
                <a:solidFill>
                  <a:srgbClr val="47B2DD"/>
                </a:solidFill>
              </a:rPr>
              <a:t>Following indexes will be estimated depending on the RGB image channels</a:t>
            </a:r>
            <a:endParaRPr b="1" sz="2400">
              <a:solidFill>
                <a:srgbClr val="47B2DD"/>
              </a:solidFill>
              <a:latin typeface="Arial"/>
              <a:ea typeface="Arial"/>
              <a:cs typeface="Arial"/>
              <a:sym typeface="Arial"/>
            </a:endParaRPr>
          </a:p>
        </p:txBody>
      </p:sp>
      <p:pic>
        <p:nvPicPr>
          <p:cNvPr id="193" name="Google Shape;193;p18"/>
          <p:cNvPicPr preferRelativeResize="0"/>
          <p:nvPr/>
        </p:nvPicPr>
        <p:blipFill rotWithShape="1">
          <a:blip r:embed="rId4">
            <a:alphaModFix/>
          </a:blip>
          <a:srcRect b="0" l="0" r="0" t="0"/>
          <a:stretch/>
        </p:blipFill>
        <p:spPr>
          <a:xfrm>
            <a:off x="95250" y="5119070"/>
            <a:ext cx="2014316" cy="1673459"/>
          </a:xfrm>
          <a:prstGeom prst="rect">
            <a:avLst/>
          </a:prstGeom>
          <a:noFill/>
          <a:ln>
            <a:noFill/>
          </a:ln>
        </p:spPr>
      </p:pic>
      <p:pic>
        <p:nvPicPr>
          <p:cNvPr id="194" name="Google Shape;194;p18"/>
          <p:cNvPicPr preferRelativeResize="0"/>
          <p:nvPr/>
        </p:nvPicPr>
        <p:blipFill rotWithShape="1">
          <a:blip r:embed="rId5">
            <a:alphaModFix/>
          </a:blip>
          <a:srcRect b="0" l="0" r="0" t="0"/>
          <a:stretch/>
        </p:blipFill>
        <p:spPr>
          <a:xfrm flipH="1">
            <a:off x="198719" y="491479"/>
            <a:ext cx="1226776" cy="123168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p19"/>
          <p:cNvPicPr preferRelativeResize="0"/>
          <p:nvPr/>
        </p:nvPicPr>
        <p:blipFill rotWithShape="1">
          <a:blip r:embed="rId3">
            <a:alphaModFix/>
          </a:blip>
          <a:srcRect b="0" l="0" r="0" t="0"/>
          <a:stretch/>
        </p:blipFill>
        <p:spPr>
          <a:xfrm>
            <a:off x="4251600" y="883164"/>
            <a:ext cx="7940399" cy="5974835"/>
          </a:xfrm>
          <a:prstGeom prst="rect">
            <a:avLst/>
          </a:prstGeom>
          <a:noFill/>
          <a:ln>
            <a:noFill/>
          </a:ln>
        </p:spPr>
      </p:pic>
      <p:grpSp>
        <p:nvGrpSpPr>
          <p:cNvPr id="200" name="Google Shape;200;p19"/>
          <p:cNvGrpSpPr/>
          <p:nvPr/>
        </p:nvGrpSpPr>
        <p:grpSpPr>
          <a:xfrm flipH="1">
            <a:off x="1141625" y="2389260"/>
            <a:ext cx="7509836" cy="2498942"/>
            <a:chOff x="3896911" y="2541660"/>
            <a:chExt cx="7509836" cy="2498942"/>
          </a:xfrm>
        </p:grpSpPr>
        <p:grpSp>
          <p:nvGrpSpPr>
            <p:cNvPr id="201" name="Google Shape;201;p19"/>
            <p:cNvGrpSpPr/>
            <p:nvPr/>
          </p:nvGrpSpPr>
          <p:grpSpPr>
            <a:xfrm>
              <a:off x="5273937" y="2541660"/>
              <a:ext cx="4099314" cy="476040"/>
              <a:chOff x="2113657" y="4283314"/>
              <a:chExt cx="3647401" cy="506749"/>
            </a:xfrm>
          </p:grpSpPr>
          <p:sp>
            <p:nvSpPr>
              <p:cNvPr id="202" name="Google Shape;202;p19"/>
              <p:cNvSpPr txBox="1"/>
              <p:nvPr/>
            </p:nvSpPr>
            <p:spPr>
              <a:xfrm>
                <a:off x="2113657" y="4495163"/>
                <a:ext cx="3647400" cy="294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rPr>
                  <a:t>Getting average color of the image</a:t>
                </a:r>
                <a:endParaRPr/>
              </a:p>
            </p:txBody>
          </p:sp>
          <p:sp>
            <p:nvSpPr>
              <p:cNvPr id="203" name="Google Shape;203;p19"/>
              <p:cNvSpPr txBox="1"/>
              <p:nvPr/>
            </p:nvSpPr>
            <p:spPr>
              <a:xfrm>
                <a:off x="2113658" y="4283314"/>
                <a:ext cx="3647400" cy="294900"/>
              </a:xfrm>
              <a:prstGeom prst="rect">
                <a:avLst/>
              </a:prstGeom>
              <a:noFill/>
              <a:ln>
                <a:noFill/>
              </a:ln>
            </p:spPr>
            <p:txBody>
              <a:bodyPr anchorCtr="0" anchor="t" bIns="45700" lIns="91425" spcFirstLastPara="1" rIns="91425" wrap="square" tIns="45700">
                <a:spAutoFit/>
              </a:bodyPr>
              <a:lstStyle/>
              <a:p>
                <a:pPr indent="-304800" lvl="0" marL="457200" marR="0" rtl="0" algn="l">
                  <a:spcBef>
                    <a:spcPts val="0"/>
                  </a:spcBef>
                  <a:spcAft>
                    <a:spcPts val="0"/>
                  </a:spcAft>
                  <a:buClr>
                    <a:srgbClr val="3F3F3F"/>
                  </a:buClr>
                  <a:buSzPts val="1200"/>
                  <a:buFont typeface="Arial"/>
                  <a:buAutoNum type="alphaUcPeriod"/>
                </a:pPr>
                <a:r>
                  <a:rPr b="1" lang="en-US" sz="1200">
                    <a:solidFill>
                      <a:srgbClr val="3F3F3F"/>
                    </a:solidFill>
                  </a:rPr>
                  <a:t>Color averaging</a:t>
                </a:r>
                <a:endParaRPr b="1" sz="1200">
                  <a:solidFill>
                    <a:srgbClr val="3F3F3F"/>
                  </a:solidFill>
                  <a:latin typeface="Arial"/>
                  <a:ea typeface="Arial"/>
                  <a:cs typeface="Arial"/>
                  <a:sym typeface="Arial"/>
                </a:endParaRPr>
              </a:p>
            </p:txBody>
          </p:sp>
        </p:grpSp>
        <p:grpSp>
          <p:nvGrpSpPr>
            <p:cNvPr id="204" name="Google Shape;204;p19"/>
            <p:cNvGrpSpPr/>
            <p:nvPr/>
          </p:nvGrpSpPr>
          <p:grpSpPr>
            <a:xfrm>
              <a:off x="6290686" y="3147985"/>
              <a:ext cx="4099314" cy="476040"/>
              <a:chOff x="2113657" y="4283314"/>
              <a:chExt cx="3647401" cy="506749"/>
            </a:xfrm>
          </p:grpSpPr>
          <p:sp>
            <p:nvSpPr>
              <p:cNvPr id="205" name="Google Shape;205;p19"/>
              <p:cNvSpPr txBox="1"/>
              <p:nvPr/>
            </p:nvSpPr>
            <p:spPr>
              <a:xfrm>
                <a:off x="2113657" y="4495163"/>
                <a:ext cx="3647400" cy="294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rPr>
                  <a:t>Calculate variance in color across image</a:t>
                </a:r>
                <a:endParaRPr/>
              </a:p>
            </p:txBody>
          </p:sp>
          <p:sp>
            <p:nvSpPr>
              <p:cNvPr id="206" name="Google Shape;206;p19"/>
              <p:cNvSpPr txBox="1"/>
              <p:nvPr/>
            </p:nvSpPr>
            <p:spPr>
              <a:xfrm>
                <a:off x="2113658" y="4283314"/>
                <a:ext cx="3647400" cy="294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3F3F3F"/>
                    </a:solidFill>
                  </a:rPr>
                  <a:t>B. Color variance</a:t>
                </a:r>
                <a:endParaRPr b="1" sz="1200">
                  <a:solidFill>
                    <a:srgbClr val="3F3F3F"/>
                  </a:solidFill>
                  <a:latin typeface="Arial"/>
                  <a:ea typeface="Arial"/>
                  <a:cs typeface="Arial"/>
                  <a:sym typeface="Arial"/>
                </a:endParaRPr>
              </a:p>
            </p:txBody>
          </p:sp>
        </p:grpSp>
        <p:grpSp>
          <p:nvGrpSpPr>
            <p:cNvPr id="207" name="Google Shape;207;p19"/>
            <p:cNvGrpSpPr/>
            <p:nvPr/>
          </p:nvGrpSpPr>
          <p:grpSpPr>
            <a:xfrm>
              <a:off x="7307433" y="3754310"/>
              <a:ext cx="4099314" cy="476040"/>
              <a:chOff x="2113657" y="4283314"/>
              <a:chExt cx="3647401" cy="506749"/>
            </a:xfrm>
          </p:grpSpPr>
          <p:sp>
            <p:nvSpPr>
              <p:cNvPr id="208" name="Google Shape;208;p19"/>
              <p:cNvSpPr txBox="1"/>
              <p:nvPr/>
            </p:nvSpPr>
            <p:spPr>
              <a:xfrm>
                <a:off x="2113657" y="4495163"/>
                <a:ext cx="3647400" cy="294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rPr>
                  <a:t>Generating image color histogram</a:t>
                </a:r>
                <a:endParaRPr/>
              </a:p>
            </p:txBody>
          </p:sp>
          <p:sp>
            <p:nvSpPr>
              <p:cNvPr id="209" name="Google Shape;209;p19"/>
              <p:cNvSpPr txBox="1"/>
              <p:nvPr/>
            </p:nvSpPr>
            <p:spPr>
              <a:xfrm>
                <a:off x="2113658" y="4283314"/>
                <a:ext cx="3647400" cy="294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3F3F3F"/>
                    </a:solidFill>
                  </a:rPr>
                  <a:t>C. Color histogram</a:t>
                </a:r>
                <a:endParaRPr b="1" sz="1200">
                  <a:solidFill>
                    <a:srgbClr val="3F3F3F"/>
                  </a:solidFill>
                  <a:latin typeface="Arial"/>
                  <a:ea typeface="Arial"/>
                  <a:cs typeface="Arial"/>
                  <a:sym typeface="Arial"/>
                </a:endParaRPr>
              </a:p>
            </p:txBody>
          </p:sp>
        </p:grpSp>
        <p:sp>
          <p:nvSpPr>
            <p:cNvPr id="210" name="Google Shape;210;p19"/>
            <p:cNvSpPr/>
            <p:nvPr/>
          </p:nvSpPr>
          <p:spPr>
            <a:xfrm>
              <a:off x="3896911" y="2844367"/>
              <a:ext cx="1179576" cy="976813"/>
            </a:xfrm>
            <a:custGeom>
              <a:rect b="b" l="l" r="r" t="t"/>
              <a:pathLst>
                <a:path extrusionOk="0" h="1209675" w="819150">
                  <a:moveTo>
                    <a:pt x="0" y="1209675"/>
                  </a:moveTo>
                  <a:lnTo>
                    <a:pt x="514350" y="0"/>
                  </a:lnTo>
                  <a:lnTo>
                    <a:pt x="819150" y="0"/>
                  </a:lnTo>
                </a:path>
              </a:pathLst>
            </a:custGeom>
            <a:noFill/>
            <a:ln cap="flat" cmpd="sng" w="19050">
              <a:solidFill>
                <a:srgbClr val="0D1B40"/>
              </a:solidFill>
              <a:prstDash val="solid"/>
              <a:miter lim="800000"/>
              <a:headEnd len="lg" w="lg" type="oval"/>
              <a:tailEnd len="lg" w="lg" type="ova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701"/>
                <a:buFont typeface="Arial"/>
                <a:buNone/>
              </a:pPr>
              <a:r>
                <a:t/>
              </a:r>
              <a:endParaRPr b="0" i="0" sz="2701" u="none" cap="none" strike="noStrike">
                <a:solidFill>
                  <a:srgbClr val="000000"/>
                </a:solidFill>
                <a:latin typeface="Arial"/>
                <a:ea typeface="Arial"/>
                <a:cs typeface="Arial"/>
                <a:sym typeface="Arial"/>
              </a:endParaRPr>
            </a:p>
          </p:txBody>
        </p:sp>
        <p:sp>
          <p:nvSpPr>
            <p:cNvPr id="211" name="Google Shape;211;p19"/>
            <p:cNvSpPr/>
            <p:nvPr/>
          </p:nvSpPr>
          <p:spPr>
            <a:xfrm>
              <a:off x="4935119" y="3454077"/>
              <a:ext cx="1179576" cy="976813"/>
            </a:xfrm>
            <a:custGeom>
              <a:rect b="b" l="l" r="r" t="t"/>
              <a:pathLst>
                <a:path extrusionOk="0" h="1209675" w="819150">
                  <a:moveTo>
                    <a:pt x="0" y="1209675"/>
                  </a:moveTo>
                  <a:lnTo>
                    <a:pt x="514350" y="0"/>
                  </a:lnTo>
                  <a:lnTo>
                    <a:pt x="819150" y="0"/>
                  </a:lnTo>
                </a:path>
              </a:pathLst>
            </a:custGeom>
            <a:noFill/>
            <a:ln cap="flat" cmpd="sng" w="19050">
              <a:solidFill>
                <a:srgbClr val="47B2DD"/>
              </a:solidFill>
              <a:prstDash val="solid"/>
              <a:miter lim="800000"/>
              <a:headEnd len="lg" w="lg" type="oval"/>
              <a:tailEnd len="lg" w="lg" type="ova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701"/>
                <a:buFont typeface="Arial"/>
                <a:buNone/>
              </a:pPr>
              <a:r>
                <a:t/>
              </a:r>
              <a:endParaRPr b="0" i="0" sz="2701" u="none" cap="none" strike="noStrike">
                <a:solidFill>
                  <a:srgbClr val="000000"/>
                </a:solidFill>
                <a:latin typeface="Arial"/>
                <a:ea typeface="Arial"/>
                <a:cs typeface="Arial"/>
                <a:sym typeface="Arial"/>
              </a:endParaRPr>
            </a:p>
          </p:txBody>
        </p:sp>
        <p:sp>
          <p:nvSpPr>
            <p:cNvPr id="212" name="Google Shape;212;p19"/>
            <p:cNvSpPr/>
            <p:nvPr/>
          </p:nvSpPr>
          <p:spPr>
            <a:xfrm>
              <a:off x="5973327" y="4063789"/>
              <a:ext cx="1179576" cy="976813"/>
            </a:xfrm>
            <a:custGeom>
              <a:rect b="b" l="l" r="r" t="t"/>
              <a:pathLst>
                <a:path extrusionOk="0" h="1209675" w="819150">
                  <a:moveTo>
                    <a:pt x="0" y="1209675"/>
                  </a:moveTo>
                  <a:lnTo>
                    <a:pt x="514350" y="0"/>
                  </a:lnTo>
                  <a:lnTo>
                    <a:pt x="819150" y="0"/>
                  </a:lnTo>
                </a:path>
              </a:pathLst>
            </a:custGeom>
            <a:noFill/>
            <a:ln cap="flat" cmpd="sng" w="19050">
              <a:solidFill>
                <a:srgbClr val="0D1B40"/>
              </a:solidFill>
              <a:prstDash val="solid"/>
              <a:miter lim="800000"/>
              <a:headEnd len="lg" w="lg" type="oval"/>
              <a:tailEnd len="lg" w="lg" type="ova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701"/>
                <a:buFont typeface="Arial"/>
                <a:buNone/>
              </a:pPr>
              <a:r>
                <a:t/>
              </a:r>
              <a:endParaRPr b="0" i="0" sz="2701" u="none" cap="none" strike="noStrike">
                <a:solidFill>
                  <a:srgbClr val="000000"/>
                </a:solidFill>
                <a:latin typeface="Arial"/>
                <a:ea typeface="Arial"/>
                <a:cs typeface="Arial"/>
                <a:sym typeface="Arial"/>
              </a:endParaRPr>
            </a:p>
          </p:txBody>
        </p:sp>
      </p:grpSp>
      <p:sp>
        <p:nvSpPr>
          <p:cNvPr id="213" name="Google Shape;213;p19"/>
          <p:cNvSpPr/>
          <p:nvPr/>
        </p:nvSpPr>
        <p:spPr>
          <a:xfrm rot="5400000">
            <a:off x="6766664" y="5074691"/>
            <a:ext cx="397428" cy="396900"/>
          </a:xfrm>
          <a:custGeom>
            <a:rect b="b" l="l" r="r" t="t"/>
            <a:pathLst>
              <a:path extrusionOk="0" h="3240000" w="3244313">
                <a:moveTo>
                  <a:pt x="2055482" y="677891"/>
                </a:moveTo>
                <a:lnTo>
                  <a:pt x="2055482" y="209891"/>
                </a:lnTo>
                <a:lnTo>
                  <a:pt x="2919482" y="209891"/>
                </a:lnTo>
                <a:lnTo>
                  <a:pt x="2919482" y="677891"/>
                </a:lnTo>
                <a:close/>
                <a:moveTo>
                  <a:pt x="1695482" y="1397971"/>
                </a:moveTo>
                <a:lnTo>
                  <a:pt x="1695482" y="929971"/>
                </a:lnTo>
                <a:lnTo>
                  <a:pt x="2919482" y="929971"/>
                </a:lnTo>
                <a:lnTo>
                  <a:pt x="2919482" y="1397971"/>
                </a:lnTo>
                <a:close/>
                <a:moveTo>
                  <a:pt x="1335482" y="2118051"/>
                </a:moveTo>
                <a:lnTo>
                  <a:pt x="1335482" y="1650051"/>
                </a:lnTo>
                <a:lnTo>
                  <a:pt x="2919482" y="1650051"/>
                </a:lnTo>
                <a:lnTo>
                  <a:pt x="2919482" y="2118051"/>
                </a:lnTo>
                <a:close/>
                <a:moveTo>
                  <a:pt x="975482" y="2838131"/>
                </a:moveTo>
                <a:lnTo>
                  <a:pt x="975482" y="2370131"/>
                </a:lnTo>
                <a:lnTo>
                  <a:pt x="2919482" y="2370131"/>
                </a:lnTo>
                <a:lnTo>
                  <a:pt x="2919482" y="2838131"/>
                </a:lnTo>
                <a:close/>
                <a:moveTo>
                  <a:pt x="10788" y="2651034"/>
                </a:moveTo>
                <a:lnTo>
                  <a:pt x="1168116" y="646484"/>
                </a:lnTo>
                <a:lnTo>
                  <a:pt x="1038664" y="571745"/>
                </a:lnTo>
                <a:lnTo>
                  <a:pt x="1533856" y="311959"/>
                </a:lnTo>
                <a:lnTo>
                  <a:pt x="1556471" y="870701"/>
                </a:lnTo>
                <a:lnTo>
                  <a:pt x="1427019" y="795962"/>
                </a:lnTo>
                <a:lnTo>
                  <a:pt x="269691" y="2800512"/>
                </a:lnTo>
                <a:close/>
                <a:moveTo>
                  <a:pt x="0" y="3240000"/>
                </a:moveTo>
                <a:lnTo>
                  <a:pt x="0" y="3060000"/>
                </a:lnTo>
                <a:lnTo>
                  <a:pt x="3064313" y="3060000"/>
                </a:lnTo>
                <a:lnTo>
                  <a:pt x="3064313" y="0"/>
                </a:lnTo>
                <a:lnTo>
                  <a:pt x="3244313" y="0"/>
                </a:lnTo>
                <a:lnTo>
                  <a:pt x="3244313" y="3240000"/>
                </a:lnTo>
                <a:lnTo>
                  <a:pt x="3240000" y="3240000"/>
                </a:lnTo>
                <a:lnTo>
                  <a:pt x="3064313" y="3240000"/>
                </a:lnTo>
                <a:close/>
              </a:path>
            </a:pathLst>
          </a:custGeom>
          <a:solidFill>
            <a:srgbClr val="0D1B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700"/>
              <a:buFont typeface="Arial"/>
              <a:buNone/>
            </a:pPr>
            <a:r>
              <a:t/>
            </a:r>
            <a:endParaRPr b="0" i="0" sz="2700" u="none" cap="none" strike="noStrike">
              <a:solidFill>
                <a:srgbClr val="FFFFFF"/>
              </a:solidFill>
              <a:latin typeface="Arial"/>
              <a:ea typeface="Arial"/>
              <a:cs typeface="Arial"/>
              <a:sym typeface="Arial"/>
            </a:endParaRPr>
          </a:p>
        </p:txBody>
      </p:sp>
      <p:sp>
        <p:nvSpPr>
          <p:cNvPr id="214" name="Google Shape;214;p19"/>
          <p:cNvSpPr/>
          <p:nvPr/>
        </p:nvSpPr>
        <p:spPr>
          <a:xfrm flipH="1" rot="-5400000">
            <a:off x="7751133" y="4481387"/>
            <a:ext cx="390219" cy="390476"/>
          </a:xfrm>
          <a:custGeom>
            <a:rect b="b" l="l" r="r" t="t"/>
            <a:pathLst>
              <a:path extrusionOk="0" h="3187558" w="3185463">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rgbClr val="47B2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700"/>
              <a:buFont typeface="Arial"/>
              <a:buNone/>
            </a:pPr>
            <a:r>
              <a:t/>
            </a:r>
            <a:endParaRPr b="0" i="0" sz="2700" u="none" cap="none" strike="noStrike">
              <a:solidFill>
                <a:srgbClr val="000000"/>
              </a:solidFill>
              <a:latin typeface="Arial"/>
              <a:ea typeface="Arial"/>
              <a:cs typeface="Arial"/>
              <a:sym typeface="Arial"/>
            </a:endParaRPr>
          </a:p>
        </p:txBody>
      </p:sp>
      <p:sp>
        <p:nvSpPr>
          <p:cNvPr id="215" name="Google Shape;215;p19"/>
          <p:cNvSpPr/>
          <p:nvPr/>
        </p:nvSpPr>
        <p:spPr>
          <a:xfrm flipH="1" rot="10800000">
            <a:off x="8850482" y="3890216"/>
            <a:ext cx="356400" cy="356400"/>
          </a:xfrm>
          <a:custGeom>
            <a:rect b="b" l="l" r="r" t="t"/>
            <a:pathLst>
              <a:path extrusionOk="0" h="3240000" w="3240000">
                <a:moveTo>
                  <a:pt x="2019696" y="2510955"/>
                </a:moveTo>
                <a:lnTo>
                  <a:pt x="2019696" y="2797359"/>
                </a:lnTo>
                <a:lnTo>
                  <a:pt x="2914589" y="2797359"/>
                </a:lnTo>
                <a:lnTo>
                  <a:pt x="2914589" y="2510955"/>
                </a:lnTo>
                <a:close/>
                <a:moveTo>
                  <a:pt x="2019696" y="2081348"/>
                </a:moveTo>
                <a:lnTo>
                  <a:pt x="2019696" y="2367752"/>
                </a:lnTo>
                <a:lnTo>
                  <a:pt x="2914589" y="2367752"/>
                </a:lnTo>
                <a:lnTo>
                  <a:pt x="2914589" y="2081348"/>
                </a:lnTo>
                <a:close/>
                <a:moveTo>
                  <a:pt x="580710" y="2021703"/>
                </a:moveTo>
                <a:lnTo>
                  <a:pt x="378191" y="2224222"/>
                </a:lnTo>
                <a:lnTo>
                  <a:pt x="593323" y="2439354"/>
                </a:lnTo>
                <a:lnTo>
                  <a:pt x="378191" y="2654485"/>
                </a:lnTo>
                <a:lnTo>
                  <a:pt x="580710" y="2857004"/>
                </a:lnTo>
                <a:lnTo>
                  <a:pt x="795842" y="2641872"/>
                </a:lnTo>
                <a:lnTo>
                  <a:pt x="1010973" y="2857004"/>
                </a:lnTo>
                <a:lnTo>
                  <a:pt x="1213492" y="2654485"/>
                </a:lnTo>
                <a:lnTo>
                  <a:pt x="998360" y="2439354"/>
                </a:lnTo>
                <a:lnTo>
                  <a:pt x="1213492" y="2224222"/>
                </a:lnTo>
                <a:lnTo>
                  <a:pt x="1010973" y="2021703"/>
                </a:lnTo>
                <a:lnTo>
                  <a:pt x="795842" y="2236835"/>
                </a:lnTo>
                <a:close/>
                <a:moveTo>
                  <a:pt x="1656000" y="1656001"/>
                </a:moveTo>
                <a:lnTo>
                  <a:pt x="3240000" y="1656001"/>
                </a:lnTo>
                <a:lnTo>
                  <a:pt x="3240000" y="2699989"/>
                </a:lnTo>
                <a:cubicBezTo>
                  <a:pt x="3240000" y="2998229"/>
                  <a:pt x="2998229" y="3240000"/>
                  <a:pt x="2699989" y="3240000"/>
                </a:cubicBezTo>
                <a:lnTo>
                  <a:pt x="1656000" y="3240000"/>
                </a:lnTo>
                <a:close/>
                <a:moveTo>
                  <a:pt x="0" y="1656001"/>
                </a:moveTo>
                <a:lnTo>
                  <a:pt x="1584000" y="1656001"/>
                </a:lnTo>
                <a:lnTo>
                  <a:pt x="1584000" y="3240000"/>
                </a:lnTo>
                <a:lnTo>
                  <a:pt x="540011" y="3240000"/>
                </a:lnTo>
                <a:cubicBezTo>
                  <a:pt x="241771" y="3240000"/>
                  <a:pt x="0" y="2998229"/>
                  <a:pt x="0" y="2699989"/>
                </a:cubicBezTo>
                <a:close/>
                <a:moveTo>
                  <a:pt x="2467143" y="957859"/>
                </a:moveTo>
                <a:cubicBezTo>
                  <a:pt x="2388055" y="957859"/>
                  <a:pt x="2323941" y="1021973"/>
                  <a:pt x="2323941" y="1101061"/>
                </a:cubicBezTo>
                <a:cubicBezTo>
                  <a:pt x="2323941" y="1180149"/>
                  <a:pt x="2388055" y="1244263"/>
                  <a:pt x="2467143" y="1244263"/>
                </a:cubicBezTo>
                <a:cubicBezTo>
                  <a:pt x="2546231" y="1244263"/>
                  <a:pt x="2610345" y="1180149"/>
                  <a:pt x="2610345" y="1101061"/>
                </a:cubicBezTo>
                <a:cubicBezTo>
                  <a:pt x="2610345" y="1021973"/>
                  <a:pt x="2546231" y="957859"/>
                  <a:pt x="2467143" y="957859"/>
                </a:cubicBezTo>
                <a:close/>
                <a:moveTo>
                  <a:pt x="2019696" y="635775"/>
                </a:moveTo>
                <a:lnTo>
                  <a:pt x="2019696" y="922180"/>
                </a:lnTo>
                <a:lnTo>
                  <a:pt x="2914589" y="922180"/>
                </a:lnTo>
                <a:lnTo>
                  <a:pt x="2914589" y="635775"/>
                </a:lnTo>
                <a:close/>
                <a:moveTo>
                  <a:pt x="652639" y="331531"/>
                </a:moveTo>
                <a:lnTo>
                  <a:pt x="652639" y="635775"/>
                </a:lnTo>
                <a:lnTo>
                  <a:pt x="348395" y="635775"/>
                </a:lnTo>
                <a:lnTo>
                  <a:pt x="348395" y="922180"/>
                </a:lnTo>
                <a:lnTo>
                  <a:pt x="652639" y="922180"/>
                </a:lnTo>
                <a:lnTo>
                  <a:pt x="652639" y="1226424"/>
                </a:lnTo>
                <a:lnTo>
                  <a:pt x="939044" y="1226424"/>
                </a:lnTo>
                <a:lnTo>
                  <a:pt x="939044" y="922180"/>
                </a:lnTo>
                <a:lnTo>
                  <a:pt x="1243288" y="922180"/>
                </a:lnTo>
                <a:lnTo>
                  <a:pt x="1243288" y="635775"/>
                </a:lnTo>
                <a:lnTo>
                  <a:pt x="939044" y="635775"/>
                </a:lnTo>
                <a:lnTo>
                  <a:pt x="939044" y="331531"/>
                </a:lnTo>
                <a:close/>
                <a:moveTo>
                  <a:pt x="2467143" y="313692"/>
                </a:moveTo>
                <a:cubicBezTo>
                  <a:pt x="2388055" y="313692"/>
                  <a:pt x="2323941" y="377806"/>
                  <a:pt x="2323941" y="456894"/>
                </a:cubicBezTo>
                <a:cubicBezTo>
                  <a:pt x="2323941" y="535982"/>
                  <a:pt x="2388055" y="600096"/>
                  <a:pt x="2467143" y="600096"/>
                </a:cubicBezTo>
                <a:cubicBezTo>
                  <a:pt x="2546231" y="600096"/>
                  <a:pt x="2610345" y="535982"/>
                  <a:pt x="2610345" y="456894"/>
                </a:cubicBezTo>
                <a:cubicBezTo>
                  <a:pt x="2610345" y="377806"/>
                  <a:pt x="2546231" y="313692"/>
                  <a:pt x="2467143" y="313692"/>
                </a:cubicBezTo>
                <a:close/>
                <a:moveTo>
                  <a:pt x="540011" y="0"/>
                </a:moveTo>
                <a:lnTo>
                  <a:pt x="2699989" y="0"/>
                </a:lnTo>
                <a:cubicBezTo>
                  <a:pt x="2998229" y="0"/>
                  <a:pt x="3240000" y="241771"/>
                  <a:pt x="3240000" y="540011"/>
                </a:cubicBezTo>
                <a:lnTo>
                  <a:pt x="3240000" y="1584001"/>
                </a:lnTo>
                <a:lnTo>
                  <a:pt x="1656000" y="1584001"/>
                </a:lnTo>
                <a:lnTo>
                  <a:pt x="1656000" y="1"/>
                </a:lnTo>
                <a:lnTo>
                  <a:pt x="1584000" y="1"/>
                </a:lnTo>
                <a:lnTo>
                  <a:pt x="1584000" y="1584001"/>
                </a:lnTo>
                <a:lnTo>
                  <a:pt x="0" y="1584001"/>
                </a:lnTo>
                <a:lnTo>
                  <a:pt x="0" y="540011"/>
                </a:lnTo>
                <a:cubicBezTo>
                  <a:pt x="0" y="241771"/>
                  <a:pt x="241771" y="0"/>
                  <a:pt x="540011" y="0"/>
                </a:cubicBezTo>
                <a:close/>
              </a:path>
            </a:pathLst>
          </a:custGeom>
          <a:solidFill>
            <a:srgbClr val="0D1B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700"/>
              <a:buFont typeface="Arial"/>
              <a:buNone/>
            </a:pPr>
            <a:r>
              <a:t/>
            </a:r>
            <a:endParaRPr b="0" i="0" sz="2700" u="none" cap="none" strike="noStrike">
              <a:solidFill>
                <a:srgbClr val="FFFFFF"/>
              </a:solidFill>
              <a:latin typeface="Arial"/>
              <a:ea typeface="Arial"/>
              <a:cs typeface="Arial"/>
              <a:sym typeface="Arial"/>
            </a:endParaRPr>
          </a:p>
        </p:txBody>
      </p:sp>
      <p:sp>
        <p:nvSpPr>
          <p:cNvPr id="216" name="Google Shape;216;p19"/>
          <p:cNvSpPr txBox="1"/>
          <p:nvPr/>
        </p:nvSpPr>
        <p:spPr>
          <a:xfrm>
            <a:off x="1425497" y="491470"/>
            <a:ext cx="4136400" cy="7695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4400">
                <a:solidFill>
                  <a:srgbClr val="0D1B40"/>
                </a:solidFill>
              </a:rPr>
              <a:t>Color Features</a:t>
            </a:r>
            <a:endParaRPr b="1" sz="4400">
              <a:solidFill>
                <a:srgbClr val="0D1B40"/>
              </a:solidFill>
              <a:latin typeface="Arial"/>
              <a:ea typeface="Arial"/>
              <a:cs typeface="Arial"/>
              <a:sym typeface="Arial"/>
            </a:endParaRPr>
          </a:p>
        </p:txBody>
      </p:sp>
      <p:sp>
        <p:nvSpPr>
          <p:cNvPr id="217" name="Google Shape;217;p19"/>
          <p:cNvSpPr txBox="1"/>
          <p:nvPr/>
        </p:nvSpPr>
        <p:spPr>
          <a:xfrm>
            <a:off x="1511300" y="1197425"/>
            <a:ext cx="4721100" cy="1056000"/>
          </a:xfrm>
          <a:prstGeom prst="rect">
            <a:avLst/>
          </a:prstGeom>
          <a:noFill/>
          <a:ln>
            <a:noFill/>
          </a:ln>
        </p:spPr>
        <p:txBody>
          <a:bodyPr anchorCtr="0" anchor="t" bIns="45700" lIns="91425" spcFirstLastPara="1" rIns="91425" wrap="square" tIns="45700">
            <a:normAutofit fontScale="55000" lnSpcReduction="10000"/>
          </a:bodyPr>
          <a:lstStyle/>
          <a:p>
            <a:pPr indent="0" lvl="0" marL="0" marR="0" rtl="0" algn="l">
              <a:spcBef>
                <a:spcPts val="0"/>
              </a:spcBef>
              <a:spcAft>
                <a:spcPts val="0"/>
              </a:spcAft>
              <a:buNone/>
            </a:pPr>
            <a:r>
              <a:rPr b="1" lang="en-US" sz="2400">
                <a:solidFill>
                  <a:srgbClr val="47B2DD"/>
                </a:solidFill>
              </a:rPr>
              <a:t>Color features: Color variance significantly differs between flooded and non-flooded images. Difference in blue color value between 2 flooded images is too small, while this difference between flood and non-flooded images is large. So we tried following color features</a:t>
            </a:r>
            <a:endParaRPr b="1" sz="2400">
              <a:solidFill>
                <a:srgbClr val="47B2DD"/>
              </a:solidFill>
              <a:latin typeface="Arial"/>
              <a:ea typeface="Arial"/>
              <a:cs typeface="Arial"/>
              <a:sym typeface="Arial"/>
            </a:endParaRPr>
          </a:p>
        </p:txBody>
      </p:sp>
      <p:pic>
        <p:nvPicPr>
          <p:cNvPr id="218" name="Google Shape;218;p19"/>
          <p:cNvPicPr preferRelativeResize="0"/>
          <p:nvPr/>
        </p:nvPicPr>
        <p:blipFill rotWithShape="1">
          <a:blip r:embed="rId4">
            <a:alphaModFix/>
          </a:blip>
          <a:srcRect b="0" l="0" r="0" t="0"/>
          <a:stretch/>
        </p:blipFill>
        <p:spPr>
          <a:xfrm>
            <a:off x="95250" y="5119070"/>
            <a:ext cx="2014316" cy="1673459"/>
          </a:xfrm>
          <a:prstGeom prst="rect">
            <a:avLst/>
          </a:prstGeom>
          <a:noFill/>
          <a:ln>
            <a:noFill/>
          </a:ln>
        </p:spPr>
      </p:pic>
      <p:pic>
        <p:nvPicPr>
          <p:cNvPr id="219" name="Google Shape;219;p19"/>
          <p:cNvPicPr preferRelativeResize="0"/>
          <p:nvPr/>
        </p:nvPicPr>
        <p:blipFill rotWithShape="1">
          <a:blip r:embed="rId5">
            <a:alphaModFix/>
          </a:blip>
          <a:srcRect b="0" l="0" r="0" t="0"/>
          <a:stretch/>
        </p:blipFill>
        <p:spPr>
          <a:xfrm flipH="1">
            <a:off x="198719" y="491479"/>
            <a:ext cx="1226776" cy="123168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id="224" name="Google Shape;224;p20"/>
          <p:cNvPicPr preferRelativeResize="0"/>
          <p:nvPr/>
        </p:nvPicPr>
        <p:blipFill rotWithShape="1">
          <a:blip r:embed="rId3">
            <a:alphaModFix/>
          </a:blip>
          <a:srcRect b="0" l="0" r="0" t="0"/>
          <a:stretch/>
        </p:blipFill>
        <p:spPr>
          <a:xfrm>
            <a:off x="4251600" y="883164"/>
            <a:ext cx="7940399" cy="5974835"/>
          </a:xfrm>
          <a:prstGeom prst="rect">
            <a:avLst/>
          </a:prstGeom>
          <a:noFill/>
          <a:ln>
            <a:noFill/>
          </a:ln>
        </p:spPr>
      </p:pic>
      <p:grpSp>
        <p:nvGrpSpPr>
          <p:cNvPr id="225" name="Google Shape;225;p20"/>
          <p:cNvGrpSpPr/>
          <p:nvPr/>
        </p:nvGrpSpPr>
        <p:grpSpPr>
          <a:xfrm flipH="1">
            <a:off x="124878" y="2389260"/>
            <a:ext cx="8526583" cy="3108652"/>
            <a:chOff x="3896911" y="2541660"/>
            <a:chExt cx="8526583" cy="3108652"/>
          </a:xfrm>
        </p:grpSpPr>
        <p:grpSp>
          <p:nvGrpSpPr>
            <p:cNvPr id="226" name="Google Shape;226;p20"/>
            <p:cNvGrpSpPr/>
            <p:nvPr/>
          </p:nvGrpSpPr>
          <p:grpSpPr>
            <a:xfrm>
              <a:off x="5273938" y="2541660"/>
              <a:ext cx="4099322" cy="596383"/>
              <a:chOff x="2113658" y="4283314"/>
              <a:chExt cx="3647408" cy="634856"/>
            </a:xfrm>
          </p:grpSpPr>
          <p:sp>
            <p:nvSpPr>
              <p:cNvPr id="227" name="Google Shape;227;p20"/>
              <p:cNvSpPr txBox="1"/>
              <p:nvPr/>
            </p:nvSpPr>
            <p:spPr>
              <a:xfrm>
                <a:off x="2113666" y="4495170"/>
                <a:ext cx="3647400" cy="423000"/>
              </a:xfrm>
              <a:prstGeom prst="rect">
                <a:avLst/>
              </a:prstGeom>
              <a:noFill/>
              <a:ln>
                <a:noFill/>
              </a:ln>
            </p:spPr>
            <p:txBody>
              <a:bodyPr anchorCtr="0" anchor="t" bIns="45700" lIns="91425" spcFirstLastPara="1" rIns="91425" wrap="square" tIns="45700">
                <a:normAutofit lnSpcReduction="20000"/>
              </a:bodyPr>
              <a:lstStyle/>
              <a:p>
                <a:pPr indent="0" lvl="0" marL="0" marR="0" rtl="0" algn="l">
                  <a:spcBef>
                    <a:spcPts val="0"/>
                  </a:spcBef>
                  <a:spcAft>
                    <a:spcPts val="0"/>
                  </a:spcAft>
                  <a:buNone/>
                </a:pPr>
                <a:r>
                  <a:rPr lang="en-US" sz="1200">
                    <a:solidFill>
                      <a:srgbClr val="3F3F3F"/>
                    </a:solidFill>
                  </a:rPr>
                  <a:t>Feature that describes how quickly the texture changes in an image</a:t>
                </a:r>
                <a:endParaRPr/>
              </a:p>
            </p:txBody>
          </p:sp>
          <p:sp>
            <p:nvSpPr>
              <p:cNvPr id="228" name="Google Shape;228;p20"/>
              <p:cNvSpPr txBox="1"/>
              <p:nvPr/>
            </p:nvSpPr>
            <p:spPr>
              <a:xfrm>
                <a:off x="2113658" y="4283314"/>
                <a:ext cx="3647400" cy="294900"/>
              </a:xfrm>
              <a:prstGeom prst="rect">
                <a:avLst/>
              </a:prstGeom>
              <a:noFill/>
              <a:ln>
                <a:noFill/>
              </a:ln>
            </p:spPr>
            <p:txBody>
              <a:bodyPr anchorCtr="0" anchor="t" bIns="45700" lIns="91425" spcFirstLastPara="1" rIns="91425" wrap="square" tIns="45700">
                <a:spAutoFit/>
              </a:bodyPr>
              <a:lstStyle/>
              <a:p>
                <a:pPr indent="-304800" lvl="0" marL="457200" marR="0" rtl="0" algn="l">
                  <a:spcBef>
                    <a:spcPts val="0"/>
                  </a:spcBef>
                  <a:spcAft>
                    <a:spcPts val="0"/>
                  </a:spcAft>
                  <a:buClr>
                    <a:srgbClr val="3F3F3F"/>
                  </a:buClr>
                  <a:buSzPts val="1200"/>
                  <a:buFont typeface="Arial"/>
                  <a:buAutoNum type="alphaUcPeriod"/>
                </a:pPr>
                <a:r>
                  <a:rPr b="1" lang="en-US" sz="1200">
                    <a:solidFill>
                      <a:srgbClr val="3F3F3F"/>
                    </a:solidFill>
                  </a:rPr>
                  <a:t>Texture gradient</a:t>
                </a:r>
                <a:endParaRPr b="1" sz="1200">
                  <a:solidFill>
                    <a:srgbClr val="3F3F3F"/>
                  </a:solidFill>
                  <a:latin typeface="Arial"/>
                  <a:ea typeface="Arial"/>
                  <a:cs typeface="Arial"/>
                  <a:sym typeface="Arial"/>
                </a:endParaRPr>
              </a:p>
            </p:txBody>
          </p:sp>
        </p:grpSp>
        <p:grpSp>
          <p:nvGrpSpPr>
            <p:cNvPr id="229" name="Google Shape;229;p20"/>
            <p:cNvGrpSpPr/>
            <p:nvPr/>
          </p:nvGrpSpPr>
          <p:grpSpPr>
            <a:xfrm>
              <a:off x="6290686" y="3147985"/>
              <a:ext cx="4099314" cy="660632"/>
              <a:chOff x="2113657" y="4283314"/>
              <a:chExt cx="3647401" cy="703249"/>
            </a:xfrm>
          </p:grpSpPr>
          <p:sp>
            <p:nvSpPr>
              <p:cNvPr id="230" name="Google Shape;230;p20"/>
              <p:cNvSpPr txBox="1"/>
              <p:nvPr/>
            </p:nvSpPr>
            <p:spPr>
              <a:xfrm>
                <a:off x="2113657" y="4495163"/>
                <a:ext cx="3647400" cy="491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rPr>
                  <a:t>Texture energy describes the overall amount of texture in an image.</a:t>
                </a:r>
                <a:endParaRPr/>
              </a:p>
            </p:txBody>
          </p:sp>
          <p:sp>
            <p:nvSpPr>
              <p:cNvPr id="231" name="Google Shape;231;p20"/>
              <p:cNvSpPr txBox="1"/>
              <p:nvPr/>
            </p:nvSpPr>
            <p:spPr>
              <a:xfrm>
                <a:off x="2113658" y="4283314"/>
                <a:ext cx="3647400" cy="294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3F3F3F"/>
                    </a:solidFill>
                  </a:rPr>
                  <a:t>B. Texture energy</a:t>
                </a:r>
                <a:endParaRPr b="1" sz="1200">
                  <a:solidFill>
                    <a:srgbClr val="3F3F3F"/>
                  </a:solidFill>
                  <a:latin typeface="Arial"/>
                  <a:ea typeface="Arial"/>
                  <a:cs typeface="Arial"/>
                  <a:sym typeface="Arial"/>
                </a:endParaRPr>
              </a:p>
            </p:txBody>
          </p:sp>
        </p:grpSp>
        <p:grpSp>
          <p:nvGrpSpPr>
            <p:cNvPr id="232" name="Google Shape;232;p20"/>
            <p:cNvGrpSpPr/>
            <p:nvPr/>
          </p:nvGrpSpPr>
          <p:grpSpPr>
            <a:xfrm>
              <a:off x="7307433" y="3754310"/>
              <a:ext cx="4099314" cy="660632"/>
              <a:chOff x="2113657" y="4283314"/>
              <a:chExt cx="3647401" cy="703249"/>
            </a:xfrm>
          </p:grpSpPr>
          <p:sp>
            <p:nvSpPr>
              <p:cNvPr id="233" name="Google Shape;233;p20"/>
              <p:cNvSpPr txBox="1"/>
              <p:nvPr/>
            </p:nvSpPr>
            <p:spPr>
              <a:xfrm>
                <a:off x="2113657" y="4495163"/>
                <a:ext cx="3647400" cy="491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rPr>
                  <a:t>Texture correlation measures the similarity between different parts of an image in terms of their texture</a:t>
                </a:r>
                <a:endParaRPr/>
              </a:p>
            </p:txBody>
          </p:sp>
          <p:sp>
            <p:nvSpPr>
              <p:cNvPr id="234" name="Google Shape;234;p20"/>
              <p:cNvSpPr txBox="1"/>
              <p:nvPr/>
            </p:nvSpPr>
            <p:spPr>
              <a:xfrm>
                <a:off x="2113658" y="4283314"/>
                <a:ext cx="3647400" cy="294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3F3F3F"/>
                    </a:solidFill>
                  </a:rPr>
                  <a:t>C. Texture correlation</a:t>
                </a:r>
                <a:endParaRPr b="1" sz="1200">
                  <a:solidFill>
                    <a:srgbClr val="3F3F3F"/>
                  </a:solidFill>
                  <a:latin typeface="Arial"/>
                  <a:ea typeface="Arial"/>
                  <a:cs typeface="Arial"/>
                  <a:sym typeface="Arial"/>
                </a:endParaRPr>
              </a:p>
            </p:txBody>
          </p:sp>
        </p:grpSp>
        <p:grpSp>
          <p:nvGrpSpPr>
            <p:cNvPr id="235" name="Google Shape;235;p20"/>
            <p:cNvGrpSpPr/>
            <p:nvPr/>
          </p:nvGrpSpPr>
          <p:grpSpPr>
            <a:xfrm>
              <a:off x="8324180" y="4360636"/>
              <a:ext cx="4099314" cy="660632"/>
              <a:chOff x="2113657" y="4283314"/>
              <a:chExt cx="3647401" cy="703249"/>
            </a:xfrm>
          </p:grpSpPr>
          <p:sp>
            <p:nvSpPr>
              <p:cNvPr id="236" name="Google Shape;236;p20"/>
              <p:cNvSpPr txBox="1"/>
              <p:nvPr/>
            </p:nvSpPr>
            <p:spPr>
              <a:xfrm>
                <a:off x="2113657" y="4495163"/>
                <a:ext cx="3647400" cy="491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rPr>
                  <a:t>Texture homogeneity measures the similarity of the texture within a small patch of an image</a:t>
                </a:r>
                <a:endParaRPr/>
              </a:p>
            </p:txBody>
          </p:sp>
          <p:sp>
            <p:nvSpPr>
              <p:cNvPr id="237" name="Google Shape;237;p20"/>
              <p:cNvSpPr txBox="1"/>
              <p:nvPr/>
            </p:nvSpPr>
            <p:spPr>
              <a:xfrm>
                <a:off x="2113658" y="4283314"/>
                <a:ext cx="3647400" cy="294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3F3F3F"/>
                    </a:solidFill>
                  </a:rPr>
                  <a:t>D. Texture homogeneity</a:t>
                </a:r>
                <a:endParaRPr b="1" sz="1200">
                  <a:solidFill>
                    <a:srgbClr val="3F3F3F"/>
                  </a:solidFill>
                  <a:latin typeface="Arial"/>
                  <a:ea typeface="Arial"/>
                  <a:cs typeface="Arial"/>
                  <a:sym typeface="Arial"/>
                </a:endParaRPr>
              </a:p>
            </p:txBody>
          </p:sp>
        </p:grpSp>
        <p:sp>
          <p:nvSpPr>
            <p:cNvPr id="238" name="Google Shape;238;p20"/>
            <p:cNvSpPr/>
            <p:nvPr/>
          </p:nvSpPr>
          <p:spPr>
            <a:xfrm>
              <a:off x="3896911" y="2844367"/>
              <a:ext cx="1179576" cy="976813"/>
            </a:xfrm>
            <a:custGeom>
              <a:rect b="b" l="l" r="r" t="t"/>
              <a:pathLst>
                <a:path extrusionOk="0" h="1209675" w="819150">
                  <a:moveTo>
                    <a:pt x="0" y="1209675"/>
                  </a:moveTo>
                  <a:lnTo>
                    <a:pt x="514350" y="0"/>
                  </a:lnTo>
                  <a:lnTo>
                    <a:pt x="819150" y="0"/>
                  </a:lnTo>
                </a:path>
              </a:pathLst>
            </a:custGeom>
            <a:noFill/>
            <a:ln cap="flat" cmpd="sng" w="19050">
              <a:solidFill>
                <a:srgbClr val="0D1B40"/>
              </a:solidFill>
              <a:prstDash val="solid"/>
              <a:miter lim="800000"/>
              <a:headEnd len="lg" w="lg" type="oval"/>
              <a:tailEnd len="lg" w="lg" type="ova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701"/>
                <a:buFont typeface="Arial"/>
                <a:buNone/>
              </a:pPr>
              <a:r>
                <a:t/>
              </a:r>
              <a:endParaRPr b="0" i="0" sz="2701" u="none" cap="none" strike="noStrike">
                <a:solidFill>
                  <a:srgbClr val="000000"/>
                </a:solidFill>
                <a:latin typeface="Arial"/>
                <a:ea typeface="Arial"/>
                <a:cs typeface="Arial"/>
                <a:sym typeface="Arial"/>
              </a:endParaRPr>
            </a:p>
          </p:txBody>
        </p:sp>
        <p:sp>
          <p:nvSpPr>
            <p:cNvPr id="239" name="Google Shape;239;p20"/>
            <p:cNvSpPr/>
            <p:nvPr/>
          </p:nvSpPr>
          <p:spPr>
            <a:xfrm>
              <a:off x="4935119" y="3454077"/>
              <a:ext cx="1179576" cy="976813"/>
            </a:xfrm>
            <a:custGeom>
              <a:rect b="b" l="l" r="r" t="t"/>
              <a:pathLst>
                <a:path extrusionOk="0" h="1209675" w="819150">
                  <a:moveTo>
                    <a:pt x="0" y="1209675"/>
                  </a:moveTo>
                  <a:lnTo>
                    <a:pt x="514350" y="0"/>
                  </a:lnTo>
                  <a:lnTo>
                    <a:pt x="819150" y="0"/>
                  </a:lnTo>
                </a:path>
              </a:pathLst>
            </a:custGeom>
            <a:noFill/>
            <a:ln cap="flat" cmpd="sng" w="19050">
              <a:solidFill>
                <a:srgbClr val="47B2DD"/>
              </a:solidFill>
              <a:prstDash val="solid"/>
              <a:miter lim="800000"/>
              <a:headEnd len="lg" w="lg" type="oval"/>
              <a:tailEnd len="lg" w="lg" type="ova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701"/>
                <a:buFont typeface="Arial"/>
                <a:buNone/>
              </a:pPr>
              <a:r>
                <a:t/>
              </a:r>
              <a:endParaRPr b="0" i="0" sz="2701" u="none" cap="none" strike="noStrike">
                <a:solidFill>
                  <a:srgbClr val="000000"/>
                </a:solidFill>
                <a:latin typeface="Arial"/>
                <a:ea typeface="Arial"/>
                <a:cs typeface="Arial"/>
                <a:sym typeface="Arial"/>
              </a:endParaRPr>
            </a:p>
          </p:txBody>
        </p:sp>
        <p:sp>
          <p:nvSpPr>
            <p:cNvPr id="240" name="Google Shape;240;p20"/>
            <p:cNvSpPr/>
            <p:nvPr/>
          </p:nvSpPr>
          <p:spPr>
            <a:xfrm>
              <a:off x="5973327" y="4063789"/>
              <a:ext cx="1179576" cy="976813"/>
            </a:xfrm>
            <a:custGeom>
              <a:rect b="b" l="l" r="r" t="t"/>
              <a:pathLst>
                <a:path extrusionOk="0" h="1209675" w="819150">
                  <a:moveTo>
                    <a:pt x="0" y="1209675"/>
                  </a:moveTo>
                  <a:lnTo>
                    <a:pt x="514350" y="0"/>
                  </a:lnTo>
                  <a:lnTo>
                    <a:pt x="819150" y="0"/>
                  </a:lnTo>
                </a:path>
              </a:pathLst>
            </a:custGeom>
            <a:noFill/>
            <a:ln cap="flat" cmpd="sng" w="19050">
              <a:solidFill>
                <a:srgbClr val="0D1B40"/>
              </a:solidFill>
              <a:prstDash val="solid"/>
              <a:miter lim="800000"/>
              <a:headEnd len="lg" w="lg" type="oval"/>
              <a:tailEnd len="lg" w="lg" type="ova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701"/>
                <a:buFont typeface="Arial"/>
                <a:buNone/>
              </a:pPr>
              <a:r>
                <a:t/>
              </a:r>
              <a:endParaRPr b="0" i="0" sz="2701" u="none" cap="none" strike="noStrike">
                <a:solidFill>
                  <a:srgbClr val="000000"/>
                </a:solidFill>
                <a:latin typeface="Arial"/>
                <a:ea typeface="Arial"/>
                <a:cs typeface="Arial"/>
                <a:sym typeface="Arial"/>
              </a:endParaRPr>
            </a:p>
          </p:txBody>
        </p:sp>
        <p:sp>
          <p:nvSpPr>
            <p:cNvPr id="241" name="Google Shape;241;p20"/>
            <p:cNvSpPr/>
            <p:nvPr/>
          </p:nvSpPr>
          <p:spPr>
            <a:xfrm>
              <a:off x="7011535" y="4673499"/>
              <a:ext cx="1179576" cy="976813"/>
            </a:xfrm>
            <a:custGeom>
              <a:rect b="b" l="l" r="r" t="t"/>
              <a:pathLst>
                <a:path extrusionOk="0" h="1209675" w="819150">
                  <a:moveTo>
                    <a:pt x="0" y="1209675"/>
                  </a:moveTo>
                  <a:lnTo>
                    <a:pt x="514350" y="0"/>
                  </a:lnTo>
                  <a:lnTo>
                    <a:pt x="819150" y="0"/>
                  </a:lnTo>
                </a:path>
              </a:pathLst>
            </a:custGeom>
            <a:noFill/>
            <a:ln cap="flat" cmpd="sng" w="19050">
              <a:solidFill>
                <a:srgbClr val="47B2DD"/>
              </a:solidFill>
              <a:prstDash val="solid"/>
              <a:miter lim="800000"/>
              <a:headEnd len="lg" w="lg" type="oval"/>
              <a:tailEnd len="lg" w="lg" type="ova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701"/>
                <a:buFont typeface="Arial"/>
                <a:buNone/>
              </a:pPr>
              <a:r>
                <a:t/>
              </a:r>
              <a:endParaRPr b="0" i="0" sz="2701" u="none" cap="none" strike="noStrike">
                <a:solidFill>
                  <a:srgbClr val="000000"/>
                </a:solidFill>
                <a:latin typeface="Arial"/>
                <a:ea typeface="Arial"/>
                <a:cs typeface="Arial"/>
                <a:sym typeface="Arial"/>
              </a:endParaRPr>
            </a:p>
          </p:txBody>
        </p:sp>
      </p:grpSp>
      <p:sp>
        <p:nvSpPr>
          <p:cNvPr id="242" name="Google Shape;242;p20"/>
          <p:cNvSpPr/>
          <p:nvPr/>
        </p:nvSpPr>
        <p:spPr>
          <a:xfrm flipH="1" rot="10800000">
            <a:off x="5623083" y="5633785"/>
            <a:ext cx="355211" cy="358177"/>
          </a:xfrm>
          <a:custGeom>
            <a:rect b="b" l="l" r="r" t="t"/>
            <a:pathLst>
              <a:path extrusionOk="0" h="1665940" w="1652142">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rgbClr val="47B2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43" name="Google Shape;243;p20"/>
          <p:cNvSpPr/>
          <p:nvPr/>
        </p:nvSpPr>
        <p:spPr>
          <a:xfrm rot="5400000">
            <a:off x="6766664" y="5074691"/>
            <a:ext cx="397428" cy="396900"/>
          </a:xfrm>
          <a:custGeom>
            <a:rect b="b" l="l" r="r" t="t"/>
            <a:pathLst>
              <a:path extrusionOk="0" h="3240000" w="3244313">
                <a:moveTo>
                  <a:pt x="2055482" y="677891"/>
                </a:moveTo>
                <a:lnTo>
                  <a:pt x="2055482" y="209891"/>
                </a:lnTo>
                <a:lnTo>
                  <a:pt x="2919482" y="209891"/>
                </a:lnTo>
                <a:lnTo>
                  <a:pt x="2919482" y="677891"/>
                </a:lnTo>
                <a:close/>
                <a:moveTo>
                  <a:pt x="1695482" y="1397971"/>
                </a:moveTo>
                <a:lnTo>
                  <a:pt x="1695482" y="929971"/>
                </a:lnTo>
                <a:lnTo>
                  <a:pt x="2919482" y="929971"/>
                </a:lnTo>
                <a:lnTo>
                  <a:pt x="2919482" y="1397971"/>
                </a:lnTo>
                <a:close/>
                <a:moveTo>
                  <a:pt x="1335482" y="2118051"/>
                </a:moveTo>
                <a:lnTo>
                  <a:pt x="1335482" y="1650051"/>
                </a:lnTo>
                <a:lnTo>
                  <a:pt x="2919482" y="1650051"/>
                </a:lnTo>
                <a:lnTo>
                  <a:pt x="2919482" y="2118051"/>
                </a:lnTo>
                <a:close/>
                <a:moveTo>
                  <a:pt x="975482" y="2838131"/>
                </a:moveTo>
                <a:lnTo>
                  <a:pt x="975482" y="2370131"/>
                </a:lnTo>
                <a:lnTo>
                  <a:pt x="2919482" y="2370131"/>
                </a:lnTo>
                <a:lnTo>
                  <a:pt x="2919482" y="2838131"/>
                </a:lnTo>
                <a:close/>
                <a:moveTo>
                  <a:pt x="10788" y="2651034"/>
                </a:moveTo>
                <a:lnTo>
                  <a:pt x="1168116" y="646484"/>
                </a:lnTo>
                <a:lnTo>
                  <a:pt x="1038664" y="571745"/>
                </a:lnTo>
                <a:lnTo>
                  <a:pt x="1533856" y="311959"/>
                </a:lnTo>
                <a:lnTo>
                  <a:pt x="1556471" y="870701"/>
                </a:lnTo>
                <a:lnTo>
                  <a:pt x="1427019" y="795962"/>
                </a:lnTo>
                <a:lnTo>
                  <a:pt x="269691" y="2800512"/>
                </a:lnTo>
                <a:close/>
                <a:moveTo>
                  <a:pt x="0" y="3240000"/>
                </a:moveTo>
                <a:lnTo>
                  <a:pt x="0" y="3060000"/>
                </a:lnTo>
                <a:lnTo>
                  <a:pt x="3064313" y="3060000"/>
                </a:lnTo>
                <a:lnTo>
                  <a:pt x="3064313" y="0"/>
                </a:lnTo>
                <a:lnTo>
                  <a:pt x="3244313" y="0"/>
                </a:lnTo>
                <a:lnTo>
                  <a:pt x="3244313" y="3240000"/>
                </a:lnTo>
                <a:lnTo>
                  <a:pt x="3240000" y="3240000"/>
                </a:lnTo>
                <a:lnTo>
                  <a:pt x="3064313" y="3240000"/>
                </a:lnTo>
                <a:close/>
              </a:path>
            </a:pathLst>
          </a:custGeom>
          <a:solidFill>
            <a:srgbClr val="0D1B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700"/>
              <a:buFont typeface="Arial"/>
              <a:buNone/>
            </a:pPr>
            <a:r>
              <a:t/>
            </a:r>
            <a:endParaRPr b="0" i="0" sz="2700" u="none" cap="none" strike="noStrike">
              <a:solidFill>
                <a:srgbClr val="FFFFFF"/>
              </a:solidFill>
              <a:latin typeface="Arial"/>
              <a:ea typeface="Arial"/>
              <a:cs typeface="Arial"/>
              <a:sym typeface="Arial"/>
            </a:endParaRPr>
          </a:p>
        </p:txBody>
      </p:sp>
      <p:sp>
        <p:nvSpPr>
          <p:cNvPr id="244" name="Google Shape;244;p20"/>
          <p:cNvSpPr/>
          <p:nvPr/>
        </p:nvSpPr>
        <p:spPr>
          <a:xfrm flipH="1" rot="-5400000">
            <a:off x="7751133" y="4481387"/>
            <a:ext cx="390219" cy="390476"/>
          </a:xfrm>
          <a:custGeom>
            <a:rect b="b" l="l" r="r" t="t"/>
            <a:pathLst>
              <a:path extrusionOk="0" h="3187558" w="3185463">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rgbClr val="47B2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700"/>
              <a:buFont typeface="Arial"/>
              <a:buNone/>
            </a:pPr>
            <a:r>
              <a:t/>
            </a:r>
            <a:endParaRPr b="0" i="0" sz="2700" u="none" cap="none" strike="noStrike">
              <a:solidFill>
                <a:srgbClr val="000000"/>
              </a:solidFill>
              <a:latin typeface="Arial"/>
              <a:ea typeface="Arial"/>
              <a:cs typeface="Arial"/>
              <a:sym typeface="Arial"/>
            </a:endParaRPr>
          </a:p>
        </p:txBody>
      </p:sp>
      <p:sp>
        <p:nvSpPr>
          <p:cNvPr id="245" name="Google Shape;245;p20"/>
          <p:cNvSpPr/>
          <p:nvPr/>
        </p:nvSpPr>
        <p:spPr>
          <a:xfrm flipH="1" rot="10800000">
            <a:off x="8850482" y="3890216"/>
            <a:ext cx="356400" cy="356400"/>
          </a:xfrm>
          <a:custGeom>
            <a:rect b="b" l="l" r="r" t="t"/>
            <a:pathLst>
              <a:path extrusionOk="0" h="3240000" w="3240000">
                <a:moveTo>
                  <a:pt x="2019696" y="2510955"/>
                </a:moveTo>
                <a:lnTo>
                  <a:pt x="2019696" y="2797359"/>
                </a:lnTo>
                <a:lnTo>
                  <a:pt x="2914589" y="2797359"/>
                </a:lnTo>
                <a:lnTo>
                  <a:pt x="2914589" y="2510955"/>
                </a:lnTo>
                <a:close/>
                <a:moveTo>
                  <a:pt x="2019696" y="2081348"/>
                </a:moveTo>
                <a:lnTo>
                  <a:pt x="2019696" y="2367752"/>
                </a:lnTo>
                <a:lnTo>
                  <a:pt x="2914589" y="2367752"/>
                </a:lnTo>
                <a:lnTo>
                  <a:pt x="2914589" y="2081348"/>
                </a:lnTo>
                <a:close/>
                <a:moveTo>
                  <a:pt x="580710" y="2021703"/>
                </a:moveTo>
                <a:lnTo>
                  <a:pt x="378191" y="2224222"/>
                </a:lnTo>
                <a:lnTo>
                  <a:pt x="593323" y="2439354"/>
                </a:lnTo>
                <a:lnTo>
                  <a:pt x="378191" y="2654485"/>
                </a:lnTo>
                <a:lnTo>
                  <a:pt x="580710" y="2857004"/>
                </a:lnTo>
                <a:lnTo>
                  <a:pt x="795842" y="2641872"/>
                </a:lnTo>
                <a:lnTo>
                  <a:pt x="1010973" y="2857004"/>
                </a:lnTo>
                <a:lnTo>
                  <a:pt x="1213492" y="2654485"/>
                </a:lnTo>
                <a:lnTo>
                  <a:pt x="998360" y="2439354"/>
                </a:lnTo>
                <a:lnTo>
                  <a:pt x="1213492" y="2224222"/>
                </a:lnTo>
                <a:lnTo>
                  <a:pt x="1010973" y="2021703"/>
                </a:lnTo>
                <a:lnTo>
                  <a:pt x="795842" y="2236835"/>
                </a:lnTo>
                <a:close/>
                <a:moveTo>
                  <a:pt x="1656000" y="1656001"/>
                </a:moveTo>
                <a:lnTo>
                  <a:pt x="3240000" y="1656001"/>
                </a:lnTo>
                <a:lnTo>
                  <a:pt x="3240000" y="2699989"/>
                </a:lnTo>
                <a:cubicBezTo>
                  <a:pt x="3240000" y="2998229"/>
                  <a:pt x="2998229" y="3240000"/>
                  <a:pt x="2699989" y="3240000"/>
                </a:cubicBezTo>
                <a:lnTo>
                  <a:pt x="1656000" y="3240000"/>
                </a:lnTo>
                <a:close/>
                <a:moveTo>
                  <a:pt x="0" y="1656001"/>
                </a:moveTo>
                <a:lnTo>
                  <a:pt x="1584000" y="1656001"/>
                </a:lnTo>
                <a:lnTo>
                  <a:pt x="1584000" y="3240000"/>
                </a:lnTo>
                <a:lnTo>
                  <a:pt x="540011" y="3240000"/>
                </a:lnTo>
                <a:cubicBezTo>
                  <a:pt x="241771" y="3240000"/>
                  <a:pt x="0" y="2998229"/>
                  <a:pt x="0" y="2699989"/>
                </a:cubicBezTo>
                <a:close/>
                <a:moveTo>
                  <a:pt x="2467143" y="957859"/>
                </a:moveTo>
                <a:cubicBezTo>
                  <a:pt x="2388055" y="957859"/>
                  <a:pt x="2323941" y="1021973"/>
                  <a:pt x="2323941" y="1101061"/>
                </a:cubicBezTo>
                <a:cubicBezTo>
                  <a:pt x="2323941" y="1180149"/>
                  <a:pt x="2388055" y="1244263"/>
                  <a:pt x="2467143" y="1244263"/>
                </a:cubicBezTo>
                <a:cubicBezTo>
                  <a:pt x="2546231" y="1244263"/>
                  <a:pt x="2610345" y="1180149"/>
                  <a:pt x="2610345" y="1101061"/>
                </a:cubicBezTo>
                <a:cubicBezTo>
                  <a:pt x="2610345" y="1021973"/>
                  <a:pt x="2546231" y="957859"/>
                  <a:pt x="2467143" y="957859"/>
                </a:cubicBezTo>
                <a:close/>
                <a:moveTo>
                  <a:pt x="2019696" y="635775"/>
                </a:moveTo>
                <a:lnTo>
                  <a:pt x="2019696" y="922180"/>
                </a:lnTo>
                <a:lnTo>
                  <a:pt x="2914589" y="922180"/>
                </a:lnTo>
                <a:lnTo>
                  <a:pt x="2914589" y="635775"/>
                </a:lnTo>
                <a:close/>
                <a:moveTo>
                  <a:pt x="652639" y="331531"/>
                </a:moveTo>
                <a:lnTo>
                  <a:pt x="652639" y="635775"/>
                </a:lnTo>
                <a:lnTo>
                  <a:pt x="348395" y="635775"/>
                </a:lnTo>
                <a:lnTo>
                  <a:pt x="348395" y="922180"/>
                </a:lnTo>
                <a:lnTo>
                  <a:pt x="652639" y="922180"/>
                </a:lnTo>
                <a:lnTo>
                  <a:pt x="652639" y="1226424"/>
                </a:lnTo>
                <a:lnTo>
                  <a:pt x="939044" y="1226424"/>
                </a:lnTo>
                <a:lnTo>
                  <a:pt x="939044" y="922180"/>
                </a:lnTo>
                <a:lnTo>
                  <a:pt x="1243288" y="922180"/>
                </a:lnTo>
                <a:lnTo>
                  <a:pt x="1243288" y="635775"/>
                </a:lnTo>
                <a:lnTo>
                  <a:pt x="939044" y="635775"/>
                </a:lnTo>
                <a:lnTo>
                  <a:pt x="939044" y="331531"/>
                </a:lnTo>
                <a:close/>
                <a:moveTo>
                  <a:pt x="2467143" y="313692"/>
                </a:moveTo>
                <a:cubicBezTo>
                  <a:pt x="2388055" y="313692"/>
                  <a:pt x="2323941" y="377806"/>
                  <a:pt x="2323941" y="456894"/>
                </a:cubicBezTo>
                <a:cubicBezTo>
                  <a:pt x="2323941" y="535982"/>
                  <a:pt x="2388055" y="600096"/>
                  <a:pt x="2467143" y="600096"/>
                </a:cubicBezTo>
                <a:cubicBezTo>
                  <a:pt x="2546231" y="600096"/>
                  <a:pt x="2610345" y="535982"/>
                  <a:pt x="2610345" y="456894"/>
                </a:cubicBezTo>
                <a:cubicBezTo>
                  <a:pt x="2610345" y="377806"/>
                  <a:pt x="2546231" y="313692"/>
                  <a:pt x="2467143" y="313692"/>
                </a:cubicBezTo>
                <a:close/>
                <a:moveTo>
                  <a:pt x="540011" y="0"/>
                </a:moveTo>
                <a:lnTo>
                  <a:pt x="2699989" y="0"/>
                </a:lnTo>
                <a:cubicBezTo>
                  <a:pt x="2998229" y="0"/>
                  <a:pt x="3240000" y="241771"/>
                  <a:pt x="3240000" y="540011"/>
                </a:cubicBezTo>
                <a:lnTo>
                  <a:pt x="3240000" y="1584001"/>
                </a:lnTo>
                <a:lnTo>
                  <a:pt x="1656000" y="1584001"/>
                </a:lnTo>
                <a:lnTo>
                  <a:pt x="1656000" y="1"/>
                </a:lnTo>
                <a:lnTo>
                  <a:pt x="1584000" y="1"/>
                </a:lnTo>
                <a:lnTo>
                  <a:pt x="1584000" y="1584001"/>
                </a:lnTo>
                <a:lnTo>
                  <a:pt x="0" y="1584001"/>
                </a:lnTo>
                <a:lnTo>
                  <a:pt x="0" y="540011"/>
                </a:lnTo>
                <a:cubicBezTo>
                  <a:pt x="0" y="241771"/>
                  <a:pt x="241771" y="0"/>
                  <a:pt x="540011" y="0"/>
                </a:cubicBezTo>
                <a:close/>
              </a:path>
            </a:pathLst>
          </a:custGeom>
          <a:solidFill>
            <a:srgbClr val="0D1B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700"/>
              <a:buFont typeface="Arial"/>
              <a:buNone/>
            </a:pPr>
            <a:r>
              <a:t/>
            </a:r>
            <a:endParaRPr b="0" i="0" sz="2700" u="none" cap="none" strike="noStrike">
              <a:solidFill>
                <a:srgbClr val="FFFFFF"/>
              </a:solidFill>
              <a:latin typeface="Arial"/>
              <a:ea typeface="Arial"/>
              <a:cs typeface="Arial"/>
              <a:sym typeface="Arial"/>
            </a:endParaRPr>
          </a:p>
        </p:txBody>
      </p:sp>
      <p:sp>
        <p:nvSpPr>
          <p:cNvPr id="246" name="Google Shape;246;p20"/>
          <p:cNvSpPr txBox="1"/>
          <p:nvPr/>
        </p:nvSpPr>
        <p:spPr>
          <a:xfrm>
            <a:off x="1170626" y="452125"/>
            <a:ext cx="5143200" cy="7695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4400">
                <a:solidFill>
                  <a:srgbClr val="0D1B40"/>
                </a:solidFill>
              </a:rPr>
              <a:t>Texture features</a:t>
            </a:r>
            <a:endParaRPr b="1" sz="4400">
              <a:solidFill>
                <a:srgbClr val="0D1B40"/>
              </a:solidFill>
              <a:latin typeface="Arial"/>
              <a:ea typeface="Arial"/>
              <a:cs typeface="Arial"/>
              <a:sym typeface="Arial"/>
            </a:endParaRPr>
          </a:p>
        </p:txBody>
      </p:sp>
      <p:sp>
        <p:nvSpPr>
          <p:cNvPr id="247" name="Google Shape;247;p20"/>
          <p:cNvSpPr txBox="1"/>
          <p:nvPr/>
        </p:nvSpPr>
        <p:spPr>
          <a:xfrm>
            <a:off x="1511300" y="1197425"/>
            <a:ext cx="4802400" cy="987000"/>
          </a:xfrm>
          <a:prstGeom prst="rect">
            <a:avLst/>
          </a:prstGeom>
          <a:noFill/>
          <a:ln>
            <a:noFill/>
          </a:ln>
        </p:spPr>
        <p:txBody>
          <a:bodyPr anchorCtr="0" anchor="t" bIns="45700" lIns="91425" spcFirstLastPara="1" rIns="91425" wrap="square" tIns="45700">
            <a:normAutofit fontScale="70000" lnSpcReduction="20000"/>
          </a:bodyPr>
          <a:lstStyle/>
          <a:p>
            <a:pPr indent="0" lvl="0" marL="0" marR="0" rtl="0" algn="l">
              <a:spcBef>
                <a:spcPts val="0"/>
              </a:spcBef>
              <a:spcAft>
                <a:spcPts val="0"/>
              </a:spcAft>
              <a:buNone/>
            </a:pPr>
            <a:r>
              <a:rPr b="1" lang="en-US" sz="2400">
                <a:solidFill>
                  <a:srgbClr val="47B2DD"/>
                </a:solidFill>
              </a:rPr>
              <a:t>Texture energy and texture homogeneity have slight difference with 2 flooded images, while it differs with the flooded and non-flooded images</a:t>
            </a:r>
            <a:endParaRPr b="1" sz="2400">
              <a:solidFill>
                <a:srgbClr val="47B2DD"/>
              </a:solidFill>
              <a:latin typeface="Arial"/>
              <a:ea typeface="Arial"/>
              <a:cs typeface="Arial"/>
              <a:sym typeface="Arial"/>
            </a:endParaRPr>
          </a:p>
        </p:txBody>
      </p:sp>
      <p:pic>
        <p:nvPicPr>
          <p:cNvPr id="248" name="Google Shape;248;p20"/>
          <p:cNvPicPr preferRelativeResize="0"/>
          <p:nvPr/>
        </p:nvPicPr>
        <p:blipFill rotWithShape="1">
          <a:blip r:embed="rId4">
            <a:alphaModFix/>
          </a:blip>
          <a:srcRect b="0" l="0" r="0" t="0"/>
          <a:stretch/>
        </p:blipFill>
        <p:spPr>
          <a:xfrm>
            <a:off x="95250" y="5119070"/>
            <a:ext cx="2014316" cy="1673459"/>
          </a:xfrm>
          <a:prstGeom prst="rect">
            <a:avLst/>
          </a:prstGeom>
          <a:noFill/>
          <a:ln>
            <a:noFill/>
          </a:ln>
        </p:spPr>
      </p:pic>
      <p:pic>
        <p:nvPicPr>
          <p:cNvPr id="249" name="Google Shape;249;p20"/>
          <p:cNvPicPr preferRelativeResize="0"/>
          <p:nvPr/>
        </p:nvPicPr>
        <p:blipFill rotWithShape="1">
          <a:blip r:embed="rId5">
            <a:alphaModFix/>
          </a:blip>
          <a:srcRect b="0" l="0" r="0" t="0"/>
          <a:stretch/>
        </p:blipFill>
        <p:spPr>
          <a:xfrm flipH="1">
            <a:off x="198719" y="491479"/>
            <a:ext cx="1226776" cy="123168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id="254" name="Google Shape;254;p21"/>
          <p:cNvPicPr preferRelativeResize="0"/>
          <p:nvPr/>
        </p:nvPicPr>
        <p:blipFill rotWithShape="1">
          <a:blip r:embed="rId3">
            <a:alphaModFix/>
          </a:blip>
          <a:srcRect b="0" l="0" r="0" t="0"/>
          <a:stretch/>
        </p:blipFill>
        <p:spPr>
          <a:xfrm>
            <a:off x="4251600" y="883164"/>
            <a:ext cx="7940399" cy="5974835"/>
          </a:xfrm>
          <a:prstGeom prst="rect">
            <a:avLst/>
          </a:prstGeom>
          <a:noFill/>
          <a:ln>
            <a:noFill/>
          </a:ln>
        </p:spPr>
      </p:pic>
      <p:grpSp>
        <p:nvGrpSpPr>
          <p:cNvPr id="255" name="Google Shape;255;p21"/>
          <p:cNvGrpSpPr/>
          <p:nvPr/>
        </p:nvGrpSpPr>
        <p:grpSpPr>
          <a:xfrm flipH="1">
            <a:off x="124878" y="2389260"/>
            <a:ext cx="8526583" cy="3108652"/>
            <a:chOff x="3896911" y="2541660"/>
            <a:chExt cx="8526583" cy="3108652"/>
          </a:xfrm>
        </p:grpSpPr>
        <p:grpSp>
          <p:nvGrpSpPr>
            <p:cNvPr id="256" name="Google Shape;256;p21"/>
            <p:cNvGrpSpPr/>
            <p:nvPr/>
          </p:nvGrpSpPr>
          <p:grpSpPr>
            <a:xfrm>
              <a:off x="5273937" y="2541660"/>
              <a:ext cx="4099314" cy="476040"/>
              <a:chOff x="2113657" y="4283314"/>
              <a:chExt cx="3647401" cy="506749"/>
            </a:xfrm>
          </p:grpSpPr>
          <p:sp>
            <p:nvSpPr>
              <p:cNvPr id="257" name="Google Shape;257;p21"/>
              <p:cNvSpPr txBox="1"/>
              <p:nvPr/>
            </p:nvSpPr>
            <p:spPr>
              <a:xfrm>
                <a:off x="2113657" y="4495163"/>
                <a:ext cx="3647400" cy="294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rPr>
                  <a:t>getting area sum across regions</a:t>
                </a:r>
                <a:endParaRPr/>
              </a:p>
            </p:txBody>
          </p:sp>
          <p:sp>
            <p:nvSpPr>
              <p:cNvPr id="258" name="Google Shape;258;p21"/>
              <p:cNvSpPr txBox="1"/>
              <p:nvPr/>
            </p:nvSpPr>
            <p:spPr>
              <a:xfrm>
                <a:off x="2113658" y="4283314"/>
                <a:ext cx="3647400" cy="294900"/>
              </a:xfrm>
              <a:prstGeom prst="rect">
                <a:avLst/>
              </a:prstGeom>
              <a:noFill/>
              <a:ln>
                <a:noFill/>
              </a:ln>
            </p:spPr>
            <p:txBody>
              <a:bodyPr anchorCtr="0" anchor="t" bIns="45700" lIns="91425" spcFirstLastPara="1" rIns="91425" wrap="square" tIns="45700">
                <a:spAutoFit/>
              </a:bodyPr>
              <a:lstStyle/>
              <a:p>
                <a:pPr indent="-304800" lvl="0" marL="457200" marR="0" rtl="0" algn="l">
                  <a:spcBef>
                    <a:spcPts val="0"/>
                  </a:spcBef>
                  <a:spcAft>
                    <a:spcPts val="0"/>
                  </a:spcAft>
                  <a:buClr>
                    <a:srgbClr val="3F3F3F"/>
                  </a:buClr>
                  <a:buSzPts val="1200"/>
                  <a:buFont typeface="Arial"/>
                  <a:buAutoNum type="alphaUcPeriod"/>
                </a:pPr>
                <a:r>
                  <a:rPr b="1" lang="en-US" sz="1200">
                    <a:solidFill>
                      <a:srgbClr val="3F3F3F"/>
                    </a:solidFill>
                  </a:rPr>
                  <a:t>Area</a:t>
                </a:r>
                <a:endParaRPr b="1" sz="1200">
                  <a:solidFill>
                    <a:srgbClr val="3F3F3F"/>
                  </a:solidFill>
                  <a:latin typeface="Arial"/>
                  <a:ea typeface="Arial"/>
                  <a:cs typeface="Arial"/>
                  <a:sym typeface="Arial"/>
                </a:endParaRPr>
              </a:p>
            </p:txBody>
          </p:sp>
        </p:grpSp>
        <p:grpSp>
          <p:nvGrpSpPr>
            <p:cNvPr id="259" name="Google Shape;259;p21"/>
            <p:cNvGrpSpPr/>
            <p:nvPr/>
          </p:nvGrpSpPr>
          <p:grpSpPr>
            <a:xfrm>
              <a:off x="6290686" y="3147985"/>
              <a:ext cx="4099314" cy="476040"/>
              <a:chOff x="2113657" y="4283314"/>
              <a:chExt cx="3647401" cy="506749"/>
            </a:xfrm>
          </p:grpSpPr>
          <p:sp>
            <p:nvSpPr>
              <p:cNvPr id="260" name="Google Shape;260;p21"/>
              <p:cNvSpPr txBox="1"/>
              <p:nvPr/>
            </p:nvSpPr>
            <p:spPr>
              <a:xfrm>
                <a:off x="2113657" y="4495163"/>
                <a:ext cx="3647400" cy="294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rPr>
                  <a:t>getting perimeter sum across regions</a:t>
                </a:r>
                <a:endParaRPr/>
              </a:p>
            </p:txBody>
          </p:sp>
          <p:sp>
            <p:nvSpPr>
              <p:cNvPr id="261" name="Google Shape;261;p21"/>
              <p:cNvSpPr txBox="1"/>
              <p:nvPr/>
            </p:nvSpPr>
            <p:spPr>
              <a:xfrm>
                <a:off x="2113658" y="4283314"/>
                <a:ext cx="3647400" cy="294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3F3F3F"/>
                    </a:solidFill>
                  </a:rPr>
                  <a:t>B. Perimeter</a:t>
                </a:r>
                <a:endParaRPr b="1" sz="1200">
                  <a:solidFill>
                    <a:srgbClr val="3F3F3F"/>
                  </a:solidFill>
                  <a:latin typeface="Arial"/>
                  <a:ea typeface="Arial"/>
                  <a:cs typeface="Arial"/>
                  <a:sym typeface="Arial"/>
                </a:endParaRPr>
              </a:p>
            </p:txBody>
          </p:sp>
        </p:grpSp>
        <p:grpSp>
          <p:nvGrpSpPr>
            <p:cNvPr id="262" name="Google Shape;262;p21"/>
            <p:cNvGrpSpPr/>
            <p:nvPr/>
          </p:nvGrpSpPr>
          <p:grpSpPr>
            <a:xfrm>
              <a:off x="7307433" y="3754310"/>
              <a:ext cx="4099314" cy="660632"/>
              <a:chOff x="2113657" y="4283314"/>
              <a:chExt cx="3647401" cy="703249"/>
            </a:xfrm>
          </p:grpSpPr>
          <p:sp>
            <p:nvSpPr>
              <p:cNvPr id="263" name="Google Shape;263;p21"/>
              <p:cNvSpPr txBox="1"/>
              <p:nvPr/>
            </p:nvSpPr>
            <p:spPr>
              <a:xfrm>
                <a:off x="2113657" y="4495163"/>
                <a:ext cx="3647400" cy="491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SzPts val="1100"/>
                  <a:buNone/>
                </a:pPr>
                <a:r>
                  <a:rPr lang="en-US" sz="1200">
                    <a:solidFill>
                      <a:srgbClr val="3F3F3F"/>
                    </a:solidFill>
                  </a:rPr>
                  <a:t>calculating compactness using area and perimeter across regions</a:t>
                </a:r>
                <a:endParaRPr sz="1200">
                  <a:solidFill>
                    <a:srgbClr val="3F3F3F"/>
                  </a:solidFill>
                </a:endParaRPr>
              </a:p>
            </p:txBody>
          </p:sp>
          <p:sp>
            <p:nvSpPr>
              <p:cNvPr id="264" name="Google Shape;264;p21"/>
              <p:cNvSpPr txBox="1"/>
              <p:nvPr/>
            </p:nvSpPr>
            <p:spPr>
              <a:xfrm>
                <a:off x="2113658" y="4283314"/>
                <a:ext cx="3647400" cy="294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3F3F3F"/>
                    </a:solidFill>
                  </a:rPr>
                  <a:t>C. Compactness</a:t>
                </a:r>
                <a:endParaRPr b="1" sz="1200">
                  <a:solidFill>
                    <a:srgbClr val="3F3F3F"/>
                  </a:solidFill>
                  <a:latin typeface="Arial"/>
                  <a:ea typeface="Arial"/>
                  <a:cs typeface="Arial"/>
                  <a:sym typeface="Arial"/>
                </a:endParaRPr>
              </a:p>
            </p:txBody>
          </p:sp>
        </p:grpSp>
        <p:grpSp>
          <p:nvGrpSpPr>
            <p:cNvPr id="265" name="Google Shape;265;p21"/>
            <p:cNvGrpSpPr/>
            <p:nvPr/>
          </p:nvGrpSpPr>
          <p:grpSpPr>
            <a:xfrm>
              <a:off x="8324180" y="4360636"/>
              <a:ext cx="4099314" cy="476040"/>
              <a:chOff x="2113657" y="4283314"/>
              <a:chExt cx="3647401" cy="506749"/>
            </a:xfrm>
          </p:grpSpPr>
          <p:sp>
            <p:nvSpPr>
              <p:cNvPr id="266" name="Google Shape;266;p21"/>
              <p:cNvSpPr txBox="1"/>
              <p:nvPr/>
            </p:nvSpPr>
            <p:spPr>
              <a:xfrm>
                <a:off x="2113657" y="4495163"/>
                <a:ext cx="3647400" cy="294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rPr>
                  <a:t>getting eccentricity sum across regions</a:t>
                </a:r>
                <a:endParaRPr/>
              </a:p>
            </p:txBody>
          </p:sp>
          <p:sp>
            <p:nvSpPr>
              <p:cNvPr id="267" name="Google Shape;267;p21"/>
              <p:cNvSpPr txBox="1"/>
              <p:nvPr/>
            </p:nvSpPr>
            <p:spPr>
              <a:xfrm>
                <a:off x="2113658" y="4283314"/>
                <a:ext cx="3647400" cy="294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3F3F3F"/>
                    </a:solidFill>
                  </a:rPr>
                  <a:t>D. Eccentricity</a:t>
                </a:r>
                <a:endParaRPr b="1" sz="1200">
                  <a:solidFill>
                    <a:srgbClr val="3F3F3F"/>
                  </a:solidFill>
                  <a:latin typeface="Arial"/>
                  <a:ea typeface="Arial"/>
                  <a:cs typeface="Arial"/>
                  <a:sym typeface="Arial"/>
                </a:endParaRPr>
              </a:p>
            </p:txBody>
          </p:sp>
        </p:grpSp>
        <p:sp>
          <p:nvSpPr>
            <p:cNvPr id="268" name="Google Shape;268;p21"/>
            <p:cNvSpPr/>
            <p:nvPr/>
          </p:nvSpPr>
          <p:spPr>
            <a:xfrm>
              <a:off x="3896911" y="2844367"/>
              <a:ext cx="1179576" cy="976813"/>
            </a:xfrm>
            <a:custGeom>
              <a:rect b="b" l="l" r="r" t="t"/>
              <a:pathLst>
                <a:path extrusionOk="0" h="1209675" w="819150">
                  <a:moveTo>
                    <a:pt x="0" y="1209675"/>
                  </a:moveTo>
                  <a:lnTo>
                    <a:pt x="514350" y="0"/>
                  </a:lnTo>
                  <a:lnTo>
                    <a:pt x="819150" y="0"/>
                  </a:lnTo>
                </a:path>
              </a:pathLst>
            </a:custGeom>
            <a:noFill/>
            <a:ln cap="flat" cmpd="sng" w="19050">
              <a:solidFill>
                <a:srgbClr val="0D1B40"/>
              </a:solidFill>
              <a:prstDash val="solid"/>
              <a:miter lim="800000"/>
              <a:headEnd len="lg" w="lg" type="oval"/>
              <a:tailEnd len="lg" w="lg" type="ova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701"/>
                <a:buFont typeface="Arial"/>
                <a:buNone/>
              </a:pPr>
              <a:r>
                <a:t/>
              </a:r>
              <a:endParaRPr b="0" i="0" sz="2701" u="none" cap="none" strike="noStrike">
                <a:solidFill>
                  <a:srgbClr val="000000"/>
                </a:solidFill>
                <a:latin typeface="Arial"/>
                <a:ea typeface="Arial"/>
                <a:cs typeface="Arial"/>
                <a:sym typeface="Arial"/>
              </a:endParaRPr>
            </a:p>
          </p:txBody>
        </p:sp>
        <p:sp>
          <p:nvSpPr>
            <p:cNvPr id="269" name="Google Shape;269;p21"/>
            <p:cNvSpPr/>
            <p:nvPr/>
          </p:nvSpPr>
          <p:spPr>
            <a:xfrm>
              <a:off x="4935119" y="3454077"/>
              <a:ext cx="1179576" cy="976813"/>
            </a:xfrm>
            <a:custGeom>
              <a:rect b="b" l="l" r="r" t="t"/>
              <a:pathLst>
                <a:path extrusionOk="0" h="1209675" w="819150">
                  <a:moveTo>
                    <a:pt x="0" y="1209675"/>
                  </a:moveTo>
                  <a:lnTo>
                    <a:pt x="514350" y="0"/>
                  </a:lnTo>
                  <a:lnTo>
                    <a:pt x="819150" y="0"/>
                  </a:lnTo>
                </a:path>
              </a:pathLst>
            </a:custGeom>
            <a:noFill/>
            <a:ln cap="flat" cmpd="sng" w="19050">
              <a:solidFill>
                <a:srgbClr val="47B2DD"/>
              </a:solidFill>
              <a:prstDash val="solid"/>
              <a:miter lim="800000"/>
              <a:headEnd len="lg" w="lg" type="oval"/>
              <a:tailEnd len="lg" w="lg" type="ova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701"/>
                <a:buFont typeface="Arial"/>
                <a:buNone/>
              </a:pPr>
              <a:r>
                <a:t/>
              </a:r>
              <a:endParaRPr b="0" i="0" sz="2701" u="none" cap="none" strike="noStrike">
                <a:solidFill>
                  <a:srgbClr val="000000"/>
                </a:solidFill>
                <a:latin typeface="Arial"/>
                <a:ea typeface="Arial"/>
                <a:cs typeface="Arial"/>
                <a:sym typeface="Arial"/>
              </a:endParaRPr>
            </a:p>
          </p:txBody>
        </p:sp>
        <p:sp>
          <p:nvSpPr>
            <p:cNvPr id="270" name="Google Shape;270;p21"/>
            <p:cNvSpPr/>
            <p:nvPr/>
          </p:nvSpPr>
          <p:spPr>
            <a:xfrm>
              <a:off x="5973327" y="4063789"/>
              <a:ext cx="1179576" cy="976813"/>
            </a:xfrm>
            <a:custGeom>
              <a:rect b="b" l="l" r="r" t="t"/>
              <a:pathLst>
                <a:path extrusionOk="0" h="1209675" w="819150">
                  <a:moveTo>
                    <a:pt x="0" y="1209675"/>
                  </a:moveTo>
                  <a:lnTo>
                    <a:pt x="514350" y="0"/>
                  </a:lnTo>
                  <a:lnTo>
                    <a:pt x="819150" y="0"/>
                  </a:lnTo>
                </a:path>
              </a:pathLst>
            </a:custGeom>
            <a:noFill/>
            <a:ln cap="flat" cmpd="sng" w="19050">
              <a:solidFill>
                <a:srgbClr val="0D1B40"/>
              </a:solidFill>
              <a:prstDash val="solid"/>
              <a:miter lim="800000"/>
              <a:headEnd len="lg" w="lg" type="oval"/>
              <a:tailEnd len="lg" w="lg" type="ova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701"/>
                <a:buFont typeface="Arial"/>
                <a:buNone/>
              </a:pPr>
              <a:r>
                <a:t/>
              </a:r>
              <a:endParaRPr b="0" i="0" sz="2701" u="none" cap="none" strike="noStrike">
                <a:solidFill>
                  <a:srgbClr val="000000"/>
                </a:solidFill>
                <a:latin typeface="Arial"/>
                <a:ea typeface="Arial"/>
                <a:cs typeface="Arial"/>
                <a:sym typeface="Arial"/>
              </a:endParaRPr>
            </a:p>
          </p:txBody>
        </p:sp>
        <p:sp>
          <p:nvSpPr>
            <p:cNvPr id="271" name="Google Shape;271;p21"/>
            <p:cNvSpPr/>
            <p:nvPr/>
          </p:nvSpPr>
          <p:spPr>
            <a:xfrm>
              <a:off x="7011535" y="4673499"/>
              <a:ext cx="1179576" cy="976813"/>
            </a:xfrm>
            <a:custGeom>
              <a:rect b="b" l="l" r="r" t="t"/>
              <a:pathLst>
                <a:path extrusionOk="0" h="1209675" w="819150">
                  <a:moveTo>
                    <a:pt x="0" y="1209675"/>
                  </a:moveTo>
                  <a:lnTo>
                    <a:pt x="514350" y="0"/>
                  </a:lnTo>
                  <a:lnTo>
                    <a:pt x="819150" y="0"/>
                  </a:lnTo>
                </a:path>
              </a:pathLst>
            </a:custGeom>
            <a:noFill/>
            <a:ln cap="flat" cmpd="sng" w="19050">
              <a:solidFill>
                <a:srgbClr val="47B2DD"/>
              </a:solidFill>
              <a:prstDash val="solid"/>
              <a:miter lim="800000"/>
              <a:headEnd len="lg" w="lg" type="oval"/>
              <a:tailEnd len="lg" w="lg" type="ova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701"/>
                <a:buFont typeface="Arial"/>
                <a:buNone/>
              </a:pPr>
              <a:r>
                <a:t/>
              </a:r>
              <a:endParaRPr b="0" i="0" sz="2701" u="none" cap="none" strike="noStrike">
                <a:solidFill>
                  <a:srgbClr val="000000"/>
                </a:solidFill>
                <a:latin typeface="Arial"/>
                <a:ea typeface="Arial"/>
                <a:cs typeface="Arial"/>
                <a:sym typeface="Arial"/>
              </a:endParaRPr>
            </a:p>
          </p:txBody>
        </p:sp>
      </p:grpSp>
      <p:sp>
        <p:nvSpPr>
          <p:cNvPr id="272" name="Google Shape;272;p21"/>
          <p:cNvSpPr/>
          <p:nvPr/>
        </p:nvSpPr>
        <p:spPr>
          <a:xfrm flipH="1" rot="10800000">
            <a:off x="5623083" y="5633785"/>
            <a:ext cx="355211" cy="358177"/>
          </a:xfrm>
          <a:custGeom>
            <a:rect b="b" l="l" r="r" t="t"/>
            <a:pathLst>
              <a:path extrusionOk="0" h="1665940" w="1652142">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rgbClr val="47B2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73" name="Google Shape;273;p21"/>
          <p:cNvSpPr/>
          <p:nvPr/>
        </p:nvSpPr>
        <p:spPr>
          <a:xfrm rot="5400000">
            <a:off x="6766664" y="5074691"/>
            <a:ext cx="397428" cy="396900"/>
          </a:xfrm>
          <a:custGeom>
            <a:rect b="b" l="l" r="r" t="t"/>
            <a:pathLst>
              <a:path extrusionOk="0" h="3240000" w="3244313">
                <a:moveTo>
                  <a:pt x="2055482" y="677891"/>
                </a:moveTo>
                <a:lnTo>
                  <a:pt x="2055482" y="209891"/>
                </a:lnTo>
                <a:lnTo>
                  <a:pt x="2919482" y="209891"/>
                </a:lnTo>
                <a:lnTo>
                  <a:pt x="2919482" y="677891"/>
                </a:lnTo>
                <a:close/>
                <a:moveTo>
                  <a:pt x="1695482" y="1397971"/>
                </a:moveTo>
                <a:lnTo>
                  <a:pt x="1695482" y="929971"/>
                </a:lnTo>
                <a:lnTo>
                  <a:pt x="2919482" y="929971"/>
                </a:lnTo>
                <a:lnTo>
                  <a:pt x="2919482" y="1397971"/>
                </a:lnTo>
                <a:close/>
                <a:moveTo>
                  <a:pt x="1335482" y="2118051"/>
                </a:moveTo>
                <a:lnTo>
                  <a:pt x="1335482" y="1650051"/>
                </a:lnTo>
                <a:lnTo>
                  <a:pt x="2919482" y="1650051"/>
                </a:lnTo>
                <a:lnTo>
                  <a:pt x="2919482" y="2118051"/>
                </a:lnTo>
                <a:close/>
                <a:moveTo>
                  <a:pt x="975482" y="2838131"/>
                </a:moveTo>
                <a:lnTo>
                  <a:pt x="975482" y="2370131"/>
                </a:lnTo>
                <a:lnTo>
                  <a:pt x="2919482" y="2370131"/>
                </a:lnTo>
                <a:lnTo>
                  <a:pt x="2919482" y="2838131"/>
                </a:lnTo>
                <a:close/>
                <a:moveTo>
                  <a:pt x="10788" y="2651034"/>
                </a:moveTo>
                <a:lnTo>
                  <a:pt x="1168116" y="646484"/>
                </a:lnTo>
                <a:lnTo>
                  <a:pt x="1038664" y="571745"/>
                </a:lnTo>
                <a:lnTo>
                  <a:pt x="1533856" y="311959"/>
                </a:lnTo>
                <a:lnTo>
                  <a:pt x="1556471" y="870701"/>
                </a:lnTo>
                <a:lnTo>
                  <a:pt x="1427019" y="795962"/>
                </a:lnTo>
                <a:lnTo>
                  <a:pt x="269691" y="2800512"/>
                </a:lnTo>
                <a:close/>
                <a:moveTo>
                  <a:pt x="0" y="3240000"/>
                </a:moveTo>
                <a:lnTo>
                  <a:pt x="0" y="3060000"/>
                </a:lnTo>
                <a:lnTo>
                  <a:pt x="3064313" y="3060000"/>
                </a:lnTo>
                <a:lnTo>
                  <a:pt x="3064313" y="0"/>
                </a:lnTo>
                <a:lnTo>
                  <a:pt x="3244313" y="0"/>
                </a:lnTo>
                <a:lnTo>
                  <a:pt x="3244313" y="3240000"/>
                </a:lnTo>
                <a:lnTo>
                  <a:pt x="3240000" y="3240000"/>
                </a:lnTo>
                <a:lnTo>
                  <a:pt x="3064313" y="3240000"/>
                </a:lnTo>
                <a:close/>
              </a:path>
            </a:pathLst>
          </a:custGeom>
          <a:solidFill>
            <a:srgbClr val="0D1B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700"/>
              <a:buFont typeface="Arial"/>
              <a:buNone/>
            </a:pPr>
            <a:r>
              <a:t/>
            </a:r>
            <a:endParaRPr b="0" i="0" sz="2700" u="none" cap="none" strike="noStrike">
              <a:solidFill>
                <a:srgbClr val="FFFFFF"/>
              </a:solidFill>
              <a:latin typeface="Arial"/>
              <a:ea typeface="Arial"/>
              <a:cs typeface="Arial"/>
              <a:sym typeface="Arial"/>
            </a:endParaRPr>
          </a:p>
        </p:txBody>
      </p:sp>
      <p:sp>
        <p:nvSpPr>
          <p:cNvPr id="274" name="Google Shape;274;p21"/>
          <p:cNvSpPr/>
          <p:nvPr/>
        </p:nvSpPr>
        <p:spPr>
          <a:xfrm flipH="1" rot="-5400000">
            <a:off x="7751133" y="4481387"/>
            <a:ext cx="390219" cy="390476"/>
          </a:xfrm>
          <a:custGeom>
            <a:rect b="b" l="l" r="r" t="t"/>
            <a:pathLst>
              <a:path extrusionOk="0" h="3187558" w="3185463">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rgbClr val="47B2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700"/>
              <a:buFont typeface="Arial"/>
              <a:buNone/>
            </a:pPr>
            <a:r>
              <a:t/>
            </a:r>
            <a:endParaRPr b="0" i="0" sz="2700" u="none" cap="none" strike="noStrike">
              <a:solidFill>
                <a:srgbClr val="000000"/>
              </a:solidFill>
              <a:latin typeface="Arial"/>
              <a:ea typeface="Arial"/>
              <a:cs typeface="Arial"/>
              <a:sym typeface="Arial"/>
            </a:endParaRPr>
          </a:p>
        </p:txBody>
      </p:sp>
      <p:sp>
        <p:nvSpPr>
          <p:cNvPr id="275" name="Google Shape;275;p21"/>
          <p:cNvSpPr/>
          <p:nvPr/>
        </p:nvSpPr>
        <p:spPr>
          <a:xfrm flipH="1" rot="10800000">
            <a:off x="8850482" y="3890216"/>
            <a:ext cx="356400" cy="356400"/>
          </a:xfrm>
          <a:custGeom>
            <a:rect b="b" l="l" r="r" t="t"/>
            <a:pathLst>
              <a:path extrusionOk="0" h="3240000" w="3240000">
                <a:moveTo>
                  <a:pt x="2019696" y="2510955"/>
                </a:moveTo>
                <a:lnTo>
                  <a:pt x="2019696" y="2797359"/>
                </a:lnTo>
                <a:lnTo>
                  <a:pt x="2914589" y="2797359"/>
                </a:lnTo>
                <a:lnTo>
                  <a:pt x="2914589" y="2510955"/>
                </a:lnTo>
                <a:close/>
                <a:moveTo>
                  <a:pt x="2019696" y="2081348"/>
                </a:moveTo>
                <a:lnTo>
                  <a:pt x="2019696" y="2367752"/>
                </a:lnTo>
                <a:lnTo>
                  <a:pt x="2914589" y="2367752"/>
                </a:lnTo>
                <a:lnTo>
                  <a:pt x="2914589" y="2081348"/>
                </a:lnTo>
                <a:close/>
                <a:moveTo>
                  <a:pt x="580710" y="2021703"/>
                </a:moveTo>
                <a:lnTo>
                  <a:pt x="378191" y="2224222"/>
                </a:lnTo>
                <a:lnTo>
                  <a:pt x="593323" y="2439354"/>
                </a:lnTo>
                <a:lnTo>
                  <a:pt x="378191" y="2654485"/>
                </a:lnTo>
                <a:lnTo>
                  <a:pt x="580710" y="2857004"/>
                </a:lnTo>
                <a:lnTo>
                  <a:pt x="795842" y="2641872"/>
                </a:lnTo>
                <a:lnTo>
                  <a:pt x="1010973" y="2857004"/>
                </a:lnTo>
                <a:lnTo>
                  <a:pt x="1213492" y="2654485"/>
                </a:lnTo>
                <a:lnTo>
                  <a:pt x="998360" y="2439354"/>
                </a:lnTo>
                <a:lnTo>
                  <a:pt x="1213492" y="2224222"/>
                </a:lnTo>
                <a:lnTo>
                  <a:pt x="1010973" y="2021703"/>
                </a:lnTo>
                <a:lnTo>
                  <a:pt x="795842" y="2236835"/>
                </a:lnTo>
                <a:close/>
                <a:moveTo>
                  <a:pt x="1656000" y="1656001"/>
                </a:moveTo>
                <a:lnTo>
                  <a:pt x="3240000" y="1656001"/>
                </a:lnTo>
                <a:lnTo>
                  <a:pt x="3240000" y="2699989"/>
                </a:lnTo>
                <a:cubicBezTo>
                  <a:pt x="3240000" y="2998229"/>
                  <a:pt x="2998229" y="3240000"/>
                  <a:pt x="2699989" y="3240000"/>
                </a:cubicBezTo>
                <a:lnTo>
                  <a:pt x="1656000" y="3240000"/>
                </a:lnTo>
                <a:close/>
                <a:moveTo>
                  <a:pt x="0" y="1656001"/>
                </a:moveTo>
                <a:lnTo>
                  <a:pt x="1584000" y="1656001"/>
                </a:lnTo>
                <a:lnTo>
                  <a:pt x="1584000" y="3240000"/>
                </a:lnTo>
                <a:lnTo>
                  <a:pt x="540011" y="3240000"/>
                </a:lnTo>
                <a:cubicBezTo>
                  <a:pt x="241771" y="3240000"/>
                  <a:pt x="0" y="2998229"/>
                  <a:pt x="0" y="2699989"/>
                </a:cubicBezTo>
                <a:close/>
                <a:moveTo>
                  <a:pt x="2467143" y="957859"/>
                </a:moveTo>
                <a:cubicBezTo>
                  <a:pt x="2388055" y="957859"/>
                  <a:pt x="2323941" y="1021973"/>
                  <a:pt x="2323941" y="1101061"/>
                </a:cubicBezTo>
                <a:cubicBezTo>
                  <a:pt x="2323941" y="1180149"/>
                  <a:pt x="2388055" y="1244263"/>
                  <a:pt x="2467143" y="1244263"/>
                </a:cubicBezTo>
                <a:cubicBezTo>
                  <a:pt x="2546231" y="1244263"/>
                  <a:pt x="2610345" y="1180149"/>
                  <a:pt x="2610345" y="1101061"/>
                </a:cubicBezTo>
                <a:cubicBezTo>
                  <a:pt x="2610345" y="1021973"/>
                  <a:pt x="2546231" y="957859"/>
                  <a:pt x="2467143" y="957859"/>
                </a:cubicBezTo>
                <a:close/>
                <a:moveTo>
                  <a:pt x="2019696" y="635775"/>
                </a:moveTo>
                <a:lnTo>
                  <a:pt x="2019696" y="922180"/>
                </a:lnTo>
                <a:lnTo>
                  <a:pt x="2914589" y="922180"/>
                </a:lnTo>
                <a:lnTo>
                  <a:pt x="2914589" y="635775"/>
                </a:lnTo>
                <a:close/>
                <a:moveTo>
                  <a:pt x="652639" y="331531"/>
                </a:moveTo>
                <a:lnTo>
                  <a:pt x="652639" y="635775"/>
                </a:lnTo>
                <a:lnTo>
                  <a:pt x="348395" y="635775"/>
                </a:lnTo>
                <a:lnTo>
                  <a:pt x="348395" y="922180"/>
                </a:lnTo>
                <a:lnTo>
                  <a:pt x="652639" y="922180"/>
                </a:lnTo>
                <a:lnTo>
                  <a:pt x="652639" y="1226424"/>
                </a:lnTo>
                <a:lnTo>
                  <a:pt x="939044" y="1226424"/>
                </a:lnTo>
                <a:lnTo>
                  <a:pt x="939044" y="922180"/>
                </a:lnTo>
                <a:lnTo>
                  <a:pt x="1243288" y="922180"/>
                </a:lnTo>
                <a:lnTo>
                  <a:pt x="1243288" y="635775"/>
                </a:lnTo>
                <a:lnTo>
                  <a:pt x="939044" y="635775"/>
                </a:lnTo>
                <a:lnTo>
                  <a:pt x="939044" y="331531"/>
                </a:lnTo>
                <a:close/>
                <a:moveTo>
                  <a:pt x="2467143" y="313692"/>
                </a:moveTo>
                <a:cubicBezTo>
                  <a:pt x="2388055" y="313692"/>
                  <a:pt x="2323941" y="377806"/>
                  <a:pt x="2323941" y="456894"/>
                </a:cubicBezTo>
                <a:cubicBezTo>
                  <a:pt x="2323941" y="535982"/>
                  <a:pt x="2388055" y="600096"/>
                  <a:pt x="2467143" y="600096"/>
                </a:cubicBezTo>
                <a:cubicBezTo>
                  <a:pt x="2546231" y="600096"/>
                  <a:pt x="2610345" y="535982"/>
                  <a:pt x="2610345" y="456894"/>
                </a:cubicBezTo>
                <a:cubicBezTo>
                  <a:pt x="2610345" y="377806"/>
                  <a:pt x="2546231" y="313692"/>
                  <a:pt x="2467143" y="313692"/>
                </a:cubicBezTo>
                <a:close/>
                <a:moveTo>
                  <a:pt x="540011" y="0"/>
                </a:moveTo>
                <a:lnTo>
                  <a:pt x="2699989" y="0"/>
                </a:lnTo>
                <a:cubicBezTo>
                  <a:pt x="2998229" y="0"/>
                  <a:pt x="3240000" y="241771"/>
                  <a:pt x="3240000" y="540011"/>
                </a:cubicBezTo>
                <a:lnTo>
                  <a:pt x="3240000" y="1584001"/>
                </a:lnTo>
                <a:lnTo>
                  <a:pt x="1656000" y="1584001"/>
                </a:lnTo>
                <a:lnTo>
                  <a:pt x="1656000" y="1"/>
                </a:lnTo>
                <a:lnTo>
                  <a:pt x="1584000" y="1"/>
                </a:lnTo>
                <a:lnTo>
                  <a:pt x="1584000" y="1584001"/>
                </a:lnTo>
                <a:lnTo>
                  <a:pt x="0" y="1584001"/>
                </a:lnTo>
                <a:lnTo>
                  <a:pt x="0" y="540011"/>
                </a:lnTo>
                <a:cubicBezTo>
                  <a:pt x="0" y="241771"/>
                  <a:pt x="241771" y="0"/>
                  <a:pt x="540011" y="0"/>
                </a:cubicBezTo>
                <a:close/>
              </a:path>
            </a:pathLst>
          </a:custGeom>
          <a:solidFill>
            <a:srgbClr val="0D1B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700"/>
              <a:buFont typeface="Arial"/>
              <a:buNone/>
            </a:pPr>
            <a:r>
              <a:t/>
            </a:r>
            <a:endParaRPr b="0" i="0" sz="2700" u="none" cap="none" strike="noStrike">
              <a:solidFill>
                <a:srgbClr val="FFFFFF"/>
              </a:solidFill>
              <a:latin typeface="Arial"/>
              <a:ea typeface="Arial"/>
              <a:cs typeface="Arial"/>
              <a:sym typeface="Arial"/>
            </a:endParaRPr>
          </a:p>
        </p:txBody>
      </p:sp>
      <p:sp>
        <p:nvSpPr>
          <p:cNvPr id="276" name="Google Shape;276;p21"/>
          <p:cNvSpPr txBox="1"/>
          <p:nvPr/>
        </p:nvSpPr>
        <p:spPr>
          <a:xfrm>
            <a:off x="1425497" y="427920"/>
            <a:ext cx="4136400" cy="7695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4400">
                <a:solidFill>
                  <a:srgbClr val="0D1B40"/>
                </a:solidFill>
              </a:rPr>
              <a:t>Shape Feature</a:t>
            </a:r>
            <a:endParaRPr b="1" sz="4400">
              <a:solidFill>
                <a:srgbClr val="0D1B40"/>
              </a:solidFill>
              <a:latin typeface="Arial"/>
              <a:ea typeface="Arial"/>
              <a:cs typeface="Arial"/>
              <a:sym typeface="Arial"/>
            </a:endParaRPr>
          </a:p>
        </p:txBody>
      </p:sp>
      <p:sp>
        <p:nvSpPr>
          <p:cNvPr id="277" name="Google Shape;277;p21"/>
          <p:cNvSpPr txBox="1"/>
          <p:nvPr/>
        </p:nvSpPr>
        <p:spPr>
          <a:xfrm>
            <a:off x="1511300" y="1197425"/>
            <a:ext cx="4466400" cy="769500"/>
          </a:xfrm>
          <a:prstGeom prst="rect">
            <a:avLst/>
          </a:prstGeom>
          <a:noFill/>
          <a:ln>
            <a:noFill/>
          </a:ln>
        </p:spPr>
        <p:txBody>
          <a:bodyPr anchorCtr="0" anchor="t" bIns="45700" lIns="91425" spcFirstLastPara="1" rIns="91425" wrap="square" tIns="45700">
            <a:normAutofit fontScale="62500" lnSpcReduction="10000"/>
          </a:bodyPr>
          <a:lstStyle/>
          <a:p>
            <a:pPr indent="0" lvl="0" marL="0" marR="0" rtl="0" algn="l">
              <a:spcBef>
                <a:spcPts val="0"/>
              </a:spcBef>
              <a:spcAft>
                <a:spcPts val="0"/>
              </a:spcAft>
              <a:buNone/>
            </a:pPr>
            <a:r>
              <a:rPr b="1" lang="en-US" sz="2400">
                <a:solidFill>
                  <a:srgbClr val="47B2DD"/>
                </a:solidFill>
              </a:rPr>
              <a:t>Those features mainly depend on dividing images into regions then calculating the sum of the following over different regions</a:t>
            </a:r>
            <a:endParaRPr b="1" sz="2400">
              <a:solidFill>
                <a:srgbClr val="47B2DD"/>
              </a:solidFill>
              <a:latin typeface="Arial"/>
              <a:ea typeface="Arial"/>
              <a:cs typeface="Arial"/>
              <a:sym typeface="Arial"/>
            </a:endParaRPr>
          </a:p>
        </p:txBody>
      </p:sp>
      <p:pic>
        <p:nvPicPr>
          <p:cNvPr id="278" name="Google Shape;278;p21"/>
          <p:cNvPicPr preferRelativeResize="0"/>
          <p:nvPr/>
        </p:nvPicPr>
        <p:blipFill rotWithShape="1">
          <a:blip r:embed="rId4">
            <a:alphaModFix/>
          </a:blip>
          <a:srcRect b="0" l="0" r="0" t="0"/>
          <a:stretch/>
        </p:blipFill>
        <p:spPr>
          <a:xfrm>
            <a:off x="95250" y="5119070"/>
            <a:ext cx="2014316" cy="1673459"/>
          </a:xfrm>
          <a:prstGeom prst="rect">
            <a:avLst/>
          </a:prstGeom>
          <a:noFill/>
          <a:ln>
            <a:noFill/>
          </a:ln>
        </p:spPr>
      </p:pic>
      <p:pic>
        <p:nvPicPr>
          <p:cNvPr id="279" name="Google Shape;279;p21"/>
          <p:cNvPicPr preferRelativeResize="0"/>
          <p:nvPr/>
        </p:nvPicPr>
        <p:blipFill rotWithShape="1">
          <a:blip r:embed="rId5">
            <a:alphaModFix/>
          </a:blip>
          <a:srcRect b="0" l="0" r="0" t="0"/>
          <a:stretch/>
        </p:blipFill>
        <p:spPr>
          <a:xfrm flipH="1">
            <a:off x="198719" y="491479"/>
            <a:ext cx="1226776" cy="123168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pic>
        <p:nvPicPr>
          <p:cNvPr id="285" name="Google Shape;285;p22"/>
          <p:cNvPicPr preferRelativeResize="0"/>
          <p:nvPr/>
        </p:nvPicPr>
        <p:blipFill rotWithShape="1">
          <a:blip r:embed="rId3">
            <a:alphaModFix/>
          </a:blip>
          <a:srcRect b="0" l="0" r="0" t="0"/>
          <a:stretch/>
        </p:blipFill>
        <p:spPr>
          <a:xfrm flipH="1">
            <a:off x="-19363" y="3094891"/>
            <a:ext cx="12211363" cy="3782159"/>
          </a:xfrm>
          <a:prstGeom prst="rect">
            <a:avLst/>
          </a:prstGeom>
          <a:noFill/>
          <a:ln>
            <a:noFill/>
          </a:ln>
        </p:spPr>
      </p:pic>
      <p:sp>
        <p:nvSpPr>
          <p:cNvPr id="286" name="Google Shape;286;p22"/>
          <p:cNvSpPr/>
          <p:nvPr/>
        </p:nvSpPr>
        <p:spPr>
          <a:xfrm>
            <a:off x="1565275" y="3244215"/>
            <a:ext cx="791845" cy="75565"/>
          </a:xfrm>
          <a:prstGeom prst="rect">
            <a:avLst/>
          </a:prstGeom>
          <a:solidFill>
            <a:srgbClr val="47B2D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7" name="Google Shape;287;p22"/>
          <p:cNvSpPr txBox="1"/>
          <p:nvPr/>
        </p:nvSpPr>
        <p:spPr>
          <a:xfrm>
            <a:off x="1433195" y="3667125"/>
            <a:ext cx="3914700" cy="132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3F3F3F"/>
                </a:solidFill>
                <a:latin typeface="Poppins SemiBold"/>
                <a:ea typeface="Poppins SemiBold"/>
                <a:cs typeface="Poppins SemiBold"/>
                <a:sym typeface="Poppins SemiBold"/>
              </a:rPr>
              <a:t>Flood Classification</a:t>
            </a:r>
            <a:endParaRPr/>
          </a:p>
        </p:txBody>
      </p:sp>
      <p:sp>
        <p:nvSpPr>
          <p:cNvPr id="288" name="Google Shape;288;p22"/>
          <p:cNvSpPr txBox="1"/>
          <p:nvPr/>
        </p:nvSpPr>
        <p:spPr>
          <a:xfrm>
            <a:off x="1389380" y="683260"/>
            <a:ext cx="3379470" cy="2399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5000">
                <a:solidFill>
                  <a:srgbClr val="2E2E2E"/>
                </a:solidFill>
                <a:latin typeface="Poppins SemiBold"/>
                <a:ea typeface="Poppins SemiBold"/>
                <a:cs typeface="Poppins SemiBold"/>
                <a:sym typeface="Poppins SemiBold"/>
              </a:rPr>
              <a:t>03</a:t>
            </a:r>
            <a:endParaRPr/>
          </a:p>
        </p:txBody>
      </p:sp>
      <p:pic>
        <p:nvPicPr>
          <p:cNvPr id="289" name="Google Shape;289;p22"/>
          <p:cNvPicPr preferRelativeResize="0"/>
          <p:nvPr/>
        </p:nvPicPr>
        <p:blipFill rotWithShape="1">
          <a:blip r:embed="rId4">
            <a:alphaModFix/>
          </a:blip>
          <a:srcRect b="0" l="0" r="0" t="0"/>
          <a:stretch/>
        </p:blipFill>
        <p:spPr>
          <a:xfrm>
            <a:off x="5053965" y="232950"/>
            <a:ext cx="4003950" cy="4003950"/>
          </a:xfrm>
          <a:prstGeom prst="rect">
            <a:avLst/>
          </a:prstGeom>
          <a:noFill/>
          <a:ln>
            <a:noFill/>
          </a:ln>
        </p:spPr>
      </p:pic>
      <p:sp>
        <p:nvSpPr>
          <p:cNvPr id="290" name="Google Shape;290;p22"/>
          <p:cNvSpPr/>
          <p:nvPr/>
        </p:nvSpPr>
        <p:spPr>
          <a:xfrm flipH="1" rot="10800000">
            <a:off x="10689394" y="460370"/>
            <a:ext cx="944563" cy="928688"/>
          </a:xfrm>
          <a:custGeom>
            <a:rect b="b" l="l" r="r" t="t"/>
            <a:pathLst>
              <a:path extrusionOk="0" h="585" w="595">
                <a:moveTo>
                  <a:pt x="595" y="0"/>
                </a:moveTo>
                <a:lnTo>
                  <a:pt x="595" y="585"/>
                </a:lnTo>
                <a:lnTo>
                  <a:pt x="0" y="585"/>
                </a:lnTo>
              </a:path>
            </a:pathLst>
          </a:custGeom>
          <a:noFill/>
          <a:ln cap="flat" cmpd="sng" w="61900">
            <a:solidFill>
              <a:srgbClr val="0D1B4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1" name="Google Shape;291;p22"/>
          <p:cNvSpPr/>
          <p:nvPr/>
        </p:nvSpPr>
        <p:spPr>
          <a:xfrm flipH="1" rot="5400000">
            <a:off x="508925" y="468308"/>
            <a:ext cx="944563" cy="928688"/>
          </a:xfrm>
          <a:custGeom>
            <a:rect b="b" l="l" r="r" t="t"/>
            <a:pathLst>
              <a:path extrusionOk="0" h="585" w="595">
                <a:moveTo>
                  <a:pt x="595" y="0"/>
                </a:moveTo>
                <a:lnTo>
                  <a:pt x="595" y="585"/>
                </a:lnTo>
                <a:lnTo>
                  <a:pt x="0" y="585"/>
                </a:lnTo>
              </a:path>
            </a:pathLst>
          </a:custGeom>
          <a:noFill/>
          <a:ln cap="flat" cmpd="sng" w="61900">
            <a:solidFill>
              <a:srgbClr val="47B2DD"/>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288"/>
                                        </p:tgtEl>
                                        <p:attrNameLst>
                                          <p:attrName>style.visibility</p:attrName>
                                        </p:attrNameLst>
                                      </p:cBhvr>
                                      <p:to>
                                        <p:strVal val="visible"/>
                                      </p:to>
                                    </p:set>
                                    <p:anim calcmode="lin" valueType="num">
                                      <p:cBhvr additive="base">
                                        <p:cTn dur="500"/>
                                        <p:tgtEl>
                                          <p:spTgt spid="288"/>
                                        </p:tgtEl>
                                        <p:attrNameLst>
                                          <p:attrName>ppt_w</p:attrName>
                                        </p:attrNameLst>
                                      </p:cBhvr>
                                      <p:tavLst>
                                        <p:tav fmla="" tm="0">
                                          <p:val>
                                            <p:strVal val="0"/>
                                          </p:val>
                                        </p:tav>
                                        <p:tav fmla="" tm="100000">
                                          <p:val>
                                            <p:strVal val="#ppt_w"/>
                                          </p:val>
                                        </p:tav>
                                      </p:tavLst>
                                    </p:anim>
                                    <p:anim calcmode="lin" valueType="num">
                                      <p:cBhvr additive="base">
                                        <p:cTn dur="500"/>
                                        <p:tgtEl>
                                          <p:spTgt spid="288"/>
                                        </p:tgtEl>
                                        <p:attrNameLst>
                                          <p:attrName>ppt_h</p:attrName>
                                        </p:attrNameLst>
                                      </p:cBhvr>
                                      <p:tavLst>
                                        <p:tav fmla="" tm="0">
                                          <p:val>
                                            <p:strVal val="0"/>
                                          </p:val>
                                        </p:tav>
                                        <p:tav fmla="" tm="100000">
                                          <p:val>
                                            <p:strVal val="#ppt_h"/>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500"/>
                                        <p:tgtEl>
                                          <p:spTgt spid="286"/>
                                        </p:tgtEl>
                                      </p:cBhvr>
                                    </p:animEffect>
                                  </p:childTnLst>
                                </p:cTn>
                              </p:par>
                            </p:childTnLst>
                          </p:cTn>
                        </p:par>
                        <p:par>
                          <p:cTn fill="hold">
                            <p:stCondLst>
                              <p:cond delay="1000"/>
                            </p:stCondLst>
                            <p:childTnLst>
                              <p:par>
                                <p:cTn fill="hold" nodeType="afterEffect" presetClass="entr" presetID="23" presetSubtype="16">
                                  <p:stCondLst>
                                    <p:cond delay="0"/>
                                  </p:stCondLst>
                                  <p:childTnLst>
                                    <p:set>
                                      <p:cBhvr>
                                        <p:cTn dur="1" fill="hold">
                                          <p:stCondLst>
                                            <p:cond delay="0"/>
                                          </p:stCondLst>
                                        </p:cTn>
                                        <p:tgtEl>
                                          <p:spTgt spid="287"/>
                                        </p:tgtEl>
                                        <p:attrNameLst>
                                          <p:attrName>style.visibility</p:attrName>
                                        </p:attrNameLst>
                                      </p:cBhvr>
                                      <p:to>
                                        <p:strVal val="visible"/>
                                      </p:to>
                                    </p:set>
                                    <p:anim calcmode="lin" valueType="num">
                                      <p:cBhvr additive="base">
                                        <p:cTn dur="500"/>
                                        <p:tgtEl>
                                          <p:spTgt spid="287"/>
                                        </p:tgtEl>
                                        <p:attrNameLst>
                                          <p:attrName>ppt_w</p:attrName>
                                        </p:attrNameLst>
                                      </p:cBhvr>
                                      <p:tavLst>
                                        <p:tav fmla="" tm="0">
                                          <p:val>
                                            <p:strVal val="0"/>
                                          </p:val>
                                        </p:tav>
                                        <p:tav fmla="" tm="100000">
                                          <p:val>
                                            <p:strVal val="#ppt_w"/>
                                          </p:val>
                                        </p:tav>
                                      </p:tavLst>
                                    </p:anim>
                                    <p:anim calcmode="lin" valueType="num">
                                      <p:cBhvr additive="base">
                                        <p:cTn dur="500"/>
                                        <p:tgtEl>
                                          <p:spTgt spid="287"/>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3"/>
          <p:cNvSpPr txBox="1"/>
          <p:nvPr/>
        </p:nvSpPr>
        <p:spPr>
          <a:xfrm>
            <a:off x="980122" y="197147"/>
            <a:ext cx="4136391" cy="707886"/>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4000">
                <a:solidFill>
                  <a:srgbClr val="0D1B40"/>
                </a:solidFill>
              </a:rPr>
              <a:t>Classification</a:t>
            </a:r>
            <a:endParaRPr b="1" sz="4000">
              <a:solidFill>
                <a:srgbClr val="0D1B40"/>
              </a:solidFill>
              <a:latin typeface="Arial"/>
              <a:ea typeface="Arial"/>
              <a:cs typeface="Arial"/>
              <a:sym typeface="Arial"/>
            </a:endParaRPr>
          </a:p>
        </p:txBody>
      </p:sp>
      <p:sp>
        <p:nvSpPr>
          <p:cNvPr id="297" name="Google Shape;297;p23"/>
          <p:cNvSpPr txBox="1"/>
          <p:nvPr/>
        </p:nvSpPr>
        <p:spPr>
          <a:xfrm>
            <a:off x="1511300" y="892621"/>
            <a:ext cx="18645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a:solidFill>
                  <a:srgbClr val="47B2DD"/>
                </a:solidFill>
              </a:rPr>
              <a:t>Classical Machine Learning F1 score</a:t>
            </a:r>
            <a:endParaRPr sz="1400">
              <a:solidFill>
                <a:srgbClr val="47B2DD"/>
              </a:solidFill>
              <a:latin typeface="Arial"/>
              <a:ea typeface="Arial"/>
              <a:cs typeface="Arial"/>
              <a:sym typeface="Arial"/>
            </a:endParaRPr>
          </a:p>
        </p:txBody>
      </p:sp>
      <p:pic>
        <p:nvPicPr>
          <p:cNvPr id="298" name="Google Shape;298;p23"/>
          <p:cNvPicPr preferRelativeResize="0"/>
          <p:nvPr/>
        </p:nvPicPr>
        <p:blipFill rotWithShape="1">
          <a:blip r:embed="rId3">
            <a:alphaModFix/>
          </a:blip>
          <a:srcRect b="0" l="0" r="0" t="0"/>
          <a:stretch/>
        </p:blipFill>
        <p:spPr>
          <a:xfrm flipH="1">
            <a:off x="198719" y="186679"/>
            <a:ext cx="1226776" cy="1231683"/>
          </a:xfrm>
          <a:prstGeom prst="rect">
            <a:avLst/>
          </a:prstGeom>
          <a:noFill/>
          <a:ln>
            <a:noFill/>
          </a:ln>
        </p:spPr>
      </p:pic>
      <p:graphicFrame>
        <p:nvGraphicFramePr>
          <p:cNvPr id="299" name="Google Shape;299;p23"/>
          <p:cNvGraphicFramePr/>
          <p:nvPr/>
        </p:nvGraphicFramePr>
        <p:xfrm>
          <a:off x="952500" y="2286000"/>
          <a:ext cx="3000000" cy="3000000"/>
        </p:xfrm>
        <a:graphic>
          <a:graphicData uri="http://schemas.openxmlformats.org/drawingml/2006/table">
            <a:tbl>
              <a:tblPr>
                <a:noFill/>
                <a:tableStyleId>{76BEF845-14C5-4139-9711-0194E510945E}</a:tableStyleId>
              </a:tblPr>
              <a:tblGrid>
                <a:gridCol w="2057400"/>
                <a:gridCol w="2057400"/>
                <a:gridCol w="2057400"/>
                <a:gridCol w="2057400"/>
                <a:gridCol w="2057400"/>
              </a:tblGrid>
              <a:tr h="381000">
                <a:tc>
                  <a:txBody>
                    <a:bodyPr/>
                    <a:lstStyle/>
                    <a:p>
                      <a:pPr indent="0" lvl="0" marL="0" rtl="0" algn="l">
                        <a:spcBef>
                          <a:spcPts val="0"/>
                        </a:spcBef>
                        <a:spcAft>
                          <a:spcPts val="0"/>
                        </a:spcAft>
                        <a:buNone/>
                      </a:pPr>
                      <a:r>
                        <a:rPr lang="en-US"/>
                        <a:t>Classifier\ Feature</a:t>
                      </a:r>
                      <a:endParaRPr/>
                    </a:p>
                  </a:txBody>
                  <a:tcPr marT="91425" marB="91425" marR="91425" marL="91425"/>
                </a:tc>
                <a:tc>
                  <a:txBody>
                    <a:bodyPr/>
                    <a:lstStyle/>
                    <a:p>
                      <a:pPr indent="0" lvl="0" marL="0" rtl="0" algn="l">
                        <a:spcBef>
                          <a:spcPts val="0"/>
                        </a:spcBef>
                        <a:spcAft>
                          <a:spcPts val="0"/>
                        </a:spcAft>
                        <a:buNone/>
                      </a:pPr>
                      <a:r>
                        <a:rPr lang="en-US"/>
                        <a:t>Texture and Shape features only</a:t>
                      </a:r>
                      <a:endParaRPr/>
                    </a:p>
                  </a:txBody>
                  <a:tcPr marT="91425" marB="91425" marR="91425" marL="91425"/>
                </a:tc>
                <a:tc>
                  <a:txBody>
                    <a:bodyPr/>
                    <a:lstStyle/>
                    <a:p>
                      <a:pPr indent="0" lvl="0" marL="0" rtl="0" algn="l">
                        <a:spcBef>
                          <a:spcPts val="0"/>
                        </a:spcBef>
                        <a:spcAft>
                          <a:spcPts val="0"/>
                        </a:spcAft>
                        <a:buNone/>
                      </a:pPr>
                      <a:r>
                        <a:rPr lang="en-US"/>
                        <a:t>With all features summarized</a:t>
                      </a:r>
                      <a:endParaRPr/>
                    </a:p>
                  </a:txBody>
                  <a:tcPr marT="91425" marB="91425" marR="91425" marL="91425"/>
                </a:tc>
                <a:tc>
                  <a:txBody>
                    <a:bodyPr/>
                    <a:lstStyle/>
                    <a:p>
                      <a:pPr indent="0" lvl="0" marL="0" rtl="0" algn="l">
                        <a:spcBef>
                          <a:spcPts val="0"/>
                        </a:spcBef>
                        <a:spcAft>
                          <a:spcPts val="0"/>
                        </a:spcAft>
                        <a:buNone/>
                      </a:pPr>
                      <a:r>
                        <a:rPr lang="en-US"/>
                        <a:t>PCA with all features summarized</a:t>
                      </a:r>
                      <a:endParaRPr/>
                    </a:p>
                  </a:txBody>
                  <a:tcPr marT="91425" marB="91425" marR="91425" marL="91425"/>
                </a:tc>
                <a:tc>
                  <a:txBody>
                    <a:bodyPr/>
                    <a:lstStyle/>
                    <a:p>
                      <a:pPr indent="0" lvl="0" marL="0" rtl="0" algn="l">
                        <a:spcBef>
                          <a:spcPts val="0"/>
                        </a:spcBef>
                        <a:spcAft>
                          <a:spcPts val="0"/>
                        </a:spcAft>
                        <a:buNone/>
                      </a:pPr>
                      <a:r>
                        <a:rPr lang="en-US"/>
                        <a:t>Augmented Data with all features summarized</a:t>
                      </a:r>
                      <a:endParaRPr/>
                    </a:p>
                  </a:txBody>
                  <a:tcPr marT="91425" marB="91425" marR="91425" marL="91425"/>
                </a:tc>
              </a:tr>
              <a:tr h="381000">
                <a:tc>
                  <a:txBody>
                    <a:bodyPr/>
                    <a:lstStyle/>
                    <a:p>
                      <a:pPr indent="0" lvl="0" marL="0" rtl="0" algn="l">
                        <a:spcBef>
                          <a:spcPts val="0"/>
                        </a:spcBef>
                        <a:spcAft>
                          <a:spcPts val="0"/>
                        </a:spcAft>
                        <a:buNone/>
                      </a:pPr>
                      <a:r>
                        <a:rPr lang="en-US"/>
                        <a:t>Adaboost</a:t>
                      </a:r>
                      <a:endParaRPr/>
                    </a:p>
                  </a:txBody>
                  <a:tcPr marT="91425" marB="91425" marR="91425" marL="91425"/>
                </a:tc>
                <a:tc>
                  <a:txBody>
                    <a:bodyPr/>
                    <a:lstStyle/>
                    <a:p>
                      <a:pPr indent="0" lvl="0" marL="0" rtl="0" algn="l">
                        <a:spcBef>
                          <a:spcPts val="0"/>
                        </a:spcBef>
                        <a:spcAft>
                          <a:spcPts val="0"/>
                        </a:spcAft>
                        <a:buNone/>
                      </a:pPr>
                      <a:r>
                        <a:rPr lang="en-US"/>
                        <a:t>89%</a:t>
                      </a:r>
                      <a:endParaRPr/>
                    </a:p>
                  </a:txBody>
                  <a:tcPr marT="91425" marB="91425" marR="91425" marL="91425"/>
                </a:tc>
                <a:tc>
                  <a:txBody>
                    <a:bodyPr/>
                    <a:lstStyle/>
                    <a:p>
                      <a:pPr indent="0" lvl="0" marL="0" rtl="0" algn="l">
                        <a:spcBef>
                          <a:spcPts val="0"/>
                        </a:spcBef>
                        <a:spcAft>
                          <a:spcPts val="0"/>
                        </a:spcAft>
                        <a:buNone/>
                      </a:pPr>
                      <a:r>
                        <a:rPr lang="en-US"/>
                        <a:t>88%</a:t>
                      </a:r>
                      <a:endParaRPr/>
                    </a:p>
                  </a:txBody>
                  <a:tcPr marT="91425" marB="91425" marR="91425" marL="91425"/>
                </a:tc>
                <a:tc>
                  <a:txBody>
                    <a:bodyPr/>
                    <a:lstStyle/>
                    <a:p>
                      <a:pPr indent="0" lvl="0" marL="0" rtl="0" algn="l">
                        <a:spcBef>
                          <a:spcPts val="0"/>
                        </a:spcBef>
                        <a:spcAft>
                          <a:spcPts val="0"/>
                        </a:spcAft>
                        <a:buNone/>
                      </a:pPr>
                      <a:r>
                        <a:rPr lang="en-US"/>
                        <a:t>72%</a:t>
                      </a:r>
                      <a:endParaRPr/>
                    </a:p>
                  </a:txBody>
                  <a:tcPr marT="91425" marB="91425" marR="91425" marL="91425"/>
                </a:tc>
                <a:tc>
                  <a:txBody>
                    <a:bodyPr/>
                    <a:lstStyle/>
                    <a:p>
                      <a:pPr indent="0" lvl="0" marL="0" rtl="0" algn="l">
                        <a:spcBef>
                          <a:spcPts val="0"/>
                        </a:spcBef>
                        <a:spcAft>
                          <a:spcPts val="0"/>
                        </a:spcAft>
                        <a:buNone/>
                      </a:pPr>
                      <a:r>
                        <a:rPr lang="en-US"/>
                        <a:t>88%</a:t>
                      </a:r>
                      <a:endParaRPr/>
                    </a:p>
                  </a:txBody>
                  <a:tcPr marT="91425" marB="91425" marR="91425" marL="91425"/>
                </a:tc>
              </a:tr>
              <a:tr h="381000">
                <a:tc>
                  <a:txBody>
                    <a:bodyPr/>
                    <a:lstStyle/>
                    <a:p>
                      <a:pPr indent="0" lvl="0" marL="0" rtl="0" algn="l">
                        <a:spcBef>
                          <a:spcPts val="0"/>
                        </a:spcBef>
                        <a:spcAft>
                          <a:spcPts val="0"/>
                        </a:spcAft>
                        <a:buNone/>
                      </a:pPr>
                      <a:r>
                        <a:rPr lang="en-US"/>
                        <a:t>Random forest</a:t>
                      </a:r>
                      <a:endParaRPr/>
                    </a:p>
                  </a:txBody>
                  <a:tcPr marT="91425" marB="91425" marR="91425" marL="91425"/>
                </a:tc>
                <a:tc>
                  <a:txBody>
                    <a:bodyPr/>
                    <a:lstStyle/>
                    <a:p>
                      <a:pPr indent="0" lvl="0" marL="0" rtl="0" algn="l">
                        <a:spcBef>
                          <a:spcPts val="0"/>
                        </a:spcBef>
                        <a:spcAft>
                          <a:spcPts val="0"/>
                        </a:spcAft>
                        <a:buNone/>
                      </a:pPr>
                      <a:r>
                        <a:rPr lang="en-US"/>
                        <a:t>86%</a:t>
                      </a:r>
                      <a:endParaRPr/>
                    </a:p>
                  </a:txBody>
                  <a:tcPr marT="91425" marB="91425" marR="91425" marL="91425"/>
                </a:tc>
                <a:tc>
                  <a:txBody>
                    <a:bodyPr/>
                    <a:lstStyle/>
                    <a:p>
                      <a:pPr indent="0" lvl="0" marL="0" rtl="0" algn="l">
                        <a:spcBef>
                          <a:spcPts val="0"/>
                        </a:spcBef>
                        <a:spcAft>
                          <a:spcPts val="0"/>
                        </a:spcAft>
                        <a:buNone/>
                      </a:pPr>
                      <a:r>
                        <a:rPr lang="en-US"/>
                        <a:t>93%</a:t>
                      </a:r>
                      <a:endParaRPr/>
                    </a:p>
                  </a:txBody>
                  <a:tcPr marT="91425" marB="91425" marR="91425" marL="91425">
                    <a:gradFill>
                      <a:gsLst>
                        <a:gs pos="0">
                          <a:srgbClr val="CDE5F4"/>
                        </a:gs>
                        <a:gs pos="100000">
                          <a:srgbClr val="66ABD8"/>
                        </a:gs>
                      </a:gsLst>
                      <a:path path="circle">
                        <a:fillToRect b="50%" l="50%" r="50%" t="50%"/>
                      </a:path>
                      <a:tileRect/>
                    </a:gradFill>
                  </a:tcPr>
                </a:tc>
                <a:tc>
                  <a:txBody>
                    <a:bodyPr/>
                    <a:lstStyle/>
                    <a:p>
                      <a:pPr indent="0" lvl="0" marL="0" rtl="0" algn="l">
                        <a:spcBef>
                          <a:spcPts val="0"/>
                        </a:spcBef>
                        <a:spcAft>
                          <a:spcPts val="0"/>
                        </a:spcAft>
                        <a:buNone/>
                      </a:pPr>
                      <a:r>
                        <a:rPr lang="en-US"/>
                        <a:t>70%</a:t>
                      </a:r>
                      <a:endParaRPr/>
                    </a:p>
                  </a:txBody>
                  <a:tcPr marT="91425" marB="91425" marR="91425" marL="91425"/>
                </a:tc>
                <a:tc>
                  <a:txBody>
                    <a:bodyPr/>
                    <a:lstStyle/>
                    <a:p>
                      <a:pPr indent="0" lvl="0" marL="0" rtl="0" algn="l">
                        <a:spcBef>
                          <a:spcPts val="0"/>
                        </a:spcBef>
                        <a:spcAft>
                          <a:spcPts val="0"/>
                        </a:spcAft>
                        <a:buNone/>
                      </a:pPr>
                      <a:r>
                        <a:rPr lang="en-US"/>
                        <a:t>92%</a:t>
                      </a:r>
                      <a:endParaRPr/>
                    </a:p>
                  </a:txBody>
                  <a:tcPr marT="91425" marB="91425" marR="91425" marL="91425"/>
                </a:tc>
              </a:tr>
              <a:tr h="381000">
                <a:tc>
                  <a:txBody>
                    <a:bodyPr/>
                    <a:lstStyle/>
                    <a:p>
                      <a:pPr indent="0" lvl="0" marL="0" rtl="0" algn="l">
                        <a:spcBef>
                          <a:spcPts val="0"/>
                        </a:spcBef>
                        <a:spcAft>
                          <a:spcPts val="0"/>
                        </a:spcAft>
                        <a:buNone/>
                      </a:pPr>
                      <a:r>
                        <a:rPr lang="en-US"/>
                        <a:t>Knn</a:t>
                      </a:r>
                      <a:endParaRPr/>
                    </a:p>
                  </a:txBody>
                  <a:tcPr marT="91425" marB="91425" marR="91425" marL="91425"/>
                </a:tc>
                <a:tc>
                  <a:txBody>
                    <a:bodyPr/>
                    <a:lstStyle/>
                    <a:p>
                      <a:pPr indent="0" lvl="0" marL="0" rtl="0" algn="l">
                        <a:spcBef>
                          <a:spcPts val="0"/>
                        </a:spcBef>
                        <a:spcAft>
                          <a:spcPts val="0"/>
                        </a:spcAft>
                        <a:buNone/>
                      </a:pPr>
                      <a:r>
                        <a:rPr lang="en-US"/>
                        <a:t>85%</a:t>
                      </a:r>
                      <a:endParaRPr/>
                    </a:p>
                  </a:txBody>
                  <a:tcPr marT="91425" marB="91425" marR="91425" marL="91425"/>
                </a:tc>
                <a:tc>
                  <a:txBody>
                    <a:bodyPr/>
                    <a:lstStyle/>
                    <a:p>
                      <a:pPr indent="0" lvl="0" marL="0" rtl="0" algn="l">
                        <a:spcBef>
                          <a:spcPts val="0"/>
                        </a:spcBef>
                        <a:spcAft>
                          <a:spcPts val="0"/>
                        </a:spcAft>
                        <a:buNone/>
                      </a:pPr>
                      <a:r>
                        <a:rPr lang="en-US"/>
                        <a:t>72%</a:t>
                      </a:r>
                      <a:endParaRPr/>
                    </a:p>
                  </a:txBody>
                  <a:tcPr marT="91425" marB="91425" marR="91425" marL="91425"/>
                </a:tc>
                <a:tc>
                  <a:txBody>
                    <a:bodyPr/>
                    <a:lstStyle/>
                    <a:p>
                      <a:pPr indent="0" lvl="0" marL="0" rtl="0" algn="l">
                        <a:spcBef>
                          <a:spcPts val="0"/>
                        </a:spcBef>
                        <a:spcAft>
                          <a:spcPts val="0"/>
                        </a:spcAft>
                        <a:buNone/>
                      </a:pPr>
                      <a:r>
                        <a:rPr lang="en-US"/>
                        <a:t>66%</a:t>
                      </a:r>
                      <a:endParaRPr/>
                    </a:p>
                  </a:txBody>
                  <a:tcPr marT="91425" marB="91425" marR="91425" marL="91425"/>
                </a:tc>
                <a:tc>
                  <a:txBody>
                    <a:bodyPr/>
                    <a:lstStyle/>
                    <a:p>
                      <a:pPr indent="0" lvl="0" marL="0" rtl="0" algn="l">
                        <a:spcBef>
                          <a:spcPts val="0"/>
                        </a:spcBef>
                        <a:spcAft>
                          <a:spcPts val="0"/>
                        </a:spcAft>
                        <a:buNone/>
                      </a:pPr>
                      <a:r>
                        <a:rPr lang="en-US"/>
                        <a:t>66%</a:t>
                      </a:r>
                      <a:endParaRPr/>
                    </a:p>
                  </a:txBody>
                  <a:tcPr marT="91425" marB="91425" marR="91425" marL="91425"/>
                </a:tc>
              </a:tr>
              <a:tr h="381000">
                <a:tc>
                  <a:txBody>
                    <a:bodyPr/>
                    <a:lstStyle/>
                    <a:p>
                      <a:pPr indent="0" lvl="0" marL="0" rtl="0" algn="l">
                        <a:spcBef>
                          <a:spcPts val="0"/>
                        </a:spcBef>
                        <a:spcAft>
                          <a:spcPts val="0"/>
                        </a:spcAft>
                        <a:buNone/>
                      </a:pPr>
                      <a:r>
                        <a:rPr lang="en-US"/>
                        <a:t>Logistic regression</a:t>
                      </a:r>
                      <a:endParaRPr/>
                    </a:p>
                  </a:txBody>
                  <a:tcPr marT="91425" marB="91425" marR="91425" marL="91425"/>
                </a:tc>
                <a:tc>
                  <a:txBody>
                    <a:bodyPr/>
                    <a:lstStyle/>
                    <a:p>
                      <a:pPr indent="0" lvl="0" marL="0" rtl="0" algn="l">
                        <a:spcBef>
                          <a:spcPts val="0"/>
                        </a:spcBef>
                        <a:spcAft>
                          <a:spcPts val="0"/>
                        </a:spcAft>
                        <a:buNone/>
                      </a:pPr>
                      <a:r>
                        <a:rPr lang="en-US"/>
                        <a:t>75%</a:t>
                      </a:r>
                      <a:endParaRPr/>
                    </a:p>
                  </a:txBody>
                  <a:tcPr marT="91425" marB="91425" marR="91425" marL="91425"/>
                </a:tc>
                <a:tc>
                  <a:txBody>
                    <a:bodyPr/>
                    <a:lstStyle/>
                    <a:p>
                      <a:pPr indent="0" lvl="0" marL="0" rtl="0" algn="l">
                        <a:spcBef>
                          <a:spcPts val="0"/>
                        </a:spcBef>
                        <a:spcAft>
                          <a:spcPts val="0"/>
                        </a:spcAft>
                        <a:buNone/>
                      </a:pPr>
                      <a:r>
                        <a:rPr lang="en-US"/>
                        <a:t>77%</a:t>
                      </a:r>
                      <a:endParaRPr/>
                    </a:p>
                  </a:txBody>
                  <a:tcPr marT="91425" marB="91425" marR="91425" marL="91425"/>
                </a:tc>
                <a:tc>
                  <a:txBody>
                    <a:bodyPr/>
                    <a:lstStyle/>
                    <a:p>
                      <a:pPr indent="0" lvl="0" marL="0" rtl="0" algn="l">
                        <a:spcBef>
                          <a:spcPts val="0"/>
                        </a:spcBef>
                        <a:spcAft>
                          <a:spcPts val="0"/>
                        </a:spcAft>
                        <a:buNone/>
                      </a:pPr>
                      <a:r>
                        <a:rPr lang="en-US"/>
                        <a:t>67%</a:t>
                      </a:r>
                      <a:endParaRPr/>
                    </a:p>
                  </a:txBody>
                  <a:tcPr marT="91425" marB="91425" marR="91425" marL="91425"/>
                </a:tc>
                <a:tc>
                  <a:txBody>
                    <a:bodyPr/>
                    <a:lstStyle/>
                    <a:p>
                      <a:pPr indent="0" lvl="0" marL="0" rtl="0" algn="l">
                        <a:spcBef>
                          <a:spcPts val="0"/>
                        </a:spcBef>
                        <a:spcAft>
                          <a:spcPts val="0"/>
                        </a:spcAft>
                        <a:buNone/>
                      </a:pPr>
                      <a:r>
                        <a:rPr lang="en-US"/>
                        <a:t>83%</a:t>
                      </a:r>
                      <a:endParaRPr/>
                    </a:p>
                  </a:txBody>
                  <a:tcPr marT="91425" marB="91425" marR="91425" marL="91425"/>
                </a:tc>
              </a:tr>
              <a:tr h="381000">
                <a:tc>
                  <a:txBody>
                    <a:bodyPr/>
                    <a:lstStyle/>
                    <a:p>
                      <a:pPr indent="0" lvl="0" marL="0" rtl="0" algn="l">
                        <a:spcBef>
                          <a:spcPts val="0"/>
                        </a:spcBef>
                        <a:spcAft>
                          <a:spcPts val="0"/>
                        </a:spcAft>
                        <a:buNone/>
                      </a:pPr>
                      <a:r>
                        <a:rPr lang="en-US"/>
                        <a:t>SVM (rbf kernel)</a:t>
                      </a:r>
                      <a:endParaRPr/>
                    </a:p>
                  </a:txBody>
                  <a:tcPr marT="91425" marB="91425" marR="91425" marL="91425"/>
                </a:tc>
                <a:tc>
                  <a:txBody>
                    <a:bodyPr/>
                    <a:lstStyle/>
                    <a:p>
                      <a:pPr indent="0" lvl="0" marL="0" rtl="0" algn="l">
                        <a:spcBef>
                          <a:spcPts val="0"/>
                        </a:spcBef>
                        <a:spcAft>
                          <a:spcPts val="0"/>
                        </a:spcAft>
                        <a:buNone/>
                      </a:pPr>
                      <a:r>
                        <a:rPr lang="en-US"/>
                        <a:t>52%</a:t>
                      </a:r>
                      <a:endParaRPr/>
                    </a:p>
                  </a:txBody>
                  <a:tcPr marT="91425" marB="91425" marR="91425" marL="91425"/>
                </a:tc>
                <a:tc>
                  <a:txBody>
                    <a:bodyPr/>
                    <a:lstStyle/>
                    <a:p>
                      <a:pPr indent="0" lvl="0" marL="0" rtl="0" algn="l">
                        <a:spcBef>
                          <a:spcPts val="0"/>
                        </a:spcBef>
                        <a:spcAft>
                          <a:spcPts val="0"/>
                        </a:spcAft>
                        <a:buNone/>
                      </a:pPr>
                      <a:r>
                        <a:rPr lang="en-US"/>
                        <a:t>68%</a:t>
                      </a:r>
                      <a:endParaRPr/>
                    </a:p>
                  </a:txBody>
                  <a:tcPr marT="91425" marB="91425" marR="91425" marL="91425"/>
                </a:tc>
                <a:tc>
                  <a:txBody>
                    <a:bodyPr/>
                    <a:lstStyle/>
                    <a:p>
                      <a:pPr indent="0" lvl="0" marL="0" rtl="0" algn="l">
                        <a:spcBef>
                          <a:spcPts val="0"/>
                        </a:spcBef>
                        <a:spcAft>
                          <a:spcPts val="0"/>
                        </a:spcAft>
                        <a:buNone/>
                      </a:pPr>
                      <a:r>
                        <a:rPr lang="en-US"/>
                        <a:t>70%</a:t>
                      </a:r>
                      <a:endParaRPr/>
                    </a:p>
                  </a:txBody>
                  <a:tcPr marT="91425" marB="91425" marR="91425" marL="91425"/>
                </a:tc>
                <a:tc>
                  <a:txBody>
                    <a:bodyPr/>
                    <a:lstStyle/>
                    <a:p>
                      <a:pPr indent="0" lvl="0" marL="0" rtl="0" algn="l">
                        <a:spcBef>
                          <a:spcPts val="0"/>
                        </a:spcBef>
                        <a:spcAft>
                          <a:spcPts val="0"/>
                        </a:spcAft>
                        <a:buNone/>
                      </a:pPr>
                      <a:r>
                        <a:rPr lang="en-US"/>
                        <a:t>70%</a:t>
                      </a:r>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4"/>
          <p:cNvSpPr txBox="1"/>
          <p:nvPr/>
        </p:nvSpPr>
        <p:spPr>
          <a:xfrm>
            <a:off x="980122" y="197147"/>
            <a:ext cx="4136400" cy="7080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4000">
                <a:solidFill>
                  <a:srgbClr val="0D1B40"/>
                </a:solidFill>
              </a:rPr>
              <a:t>Classification</a:t>
            </a:r>
            <a:endParaRPr b="1" sz="4000">
              <a:solidFill>
                <a:srgbClr val="0D1B40"/>
              </a:solidFill>
              <a:latin typeface="Arial"/>
              <a:ea typeface="Arial"/>
              <a:cs typeface="Arial"/>
              <a:sym typeface="Arial"/>
            </a:endParaRPr>
          </a:p>
        </p:txBody>
      </p:sp>
      <p:sp>
        <p:nvSpPr>
          <p:cNvPr id="305" name="Google Shape;305;p24"/>
          <p:cNvSpPr txBox="1"/>
          <p:nvPr/>
        </p:nvSpPr>
        <p:spPr>
          <a:xfrm>
            <a:off x="1511300" y="892621"/>
            <a:ext cx="18645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a:solidFill>
                  <a:srgbClr val="47B2DD"/>
                </a:solidFill>
              </a:rPr>
              <a:t>Deep</a:t>
            </a:r>
            <a:r>
              <a:rPr lang="en-US">
                <a:solidFill>
                  <a:srgbClr val="47B2DD"/>
                </a:solidFill>
              </a:rPr>
              <a:t> Learning F1 score</a:t>
            </a:r>
            <a:endParaRPr sz="1400">
              <a:solidFill>
                <a:srgbClr val="47B2DD"/>
              </a:solidFill>
              <a:latin typeface="Arial"/>
              <a:ea typeface="Arial"/>
              <a:cs typeface="Arial"/>
              <a:sym typeface="Arial"/>
            </a:endParaRPr>
          </a:p>
        </p:txBody>
      </p:sp>
      <p:pic>
        <p:nvPicPr>
          <p:cNvPr id="306" name="Google Shape;306;p24"/>
          <p:cNvPicPr preferRelativeResize="0"/>
          <p:nvPr/>
        </p:nvPicPr>
        <p:blipFill rotWithShape="1">
          <a:blip r:embed="rId3">
            <a:alphaModFix/>
          </a:blip>
          <a:srcRect b="0" l="0" r="0" t="0"/>
          <a:stretch/>
        </p:blipFill>
        <p:spPr>
          <a:xfrm flipH="1">
            <a:off x="198719" y="186679"/>
            <a:ext cx="1226776" cy="1231683"/>
          </a:xfrm>
          <a:prstGeom prst="rect">
            <a:avLst/>
          </a:prstGeom>
          <a:noFill/>
          <a:ln>
            <a:noFill/>
          </a:ln>
        </p:spPr>
      </p:pic>
      <p:graphicFrame>
        <p:nvGraphicFramePr>
          <p:cNvPr id="307" name="Google Shape;307;p24"/>
          <p:cNvGraphicFramePr/>
          <p:nvPr/>
        </p:nvGraphicFramePr>
        <p:xfrm>
          <a:off x="952500" y="1905000"/>
          <a:ext cx="3000000" cy="3000000"/>
        </p:xfrm>
        <a:graphic>
          <a:graphicData uri="http://schemas.openxmlformats.org/drawingml/2006/table">
            <a:tbl>
              <a:tblPr>
                <a:noFill/>
                <a:tableStyleId>{76BEF845-14C5-4139-9711-0194E510945E}</a:tableStyleId>
              </a:tblPr>
              <a:tblGrid>
                <a:gridCol w="2571750"/>
                <a:gridCol w="2571750"/>
                <a:gridCol w="2571750"/>
                <a:gridCol w="2571750"/>
              </a:tblGrid>
              <a:tr h="381000">
                <a:tc>
                  <a:txBody>
                    <a:bodyPr/>
                    <a:lstStyle/>
                    <a:p>
                      <a:pPr indent="0" lvl="0" marL="0" rtl="0" algn="l">
                        <a:spcBef>
                          <a:spcPts val="0"/>
                        </a:spcBef>
                        <a:spcAft>
                          <a:spcPts val="0"/>
                        </a:spcAft>
                        <a:buNone/>
                      </a:pPr>
                      <a:r>
                        <a:rPr lang="en-US"/>
                        <a:t>Classifier </a:t>
                      </a:r>
                      <a:endParaRPr/>
                    </a:p>
                  </a:txBody>
                  <a:tcPr marT="91425" marB="91425" marR="91425" marL="91425"/>
                </a:tc>
                <a:tc>
                  <a:txBody>
                    <a:bodyPr/>
                    <a:lstStyle/>
                    <a:p>
                      <a:pPr indent="0" lvl="0" marL="0" rtl="0" algn="l">
                        <a:spcBef>
                          <a:spcPts val="0"/>
                        </a:spcBef>
                        <a:spcAft>
                          <a:spcPts val="0"/>
                        </a:spcAft>
                        <a:buNone/>
                      </a:pPr>
                      <a:r>
                        <a:rPr lang="en-US"/>
                        <a:t>End to End</a:t>
                      </a:r>
                      <a:endParaRPr/>
                    </a:p>
                  </a:txBody>
                  <a:tcPr marT="91425" marB="91425" marR="91425" marL="91425"/>
                </a:tc>
                <a:tc>
                  <a:txBody>
                    <a:bodyPr/>
                    <a:lstStyle/>
                    <a:p>
                      <a:pPr indent="0" lvl="0" marL="0" rtl="0" algn="l">
                        <a:spcBef>
                          <a:spcPts val="0"/>
                        </a:spcBef>
                        <a:spcAft>
                          <a:spcPts val="0"/>
                        </a:spcAft>
                        <a:buNone/>
                      </a:pPr>
                      <a:r>
                        <a:rPr lang="en-US"/>
                        <a:t>Use Deep Learning for Feature extraction: Resnet</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dk1"/>
                          </a:solidFill>
                        </a:rPr>
                        <a:t>Use Deep Learning for Feature extraction: Concatenate (Resnet, Inception V3, Xception)</a:t>
                      </a:r>
                      <a:endParaRPr/>
                    </a:p>
                  </a:txBody>
                  <a:tcPr marT="91425" marB="91425" marR="91425" marL="91425"/>
                </a:tc>
              </a:tr>
              <a:tr h="381000">
                <a:tc>
                  <a:txBody>
                    <a:bodyPr/>
                    <a:lstStyle/>
                    <a:p>
                      <a:pPr indent="0" lvl="0" marL="0" rtl="0" algn="l">
                        <a:spcBef>
                          <a:spcPts val="0"/>
                        </a:spcBef>
                        <a:spcAft>
                          <a:spcPts val="0"/>
                        </a:spcAft>
                        <a:buNone/>
                      </a:pPr>
                      <a:r>
                        <a:rPr lang="en-US"/>
                        <a:t>CNN</a:t>
                      </a:r>
                      <a:endParaRPr/>
                    </a:p>
                  </a:txBody>
                  <a:tcPr marT="91425" marB="91425" marR="91425" marL="91425"/>
                </a:tc>
                <a:tc>
                  <a:txBody>
                    <a:bodyPr/>
                    <a:lstStyle/>
                    <a:p>
                      <a:pPr indent="0" lvl="0" marL="0" rtl="0" algn="l">
                        <a:spcBef>
                          <a:spcPts val="0"/>
                        </a:spcBef>
                        <a:spcAft>
                          <a:spcPts val="0"/>
                        </a:spcAft>
                        <a:buNone/>
                      </a:pPr>
                      <a:r>
                        <a:rPr lang="en-US"/>
                        <a:t>91%</a:t>
                      </a:r>
                      <a:endParaRPr/>
                    </a:p>
                  </a:txBody>
                  <a:tcPr marT="91425" marB="91425" marR="91425" marL="91425"/>
                </a:tc>
                <a:tc>
                  <a:txBody>
                    <a:bodyPr/>
                    <a:lstStyle/>
                    <a:p>
                      <a:pPr indent="0" lvl="0" marL="0" rtl="0" algn="l">
                        <a:spcBef>
                          <a:spcPts val="0"/>
                        </a:spcBef>
                        <a:spcAft>
                          <a:spcPts val="0"/>
                        </a:spcAft>
                        <a:buNone/>
                      </a:pPr>
                      <a:r>
                        <a:rPr lang="en-US"/>
                        <a:t>-</a:t>
                      </a:r>
                      <a:endParaRPr/>
                    </a:p>
                  </a:txBody>
                  <a:tcPr marT="91425" marB="91425" marR="91425" marL="91425"/>
                </a:tc>
                <a:tc>
                  <a:txBody>
                    <a:bodyPr/>
                    <a:lstStyle/>
                    <a:p>
                      <a:pPr indent="0" lvl="0" marL="0" rtl="0" algn="l">
                        <a:spcBef>
                          <a:spcPts val="0"/>
                        </a:spcBef>
                        <a:spcAft>
                          <a:spcPts val="0"/>
                        </a:spcAft>
                        <a:buNone/>
                      </a:pPr>
                      <a:r>
                        <a:rPr lang="en-US"/>
                        <a:t>-</a:t>
                      </a:r>
                      <a:endParaRPr/>
                    </a:p>
                  </a:txBody>
                  <a:tcPr marT="91425" marB="91425" marR="91425" marL="91425"/>
                </a:tc>
              </a:tr>
              <a:tr h="381000">
                <a:tc>
                  <a:txBody>
                    <a:bodyPr/>
                    <a:lstStyle/>
                    <a:p>
                      <a:pPr indent="0" lvl="0" marL="0" rtl="0" algn="l">
                        <a:spcBef>
                          <a:spcPts val="0"/>
                        </a:spcBef>
                        <a:spcAft>
                          <a:spcPts val="0"/>
                        </a:spcAft>
                        <a:buNone/>
                      </a:pPr>
                      <a:r>
                        <a:rPr lang="en-US"/>
                        <a:t>VGG16</a:t>
                      </a:r>
                      <a:endParaRPr/>
                    </a:p>
                  </a:txBody>
                  <a:tcPr marT="91425" marB="91425" marR="91425" marL="91425"/>
                </a:tc>
                <a:tc>
                  <a:txBody>
                    <a:bodyPr/>
                    <a:lstStyle/>
                    <a:p>
                      <a:pPr indent="0" lvl="0" marL="0" rtl="0" algn="l">
                        <a:spcBef>
                          <a:spcPts val="0"/>
                        </a:spcBef>
                        <a:spcAft>
                          <a:spcPts val="0"/>
                        </a:spcAft>
                        <a:buNone/>
                      </a:pPr>
                      <a:r>
                        <a:rPr lang="en-US"/>
                        <a:t>100%</a:t>
                      </a:r>
                      <a:endParaRPr/>
                    </a:p>
                  </a:txBody>
                  <a:tcPr marT="91425" marB="91425" marR="91425" marL="91425">
                    <a:gradFill>
                      <a:gsLst>
                        <a:gs pos="0">
                          <a:srgbClr val="CDE5F4"/>
                        </a:gs>
                        <a:gs pos="100000">
                          <a:srgbClr val="66ABD8"/>
                        </a:gs>
                      </a:gsLst>
                      <a:path path="circle">
                        <a:fillToRect b="50%" l="50%" r="50%" t="50%"/>
                      </a:path>
                      <a:tileRect/>
                    </a:gradFill>
                  </a:tcPr>
                </a:tc>
                <a:tc>
                  <a:txBody>
                    <a:bodyPr/>
                    <a:lstStyle/>
                    <a:p>
                      <a:pPr indent="0" lvl="0" marL="0" rtl="0" algn="l">
                        <a:spcBef>
                          <a:spcPts val="0"/>
                        </a:spcBef>
                        <a:spcAft>
                          <a:spcPts val="0"/>
                        </a:spcAft>
                        <a:buNone/>
                      </a:pPr>
                      <a:r>
                        <a:rPr lang="en-US"/>
                        <a:t>-</a:t>
                      </a:r>
                      <a:endParaRPr/>
                    </a:p>
                  </a:txBody>
                  <a:tcPr marT="91425" marB="91425" marR="91425" marL="91425"/>
                </a:tc>
                <a:tc>
                  <a:txBody>
                    <a:bodyPr/>
                    <a:lstStyle/>
                    <a:p>
                      <a:pPr indent="0" lvl="0" marL="0" rtl="0" algn="l">
                        <a:spcBef>
                          <a:spcPts val="0"/>
                        </a:spcBef>
                        <a:spcAft>
                          <a:spcPts val="0"/>
                        </a:spcAft>
                        <a:buNone/>
                      </a:pPr>
                      <a:r>
                        <a:rPr lang="en-US"/>
                        <a:t>-</a:t>
                      </a:r>
                      <a:endParaRPr/>
                    </a:p>
                  </a:txBody>
                  <a:tcPr marT="91425" marB="91425" marR="91425" marL="91425"/>
                </a:tc>
              </a:tr>
              <a:tr h="381000">
                <a:tc>
                  <a:txBody>
                    <a:bodyPr/>
                    <a:lstStyle/>
                    <a:p>
                      <a:pPr indent="0" lvl="0" marL="0" rtl="0" algn="l">
                        <a:spcBef>
                          <a:spcPts val="0"/>
                        </a:spcBef>
                        <a:spcAft>
                          <a:spcPts val="0"/>
                        </a:spcAft>
                        <a:buNone/>
                      </a:pPr>
                      <a:r>
                        <a:rPr lang="en-US"/>
                        <a:t>Logistic Regression</a:t>
                      </a:r>
                      <a:endParaRPr/>
                    </a:p>
                  </a:txBody>
                  <a:tcPr marT="91425" marB="91425" marR="91425" marL="91425"/>
                </a:tc>
                <a:tc>
                  <a:txBody>
                    <a:bodyPr/>
                    <a:lstStyle/>
                    <a:p>
                      <a:pPr indent="0" lvl="0" marL="0" rtl="0" algn="l">
                        <a:spcBef>
                          <a:spcPts val="0"/>
                        </a:spcBef>
                        <a:spcAft>
                          <a:spcPts val="0"/>
                        </a:spcAft>
                        <a:buNone/>
                      </a:pPr>
                      <a:r>
                        <a:rPr lang="en-US"/>
                        <a:t>-</a:t>
                      </a:r>
                      <a:endParaRPr/>
                    </a:p>
                  </a:txBody>
                  <a:tcPr marT="91425" marB="91425" marR="91425" marL="91425"/>
                </a:tc>
                <a:tc>
                  <a:txBody>
                    <a:bodyPr/>
                    <a:lstStyle/>
                    <a:p>
                      <a:pPr indent="0" lvl="0" marL="0" rtl="0" algn="l">
                        <a:spcBef>
                          <a:spcPts val="0"/>
                        </a:spcBef>
                        <a:spcAft>
                          <a:spcPts val="0"/>
                        </a:spcAft>
                        <a:buNone/>
                      </a:pPr>
                      <a:r>
                        <a:rPr lang="en-US"/>
                        <a:t>93.5%</a:t>
                      </a:r>
                      <a:endParaRPr/>
                    </a:p>
                  </a:txBody>
                  <a:tcPr marT="91425" marB="91425" marR="91425" marL="91425"/>
                </a:tc>
                <a:tc>
                  <a:txBody>
                    <a:bodyPr/>
                    <a:lstStyle/>
                    <a:p>
                      <a:pPr indent="0" lvl="0" marL="0" rtl="0" algn="l">
                        <a:spcBef>
                          <a:spcPts val="0"/>
                        </a:spcBef>
                        <a:spcAft>
                          <a:spcPts val="0"/>
                        </a:spcAft>
                        <a:buNone/>
                      </a:pPr>
                      <a:r>
                        <a:rPr lang="en-US"/>
                        <a:t>98.9%</a:t>
                      </a:r>
                      <a:endParaRPr/>
                    </a:p>
                  </a:txBody>
                  <a:tcPr marT="91425" marB="91425" marR="91425" marL="91425">
                    <a:gradFill>
                      <a:gsLst>
                        <a:gs pos="0">
                          <a:srgbClr val="CDE5F4"/>
                        </a:gs>
                        <a:gs pos="100000">
                          <a:srgbClr val="66ABD8"/>
                        </a:gs>
                      </a:gsLst>
                      <a:path path="circle">
                        <a:fillToRect b="50%" l="50%" r="50%" t="50%"/>
                      </a:path>
                      <a:tileRect/>
                    </a:gradFill>
                  </a:tcPr>
                </a:tc>
              </a:tr>
              <a:tr h="381000">
                <a:tc>
                  <a:txBody>
                    <a:bodyPr/>
                    <a:lstStyle/>
                    <a:p>
                      <a:pPr indent="0" lvl="0" marL="0" rtl="0" algn="l">
                        <a:spcBef>
                          <a:spcPts val="0"/>
                        </a:spcBef>
                        <a:spcAft>
                          <a:spcPts val="0"/>
                        </a:spcAft>
                        <a:buNone/>
                      </a:pPr>
                      <a:r>
                        <a:rPr lang="en-US"/>
                        <a:t>SVM (rbf kernel)</a:t>
                      </a:r>
                      <a:endParaRPr/>
                    </a:p>
                  </a:txBody>
                  <a:tcPr marT="91425" marB="91425" marR="91425" marL="91425"/>
                </a:tc>
                <a:tc>
                  <a:txBody>
                    <a:bodyPr/>
                    <a:lstStyle/>
                    <a:p>
                      <a:pPr indent="0" lvl="0" marL="0" rtl="0" algn="l">
                        <a:spcBef>
                          <a:spcPts val="0"/>
                        </a:spcBef>
                        <a:spcAft>
                          <a:spcPts val="0"/>
                        </a:spcAft>
                        <a:buNone/>
                      </a:pPr>
                      <a:r>
                        <a:rPr lang="en-US"/>
                        <a:t>-</a:t>
                      </a:r>
                      <a:endParaRPr/>
                    </a:p>
                  </a:txBody>
                  <a:tcPr marT="91425" marB="91425" marR="91425" marL="91425"/>
                </a:tc>
                <a:tc>
                  <a:txBody>
                    <a:bodyPr/>
                    <a:lstStyle/>
                    <a:p>
                      <a:pPr indent="0" lvl="0" marL="0" rtl="0" algn="l">
                        <a:spcBef>
                          <a:spcPts val="0"/>
                        </a:spcBef>
                        <a:spcAft>
                          <a:spcPts val="0"/>
                        </a:spcAft>
                        <a:buNone/>
                      </a:pPr>
                      <a:r>
                        <a:rPr lang="en-US"/>
                        <a:t>-</a:t>
                      </a:r>
                      <a:endParaRPr/>
                    </a:p>
                  </a:txBody>
                  <a:tcPr marT="91425" marB="91425" marR="91425" marL="91425"/>
                </a:tc>
                <a:tc>
                  <a:txBody>
                    <a:bodyPr/>
                    <a:lstStyle/>
                    <a:p>
                      <a:pPr indent="0" lvl="0" marL="0" rtl="0" algn="l">
                        <a:spcBef>
                          <a:spcPts val="0"/>
                        </a:spcBef>
                        <a:spcAft>
                          <a:spcPts val="0"/>
                        </a:spcAft>
                        <a:buNone/>
                      </a:pPr>
                      <a:r>
                        <a:rPr lang="en-US"/>
                        <a:t>80%</a:t>
                      </a:r>
                      <a:endParaRPr/>
                    </a:p>
                  </a:txBody>
                  <a:tcPr marT="91425" marB="91425" marR="91425" marL="91425"/>
                </a:tc>
              </a:tr>
              <a:tr h="381000">
                <a:tc>
                  <a:txBody>
                    <a:bodyPr/>
                    <a:lstStyle/>
                    <a:p>
                      <a:pPr indent="0" lvl="0" marL="0" rtl="0" algn="l">
                        <a:spcBef>
                          <a:spcPts val="0"/>
                        </a:spcBef>
                        <a:spcAft>
                          <a:spcPts val="0"/>
                        </a:spcAft>
                        <a:buNone/>
                      </a:pPr>
                      <a:r>
                        <a:rPr lang="en-US"/>
                        <a:t>Adaboost</a:t>
                      </a:r>
                      <a:endParaRPr/>
                    </a:p>
                  </a:txBody>
                  <a:tcPr marT="91425" marB="91425" marR="91425" marL="91425"/>
                </a:tc>
                <a:tc>
                  <a:txBody>
                    <a:bodyPr/>
                    <a:lstStyle/>
                    <a:p>
                      <a:pPr indent="0" lvl="0" marL="0" rtl="0" algn="l">
                        <a:spcBef>
                          <a:spcPts val="0"/>
                        </a:spcBef>
                        <a:spcAft>
                          <a:spcPts val="0"/>
                        </a:spcAft>
                        <a:buNone/>
                      </a:pPr>
                      <a:r>
                        <a:rPr lang="en-US"/>
                        <a:t>-</a:t>
                      </a:r>
                      <a:endParaRPr/>
                    </a:p>
                  </a:txBody>
                  <a:tcPr marT="91425" marB="91425" marR="91425" marL="91425"/>
                </a:tc>
                <a:tc>
                  <a:txBody>
                    <a:bodyPr/>
                    <a:lstStyle/>
                    <a:p>
                      <a:pPr indent="0" lvl="0" marL="0" rtl="0" algn="l">
                        <a:spcBef>
                          <a:spcPts val="0"/>
                        </a:spcBef>
                        <a:spcAft>
                          <a:spcPts val="0"/>
                        </a:spcAft>
                        <a:buNone/>
                      </a:pPr>
                      <a:r>
                        <a:rPr lang="en-US"/>
                        <a:t>-</a:t>
                      </a:r>
                      <a:endParaRPr/>
                    </a:p>
                  </a:txBody>
                  <a:tcPr marT="91425" marB="91425" marR="91425" marL="91425"/>
                </a:tc>
                <a:tc>
                  <a:txBody>
                    <a:bodyPr/>
                    <a:lstStyle/>
                    <a:p>
                      <a:pPr indent="0" lvl="0" marL="0" rtl="0" algn="l">
                        <a:spcBef>
                          <a:spcPts val="0"/>
                        </a:spcBef>
                        <a:spcAft>
                          <a:spcPts val="0"/>
                        </a:spcAft>
                        <a:buNone/>
                      </a:pPr>
                      <a:r>
                        <a:rPr lang="en-US"/>
                        <a:t>91%</a:t>
                      </a:r>
                      <a:endParaRPr/>
                    </a:p>
                  </a:txBody>
                  <a:tcPr marT="91425" marB="91425" marR="91425" marL="91425"/>
                </a:tc>
              </a:tr>
              <a:tr h="381000">
                <a:tc>
                  <a:txBody>
                    <a:bodyPr/>
                    <a:lstStyle/>
                    <a:p>
                      <a:pPr indent="0" lvl="0" marL="0" rtl="0" algn="l">
                        <a:spcBef>
                          <a:spcPts val="0"/>
                        </a:spcBef>
                        <a:spcAft>
                          <a:spcPts val="0"/>
                        </a:spcAft>
                        <a:buNone/>
                      </a:pPr>
                      <a:r>
                        <a:rPr lang="en-US"/>
                        <a:t>Random Forest</a:t>
                      </a:r>
                      <a:endParaRPr/>
                    </a:p>
                  </a:txBody>
                  <a:tcPr marT="91425" marB="91425" marR="91425" marL="91425"/>
                </a:tc>
                <a:tc>
                  <a:txBody>
                    <a:bodyPr/>
                    <a:lstStyle/>
                    <a:p>
                      <a:pPr indent="0" lvl="0" marL="0" rtl="0" algn="l">
                        <a:spcBef>
                          <a:spcPts val="0"/>
                        </a:spcBef>
                        <a:spcAft>
                          <a:spcPts val="0"/>
                        </a:spcAft>
                        <a:buNone/>
                      </a:pPr>
                      <a:r>
                        <a:rPr lang="en-US"/>
                        <a:t>-</a:t>
                      </a:r>
                      <a:endParaRPr/>
                    </a:p>
                  </a:txBody>
                  <a:tcPr marT="91425" marB="91425" marR="91425" marL="91425"/>
                </a:tc>
                <a:tc>
                  <a:txBody>
                    <a:bodyPr/>
                    <a:lstStyle/>
                    <a:p>
                      <a:pPr indent="0" lvl="0" marL="0" rtl="0" algn="l">
                        <a:spcBef>
                          <a:spcPts val="0"/>
                        </a:spcBef>
                        <a:spcAft>
                          <a:spcPts val="0"/>
                        </a:spcAft>
                        <a:buNone/>
                      </a:pPr>
                      <a:r>
                        <a:rPr lang="en-US"/>
                        <a:t>-</a:t>
                      </a:r>
                      <a:endParaRPr/>
                    </a:p>
                  </a:txBody>
                  <a:tcPr marT="91425" marB="91425" marR="91425" marL="91425"/>
                </a:tc>
                <a:tc>
                  <a:txBody>
                    <a:bodyPr/>
                    <a:lstStyle/>
                    <a:p>
                      <a:pPr indent="0" lvl="0" marL="0" rtl="0" algn="l">
                        <a:spcBef>
                          <a:spcPts val="0"/>
                        </a:spcBef>
                        <a:spcAft>
                          <a:spcPts val="0"/>
                        </a:spcAft>
                        <a:buNone/>
                      </a:pPr>
                      <a:r>
                        <a:rPr lang="en-US"/>
                        <a:t>95.5%</a:t>
                      </a:r>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pic>
        <p:nvPicPr>
          <p:cNvPr id="312" name="Google Shape;312;p25"/>
          <p:cNvPicPr preferRelativeResize="0"/>
          <p:nvPr/>
        </p:nvPicPr>
        <p:blipFill rotWithShape="1">
          <a:blip r:embed="rId3">
            <a:alphaModFix/>
          </a:blip>
          <a:srcRect b="0" l="0" r="0" t="0"/>
          <a:stretch/>
        </p:blipFill>
        <p:spPr>
          <a:xfrm flipH="1">
            <a:off x="-19363" y="3094891"/>
            <a:ext cx="12211363" cy="3782159"/>
          </a:xfrm>
          <a:prstGeom prst="rect">
            <a:avLst/>
          </a:prstGeom>
          <a:noFill/>
          <a:ln>
            <a:noFill/>
          </a:ln>
        </p:spPr>
      </p:pic>
      <p:sp>
        <p:nvSpPr>
          <p:cNvPr id="313" name="Google Shape;313;p25"/>
          <p:cNvSpPr/>
          <p:nvPr/>
        </p:nvSpPr>
        <p:spPr>
          <a:xfrm>
            <a:off x="1565275" y="3244215"/>
            <a:ext cx="791845" cy="75565"/>
          </a:xfrm>
          <a:prstGeom prst="rect">
            <a:avLst/>
          </a:prstGeom>
          <a:solidFill>
            <a:srgbClr val="47B2D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4" name="Google Shape;314;p25"/>
          <p:cNvSpPr txBox="1"/>
          <p:nvPr/>
        </p:nvSpPr>
        <p:spPr>
          <a:xfrm>
            <a:off x="1433195" y="3667125"/>
            <a:ext cx="3914700" cy="132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3F3F3F"/>
                </a:solidFill>
                <a:latin typeface="Poppins SemiBold"/>
                <a:ea typeface="Poppins SemiBold"/>
                <a:cs typeface="Poppins SemiBold"/>
                <a:sym typeface="Poppins SemiBold"/>
              </a:rPr>
              <a:t>Clustering / Segmentation</a:t>
            </a:r>
            <a:endParaRPr/>
          </a:p>
        </p:txBody>
      </p:sp>
      <p:sp>
        <p:nvSpPr>
          <p:cNvPr id="315" name="Google Shape;315;p25"/>
          <p:cNvSpPr txBox="1"/>
          <p:nvPr/>
        </p:nvSpPr>
        <p:spPr>
          <a:xfrm>
            <a:off x="1389380" y="683260"/>
            <a:ext cx="3379470" cy="2399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5000">
                <a:solidFill>
                  <a:srgbClr val="2E2E2E"/>
                </a:solidFill>
                <a:latin typeface="Poppins SemiBold"/>
                <a:ea typeface="Poppins SemiBold"/>
                <a:cs typeface="Poppins SemiBold"/>
                <a:sym typeface="Poppins SemiBold"/>
              </a:rPr>
              <a:t>04</a:t>
            </a:r>
            <a:endParaRPr/>
          </a:p>
        </p:txBody>
      </p:sp>
      <p:pic>
        <p:nvPicPr>
          <p:cNvPr id="316" name="Google Shape;316;p25"/>
          <p:cNvPicPr preferRelativeResize="0"/>
          <p:nvPr/>
        </p:nvPicPr>
        <p:blipFill rotWithShape="1">
          <a:blip r:embed="rId4">
            <a:alphaModFix/>
          </a:blip>
          <a:srcRect b="0" l="0" r="0" t="0"/>
          <a:stretch/>
        </p:blipFill>
        <p:spPr>
          <a:xfrm>
            <a:off x="5053965" y="232950"/>
            <a:ext cx="4003950" cy="4003950"/>
          </a:xfrm>
          <a:prstGeom prst="rect">
            <a:avLst/>
          </a:prstGeom>
          <a:noFill/>
          <a:ln>
            <a:noFill/>
          </a:ln>
        </p:spPr>
      </p:pic>
      <p:sp>
        <p:nvSpPr>
          <p:cNvPr id="317" name="Google Shape;317;p25"/>
          <p:cNvSpPr/>
          <p:nvPr/>
        </p:nvSpPr>
        <p:spPr>
          <a:xfrm flipH="1" rot="10800000">
            <a:off x="10689394" y="460370"/>
            <a:ext cx="944563" cy="928688"/>
          </a:xfrm>
          <a:custGeom>
            <a:rect b="b" l="l" r="r" t="t"/>
            <a:pathLst>
              <a:path extrusionOk="0" h="585" w="595">
                <a:moveTo>
                  <a:pt x="595" y="0"/>
                </a:moveTo>
                <a:lnTo>
                  <a:pt x="595" y="585"/>
                </a:lnTo>
                <a:lnTo>
                  <a:pt x="0" y="585"/>
                </a:lnTo>
              </a:path>
            </a:pathLst>
          </a:custGeom>
          <a:noFill/>
          <a:ln cap="flat" cmpd="sng" w="61900">
            <a:solidFill>
              <a:srgbClr val="0D1B4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8" name="Google Shape;318;p25"/>
          <p:cNvSpPr/>
          <p:nvPr/>
        </p:nvSpPr>
        <p:spPr>
          <a:xfrm flipH="1" rot="5400000">
            <a:off x="508925" y="468308"/>
            <a:ext cx="944563" cy="928688"/>
          </a:xfrm>
          <a:custGeom>
            <a:rect b="b" l="l" r="r" t="t"/>
            <a:pathLst>
              <a:path extrusionOk="0" h="585" w="595">
                <a:moveTo>
                  <a:pt x="595" y="0"/>
                </a:moveTo>
                <a:lnTo>
                  <a:pt x="595" y="585"/>
                </a:lnTo>
                <a:lnTo>
                  <a:pt x="0" y="585"/>
                </a:lnTo>
              </a:path>
            </a:pathLst>
          </a:custGeom>
          <a:noFill/>
          <a:ln cap="flat" cmpd="sng" w="61900">
            <a:solidFill>
              <a:srgbClr val="47B2DD"/>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315"/>
                                        </p:tgtEl>
                                        <p:attrNameLst>
                                          <p:attrName>style.visibility</p:attrName>
                                        </p:attrNameLst>
                                      </p:cBhvr>
                                      <p:to>
                                        <p:strVal val="visible"/>
                                      </p:to>
                                    </p:set>
                                    <p:anim calcmode="lin" valueType="num">
                                      <p:cBhvr additive="base">
                                        <p:cTn dur="500"/>
                                        <p:tgtEl>
                                          <p:spTgt spid="315"/>
                                        </p:tgtEl>
                                        <p:attrNameLst>
                                          <p:attrName>ppt_w</p:attrName>
                                        </p:attrNameLst>
                                      </p:cBhvr>
                                      <p:tavLst>
                                        <p:tav fmla="" tm="0">
                                          <p:val>
                                            <p:strVal val="0"/>
                                          </p:val>
                                        </p:tav>
                                        <p:tav fmla="" tm="100000">
                                          <p:val>
                                            <p:strVal val="#ppt_w"/>
                                          </p:val>
                                        </p:tav>
                                      </p:tavLst>
                                    </p:anim>
                                    <p:anim calcmode="lin" valueType="num">
                                      <p:cBhvr additive="base">
                                        <p:cTn dur="500"/>
                                        <p:tgtEl>
                                          <p:spTgt spid="315"/>
                                        </p:tgtEl>
                                        <p:attrNameLst>
                                          <p:attrName>ppt_h</p:attrName>
                                        </p:attrNameLst>
                                      </p:cBhvr>
                                      <p:tavLst>
                                        <p:tav fmla="" tm="0">
                                          <p:val>
                                            <p:strVal val="0"/>
                                          </p:val>
                                        </p:tav>
                                        <p:tav fmla="" tm="100000">
                                          <p:val>
                                            <p:strVal val="#ppt_h"/>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500"/>
                                        <p:tgtEl>
                                          <p:spTgt spid="313"/>
                                        </p:tgtEl>
                                      </p:cBhvr>
                                    </p:animEffect>
                                  </p:childTnLst>
                                </p:cTn>
                              </p:par>
                            </p:childTnLst>
                          </p:cTn>
                        </p:par>
                        <p:par>
                          <p:cTn fill="hold">
                            <p:stCondLst>
                              <p:cond delay="1000"/>
                            </p:stCondLst>
                            <p:childTnLst>
                              <p:par>
                                <p:cTn fill="hold" nodeType="afterEffect" presetClass="entr" presetID="23" presetSubtype="16">
                                  <p:stCondLst>
                                    <p:cond delay="0"/>
                                  </p:stCondLst>
                                  <p:childTnLst>
                                    <p:set>
                                      <p:cBhvr>
                                        <p:cTn dur="1" fill="hold">
                                          <p:stCondLst>
                                            <p:cond delay="0"/>
                                          </p:stCondLst>
                                        </p:cTn>
                                        <p:tgtEl>
                                          <p:spTgt spid="314"/>
                                        </p:tgtEl>
                                        <p:attrNameLst>
                                          <p:attrName>style.visibility</p:attrName>
                                        </p:attrNameLst>
                                      </p:cBhvr>
                                      <p:to>
                                        <p:strVal val="visible"/>
                                      </p:to>
                                    </p:set>
                                    <p:anim calcmode="lin" valueType="num">
                                      <p:cBhvr additive="base">
                                        <p:cTn dur="500"/>
                                        <p:tgtEl>
                                          <p:spTgt spid="314"/>
                                        </p:tgtEl>
                                        <p:attrNameLst>
                                          <p:attrName>ppt_w</p:attrName>
                                        </p:attrNameLst>
                                      </p:cBhvr>
                                      <p:tavLst>
                                        <p:tav fmla="" tm="0">
                                          <p:val>
                                            <p:strVal val="0"/>
                                          </p:val>
                                        </p:tav>
                                        <p:tav fmla="" tm="100000">
                                          <p:val>
                                            <p:strVal val="#ppt_w"/>
                                          </p:val>
                                        </p:tav>
                                      </p:tavLst>
                                    </p:anim>
                                    <p:anim calcmode="lin" valueType="num">
                                      <p:cBhvr additive="base">
                                        <p:cTn dur="500"/>
                                        <p:tgtEl>
                                          <p:spTgt spid="314"/>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6"/>
          <p:cNvSpPr txBox="1"/>
          <p:nvPr/>
        </p:nvSpPr>
        <p:spPr>
          <a:xfrm>
            <a:off x="497840" y="1069975"/>
            <a:ext cx="4704600" cy="1422300"/>
          </a:xfrm>
          <a:prstGeom prst="rect">
            <a:avLst/>
          </a:prstGeom>
          <a:noFill/>
          <a:ln>
            <a:noFill/>
          </a:ln>
        </p:spPr>
        <p:txBody>
          <a:bodyPr anchorCtr="0" anchor="t" bIns="45700" lIns="91425" spcFirstLastPara="1" rIns="91425" wrap="square" tIns="45700">
            <a:spAutoFit/>
          </a:bodyPr>
          <a:lstStyle/>
          <a:p>
            <a:pPr indent="0" lvl="0" marL="0" marR="0" rtl="0" algn="l">
              <a:lnSpc>
                <a:spcPct val="140000"/>
              </a:lnSpc>
              <a:spcBef>
                <a:spcPts val="0"/>
              </a:spcBef>
              <a:spcAft>
                <a:spcPts val="0"/>
              </a:spcAft>
              <a:buClr>
                <a:srgbClr val="3F3F3F"/>
              </a:buClr>
              <a:buSzPts val="3600"/>
              <a:buFont typeface="Poppins SemiBold"/>
              <a:buNone/>
            </a:pPr>
            <a:r>
              <a:rPr lang="en-US" sz="3600">
                <a:solidFill>
                  <a:srgbClr val="3F3F3F"/>
                </a:solidFill>
                <a:latin typeface="Poppins SemiBold"/>
                <a:ea typeface="Poppins SemiBold"/>
                <a:cs typeface="Poppins SemiBold"/>
                <a:sym typeface="Poppins SemiBold"/>
              </a:rPr>
              <a:t>Clustering Flooded Regions</a:t>
            </a:r>
            <a:endParaRPr/>
          </a:p>
        </p:txBody>
      </p:sp>
      <p:sp>
        <p:nvSpPr>
          <p:cNvPr id="325" name="Google Shape;325;p26"/>
          <p:cNvSpPr txBox="1"/>
          <p:nvPr/>
        </p:nvSpPr>
        <p:spPr>
          <a:xfrm>
            <a:off x="497840" y="2901295"/>
            <a:ext cx="5556300" cy="1525200"/>
          </a:xfrm>
          <a:prstGeom prst="rect">
            <a:avLst/>
          </a:prstGeom>
          <a:noFill/>
          <a:ln>
            <a:noFill/>
          </a:ln>
        </p:spPr>
        <p:txBody>
          <a:bodyPr anchorCtr="0" anchor="t" bIns="45700" lIns="91425" spcFirstLastPara="1" rIns="91425" wrap="square" tIns="45700">
            <a:spAutoFit/>
          </a:bodyPr>
          <a:lstStyle/>
          <a:p>
            <a:pPr indent="0" lvl="0" marL="0" rtl="0" algn="l">
              <a:lnSpc>
                <a:spcPct val="130000"/>
              </a:lnSpc>
              <a:spcBef>
                <a:spcPts val="1000"/>
              </a:spcBef>
              <a:spcAft>
                <a:spcPts val="0"/>
              </a:spcAft>
              <a:buClr>
                <a:schemeClr val="dk1"/>
              </a:buClr>
              <a:buSzPts val="1100"/>
              <a:buFont typeface="Arial"/>
              <a:buNone/>
            </a:pPr>
            <a:r>
              <a:rPr lang="en-US" sz="1900">
                <a:solidFill>
                  <a:srgbClr val="666666"/>
                </a:solidFill>
                <a:latin typeface="Roboto"/>
                <a:ea typeface="Roboto"/>
                <a:cs typeface="Roboto"/>
                <a:sym typeface="Roboto"/>
              </a:rPr>
              <a:t>Clustering is used over all flooded images to detect which parts of the image are flooded and which are not. We used clustering techniques for segmenting the image</a:t>
            </a:r>
            <a:endParaRPr sz="2100"/>
          </a:p>
        </p:txBody>
      </p:sp>
      <p:pic>
        <p:nvPicPr>
          <p:cNvPr id="326" name="Google Shape;326;p26"/>
          <p:cNvPicPr preferRelativeResize="0"/>
          <p:nvPr/>
        </p:nvPicPr>
        <p:blipFill>
          <a:blip r:embed="rId3">
            <a:alphaModFix/>
          </a:blip>
          <a:stretch>
            <a:fillRect/>
          </a:stretch>
        </p:blipFill>
        <p:spPr>
          <a:xfrm>
            <a:off x="6206563" y="152400"/>
            <a:ext cx="5556300" cy="5556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500"/>
                                        <p:tgtEl>
                                          <p:spTgt spid="32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500"/>
                                        <p:tgtEl>
                                          <p:spTgt spid="3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7"/>
          <p:cNvSpPr/>
          <p:nvPr/>
        </p:nvSpPr>
        <p:spPr>
          <a:xfrm flipH="1" rot="-5400000">
            <a:off x="6571939" y="486834"/>
            <a:ext cx="1362900" cy="1621500"/>
          </a:xfrm>
          <a:prstGeom prst="halfFrame">
            <a:avLst>
              <a:gd fmla="val 13836" name="adj1"/>
              <a:gd fmla="val 15207" name="adj2"/>
            </a:avLst>
          </a:prstGeom>
          <a:solidFill>
            <a:srgbClr val="47B2D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32" name="Google Shape;332;p27"/>
          <p:cNvSpPr/>
          <p:nvPr/>
        </p:nvSpPr>
        <p:spPr>
          <a:xfrm flipH="1" rot="5400000">
            <a:off x="10235871" y="4309959"/>
            <a:ext cx="1362900" cy="1621500"/>
          </a:xfrm>
          <a:prstGeom prst="halfFrame">
            <a:avLst>
              <a:gd fmla="val 13836" name="adj1"/>
              <a:gd fmla="val 15207" name="adj2"/>
            </a:avLst>
          </a:prstGeom>
          <a:solidFill>
            <a:srgbClr val="0D1B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33" name="Google Shape;333;p27"/>
          <p:cNvSpPr txBox="1"/>
          <p:nvPr/>
        </p:nvSpPr>
        <p:spPr>
          <a:xfrm>
            <a:off x="497840" y="1069975"/>
            <a:ext cx="47046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40000"/>
              </a:lnSpc>
              <a:spcBef>
                <a:spcPts val="0"/>
              </a:spcBef>
              <a:spcAft>
                <a:spcPts val="0"/>
              </a:spcAft>
              <a:buClr>
                <a:srgbClr val="3F3F3F"/>
              </a:buClr>
              <a:buSzPts val="3600"/>
              <a:buFont typeface="Poppins SemiBold"/>
              <a:buNone/>
            </a:pPr>
            <a:r>
              <a:rPr lang="en-US" sz="3600">
                <a:solidFill>
                  <a:srgbClr val="3F3F3F"/>
                </a:solidFill>
                <a:latin typeface="Poppins SemiBold"/>
                <a:ea typeface="Poppins SemiBold"/>
                <a:cs typeface="Poppins SemiBold"/>
                <a:sym typeface="Poppins SemiBold"/>
              </a:rPr>
              <a:t>Binarization</a:t>
            </a:r>
            <a:endParaRPr/>
          </a:p>
        </p:txBody>
      </p:sp>
      <p:pic>
        <p:nvPicPr>
          <p:cNvPr id="334" name="Google Shape;334;p27"/>
          <p:cNvPicPr preferRelativeResize="0"/>
          <p:nvPr/>
        </p:nvPicPr>
        <p:blipFill>
          <a:blip r:embed="rId3">
            <a:alphaModFix/>
          </a:blip>
          <a:stretch>
            <a:fillRect/>
          </a:stretch>
        </p:blipFill>
        <p:spPr>
          <a:xfrm>
            <a:off x="6700000" y="848105"/>
            <a:ext cx="4704600" cy="4651739"/>
          </a:xfrm>
          <a:prstGeom prst="rect">
            <a:avLst/>
          </a:prstGeom>
          <a:noFill/>
          <a:ln>
            <a:noFill/>
          </a:ln>
        </p:spPr>
      </p:pic>
      <p:pic>
        <p:nvPicPr>
          <p:cNvPr id="335" name="Google Shape;335;p27"/>
          <p:cNvPicPr preferRelativeResize="0"/>
          <p:nvPr>
            <p:ph idx="4" type="pic"/>
          </p:nvPr>
        </p:nvPicPr>
        <p:blipFill rotWithShape="1">
          <a:blip r:embed="rId4">
            <a:alphaModFix/>
          </a:blip>
          <a:srcRect b="13950" l="0" r="0" t="13950"/>
          <a:stretch/>
        </p:blipFill>
        <p:spPr>
          <a:xfrm>
            <a:off x="782638" y="4627563"/>
            <a:ext cx="3592512" cy="1811337"/>
          </a:xfrm>
          <a:prstGeom prst="rect">
            <a:avLst/>
          </a:prstGeom>
          <a:solidFill>
            <a:srgbClr val="F2F2F2"/>
          </a:solid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331"/>
                                        </p:tgtEl>
                                        <p:attrNameLst>
                                          <p:attrName>style.visibility</p:attrName>
                                        </p:attrNameLst>
                                      </p:cBhvr>
                                      <p:to>
                                        <p:strVal val="visible"/>
                                      </p:to>
                                    </p:set>
                                    <p:anim calcmode="lin" valueType="num">
                                      <p:cBhvr additive="base">
                                        <p:cTn dur="500"/>
                                        <p:tgtEl>
                                          <p:spTgt spid="331"/>
                                        </p:tgtEl>
                                        <p:attrNameLst>
                                          <p:attrName>ppt_w</p:attrName>
                                        </p:attrNameLst>
                                      </p:cBhvr>
                                      <p:tavLst>
                                        <p:tav fmla="" tm="0">
                                          <p:val>
                                            <p:strVal val="0"/>
                                          </p:val>
                                        </p:tav>
                                        <p:tav fmla="" tm="100000">
                                          <p:val>
                                            <p:strVal val="#ppt_w"/>
                                          </p:val>
                                        </p:tav>
                                      </p:tavLst>
                                    </p:anim>
                                    <p:anim calcmode="lin" valueType="num">
                                      <p:cBhvr additive="base">
                                        <p:cTn dur="500"/>
                                        <p:tgtEl>
                                          <p:spTgt spid="331"/>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32"/>
                                        </p:tgtEl>
                                        <p:attrNameLst>
                                          <p:attrName>style.visibility</p:attrName>
                                        </p:attrNameLst>
                                      </p:cBhvr>
                                      <p:to>
                                        <p:strVal val="visible"/>
                                      </p:to>
                                    </p:set>
                                    <p:anim calcmode="lin" valueType="num">
                                      <p:cBhvr additive="base">
                                        <p:cTn dur="500"/>
                                        <p:tgtEl>
                                          <p:spTgt spid="332"/>
                                        </p:tgtEl>
                                        <p:attrNameLst>
                                          <p:attrName>ppt_w</p:attrName>
                                        </p:attrNameLst>
                                      </p:cBhvr>
                                      <p:tavLst>
                                        <p:tav fmla="" tm="0">
                                          <p:val>
                                            <p:strVal val="0"/>
                                          </p:val>
                                        </p:tav>
                                        <p:tav fmla="" tm="100000">
                                          <p:val>
                                            <p:strVal val="#ppt_w"/>
                                          </p:val>
                                        </p:tav>
                                      </p:tavLst>
                                    </p:anim>
                                    <p:anim calcmode="lin" valueType="num">
                                      <p:cBhvr additive="base">
                                        <p:cTn dur="500"/>
                                        <p:tgtEl>
                                          <p:spTgt spid="332"/>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10"/>
          <p:cNvSpPr/>
          <p:nvPr/>
        </p:nvSpPr>
        <p:spPr>
          <a:xfrm flipH="1">
            <a:off x="8281130" y="6191031"/>
            <a:ext cx="3910869" cy="638539"/>
          </a:xfrm>
          <a:custGeom>
            <a:rect b="b" l="l" r="r" t="t"/>
            <a:pathLst>
              <a:path extrusionOk="0" h="638539" w="2587839">
                <a:moveTo>
                  <a:pt x="2278522" y="0"/>
                </a:moveTo>
                <a:cubicBezTo>
                  <a:pt x="1713008" y="0"/>
                  <a:pt x="1139504" y="55617"/>
                  <a:pt x="584792" y="115598"/>
                </a:cubicBezTo>
                <a:cubicBezTo>
                  <a:pt x="390534" y="136607"/>
                  <a:pt x="196261" y="158031"/>
                  <a:pt x="1220" y="177777"/>
                </a:cubicBezTo>
                <a:lnTo>
                  <a:pt x="0" y="177886"/>
                </a:lnTo>
                <a:lnTo>
                  <a:pt x="0" y="601798"/>
                </a:lnTo>
                <a:lnTo>
                  <a:pt x="308076" y="622894"/>
                </a:lnTo>
                <a:cubicBezTo>
                  <a:pt x="516029" y="633832"/>
                  <a:pt x="725548" y="638539"/>
                  <a:pt x="935914" y="638539"/>
                </a:cubicBezTo>
                <a:cubicBezTo>
                  <a:pt x="1485064" y="638539"/>
                  <a:pt x="2039903" y="606469"/>
                  <a:pt x="2587839" y="569411"/>
                </a:cubicBezTo>
                <a:lnTo>
                  <a:pt x="2587839" y="5879"/>
                </a:lnTo>
                <a:cubicBezTo>
                  <a:pt x="2485117" y="1871"/>
                  <a:pt x="2381948" y="0"/>
                  <a:pt x="2278522" y="0"/>
                </a:cubicBezTo>
                <a:close/>
              </a:path>
            </a:pathLst>
          </a:custGeom>
          <a:solidFill>
            <a:srgbClr val="47B2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0"/>
          <p:cNvSpPr/>
          <p:nvPr/>
        </p:nvSpPr>
        <p:spPr>
          <a:xfrm>
            <a:off x="3443780" y="5959096"/>
            <a:ext cx="8748220" cy="914401"/>
          </a:xfrm>
          <a:custGeom>
            <a:rect b="b" l="l" r="r" t="t"/>
            <a:pathLst>
              <a:path extrusionOk="0" h="34046" w="108242">
                <a:moveTo>
                  <a:pt x="1249" y="1"/>
                </a:moveTo>
                <a:cubicBezTo>
                  <a:pt x="833" y="1"/>
                  <a:pt x="417" y="7"/>
                  <a:pt x="0" y="20"/>
                </a:cubicBezTo>
                <a:lnTo>
                  <a:pt x="0" y="34046"/>
                </a:lnTo>
                <a:lnTo>
                  <a:pt x="108242" y="34046"/>
                </a:lnTo>
                <a:lnTo>
                  <a:pt x="108242" y="22491"/>
                </a:lnTo>
                <a:cubicBezTo>
                  <a:pt x="99670" y="23739"/>
                  <a:pt x="90990" y="24819"/>
                  <a:pt x="82399" y="24819"/>
                </a:cubicBezTo>
                <a:cubicBezTo>
                  <a:pt x="75817" y="24819"/>
                  <a:pt x="69288" y="24185"/>
                  <a:pt x="62902" y="22506"/>
                </a:cubicBezTo>
                <a:cubicBezTo>
                  <a:pt x="53767" y="20102"/>
                  <a:pt x="45355" y="15670"/>
                  <a:pt x="36917" y="11364"/>
                </a:cubicBezTo>
                <a:cubicBezTo>
                  <a:pt x="35175" y="10475"/>
                  <a:pt x="33429" y="9592"/>
                  <a:pt x="31677" y="8733"/>
                </a:cubicBezTo>
                <a:cubicBezTo>
                  <a:pt x="22119" y="4054"/>
                  <a:pt x="11836" y="1"/>
                  <a:pt x="1249" y="1"/>
                </a:cubicBezTo>
                <a:close/>
              </a:path>
            </a:pathLst>
          </a:custGeom>
          <a:solidFill>
            <a:srgbClr val="47B2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3" name="Google Shape;53;p10"/>
          <p:cNvPicPr preferRelativeResize="0"/>
          <p:nvPr/>
        </p:nvPicPr>
        <p:blipFill rotWithShape="1">
          <a:blip r:embed="rId3">
            <a:alphaModFix/>
          </a:blip>
          <a:srcRect b="0" l="13611" r="0" t="0"/>
          <a:stretch/>
        </p:blipFill>
        <p:spPr>
          <a:xfrm>
            <a:off x="0" y="0"/>
            <a:ext cx="8463646" cy="6858000"/>
          </a:xfrm>
          <a:custGeom>
            <a:rect b="b" l="l" r="r" t="t"/>
            <a:pathLst>
              <a:path extrusionOk="0" h="6858000" w="8463646">
                <a:moveTo>
                  <a:pt x="0" y="0"/>
                </a:moveTo>
                <a:lnTo>
                  <a:pt x="8463646" y="0"/>
                </a:lnTo>
                <a:lnTo>
                  <a:pt x="8463646" y="6858000"/>
                </a:lnTo>
                <a:lnTo>
                  <a:pt x="0" y="6858000"/>
                </a:lnTo>
                <a:close/>
              </a:path>
            </a:pathLst>
          </a:custGeom>
          <a:noFill/>
          <a:ln>
            <a:noFill/>
          </a:ln>
        </p:spPr>
      </p:pic>
      <p:sp>
        <p:nvSpPr>
          <p:cNvPr id="54" name="Google Shape;54;p10"/>
          <p:cNvSpPr/>
          <p:nvPr/>
        </p:nvSpPr>
        <p:spPr>
          <a:xfrm flipH="1">
            <a:off x="8463646" y="6400800"/>
            <a:ext cx="3728354" cy="231776"/>
          </a:xfrm>
          <a:custGeom>
            <a:rect b="b" l="l" r="r" t="t"/>
            <a:pathLst>
              <a:path extrusionOk="0" h="235725" w="2394854">
                <a:moveTo>
                  <a:pt x="2167662" y="0"/>
                </a:moveTo>
                <a:cubicBezTo>
                  <a:pt x="1752294" y="0"/>
                  <a:pt x="1331056" y="20532"/>
                  <a:pt x="923622" y="42675"/>
                </a:cubicBezTo>
                <a:cubicBezTo>
                  <a:pt x="638259" y="58186"/>
                  <a:pt x="352849" y="74311"/>
                  <a:pt x="62978" y="84867"/>
                </a:cubicBezTo>
                <a:lnTo>
                  <a:pt x="0" y="86124"/>
                </a:lnTo>
                <a:lnTo>
                  <a:pt x="0" y="190516"/>
                </a:lnTo>
                <a:lnTo>
                  <a:pt x="266132" y="210370"/>
                </a:lnTo>
                <a:cubicBezTo>
                  <a:pt x="565956" y="228775"/>
                  <a:pt x="872494" y="235725"/>
                  <a:pt x="1181520" y="235725"/>
                </a:cubicBezTo>
                <a:cubicBezTo>
                  <a:pt x="1584869" y="235725"/>
                  <a:pt x="1992397" y="223886"/>
                  <a:pt x="2394854" y="210206"/>
                </a:cubicBezTo>
                <a:lnTo>
                  <a:pt x="2394854" y="2171"/>
                </a:lnTo>
                <a:cubicBezTo>
                  <a:pt x="2319405" y="691"/>
                  <a:pt x="2243628" y="0"/>
                  <a:pt x="2167662" y="0"/>
                </a:cubicBezTo>
                <a:close/>
              </a:path>
            </a:pathLst>
          </a:custGeom>
          <a:solidFill>
            <a:srgbClr val="144D9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0"/>
          <p:cNvSpPr/>
          <p:nvPr/>
        </p:nvSpPr>
        <p:spPr>
          <a:xfrm flipH="1" rot="-1370656">
            <a:off x="8412197" y="6109744"/>
            <a:ext cx="649428" cy="56108"/>
          </a:xfrm>
          <a:custGeom>
            <a:rect b="b" l="l" r="r" t="t"/>
            <a:pathLst>
              <a:path extrusionOk="0" h="21506" w="71325">
                <a:moveTo>
                  <a:pt x="66486" y="1"/>
                </a:moveTo>
                <a:cubicBezTo>
                  <a:pt x="57639" y="1"/>
                  <a:pt x="48667" y="1874"/>
                  <a:pt x="39989" y="3894"/>
                </a:cubicBezTo>
                <a:cubicBezTo>
                  <a:pt x="33911" y="5309"/>
                  <a:pt x="27832" y="6780"/>
                  <a:pt x="21658" y="7743"/>
                </a:cubicBezTo>
                <a:cubicBezTo>
                  <a:pt x="17551" y="8389"/>
                  <a:pt x="13389" y="8805"/>
                  <a:pt x="9228" y="8805"/>
                </a:cubicBezTo>
                <a:cubicBezTo>
                  <a:pt x="7182" y="8805"/>
                  <a:pt x="5136" y="8705"/>
                  <a:pt x="3097" y="8481"/>
                </a:cubicBezTo>
                <a:cubicBezTo>
                  <a:pt x="2058" y="8366"/>
                  <a:pt x="1029" y="8230"/>
                  <a:pt x="0" y="8050"/>
                </a:cubicBezTo>
                <a:lnTo>
                  <a:pt x="0" y="8050"/>
                </a:lnTo>
                <a:cubicBezTo>
                  <a:pt x="8438" y="12356"/>
                  <a:pt x="16850" y="16788"/>
                  <a:pt x="25985" y="19192"/>
                </a:cubicBezTo>
                <a:cubicBezTo>
                  <a:pt x="32371" y="20871"/>
                  <a:pt x="38900" y="21505"/>
                  <a:pt x="45482" y="21505"/>
                </a:cubicBezTo>
                <a:cubicBezTo>
                  <a:pt x="54073" y="21505"/>
                  <a:pt x="62753" y="20425"/>
                  <a:pt x="71325" y="19177"/>
                </a:cubicBezTo>
                <a:lnTo>
                  <a:pt x="71325" y="199"/>
                </a:lnTo>
                <a:cubicBezTo>
                  <a:pt x="69718" y="64"/>
                  <a:pt x="68104" y="1"/>
                  <a:pt x="66486" y="1"/>
                </a:cubicBezTo>
                <a:close/>
              </a:path>
            </a:pathLst>
          </a:custGeom>
          <a:solidFill>
            <a:srgbClr val="0D1B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0"/>
          <p:cNvSpPr txBox="1"/>
          <p:nvPr/>
        </p:nvSpPr>
        <p:spPr>
          <a:xfrm>
            <a:off x="6496179" y="1442867"/>
            <a:ext cx="554990" cy="76835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400">
                <a:solidFill>
                  <a:srgbClr val="3F3F3F"/>
                </a:solidFill>
                <a:latin typeface="Poppins Medium"/>
                <a:ea typeface="Poppins Medium"/>
                <a:cs typeface="Poppins Medium"/>
                <a:sym typeface="Poppins Medium"/>
              </a:rPr>
              <a:t>1</a:t>
            </a:r>
            <a:endParaRPr/>
          </a:p>
        </p:txBody>
      </p:sp>
      <p:cxnSp>
        <p:nvCxnSpPr>
          <p:cNvPr id="57" name="Google Shape;57;p10"/>
          <p:cNvCxnSpPr/>
          <p:nvPr/>
        </p:nvCxnSpPr>
        <p:spPr>
          <a:xfrm>
            <a:off x="7215634" y="1519702"/>
            <a:ext cx="0" cy="555625"/>
          </a:xfrm>
          <a:prstGeom prst="straightConnector1">
            <a:avLst/>
          </a:prstGeom>
          <a:noFill/>
          <a:ln cap="flat" cmpd="sng" w="9525">
            <a:solidFill>
              <a:srgbClr val="144D96"/>
            </a:solidFill>
            <a:prstDash val="solid"/>
            <a:miter lim="800000"/>
            <a:headEnd len="sm" w="sm" type="none"/>
            <a:tailEnd len="sm" w="sm" type="none"/>
          </a:ln>
        </p:spPr>
      </p:cxnSp>
      <p:sp>
        <p:nvSpPr>
          <p:cNvPr id="58" name="Google Shape;58;p10"/>
          <p:cNvSpPr txBox="1"/>
          <p:nvPr/>
        </p:nvSpPr>
        <p:spPr>
          <a:xfrm>
            <a:off x="7430899" y="1388892"/>
            <a:ext cx="4384800" cy="6618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1800">
                <a:solidFill>
                  <a:srgbClr val="3F3F3F"/>
                </a:solidFill>
                <a:latin typeface="Lora"/>
                <a:ea typeface="Lora"/>
                <a:cs typeface="Lora"/>
                <a:sym typeface="Lora"/>
              </a:rPr>
              <a:t>Preprocessing</a:t>
            </a:r>
            <a:endParaRPr/>
          </a:p>
          <a:p>
            <a:pPr indent="0" lvl="0" marL="0" marR="0" rtl="0" algn="l">
              <a:lnSpc>
                <a:spcPct val="150000"/>
              </a:lnSpc>
              <a:spcBef>
                <a:spcPts val="0"/>
              </a:spcBef>
              <a:spcAft>
                <a:spcPts val="0"/>
              </a:spcAft>
              <a:buNone/>
            </a:pPr>
            <a:r>
              <a:t/>
            </a:r>
            <a:endParaRPr b="1" sz="1000">
              <a:solidFill>
                <a:srgbClr val="3F3F3F"/>
              </a:solidFill>
              <a:latin typeface="Lora"/>
              <a:ea typeface="Lora"/>
              <a:cs typeface="Lora"/>
              <a:sym typeface="Lora"/>
            </a:endParaRPr>
          </a:p>
        </p:txBody>
      </p:sp>
      <p:sp>
        <p:nvSpPr>
          <p:cNvPr id="59" name="Google Shape;59;p10"/>
          <p:cNvSpPr txBox="1"/>
          <p:nvPr/>
        </p:nvSpPr>
        <p:spPr>
          <a:xfrm>
            <a:off x="6496179" y="2552212"/>
            <a:ext cx="554990" cy="76835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400">
                <a:solidFill>
                  <a:srgbClr val="3F3F3F"/>
                </a:solidFill>
                <a:latin typeface="Poppins Medium"/>
                <a:ea typeface="Poppins Medium"/>
                <a:cs typeface="Poppins Medium"/>
                <a:sym typeface="Poppins Medium"/>
              </a:rPr>
              <a:t>2</a:t>
            </a:r>
            <a:endParaRPr/>
          </a:p>
        </p:txBody>
      </p:sp>
      <p:cxnSp>
        <p:nvCxnSpPr>
          <p:cNvPr id="60" name="Google Shape;60;p10"/>
          <p:cNvCxnSpPr/>
          <p:nvPr/>
        </p:nvCxnSpPr>
        <p:spPr>
          <a:xfrm>
            <a:off x="7215634" y="2629047"/>
            <a:ext cx="0" cy="555625"/>
          </a:xfrm>
          <a:prstGeom prst="straightConnector1">
            <a:avLst/>
          </a:prstGeom>
          <a:noFill/>
          <a:ln cap="flat" cmpd="sng" w="9525">
            <a:solidFill>
              <a:srgbClr val="47B2DD"/>
            </a:solidFill>
            <a:prstDash val="solid"/>
            <a:miter lim="800000"/>
            <a:headEnd len="sm" w="sm" type="none"/>
            <a:tailEnd len="sm" w="sm" type="none"/>
          </a:ln>
        </p:spPr>
      </p:cxnSp>
      <p:sp>
        <p:nvSpPr>
          <p:cNvPr id="61" name="Google Shape;61;p10"/>
          <p:cNvSpPr txBox="1"/>
          <p:nvPr/>
        </p:nvSpPr>
        <p:spPr>
          <a:xfrm>
            <a:off x="7430899" y="2498237"/>
            <a:ext cx="4384800" cy="6618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1800">
                <a:solidFill>
                  <a:srgbClr val="3F3F3F"/>
                </a:solidFill>
                <a:latin typeface="Lora"/>
                <a:ea typeface="Lora"/>
                <a:cs typeface="Lora"/>
                <a:sym typeface="Lora"/>
              </a:rPr>
              <a:t>Feature</a:t>
            </a:r>
            <a:r>
              <a:rPr b="1" lang="en-US" sz="1800">
                <a:solidFill>
                  <a:srgbClr val="3F3F3F"/>
                </a:solidFill>
                <a:latin typeface="Lora"/>
                <a:ea typeface="Lora"/>
                <a:cs typeface="Lora"/>
                <a:sym typeface="Lora"/>
              </a:rPr>
              <a:t> Extraction</a:t>
            </a:r>
            <a:endParaRPr/>
          </a:p>
          <a:p>
            <a:pPr indent="0" lvl="0" marL="0" marR="0" rtl="0" algn="l">
              <a:lnSpc>
                <a:spcPct val="150000"/>
              </a:lnSpc>
              <a:spcBef>
                <a:spcPts val="0"/>
              </a:spcBef>
              <a:spcAft>
                <a:spcPts val="0"/>
              </a:spcAft>
              <a:buNone/>
            </a:pPr>
            <a:r>
              <a:t/>
            </a:r>
            <a:endParaRPr b="1" sz="1000">
              <a:solidFill>
                <a:srgbClr val="3F3F3F"/>
              </a:solidFill>
              <a:latin typeface="Lora"/>
              <a:ea typeface="Lora"/>
              <a:cs typeface="Lora"/>
              <a:sym typeface="Lora"/>
            </a:endParaRPr>
          </a:p>
        </p:txBody>
      </p:sp>
      <p:sp>
        <p:nvSpPr>
          <p:cNvPr id="62" name="Google Shape;62;p10"/>
          <p:cNvSpPr txBox="1"/>
          <p:nvPr/>
        </p:nvSpPr>
        <p:spPr>
          <a:xfrm>
            <a:off x="6496179" y="3648222"/>
            <a:ext cx="554990" cy="76835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400">
                <a:solidFill>
                  <a:srgbClr val="3F3F3F"/>
                </a:solidFill>
                <a:latin typeface="Poppins Medium"/>
                <a:ea typeface="Poppins Medium"/>
                <a:cs typeface="Poppins Medium"/>
                <a:sym typeface="Poppins Medium"/>
              </a:rPr>
              <a:t>3</a:t>
            </a:r>
            <a:endParaRPr/>
          </a:p>
        </p:txBody>
      </p:sp>
      <p:cxnSp>
        <p:nvCxnSpPr>
          <p:cNvPr id="63" name="Google Shape;63;p10"/>
          <p:cNvCxnSpPr/>
          <p:nvPr/>
        </p:nvCxnSpPr>
        <p:spPr>
          <a:xfrm>
            <a:off x="7215634" y="3725057"/>
            <a:ext cx="0" cy="555625"/>
          </a:xfrm>
          <a:prstGeom prst="straightConnector1">
            <a:avLst/>
          </a:prstGeom>
          <a:noFill/>
          <a:ln cap="flat" cmpd="sng" w="9525">
            <a:solidFill>
              <a:srgbClr val="144D96"/>
            </a:solidFill>
            <a:prstDash val="solid"/>
            <a:miter lim="800000"/>
            <a:headEnd len="sm" w="sm" type="none"/>
            <a:tailEnd len="sm" w="sm" type="none"/>
          </a:ln>
        </p:spPr>
      </p:cxnSp>
      <p:sp>
        <p:nvSpPr>
          <p:cNvPr id="64" name="Google Shape;64;p10"/>
          <p:cNvSpPr txBox="1"/>
          <p:nvPr/>
        </p:nvSpPr>
        <p:spPr>
          <a:xfrm>
            <a:off x="7430899" y="3594247"/>
            <a:ext cx="4384800" cy="6618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1800">
                <a:solidFill>
                  <a:srgbClr val="3F3F3F"/>
                </a:solidFill>
                <a:latin typeface="Lora"/>
                <a:ea typeface="Lora"/>
                <a:cs typeface="Lora"/>
                <a:sym typeface="Lora"/>
              </a:rPr>
              <a:t>Classification</a:t>
            </a:r>
            <a:endParaRPr/>
          </a:p>
          <a:p>
            <a:pPr indent="0" lvl="0" marL="0" marR="0" rtl="0" algn="l">
              <a:lnSpc>
                <a:spcPct val="150000"/>
              </a:lnSpc>
              <a:spcBef>
                <a:spcPts val="0"/>
              </a:spcBef>
              <a:spcAft>
                <a:spcPts val="0"/>
              </a:spcAft>
              <a:buNone/>
            </a:pPr>
            <a:r>
              <a:t/>
            </a:r>
            <a:endParaRPr b="1" sz="1000">
              <a:solidFill>
                <a:srgbClr val="3F3F3F"/>
              </a:solidFill>
              <a:latin typeface="Lora"/>
              <a:ea typeface="Lora"/>
              <a:cs typeface="Lora"/>
              <a:sym typeface="Lora"/>
            </a:endParaRPr>
          </a:p>
        </p:txBody>
      </p:sp>
      <p:sp>
        <p:nvSpPr>
          <p:cNvPr id="65" name="Google Shape;65;p10"/>
          <p:cNvSpPr txBox="1"/>
          <p:nvPr/>
        </p:nvSpPr>
        <p:spPr>
          <a:xfrm>
            <a:off x="6496179" y="4757567"/>
            <a:ext cx="554990" cy="76835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400">
                <a:solidFill>
                  <a:srgbClr val="3F3F3F"/>
                </a:solidFill>
                <a:latin typeface="Poppins Medium"/>
                <a:ea typeface="Poppins Medium"/>
                <a:cs typeface="Poppins Medium"/>
                <a:sym typeface="Poppins Medium"/>
              </a:rPr>
              <a:t>4</a:t>
            </a:r>
            <a:endParaRPr/>
          </a:p>
        </p:txBody>
      </p:sp>
      <p:cxnSp>
        <p:nvCxnSpPr>
          <p:cNvPr id="66" name="Google Shape;66;p10"/>
          <p:cNvCxnSpPr/>
          <p:nvPr/>
        </p:nvCxnSpPr>
        <p:spPr>
          <a:xfrm>
            <a:off x="7215634" y="4834402"/>
            <a:ext cx="0" cy="555625"/>
          </a:xfrm>
          <a:prstGeom prst="straightConnector1">
            <a:avLst/>
          </a:prstGeom>
          <a:noFill/>
          <a:ln cap="flat" cmpd="sng" w="9525">
            <a:solidFill>
              <a:srgbClr val="47B2DD"/>
            </a:solidFill>
            <a:prstDash val="solid"/>
            <a:miter lim="800000"/>
            <a:headEnd len="sm" w="sm" type="none"/>
            <a:tailEnd len="sm" w="sm" type="none"/>
          </a:ln>
        </p:spPr>
      </p:cxnSp>
      <p:sp>
        <p:nvSpPr>
          <p:cNvPr id="67" name="Google Shape;67;p10"/>
          <p:cNvSpPr txBox="1"/>
          <p:nvPr/>
        </p:nvSpPr>
        <p:spPr>
          <a:xfrm>
            <a:off x="7430899" y="4703592"/>
            <a:ext cx="4384800" cy="6618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1800">
                <a:solidFill>
                  <a:srgbClr val="3F3F3F"/>
                </a:solidFill>
                <a:latin typeface="Lora"/>
                <a:ea typeface="Lora"/>
                <a:cs typeface="Lora"/>
                <a:sym typeface="Lora"/>
              </a:rPr>
              <a:t>Segmentation</a:t>
            </a:r>
            <a:endParaRPr/>
          </a:p>
          <a:p>
            <a:pPr indent="0" lvl="0" marL="0" marR="0" rtl="0" algn="l">
              <a:lnSpc>
                <a:spcPct val="150000"/>
              </a:lnSpc>
              <a:spcBef>
                <a:spcPts val="0"/>
              </a:spcBef>
              <a:spcAft>
                <a:spcPts val="0"/>
              </a:spcAft>
              <a:buNone/>
            </a:pPr>
            <a:r>
              <a:t/>
            </a:r>
            <a:endParaRPr b="1" sz="1000">
              <a:solidFill>
                <a:srgbClr val="3F3F3F"/>
              </a:solidFill>
              <a:latin typeface="Lora"/>
              <a:ea typeface="Lora"/>
              <a:cs typeface="Lora"/>
              <a:sym typeface="Lora"/>
            </a:endParaRPr>
          </a:p>
        </p:txBody>
      </p:sp>
      <p:sp>
        <p:nvSpPr>
          <p:cNvPr id="68" name="Google Shape;68;p10"/>
          <p:cNvSpPr txBox="1"/>
          <p:nvPr/>
        </p:nvSpPr>
        <p:spPr>
          <a:xfrm>
            <a:off x="6411324" y="515020"/>
            <a:ext cx="3825240" cy="8299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800">
                <a:solidFill>
                  <a:srgbClr val="0D1B40"/>
                </a:solidFill>
                <a:latin typeface="Poppins SemiBold"/>
                <a:ea typeface="Poppins SemiBold"/>
                <a:cs typeface="Poppins SemiBold"/>
                <a:sym typeface="Poppins SemiBold"/>
              </a:rPr>
              <a:t>Contents</a:t>
            </a:r>
            <a:endParaRPr/>
          </a:p>
        </p:txBody>
      </p:sp>
      <p:sp>
        <p:nvSpPr>
          <p:cNvPr id="69" name="Google Shape;69;p10"/>
          <p:cNvSpPr/>
          <p:nvPr/>
        </p:nvSpPr>
        <p:spPr>
          <a:xfrm flipH="1" rot="10800000">
            <a:off x="10689394" y="460370"/>
            <a:ext cx="944563" cy="928688"/>
          </a:xfrm>
          <a:custGeom>
            <a:rect b="b" l="l" r="r" t="t"/>
            <a:pathLst>
              <a:path extrusionOk="0" h="585" w="595">
                <a:moveTo>
                  <a:pt x="595" y="0"/>
                </a:moveTo>
                <a:lnTo>
                  <a:pt x="595" y="585"/>
                </a:lnTo>
                <a:lnTo>
                  <a:pt x="0" y="585"/>
                </a:lnTo>
              </a:path>
            </a:pathLst>
          </a:custGeom>
          <a:noFill/>
          <a:ln cap="flat" cmpd="sng" w="61900">
            <a:solidFill>
              <a:srgbClr val="0D1B4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500"/>
                                        <p:tgtEl>
                                          <p:spTgt spid="56"/>
                                        </p:tgtEl>
                                        <p:attrNameLst>
                                          <p:attrName>ppt_w</p:attrName>
                                        </p:attrNameLst>
                                      </p:cBhvr>
                                      <p:tavLst>
                                        <p:tav fmla="" tm="0">
                                          <p:val>
                                            <p:strVal val="0"/>
                                          </p:val>
                                        </p:tav>
                                        <p:tav fmla="" tm="100000">
                                          <p:val>
                                            <p:strVal val="#ppt_w"/>
                                          </p:val>
                                        </p:tav>
                                      </p:tavLst>
                                    </p:anim>
                                    <p:anim calcmode="lin" valueType="num">
                                      <p:cBhvr additive="base">
                                        <p:cTn dur="500"/>
                                        <p:tgtEl>
                                          <p:spTgt spid="56"/>
                                        </p:tgtEl>
                                        <p:attrNameLst>
                                          <p:attrName>ppt_h</p:attrName>
                                        </p:attrNameLst>
                                      </p:cBhvr>
                                      <p:tavLst>
                                        <p:tav fmla="" tm="0">
                                          <p:val>
                                            <p:strVal val="0"/>
                                          </p:val>
                                        </p:tav>
                                        <p:tav fmla="" tm="100000">
                                          <p:val>
                                            <p:strVal val="#ppt_h"/>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7"/>
                                        </p:tgtEl>
                                        <p:attrNameLst>
                                          <p:attrName>style.visibility</p:attrName>
                                        </p:attrNameLst>
                                      </p:cBhvr>
                                      <p:to>
                                        <p:strVal val="visible"/>
                                      </p:to>
                                    </p:set>
                                    <p:animEffect filter="fade" transition="in">
                                      <p:cBhvr>
                                        <p:cTn dur="500"/>
                                        <p:tgtEl>
                                          <p:spTgt spid="5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8"/>
                                        </p:tgtEl>
                                        <p:attrNameLst>
                                          <p:attrName>style.visibility</p:attrName>
                                        </p:attrNameLst>
                                      </p:cBhvr>
                                      <p:to>
                                        <p:strVal val="visible"/>
                                      </p:to>
                                    </p:set>
                                    <p:animEffect filter="fade" transition="in">
                                      <p:cBhvr>
                                        <p:cTn dur="500"/>
                                        <p:tgtEl>
                                          <p:spTgt spid="58"/>
                                        </p:tgtEl>
                                      </p:cBhvr>
                                    </p:animEffect>
                                  </p:childTnLst>
                                </p:cTn>
                              </p:par>
                            </p:childTnLst>
                          </p:cTn>
                        </p:par>
                        <p:par>
                          <p:cTn fill="hold">
                            <p:stCondLst>
                              <p:cond delay="1500"/>
                            </p:stCondLst>
                            <p:childTnLst>
                              <p:par>
                                <p:cTn fill="hold" nodeType="afterEffect" presetClass="entr" presetID="23" presetSubtype="16">
                                  <p:stCondLst>
                                    <p:cond delay="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500"/>
                                        <p:tgtEl>
                                          <p:spTgt spid="59"/>
                                        </p:tgtEl>
                                        <p:attrNameLst>
                                          <p:attrName>ppt_w</p:attrName>
                                        </p:attrNameLst>
                                      </p:cBhvr>
                                      <p:tavLst>
                                        <p:tav fmla="" tm="0">
                                          <p:val>
                                            <p:strVal val="0"/>
                                          </p:val>
                                        </p:tav>
                                        <p:tav fmla="" tm="100000">
                                          <p:val>
                                            <p:strVal val="#ppt_w"/>
                                          </p:val>
                                        </p:tav>
                                      </p:tavLst>
                                    </p:anim>
                                    <p:anim calcmode="lin" valueType="num">
                                      <p:cBhvr additive="base">
                                        <p:cTn dur="500"/>
                                        <p:tgtEl>
                                          <p:spTgt spid="59"/>
                                        </p:tgtEl>
                                        <p:attrNameLst>
                                          <p:attrName>ppt_h</p:attrName>
                                        </p:attrNameLst>
                                      </p:cBhvr>
                                      <p:tavLst>
                                        <p:tav fmla="" tm="0">
                                          <p:val>
                                            <p:strVal val="0"/>
                                          </p:val>
                                        </p:tav>
                                        <p:tav fmla="" tm="100000">
                                          <p:val>
                                            <p:strVal val="#ppt_h"/>
                                          </p:val>
                                        </p:tav>
                                      </p:tavLst>
                                    </p:anim>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60"/>
                                        </p:tgtEl>
                                        <p:attrNameLst>
                                          <p:attrName>style.visibility</p:attrName>
                                        </p:attrNameLst>
                                      </p:cBhvr>
                                      <p:to>
                                        <p:strVal val="visible"/>
                                      </p:to>
                                    </p:set>
                                    <p:animEffect filter="fade" transition="in">
                                      <p:cBhvr>
                                        <p:cTn dur="500"/>
                                        <p:tgtEl>
                                          <p:spTgt spid="60"/>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61"/>
                                        </p:tgtEl>
                                        <p:attrNameLst>
                                          <p:attrName>style.visibility</p:attrName>
                                        </p:attrNameLst>
                                      </p:cBhvr>
                                      <p:to>
                                        <p:strVal val="visible"/>
                                      </p:to>
                                    </p:set>
                                    <p:animEffect filter="fade" transition="in">
                                      <p:cBhvr>
                                        <p:cTn dur="500"/>
                                        <p:tgtEl>
                                          <p:spTgt spid="61"/>
                                        </p:tgtEl>
                                      </p:cBhvr>
                                    </p:animEffect>
                                  </p:childTnLst>
                                </p:cTn>
                              </p:par>
                            </p:childTnLst>
                          </p:cTn>
                        </p:par>
                        <p:par>
                          <p:cTn fill="hold">
                            <p:stCondLst>
                              <p:cond delay="3000"/>
                            </p:stCondLst>
                            <p:childTnLst>
                              <p:par>
                                <p:cTn fill="hold" nodeType="afterEffect" presetClass="entr" presetID="23" presetSubtype="16">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500"/>
                                        <p:tgtEl>
                                          <p:spTgt spid="62"/>
                                        </p:tgtEl>
                                        <p:attrNameLst>
                                          <p:attrName>ppt_w</p:attrName>
                                        </p:attrNameLst>
                                      </p:cBhvr>
                                      <p:tavLst>
                                        <p:tav fmla="" tm="0">
                                          <p:val>
                                            <p:strVal val="0"/>
                                          </p:val>
                                        </p:tav>
                                        <p:tav fmla="" tm="100000">
                                          <p:val>
                                            <p:strVal val="#ppt_w"/>
                                          </p:val>
                                        </p:tav>
                                      </p:tavLst>
                                    </p:anim>
                                    <p:anim calcmode="lin" valueType="num">
                                      <p:cBhvr additive="base">
                                        <p:cTn dur="500"/>
                                        <p:tgtEl>
                                          <p:spTgt spid="62"/>
                                        </p:tgtEl>
                                        <p:attrNameLst>
                                          <p:attrName>ppt_h</p:attrName>
                                        </p:attrNameLst>
                                      </p:cBhvr>
                                      <p:tavLst>
                                        <p:tav fmla="" tm="0">
                                          <p:val>
                                            <p:strVal val="0"/>
                                          </p:val>
                                        </p:tav>
                                        <p:tav fmla="" tm="100000">
                                          <p:val>
                                            <p:strVal val="#ppt_h"/>
                                          </p:val>
                                        </p:tav>
                                      </p:tavLst>
                                    </p:anim>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63"/>
                                        </p:tgtEl>
                                        <p:attrNameLst>
                                          <p:attrName>style.visibility</p:attrName>
                                        </p:attrNameLst>
                                      </p:cBhvr>
                                      <p:to>
                                        <p:strVal val="visible"/>
                                      </p:to>
                                    </p:set>
                                    <p:animEffect filter="fade" transition="in">
                                      <p:cBhvr>
                                        <p:cTn dur="500"/>
                                        <p:tgtEl>
                                          <p:spTgt spid="63"/>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64"/>
                                        </p:tgtEl>
                                        <p:attrNameLst>
                                          <p:attrName>style.visibility</p:attrName>
                                        </p:attrNameLst>
                                      </p:cBhvr>
                                      <p:to>
                                        <p:strVal val="visible"/>
                                      </p:to>
                                    </p:set>
                                    <p:animEffect filter="fade" transition="in">
                                      <p:cBhvr>
                                        <p:cTn dur="500"/>
                                        <p:tgtEl>
                                          <p:spTgt spid="64"/>
                                        </p:tgtEl>
                                      </p:cBhvr>
                                    </p:animEffect>
                                  </p:childTnLst>
                                </p:cTn>
                              </p:par>
                            </p:childTnLst>
                          </p:cTn>
                        </p:par>
                        <p:par>
                          <p:cTn fill="hold">
                            <p:stCondLst>
                              <p:cond delay="4500"/>
                            </p:stCondLst>
                            <p:childTnLst>
                              <p:par>
                                <p:cTn fill="hold" nodeType="afterEffect" presetClass="entr" presetID="23" presetSubtype="16">
                                  <p:stCondLst>
                                    <p:cond delay="0"/>
                                  </p:stCondLst>
                                  <p:childTnLst>
                                    <p:set>
                                      <p:cBhvr>
                                        <p:cTn dur="1" fill="hold">
                                          <p:stCondLst>
                                            <p:cond delay="0"/>
                                          </p:stCondLst>
                                        </p:cTn>
                                        <p:tgtEl>
                                          <p:spTgt spid="65"/>
                                        </p:tgtEl>
                                        <p:attrNameLst>
                                          <p:attrName>style.visibility</p:attrName>
                                        </p:attrNameLst>
                                      </p:cBhvr>
                                      <p:to>
                                        <p:strVal val="visible"/>
                                      </p:to>
                                    </p:set>
                                    <p:anim calcmode="lin" valueType="num">
                                      <p:cBhvr additive="base">
                                        <p:cTn dur="500"/>
                                        <p:tgtEl>
                                          <p:spTgt spid="65"/>
                                        </p:tgtEl>
                                        <p:attrNameLst>
                                          <p:attrName>ppt_w</p:attrName>
                                        </p:attrNameLst>
                                      </p:cBhvr>
                                      <p:tavLst>
                                        <p:tav fmla="" tm="0">
                                          <p:val>
                                            <p:strVal val="0"/>
                                          </p:val>
                                        </p:tav>
                                        <p:tav fmla="" tm="100000">
                                          <p:val>
                                            <p:strVal val="#ppt_w"/>
                                          </p:val>
                                        </p:tav>
                                      </p:tavLst>
                                    </p:anim>
                                    <p:anim calcmode="lin" valueType="num">
                                      <p:cBhvr additive="base">
                                        <p:cTn dur="500"/>
                                        <p:tgtEl>
                                          <p:spTgt spid="65"/>
                                        </p:tgtEl>
                                        <p:attrNameLst>
                                          <p:attrName>ppt_h</p:attrName>
                                        </p:attrNameLst>
                                      </p:cBhvr>
                                      <p:tavLst>
                                        <p:tav fmla="" tm="0">
                                          <p:val>
                                            <p:strVal val="0"/>
                                          </p:val>
                                        </p:tav>
                                        <p:tav fmla="" tm="100000">
                                          <p:val>
                                            <p:strVal val="#ppt_h"/>
                                          </p:val>
                                        </p:tav>
                                      </p:tavLst>
                                    </p:anim>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66"/>
                                        </p:tgtEl>
                                        <p:attrNameLst>
                                          <p:attrName>style.visibility</p:attrName>
                                        </p:attrNameLst>
                                      </p:cBhvr>
                                      <p:to>
                                        <p:strVal val="visible"/>
                                      </p:to>
                                    </p:set>
                                    <p:animEffect filter="fade" transition="in">
                                      <p:cBhvr>
                                        <p:cTn dur="500"/>
                                        <p:tgtEl>
                                          <p:spTgt spid="66"/>
                                        </p:tgtEl>
                                      </p:cBhvr>
                                    </p:animEffect>
                                  </p:childTnLst>
                                </p:cTn>
                              </p:par>
                            </p:childTnLst>
                          </p:cTn>
                        </p:par>
                        <p:par>
                          <p:cTn fill="hold">
                            <p:stCondLst>
                              <p:cond delay="5500"/>
                            </p:stCondLst>
                            <p:childTnLst>
                              <p:par>
                                <p:cTn fill="hold" nodeType="afterEffect" presetClass="entr" presetID="10" presetSubtype="0">
                                  <p:stCondLst>
                                    <p:cond delay="0"/>
                                  </p:stCondLst>
                                  <p:childTnLst>
                                    <p:set>
                                      <p:cBhvr>
                                        <p:cTn dur="1" fill="hold">
                                          <p:stCondLst>
                                            <p:cond delay="0"/>
                                          </p:stCondLst>
                                        </p:cTn>
                                        <p:tgtEl>
                                          <p:spTgt spid="67"/>
                                        </p:tgtEl>
                                        <p:attrNameLst>
                                          <p:attrName>style.visibility</p:attrName>
                                        </p:attrNameLst>
                                      </p:cBhvr>
                                      <p:to>
                                        <p:strVal val="visible"/>
                                      </p:to>
                                    </p:set>
                                    <p:animEffect filter="fade" transition="in">
                                      <p:cBhvr>
                                        <p:cTn dur="500"/>
                                        <p:tgtEl>
                                          <p:spTgt spid="67"/>
                                        </p:tgtEl>
                                      </p:cBhvr>
                                    </p:animEffect>
                                  </p:childTnLst>
                                </p:cTn>
                              </p:par>
                            </p:childTnLst>
                          </p:cTn>
                        </p:par>
                        <p:par>
                          <p:cTn fill="hold">
                            <p:stCondLst>
                              <p:cond delay="6000"/>
                            </p:stCondLst>
                            <p:childTnLst>
                              <p:par>
                                <p:cTn fill="hold" nodeType="afterEffect" presetClass="entr" presetID="23" presetSubtype="16">
                                  <p:stCondLst>
                                    <p:cond delay="0"/>
                                  </p:stCondLst>
                                  <p:childTnLst>
                                    <p:set>
                                      <p:cBhvr>
                                        <p:cTn dur="1" fill="hold">
                                          <p:stCondLst>
                                            <p:cond delay="0"/>
                                          </p:stCondLst>
                                        </p:cTn>
                                        <p:tgtEl>
                                          <p:spTgt spid="68"/>
                                        </p:tgtEl>
                                        <p:attrNameLst>
                                          <p:attrName>style.visibility</p:attrName>
                                        </p:attrNameLst>
                                      </p:cBhvr>
                                      <p:to>
                                        <p:strVal val="visible"/>
                                      </p:to>
                                    </p:set>
                                    <p:anim calcmode="lin" valueType="num">
                                      <p:cBhvr additive="base">
                                        <p:cTn dur="500"/>
                                        <p:tgtEl>
                                          <p:spTgt spid="68"/>
                                        </p:tgtEl>
                                        <p:attrNameLst>
                                          <p:attrName>ppt_w</p:attrName>
                                        </p:attrNameLst>
                                      </p:cBhvr>
                                      <p:tavLst>
                                        <p:tav fmla="" tm="0">
                                          <p:val>
                                            <p:strVal val="0"/>
                                          </p:val>
                                        </p:tav>
                                        <p:tav fmla="" tm="100000">
                                          <p:val>
                                            <p:strVal val="#ppt_w"/>
                                          </p:val>
                                        </p:tav>
                                      </p:tavLst>
                                    </p:anim>
                                    <p:anim calcmode="lin" valueType="num">
                                      <p:cBhvr additive="base">
                                        <p:cTn dur="500"/>
                                        <p:tgtEl>
                                          <p:spTgt spid="68"/>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8"/>
          <p:cNvSpPr/>
          <p:nvPr/>
        </p:nvSpPr>
        <p:spPr>
          <a:xfrm flipH="1" rot="-5400000">
            <a:off x="6571939" y="486834"/>
            <a:ext cx="1362900" cy="1621500"/>
          </a:xfrm>
          <a:prstGeom prst="halfFrame">
            <a:avLst>
              <a:gd fmla="val 13836" name="adj1"/>
              <a:gd fmla="val 15207" name="adj2"/>
            </a:avLst>
          </a:prstGeom>
          <a:solidFill>
            <a:srgbClr val="47B2D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41" name="Google Shape;341;p28"/>
          <p:cNvSpPr/>
          <p:nvPr/>
        </p:nvSpPr>
        <p:spPr>
          <a:xfrm flipH="1" rot="5400000">
            <a:off x="10235871" y="4309959"/>
            <a:ext cx="1362900" cy="1621500"/>
          </a:xfrm>
          <a:prstGeom prst="halfFrame">
            <a:avLst>
              <a:gd fmla="val 13836" name="adj1"/>
              <a:gd fmla="val 15207" name="adj2"/>
            </a:avLst>
          </a:prstGeom>
          <a:solidFill>
            <a:srgbClr val="0D1B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42" name="Google Shape;342;p28"/>
          <p:cNvSpPr txBox="1"/>
          <p:nvPr/>
        </p:nvSpPr>
        <p:spPr>
          <a:xfrm>
            <a:off x="497840" y="1069975"/>
            <a:ext cx="47046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40000"/>
              </a:lnSpc>
              <a:spcBef>
                <a:spcPts val="0"/>
              </a:spcBef>
              <a:spcAft>
                <a:spcPts val="0"/>
              </a:spcAft>
              <a:buClr>
                <a:srgbClr val="3F3F3F"/>
              </a:buClr>
              <a:buSzPts val="3600"/>
              <a:buFont typeface="Poppins SemiBold"/>
              <a:buNone/>
            </a:pPr>
            <a:r>
              <a:rPr lang="en-US" sz="3600">
                <a:solidFill>
                  <a:srgbClr val="3F3F3F"/>
                </a:solidFill>
                <a:latin typeface="Poppins SemiBold"/>
                <a:ea typeface="Poppins SemiBold"/>
                <a:cs typeface="Poppins SemiBold"/>
                <a:sym typeface="Poppins SemiBold"/>
              </a:rPr>
              <a:t>K means (K=2)</a:t>
            </a:r>
            <a:endParaRPr/>
          </a:p>
        </p:txBody>
      </p:sp>
      <p:pic>
        <p:nvPicPr>
          <p:cNvPr id="343" name="Google Shape;343;p28"/>
          <p:cNvPicPr preferRelativeResize="0"/>
          <p:nvPr/>
        </p:nvPicPr>
        <p:blipFill>
          <a:blip r:embed="rId3">
            <a:alphaModFix/>
          </a:blip>
          <a:stretch>
            <a:fillRect/>
          </a:stretch>
        </p:blipFill>
        <p:spPr>
          <a:xfrm>
            <a:off x="6694050" y="885485"/>
            <a:ext cx="4704600" cy="4576966"/>
          </a:xfrm>
          <a:prstGeom prst="rect">
            <a:avLst/>
          </a:prstGeom>
          <a:noFill/>
          <a:ln>
            <a:noFill/>
          </a:ln>
        </p:spPr>
      </p:pic>
      <p:pic>
        <p:nvPicPr>
          <p:cNvPr id="344" name="Google Shape;344;p28"/>
          <p:cNvPicPr preferRelativeResize="0"/>
          <p:nvPr>
            <p:ph idx="4" type="pic"/>
          </p:nvPr>
        </p:nvPicPr>
        <p:blipFill rotWithShape="1">
          <a:blip r:embed="rId4">
            <a:alphaModFix/>
          </a:blip>
          <a:srcRect b="13950" l="0" r="0" t="13950"/>
          <a:stretch/>
        </p:blipFill>
        <p:spPr>
          <a:xfrm>
            <a:off x="630238" y="4475163"/>
            <a:ext cx="3592512" cy="1811337"/>
          </a:xfrm>
          <a:prstGeom prst="rect">
            <a:avLst/>
          </a:prstGeom>
          <a:solidFill>
            <a:srgbClr val="F2F2F2"/>
          </a:solid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340"/>
                                        </p:tgtEl>
                                        <p:attrNameLst>
                                          <p:attrName>style.visibility</p:attrName>
                                        </p:attrNameLst>
                                      </p:cBhvr>
                                      <p:to>
                                        <p:strVal val="visible"/>
                                      </p:to>
                                    </p:set>
                                    <p:anim calcmode="lin" valueType="num">
                                      <p:cBhvr additive="base">
                                        <p:cTn dur="500"/>
                                        <p:tgtEl>
                                          <p:spTgt spid="340"/>
                                        </p:tgtEl>
                                        <p:attrNameLst>
                                          <p:attrName>ppt_w</p:attrName>
                                        </p:attrNameLst>
                                      </p:cBhvr>
                                      <p:tavLst>
                                        <p:tav fmla="" tm="0">
                                          <p:val>
                                            <p:strVal val="0"/>
                                          </p:val>
                                        </p:tav>
                                        <p:tav fmla="" tm="100000">
                                          <p:val>
                                            <p:strVal val="#ppt_w"/>
                                          </p:val>
                                        </p:tav>
                                      </p:tavLst>
                                    </p:anim>
                                    <p:anim calcmode="lin" valueType="num">
                                      <p:cBhvr additive="base">
                                        <p:cTn dur="500"/>
                                        <p:tgtEl>
                                          <p:spTgt spid="340"/>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41"/>
                                        </p:tgtEl>
                                        <p:attrNameLst>
                                          <p:attrName>style.visibility</p:attrName>
                                        </p:attrNameLst>
                                      </p:cBhvr>
                                      <p:to>
                                        <p:strVal val="visible"/>
                                      </p:to>
                                    </p:set>
                                    <p:anim calcmode="lin" valueType="num">
                                      <p:cBhvr additive="base">
                                        <p:cTn dur="500"/>
                                        <p:tgtEl>
                                          <p:spTgt spid="341"/>
                                        </p:tgtEl>
                                        <p:attrNameLst>
                                          <p:attrName>ppt_w</p:attrName>
                                        </p:attrNameLst>
                                      </p:cBhvr>
                                      <p:tavLst>
                                        <p:tav fmla="" tm="0">
                                          <p:val>
                                            <p:strVal val="0"/>
                                          </p:val>
                                        </p:tav>
                                        <p:tav fmla="" tm="100000">
                                          <p:val>
                                            <p:strVal val="#ppt_w"/>
                                          </p:val>
                                        </p:tav>
                                      </p:tavLst>
                                    </p:anim>
                                    <p:anim calcmode="lin" valueType="num">
                                      <p:cBhvr additive="base">
                                        <p:cTn dur="500"/>
                                        <p:tgtEl>
                                          <p:spTgt spid="341"/>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9"/>
          <p:cNvSpPr/>
          <p:nvPr/>
        </p:nvSpPr>
        <p:spPr>
          <a:xfrm flipH="1" rot="-5400000">
            <a:off x="6571939" y="486834"/>
            <a:ext cx="1362900" cy="1621500"/>
          </a:xfrm>
          <a:prstGeom prst="halfFrame">
            <a:avLst>
              <a:gd fmla="val 13836" name="adj1"/>
              <a:gd fmla="val 15207" name="adj2"/>
            </a:avLst>
          </a:prstGeom>
          <a:solidFill>
            <a:srgbClr val="47B2D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50" name="Google Shape;350;p29"/>
          <p:cNvSpPr/>
          <p:nvPr/>
        </p:nvSpPr>
        <p:spPr>
          <a:xfrm flipH="1" rot="5400000">
            <a:off x="10235871" y="4309959"/>
            <a:ext cx="1362900" cy="1621500"/>
          </a:xfrm>
          <a:prstGeom prst="halfFrame">
            <a:avLst>
              <a:gd fmla="val 13836" name="adj1"/>
              <a:gd fmla="val 15207" name="adj2"/>
            </a:avLst>
          </a:prstGeom>
          <a:solidFill>
            <a:srgbClr val="0D1B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51" name="Google Shape;351;p29"/>
          <p:cNvSpPr txBox="1"/>
          <p:nvPr/>
        </p:nvSpPr>
        <p:spPr>
          <a:xfrm>
            <a:off x="497840" y="1069975"/>
            <a:ext cx="47046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40000"/>
              </a:lnSpc>
              <a:spcBef>
                <a:spcPts val="0"/>
              </a:spcBef>
              <a:spcAft>
                <a:spcPts val="0"/>
              </a:spcAft>
              <a:buClr>
                <a:srgbClr val="3F3F3F"/>
              </a:buClr>
              <a:buSzPts val="3600"/>
              <a:buFont typeface="Poppins SemiBold"/>
              <a:buNone/>
            </a:pPr>
            <a:r>
              <a:rPr lang="en-US" sz="3600">
                <a:solidFill>
                  <a:srgbClr val="3F3F3F"/>
                </a:solidFill>
                <a:latin typeface="Poppins SemiBold"/>
                <a:ea typeface="Poppins SemiBold"/>
                <a:cs typeface="Poppins SemiBold"/>
                <a:sym typeface="Poppins SemiBold"/>
              </a:rPr>
              <a:t>K means (K=3)</a:t>
            </a:r>
            <a:endParaRPr/>
          </a:p>
        </p:txBody>
      </p:sp>
      <p:pic>
        <p:nvPicPr>
          <p:cNvPr id="352" name="Google Shape;352;p29"/>
          <p:cNvPicPr preferRelativeResize="0"/>
          <p:nvPr/>
        </p:nvPicPr>
        <p:blipFill>
          <a:blip r:embed="rId3">
            <a:alphaModFix/>
          </a:blip>
          <a:stretch>
            <a:fillRect/>
          </a:stretch>
        </p:blipFill>
        <p:spPr>
          <a:xfrm>
            <a:off x="6665600" y="879768"/>
            <a:ext cx="4704600" cy="4579382"/>
          </a:xfrm>
          <a:prstGeom prst="rect">
            <a:avLst/>
          </a:prstGeom>
          <a:noFill/>
          <a:ln>
            <a:noFill/>
          </a:ln>
        </p:spPr>
      </p:pic>
      <p:pic>
        <p:nvPicPr>
          <p:cNvPr id="353" name="Google Shape;353;p29"/>
          <p:cNvPicPr preferRelativeResize="0"/>
          <p:nvPr>
            <p:ph idx="4" type="pic"/>
          </p:nvPr>
        </p:nvPicPr>
        <p:blipFill rotWithShape="1">
          <a:blip r:embed="rId4">
            <a:alphaModFix/>
          </a:blip>
          <a:srcRect b="13950" l="0" r="0" t="13950"/>
          <a:stretch/>
        </p:blipFill>
        <p:spPr>
          <a:xfrm>
            <a:off x="630238" y="4475163"/>
            <a:ext cx="3592512" cy="1811337"/>
          </a:xfrm>
          <a:prstGeom prst="rect">
            <a:avLst/>
          </a:prstGeom>
          <a:solidFill>
            <a:srgbClr val="F2F2F2"/>
          </a:solid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349"/>
                                        </p:tgtEl>
                                        <p:attrNameLst>
                                          <p:attrName>style.visibility</p:attrName>
                                        </p:attrNameLst>
                                      </p:cBhvr>
                                      <p:to>
                                        <p:strVal val="visible"/>
                                      </p:to>
                                    </p:set>
                                    <p:anim calcmode="lin" valueType="num">
                                      <p:cBhvr additive="base">
                                        <p:cTn dur="500"/>
                                        <p:tgtEl>
                                          <p:spTgt spid="349"/>
                                        </p:tgtEl>
                                        <p:attrNameLst>
                                          <p:attrName>ppt_w</p:attrName>
                                        </p:attrNameLst>
                                      </p:cBhvr>
                                      <p:tavLst>
                                        <p:tav fmla="" tm="0">
                                          <p:val>
                                            <p:strVal val="0"/>
                                          </p:val>
                                        </p:tav>
                                        <p:tav fmla="" tm="100000">
                                          <p:val>
                                            <p:strVal val="#ppt_w"/>
                                          </p:val>
                                        </p:tav>
                                      </p:tavLst>
                                    </p:anim>
                                    <p:anim calcmode="lin" valueType="num">
                                      <p:cBhvr additive="base">
                                        <p:cTn dur="500"/>
                                        <p:tgtEl>
                                          <p:spTgt spid="349"/>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50"/>
                                        </p:tgtEl>
                                        <p:attrNameLst>
                                          <p:attrName>style.visibility</p:attrName>
                                        </p:attrNameLst>
                                      </p:cBhvr>
                                      <p:to>
                                        <p:strVal val="visible"/>
                                      </p:to>
                                    </p:set>
                                    <p:anim calcmode="lin" valueType="num">
                                      <p:cBhvr additive="base">
                                        <p:cTn dur="500"/>
                                        <p:tgtEl>
                                          <p:spTgt spid="350"/>
                                        </p:tgtEl>
                                        <p:attrNameLst>
                                          <p:attrName>ppt_w</p:attrName>
                                        </p:attrNameLst>
                                      </p:cBhvr>
                                      <p:tavLst>
                                        <p:tav fmla="" tm="0">
                                          <p:val>
                                            <p:strVal val="0"/>
                                          </p:val>
                                        </p:tav>
                                        <p:tav fmla="" tm="100000">
                                          <p:val>
                                            <p:strVal val="#ppt_w"/>
                                          </p:val>
                                        </p:tav>
                                      </p:tavLst>
                                    </p:anim>
                                    <p:anim calcmode="lin" valueType="num">
                                      <p:cBhvr additive="base">
                                        <p:cTn dur="500"/>
                                        <p:tgtEl>
                                          <p:spTgt spid="350"/>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30"/>
          <p:cNvSpPr/>
          <p:nvPr/>
        </p:nvSpPr>
        <p:spPr>
          <a:xfrm flipH="1" rot="-5400000">
            <a:off x="6571939" y="486834"/>
            <a:ext cx="1362900" cy="1621500"/>
          </a:xfrm>
          <a:prstGeom prst="halfFrame">
            <a:avLst>
              <a:gd fmla="val 13836" name="adj1"/>
              <a:gd fmla="val 15207" name="adj2"/>
            </a:avLst>
          </a:prstGeom>
          <a:solidFill>
            <a:srgbClr val="47B2D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59" name="Google Shape;359;p30"/>
          <p:cNvSpPr/>
          <p:nvPr/>
        </p:nvSpPr>
        <p:spPr>
          <a:xfrm flipH="1" rot="5400000">
            <a:off x="10235871" y="4309959"/>
            <a:ext cx="1362900" cy="1621500"/>
          </a:xfrm>
          <a:prstGeom prst="halfFrame">
            <a:avLst>
              <a:gd fmla="val 13836" name="adj1"/>
              <a:gd fmla="val 15207" name="adj2"/>
            </a:avLst>
          </a:prstGeom>
          <a:solidFill>
            <a:srgbClr val="0D1B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60" name="Google Shape;360;p30"/>
          <p:cNvSpPr txBox="1"/>
          <p:nvPr/>
        </p:nvSpPr>
        <p:spPr>
          <a:xfrm>
            <a:off x="497840" y="1069975"/>
            <a:ext cx="47046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40000"/>
              </a:lnSpc>
              <a:spcBef>
                <a:spcPts val="0"/>
              </a:spcBef>
              <a:spcAft>
                <a:spcPts val="0"/>
              </a:spcAft>
              <a:buClr>
                <a:srgbClr val="3F3F3F"/>
              </a:buClr>
              <a:buSzPts val="3600"/>
              <a:buFont typeface="Poppins SemiBold"/>
              <a:buNone/>
            </a:pPr>
            <a:r>
              <a:rPr lang="en-US" sz="3600">
                <a:solidFill>
                  <a:srgbClr val="3F3F3F"/>
                </a:solidFill>
                <a:latin typeface="Poppins SemiBold"/>
                <a:ea typeface="Poppins SemiBold"/>
                <a:cs typeface="Poppins SemiBold"/>
                <a:sym typeface="Poppins SemiBold"/>
              </a:rPr>
              <a:t>Region Growing</a:t>
            </a:r>
            <a:endParaRPr/>
          </a:p>
        </p:txBody>
      </p:sp>
      <p:pic>
        <p:nvPicPr>
          <p:cNvPr id="361" name="Google Shape;361;p30"/>
          <p:cNvPicPr preferRelativeResize="0"/>
          <p:nvPr/>
        </p:nvPicPr>
        <p:blipFill>
          <a:blip r:embed="rId3">
            <a:alphaModFix/>
          </a:blip>
          <a:stretch>
            <a:fillRect/>
          </a:stretch>
        </p:blipFill>
        <p:spPr>
          <a:xfrm>
            <a:off x="6665600" y="856592"/>
            <a:ext cx="4704600" cy="4574946"/>
          </a:xfrm>
          <a:prstGeom prst="rect">
            <a:avLst/>
          </a:prstGeom>
          <a:noFill/>
          <a:ln>
            <a:noFill/>
          </a:ln>
        </p:spPr>
      </p:pic>
      <p:pic>
        <p:nvPicPr>
          <p:cNvPr id="362" name="Google Shape;362;p30"/>
          <p:cNvPicPr preferRelativeResize="0"/>
          <p:nvPr>
            <p:ph idx="4" type="pic"/>
          </p:nvPr>
        </p:nvPicPr>
        <p:blipFill rotWithShape="1">
          <a:blip r:embed="rId4">
            <a:alphaModFix/>
          </a:blip>
          <a:srcRect b="13950" l="0" r="0" t="13950"/>
          <a:stretch/>
        </p:blipFill>
        <p:spPr>
          <a:xfrm>
            <a:off x="630238" y="4475163"/>
            <a:ext cx="3592512" cy="1811337"/>
          </a:xfrm>
          <a:prstGeom prst="rect">
            <a:avLst/>
          </a:prstGeom>
          <a:solidFill>
            <a:srgbClr val="F2F2F2"/>
          </a:solid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358"/>
                                        </p:tgtEl>
                                        <p:attrNameLst>
                                          <p:attrName>style.visibility</p:attrName>
                                        </p:attrNameLst>
                                      </p:cBhvr>
                                      <p:to>
                                        <p:strVal val="visible"/>
                                      </p:to>
                                    </p:set>
                                    <p:anim calcmode="lin" valueType="num">
                                      <p:cBhvr additive="base">
                                        <p:cTn dur="500"/>
                                        <p:tgtEl>
                                          <p:spTgt spid="358"/>
                                        </p:tgtEl>
                                        <p:attrNameLst>
                                          <p:attrName>ppt_w</p:attrName>
                                        </p:attrNameLst>
                                      </p:cBhvr>
                                      <p:tavLst>
                                        <p:tav fmla="" tm="0">
                                          <p:val>
                                            <p:strVal val="0"/>
                                          </p:val>
                                        </p:tav>
                                        <p:tav fmla="" tm="100000">
                                          <p:val>
                                            <p:strVal val="#ppt_w"/>
                                          </p:val>
                                        </p:tav>
                                      </p:tavLst>
                                    </p:anim>
                                    <p:anim calcmode="lin" valueType="num">
                                      <p:cBhvr additive="base">
                                        <p:cTn dur="500"/>
                                        <p:tgtEl>
                                          <p:spTgt spid="358"/>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59"/>
                                        </p:tgtEl>
                                        <p:attrNameLst>
                                          <p:attrName>style.visibility</p:attrName>
                                        </p:attrNameLst>
                                      </p:cBhvr>
                                      <p:to>
                                        <p:strVal val="visible"/>
                                      </p:to>
                                    </p:set>
                                    <p:anim calcmode="lin" valueType="num">
                                      <p:cBhvr additive="base">
                                        <p:cTn dur="500"/>
                                        <p:tgtEl>
                                          <p:spTgt spid="359"/>
                                        </p:tgtEl>
                                        <p:attrNameLst>
                                          <p:attrName>ppt_w</p:attrName>
                                        </p:attrNameLst>
                                      </p:cBhvr>
                                      <p:tavLst>
                                        <p:tav fmla="" tm="0">
                                          <p:val>
                                            <p:strVal val="0"/>
                                          </p:val>
                                        </p:tav>
                                        <p:tav fmla="" tm="100000">
                                          <p:val>
                                            <p:strVal val="#ppt_w"/>
                                          </p:val>
                                        </p:tav>
                                      </p:tavLst>
                                    </p:anim>
                                    <p:anim calcmode="lin" valueType="num">
                                      <p:cBhvr additive="base">
                                        <p:cTn dur="500"/>
                                        <p:tgtEl>
                                          <p:spTgt spid="359"/>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31"/>
          <p:cNvSpPr/>
          <p:nvPr/>
        </p:nvSpPr>
        <p:spPr>
          <a:xfrm flipH="1" rot="-5400000">
            <a:off x="6571939" y="486834"/>
            <a:ext cx="1362900" cy="1621500"/>
          </a:xfrm>
          <a:prstGeom prst="halfFrame">
            <a:avLst>
              <a:gd fmla="val 13836" name="adj1"/>
              <a:gd fmla="val 15207" name="adj2"/>
            </a:avLst>
          </a:prstGeom>
          <a:solidFill>
            <a:srgbClr val="47B2D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68" name="Google Shape;368;p31"/>
          <p:cNvSpPr/>
          <p:nvPr/>
        </p:nvSpPr>
        <p:spPr>
          <a:xfrm flipH="1" rot="5400000">
            <a:off x="10235871" y="4309959"/>
            <a:ext cx="1362900" cy="1621500"/>
          </a:xfrm>
          <a:prstGeom prst="halfFrame">
            <a:avLst>
              <a:gd fmla="val 13836" name="adj1"/>
              <a:gd fmla="val 15207" name="adj2"/>
            </a:avLst>
          </a:prstGeom>
          <a:solidFill>
            <a:srgbClr val="0D1B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69" name="Google Shape;369;p31"/>
          <p:cNvSpPr txBox="1"/>
          <p:nvPr/>
        </p:nvSpPr>
        <p:spPr>
          <a:xfrm>
            <a:off x="497840" y="1069975"/>
            <a:ext cx="47046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40000"/>
              </a:lnSpc>
              <a:spcBef>
                <a:spcPts val="0"/>
              </a:spcBef>
              <a:spcAft>
                <a:spcPts val="0"/>
              </a:spcAft>
              <a:buClr>
                <a:srgbClr val="3F3F3F"/>
              </a:buClr>
              <a:buSzPts val="3600"/>
              <a:buFont typeface="Poppins SemiBold"/>
              <a:buNone/>
            </a:pPr>
            <a:r>
              <a:rPr lang="en-US" sz="3600">
                <a:solidFill>
                  <a:srgbClr val="3F3F3F"/>
                </a:solidFill>
                <a:latin typeface="Poppins SemiBold"/>
                <a:ea typeface="Poppins SemiBold"/>
                <a:cs typeface="Poppins SemiBold"/>
                <a:sym typeface="Poppins SemiBold"/>
              </a:rPr>
              <a:t>ISODATA</a:t>
            </a:r>
            <a:endParaRPr/>
          </a:p>
        </p:txBody>
      </p:sp>
      <p:pic>
        <p:nvPicPr>
          <p:cNvPr id="370" name="Google Shape;370;p31"/>
          <p:cNvPicPr preferRelativeResize="0"/>
          <p:nvPr/>
        </p:nvPicPr>
        <p:blipFill>
          <a:blip r:embed="rId3">
            <a:alphaModFix/>
          </a:blip>
          <a:stretch>
            <a:fillRect/>
          </a:stretch>
        </p:blipFill>
        <p:spPr>
          <a:xfrm>
            <a:off x="6665625" y="856592"/>
            <a:ext cx="4704600" cy="4575959"/>
          </a:xfrm>
          <a:prstGeom prst="rect">
            <a:avLst/>
          </a:prstGeom>
          <a:noFill/>
          <a:ln>
            <a:noFill/>
          </a:ln>
        </p:spPr>
      </p:pic>
      <p:pic>
        <p:nvPicPr>
          <p:cNvPr id="371" name="Google Shape;371;p31"/>
          <p:cNvPicPr preferRelativeResize="0"/>
          <p:nvPr>
            <p:ph idx="4" type="pic"/>
          </p:nvPr>
        </p:nvPicPr>
        <p:blipFill rotWithShape="1">
          <a:blip r:embed="rId4">
            <a:alphaModFix/>
          </a:blip>
          <a:srcRect b="13950" l="0" r="0" t="13950"/>
          <a:stretch/>
        </p:blipFill>
        <p:spPr>
          <a:xfrm>
            <a:off x="630238" y="4475163"/>
            <a:ext cx="3592512" cy="1811337"/>
          </a:xfrm>
          <a:prstGeom prst="rect">
            <a:avLst/>
          </a:prstGeom>
          <a:solidFill>
            <a:srgbClr val="F2F2F2"/>
          </a:solid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367"/>
                                        </p:tgtEl>
                                        <p:attrNameLst>
                                          <p:attrName>style.visibility</p:attrName>
                                        </p:attrNameLst>
                                      </p:cBhvr>
                                      <p:to>
                                        <p:strVal val="visible"/>
                                      </p:to>
                                    </p:set>
                                    <p:anim calcmode="lin" valueType="num">
                                      <p:cBhvr additive="base">
                                        <p:cTn dur="500"/>
                                        <p:tgtEl>
                                          <p:spTgt spid="367"/>
                                        </p:tgtEl>
                                        <p:attrNameLst>
                                          <p:attrName>ppt_w</p:attrName>
                                        </p:attrNameLst>
                                      </p:cBhvr>
                                      <p:tavLst>
                                        <p:tav fmla="" tm="0">
                                          <p:val>
                                            <p:strVal val="0"/>
                                          </p:val>
                                        </p:tav>
                                        <p:tav fmla="" tm="100000">
                                          <p:val>
                                            <p:strVal val="#ppt_w"/>
                                          </p:val>
                                        </p:tav>
                                      </p:tavLst>
                                    </p:anim>
                                    <p:anim calcmode="lin" valueType="num">
                                      <p:cBhvr additive="base">
                                        <p:cTn dur="500"/>
                                        <p:tgtEl>
                                          <p:spTgt spid="367"/>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68"/>
                                        </p:tgtEl>
                                        <p:attrNameLst>
                                          <p:attrName>style.visibility</p:attrName>
                                        </p:attrNameLst>
                                      </p:cBhvr>
                                      <p:to>
                                        <p:strVal val="visible"/>
                                      </p:to>
                                    </p:set>
                                    <p:anim calcmode="lin" valueType="num">
                                      <p:cBhvr additive="base">
                                        <p:cTn dur="500"/>
                                        <p:tgtEl>
                                          <p:spTgt spid="368"/>
                                        </p:tgtEl>
                                        <p:attrNameLst>
                                          <p:attrName>ppt_w</p:attrName>
                                        </p:attrNameLst>
                                      </p:cBhvr>
                                      <p:tavLst>
                                        <p:tav fmla="" tm="0">
                                          <p:val>
                                            <p:strVal val="0"/>
                                          </p:val>
                                        </p:tav>
                                        <p:tav fmla="" tm="100000">
                                          <p:val>
                                            <p:strVal val="#ppt_w"/>
                                          </p:val>
                                        </p:tav>
                                      </p:tavLst>
                                    </p:anim>
                                    <p:anim calcmode="lin" valueType="num">
                                      <p:cBhvr additive="base">
                                        <p:cTn dur="500"/>
                                        <p:tgtEl>
                                          <p:spTgt spid="368"/>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pic>
        <p:nvPicPr>
          <p:cNvPr id="377" name="Google Shape;377;p32"/>
          <p:cNvPicPr preferRelativeResize="0"/>
          <p:nvPr>
            <p:ph idx="2" type="pic"/>
          </p:nvPr>
        </p:nvPicPr>
        <p:blipFill rotWithShape="1">
          <a:blip r:embed="rId3">
            <a:alphaModFix/>
          </a:blip>
          <a:srcRect b="0" l="0" r="0" t="0"/>
          <a:stretch/>
        </p:blipFill>
        <p:spPr>
          <a:xfrm>
            <a:off x="0" y="0"/>
            <a:ext cx="12192000" cy="6858000"/>
          </a:xfrm>
          <a:prstGeom prst="rect">
            <a:avLst/>
          </a:prstGeom>
          <a:solidFill>
            <a:srgbClr val="F2F2F2"/>
          </a:solidFill>
          <a:ln>
            <a:noFill/>
          </a:ln>
        </p:spPr>
      </p:pic>
      <p:sp>
        <p:nvSpPr>
          <p:cNvPr id="378" name="Google Shape;378;p32"/>
          <p:cNvSpPr/>
          <p:nvPr/>
        </p:nvSpPr>
        <p:spPr>
          <a:xfrm>
            <a:off x="0" y="-16162"/>
            <a:ext cx="12209780" cy="6858000"/>
          </a:xfrm>
          <a:prstGeom prst="rect">
            <a:avLst/>
          </a:prstGeom>
          <a:solidFill>
            <a:schemeClr val="dk1">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79" name="Google Shape;379;p32"/>
          <p:cNvSpPr/>
          <p:nvPr/>
        </p:nvSpPr>
        <p:spPr>
          <a:xfrm>
            <a:off x="2250440" y="2220595"/>
            <a:ext cx="7691120" cy="2415540"/>
          </a:xfrm>
          <a:prstGeom prst="rect">
            <a:avLst/>
          </a:prstGeom>
          <a:no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80" name="Google Shape;380;p32"/>
          <p:cNvSpPr txBox="1"/>
          <p:nvPr/>
        </p:nvSpPr>
        <p:spPr>
          <a:xfrm>
            <a:off x="2259329" y="2597230"/>
            <a:ext cx="7691121" cy="1631216"/>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0000">
                <a:solidFill>
                  <a:schemeClr val="lt1"/>
                </a:solidFill>
                <a:latin typeface="Arial"/>
                <a:ea typeface="Arial"/>
                <a:cs typeface="Arial"/>
                <a:sym typeface="Arial"/>
              </a:rPr>
              <a:t>THANKS!</a:t>
            </a:r>
            <a:endParaRPr b="1" sz="10000">
              <a:solidFill>
                <a:schemeClr val="lt1"/>
              </a:solidFill>
              <a:latin typeface="Arial"/>
              <a:ea typeface="Arial"/>
              <a:cs typeface="Arial"/>
              <a:sym typeface="Arial"/>
            </a:endParaRPr>
          </a:p>
        </p:txBody>
      </p:sp>
      <p:grpSp>
        <p:nvGrpSpPr>
          <p:cNvPr id="381" name="Google Shape;381;p32"/>
          <p:cNvGrpSpPr/>
          <p:nvPr/>
        </p:nvGrpSpPr>
        <p:grpSpPr>
          <a:xfrm flipH="1">
            <a:off x="516862" y="460370"/>
            <a:ext cx="944564" cy="5899159"/>
            <a:chOff x="10707694" y="479421"/>
            <a:chExt cx="944564" cy="5899159"/>
          </a:xfrm>
        </p:grpSpPr>
        <p:sp>
          <p:nvSpPr>
            <p:cNvPr id="382" name="Google Shape;382;p32"/>
            <p:cNvSpPr/>
            <p:nvPr/>
          </p:nvSpPr>
          <p:spPr>
            <a:xfrm>
              <a:off x="10707694" y="5449891"/>
              <a:ext cx="944563" cy="928688"/>
            </a:xfrm>
            <a:custGeom>
              <a:rect b="b" l="l" r="r" t="t"/>
              <a:pathLst>
                <a:path extrusionOk="0" h="585" w="595">
                  <a:moveTo>
                    <a:pt x="595" y="0"/>
                  </a:moveTo>
                  <a:lnTo>
                    <a:pt x="595" y="585"/>
                  </a:lnTo>
                  <a:lnTo>
                    <a:pt x="0" y="585"/>
                  </a:lnTo>
                </a:path>
              </a:pathLst>
            </a:custGeom>
            <a:noFill/>
            <a:ln cap="flat" cmpd="sng" w="61900">
              <a:solidFill>
                <a:srgbClr val="207BB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3" name="Google Shape;383;p32"/>
            <p:cNvSpPr/>
            <p:nvPr/>
          </p:nvSpPr>
          <p:spPr>
            <a:xfrm rot="-5400000">
              <a:off x="10715632" y="487358"/>
              <a:ext cx="944563" cy="928688"/>
            </a:xfrm>
            <a:custGeom>
              <a:rect b="b" l="l" r="r" t="t"/>
              <a:pathLst>
                <a:path extrusionOk="0" h="585" w="595">
                  <a:moveTo>
                    <a:pt x="595" y="0"/>
                  </a:moveTo>
                  <a:lnTo>
                    <a:pt x="595" y="585"/>
                  </a:lnTo>
                  <a:lnTo>
                    <a:pt x="0" y="585"/>
                  </a:lnTo>
                </a:path>
              </a:pathLst>
            </a:custGeom>
            <a:noFill/>
            <a:ln cap="flat" cmpd="sng" w="619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384" name="Google Shape;384;p32"/>
          <p:cNvGrpSpPr/>
          <p:nvPr/>
        </p:nvGrpSpPr>
        <p:grpSpPr>
          <a:xfrm flipH="1" rot="10800000">
            <a:off x="10689394" y="460370"/>
            <a:ext cx="944564" cy="5899159"/>
            <a:chOff x="10707694" y="479421"/>
            <a:chExt cx="944564" cy="5899159"/>
          </a:xfrm>
        </p:grpSpPr>
        <p:sp>
          <p:nvSpPr>
            <p:cNvPr id="385" name="Google Shape;385;p32"/>
            <p:cNvSpPr/>
            <p:nvPr/>
          </p:nvSpPr>
          <p:spPr>
            <a:xfrm>
              <a:off x="10707694" y="5449891"/>
              <a:ext cx="944563" cy="928688"/>
            </a:xfrm>
            <a:custGeom>
              <a:rect b="b" l="l" r="r" t="t"/>
              <a:pathLst>
                <a:path extrusionOk="0" h="585" w="595">
                  <a:moveTo>
                    <a:pt x="595" y="0"/>
                  </a:moveTo>
                  <a:lnTo>
                    <a:pt x="595" y="585"/>
                  </a:lnTo>
                  <a:lnTo>
                    <a:pt x="0" y="585"/>
                  </a:lnTo>
                </a:path>
              </a:pathLst>
            </a:custGeom>
            <a:noFill/>
            <a:ln cap="flat" cmpd="sng" w="61900">
              <a:solidFill>
                <a:srgbClr val="207BB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6" name="Google Shape;386;p32"/>
            <p:cNvSpPr/>
            <p:nvPr/>
          </p:nvSpPr>
          <p:spPr>
            <a:xfrm rot="-5400000">
              <a:off x="10715632" y="487358"/>
              <a:ext cx="944563" cy="928688"/>
            </a:xfrm>
            <a:custGeom>
              <a:rect b="b" l="l" r="r" t="t"/>
              <a:pathLst>
                <a:path extrusionOk="0" h="585" w="595">
                  <a:moveTo>
                    <a:pt x="595" y="0"/>
                  </a:moveTo>
                  <a:lnTo>
                    <a:pt x="595" y="585"/>
                  </a:lnTo>
                  <a:lnTo>
                    <a:pt x="0" y="585"/>
                  </a:lnTo>
                </a:path>
              </a:pathLst>
            </a:custGeom>
            <a:noFill/>
            <a:ln cap="flat" cmpd="sng" w="619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79"/>
                                        </p:tgtEl>
                                        <p:attrNameLst>
                                          <p:attrName>style.visibility</p:attrName>
                                        </p:attrNameLst>
                                      </p:cBhvr>
                                      <p:to>
                                        <p:strVal val="visible"/>
                                      </p:to>
                                    </p:set>
                                    <p:animEffect filter="fade" transition="in">
                                      <p:cBhvr>
                                        <p:cTn dur="500"/>
                                        <p:tgtEl>
                                          <p:spTgt spid="3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id="75" name="Google Shape;75;p11"/>
          <p:cNvPicPr preferRelativeResize="0"/>
          <p:nvPr/>
        </p:nvPicPr>
        <p:blipFill rotWithShape="1">
          <a:blip r:embed="rId3">
            <a:alphaModFix/>
          </a:blip>
          <a:srcRect b="0" l="0" r="0" t="0"/>
          <a:stretch/>
        </p:blipFill>
        <p:spPr>
          <a:xfrm flipH="1">
            <a:off x="-19363" y="3094891"/>
            <a:ext cx="12211363" cy="3782159"/>
          </a:xfrm>
          <a:prstGeom prst="rect">
            <a:avLst/>
          </a:prstGeom>
          <a:noFill/>
          <a:ln>
            <a:noFill/>
          </a:ln>
        </p:spPr>
      </p:pic>
      <p:sp>
        <p:nvSpPr>
          <p:cNvPr id="76" name="Google Shape;76;p11"/>
          <p:cNvSpPr/>
          <p:nvPr/>
        </p:nvSpPr>
        <p:spPr>
          <a:xfrm>
            <a:off x="1565275" y="3244215"/>
            <a:ext cx="791845" cy="75565"/>
          </a:xfrm>
          <a:prstGeom prst="rect">
            <a:avLst/>
          </a:prstGeom>
          <a:solidFill>
            <a:srgbClr val="47B2D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7" name="Google Shape;77;p11"/>
          <p:cNvSpPr txBox="1"/>
          <p:nvPr/>
        </p:nvSpPr>
        <p:spPr>
          <a:xfrm>
            <a:off x="1433195" y="3667125"/>
            <a:ext cx="39147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3F3F3F"/>
                </a:solidFill>
                <a:latin typeface="Poppins SemiBold"/>
                <a:ea typeface="Poppins SemiBold"/>
                <a:cs typeface="Poppins SemiBold"/>
                <a:sym typeface="Poppins SemiBold"/>
              </a:rPr>
              <a:t>Preprocessing</a:t>
            </a:r>
            <a:endParaRPr/>
          </a:p>
        </p:txBody>
      </p:sp>
      <p:sp>
        <p:nvSpPr>
          <p:cNvPr id="78" name="Google Shape;78;p11"/>
          <p:cNvSpPr txBox="1"/>
          <p:nvPr/>
        </p:nvSpPr>
        <p:spPr>
          <a:xfrm>
            <a:off x="1433195" y="4373880"/>
            <a:ext cx="7241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None/>
            </a:pPr>
            <a:r>
              <a:t/>
            </a:r>
            <a:endParaRPr/>
          </a:p>
        </p:txBody>
      </p:sp>
      <p:sp>
        <p:nvSpPr>
          <p:cNvPr id="79" name="Google Shape;79;p11"/>
          <p:cNvSpPr txBox="1"/>
          <p:nvPr/>
        </p:nvSpPr>
        <p:spPr>
          <a:xfrm>
            <a:off x="1389380" y="683260"/>
            <a:ext cx="3379470" cy="2399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5000">
                <a:solidFill>
                  <a:srgbClr val="2E2E2E"/>
                </a:solidFill>
                <a:latin typeface="Poppins SemiBold"/>
                <a:ea typeface="Poppins SemiBold"/>
                <a:cs typeface="Poppins SemiBold"/>
                <a:sym typeface="Poppins SemiBold"/>
              </a:rPr>
              <a:t>01</a:t>
            </a:r>
            <a:endParaRPr/>
          </a:p>
        </p:txBody>
      </p:sp>
      <p:pic>
        <p:nvPicPr>
          <p:cNvPr id="80" name="Google Shape;80;p11"/>
          <p:cNvPicPr preferRelativeResize="0"/>
          <p:nvPr/>
        </p:nvPicPr>
        <p:blipFill rotWithShape="1">
          <a:blip r:embed="rId4">
            <a:alphaModFix/>
          </a:blip>
          <a:srcRect b="0" l="0" r="0" t="0"/>
          <a:stretch/>
        </p:blipFill>
        <p:spPr>
          <a:xfrm>
            <a:off x="5053965" y="232950"/>
            <a:ext cx="4003950" cy="4003950"/>
          </a:xfrm>
          <a:prstGeom prst="rect">
            <a:avLst/>
          </a:prstGeom>
          <a:noFill/>
          <a:ln>
            <a:noFill/>
          </a:ln>
        </p:spPr>
      </p:pic>
      <p:sp>
        <p:nvSpPr>
          <p:cNvPr id="81" name="Google Shape;81;p11"/>
          <p:cNvSpPr/>
          <p:nvPr/>
        </p:nvSpPr>
        <p:spPr>
          <a:xfrm flipH="1" rot="10800000">
            <a:off x="10689394" y="460370"/>
            <a:ext cx="944563" cy="928688"/>
          </a:xfrm>
          <a:custGeom>
            <a:rect b="b" l="l" r="r" t="t"/>
            <a:pathLst>
              <a:path extrusionOk="0" h="585" w="595">
                <a:moveTo>
                  <a:pt x="595" y="0"/>
                </a:moveTo>
                <a:lnTo>
                  <a:pt x="595" y="585"/>
                </a:lnTo>
                <a:lnTo>
                  <a:pt x="0" y="585"/>
                </a:lnTo>
              </a:path>
            </a:pathLst>
          </a:custGeom>
          <a:noFill/>
          <a:ln cap="flat" cmpd="sng" w="61900">
            <a:solidFill>
              <a:srgbClr val="0D1B4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2" name="Google Shape;82;p11"/>
          <p:cNvSpPr/>
          <p:nvPr/>
        </p:nvSpPr>
        <p:spPr>
          <a:xfrm flipH="1" rot="5400000">
            <a:off x="508925" y="468308"/>
            <a:ext cx="944563" cy="928688"/>
          </a:xfrm>
          <a:custGeom>
            <a:rect b="b" l="l" r="r" t="t"/>
            <a:pathLst>
              <a:path extrusionOk="0" h="585" w="595">
                <a:moveTo>
                  <a:pt x="595" y="0"/>
                </a:moveTo>
                <a:lnTo>
                  <a:pt x="595" y="585"/>
                </a:lnTo>
                <a:lnTo>
                  <a:pt x="0" y="585"/>
                </a:lnTo>
              </a:path>
            </a:pathLst>
          </a:custGeom>
          <a:noFill/>
          <a:ln cap="flat" cmpd="sng" w="61900">
            <a:solidFill>
              <a:srgbClr val="47B2DD"/>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500"/>
                                        <p:tgtEl>
                                          <p:spTgt spid="79"/>
                                        </p:tgtEl>
                                        <p:attrNameLst>
                                          <p:attrName>ppt_w</p:attrName>
                                        </p:attrNameLst>
                                      </p:cBhvr>
                                      <p:tavLst>
                                        <p:tav fmla="" tm="0">
                                          <p:val>
                                            <p:strVal val="0"/>
                                          </p:val>
                                        </p:tav>
                                        <p:tav fmla="" tm="100000">
                                          <p:val>
                                            <p:strVal val="#ppt_w"/>
                                          </p:val>
                                        </p:tav>
                                      </p:tavLst>
                                    </p:anim>
                                    <p:anim calcmode="lin" valueType="num">
                                      <p:cBhvr additive="base">
                                        <p:cTn dur="500"/>
                                        <p:tgtEl>
                                          <p:spTgt spid="79"/>
                                        </p:tgtEl>
                                        <p:attrNameLst>
                                          <p:attrName>ppt_h</p:attrName>
                                        </p:attrNameLst>
                                      </p:cBhvr>
                                      <p:tavLst>
                                        <p:tav fmla="" tm="0">
                                          <p:val>
                                            <p:strVal val="0"/>
                                          </p:val>
                                        </p:tav>
                                        <p:tav fmla="" tm="100000">
                                          <p:val>
                                            <p:strVal val="#ppt_h"/>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500"/>
                                        <p:tgtEl>
                                          <p:spTgt spid="76"/>
                                        </p:tgtEl>
                                      </p:cBhvr>
                                    </p:animEffect>
                                  </p:childTnLst>
                                </p:cTn>
                              </p:par>
                            </p:childTnLst>
                          </p:cTn>
                        </p:par>
                        <p:par>
                          <p:cTn fill="hold">
                            <p:stCondLst>
                              <p:cond delay="1000"/>
                            </p:stCondLst>
                            <p:childTnLst>
                              <p:par>
                                <p:cTn fill="hold" nodeType="afterEffect" presetClass="entr" presetID="23" presetSubtype="16">
                                  <p:stCondLst>
                                    <p:cond delay="0"/>
                                  </p:stCondLst>
                                  <p:childTnLst>
                                    <p:set>
                                      <p:cBhvr>
                                        <p:cTn dur="1" fill="hold">
                                          <p:stCondLst>
                                            <p:cond delay="0"/>
                                          </p:stCondLst>
                                        </p:cTn>
                                        <p:tgtEl>
                                          <p:spTgt spid="77"/>
                                        </p:tgtEl>
                                        <p:attrNameLst>
                                          <p:attrName>style.visibility</p:attrName>
                                        </p:attrNameLst>
                                      </p:cBhvr>
                                      <p:to>
                                        <p:strVal val="visible"/>
                                      </p:to>
                                    </p:set>
                                    <p:anim calcmode="lin" valueType="num">
                                      <p:cBhvr additive="base">
                                        <p:cTn dur="500"/>
                                        <p:tgtEl>
                                          <p:spTgt spid="77"/>
                                        </p:tgtEl>
                                        <p:attrNameLst>
                                          <p:attrName>ppt_w</p:attrName>
                                        </p:attrNameLst>
                                      </p:cBhvr>
                                      <p:tavLst>
                                        <p:tav fmla="" tm="0">
                                          <p:val>
                                            <p:strVal val="0"/>
                                          </p:val>
                                        </p:tav>
                                        <p:tav fmla="" tm="100000">
                                          <p:val>
                                            <p:strVal val="#ppt_w"/>
                                          </p:val>
                                        </p:tav>
                                      </p:tavLst>
                                    </p:anim>
                                    <p:anim calcmode="lin" valueType="num">
                                      <p:cBhvr additive="base">
                                        <p:cTn dur="500"/>
                                        <p:tgtEl>
                                          <p:spTgt spid="77"/>
                                        </p:tgtEl>
                                        <p:attrNameLst>
                                          <p:attrName>ppt_h</p:attrName>
                                        </p:attrNameLst>
                                      </p:cBhvr>
                                      <p:tavLst>
                                        <p:tav fmla="" tm="0">
                                          <p:val>
                                            <p:strVal val="0"/>
                                          </p:val>
                                        </p:tav>
                                        <p:tav fmla="" tm="100000">
                                          <p:val>
                                            <p:strVal val="#ppt_h"/>
                                          </p:val>
                                        </p:tav>
                                      </p:tavLst>
                                    </p:anim>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500"/>
                                        <p:tgtEl>
                                          <p:spTgt spid="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2"/>
          <p:cNvSpPr txBox="1"/>
          <p:nvPr/>
        </p:nvSpPr>
        <p:spPr>
          <a:xfrm>
            <a:off x="-8" y="1801128"/>
            <a:ext cx="4039800" cy="923400"/>
          </a:xfrm>
          <a:prstGeom prst="rect">
            <a:avLst/>
          </a:prstGeom>
          <a:noFill/>
          <a:ln>
            <a:noFill/>
          </a:ln>
        </p:spPr>
        <p:txBody>
          <a:bodyPr anchorCtr="0" anchor="t" bIns="45700" lIns="91425" spcFirstLastPara="1" rIns="91425" wrap="square" tIns="45700">
            <a:normAutofit fontScale="70000"/>
          </a:bodyPr>
          <a:lstStyle/>
          <a:p>
            <a:pPr indent="0" lvl="0" marL="0" marR="0" rtl="0" algn="r">
              <a:spcBef>
                <a:spcPts val="0"/>
              </a:spcBef>
              <a:spcAft>
                <a:spcPts val="0"/>
              </a:spcAft>
              <a:buNone/>
            </a:pPr>
            <a:r>
              <a:rPr b="1" lang="en-US" sz="5400">
                <a:solidFill>
                  <a:srgbClr val="47B2DD"/>
                </a:solidFill>
                <a:latin typeface="Microsoft Yahei"/>
                <a:ea typeface="Microsoft Yahei"/>
                <a:cs typeface="Microsoft Yahei"/>
                <a:sym typeface="Microsoft Yahei"/>
              </a:rPr>
              <a:t>Original Image</a:t>
            </a:r>
            <a:endParaRPr/>
          </a:p>
        </p:txBody>
      </p:sp>
      <p:sp>
        <p:nvSpPr>
          <p:cNvPr id="88" name="Google Shape;88;p12"/>
          <p:cNvSpPr/>
          <p:nvPr/>
        </p:nvSpPr>
        <p:spPr>
          <a:xfrm>
            <a:off x="5597816" y="4332749"/>
            <a:ext cx="615366" cy="615366"/>
          </a:xfrm>
          <a:prstGeom prst="diamond">
            <a:avLst/>
          </a:prstGeom>
          <a:no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89" name="Google Shape;89;p12"/>
          <p:cNvSpPr txBox="1"/>
          <p:nvPr/>
        </p:nvSpPr>
        <p:spPr>
          <a:xfrm>
            <a:off x="4565650" y="2482850"/>
            <a:ext cx="2680335" cy="1419860"/>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Clr>
                <a:schemeClr val="lt1"/>
              </a:buClr>
              <a:buSzPts val="3600"/>
              <a:buFont typeface="Poppins SemiBold"/>
              <a:buNone/>
            </a:pPr>
            <a:r>
              <a:rPr b="1" i="0" lang="en-US" sz="3600" u="none" cap="none" strike="noStrike">
                <a:solidFill>
                  <a:schemeClr val="lt1"/>
                </a:solidFill>
                <a:latin typeface="Poppins SemiBold"/>
                <a:ea typeface="Poppins SemiBold"/>
                <a:cs typeface="Poppins SemiBold"/>
                <a:sym typeface="Poppins SemiBold"/>
              </a:rPr>
              <a:t>DESTINY </a:t>
            </a:r>
            <a:endParaRPr/>
          </a:p>
          <a:p>
            <a:pPr indent="0" lvl="0" marL="0" marR="0" rtl="0" algn="ctr">
              <a:lnSpc>
                <a:spcPct val="120000"/>
              </a:lnSpc>
              <a:spcBef>
                <a:spcPts val="0"/>
              </a:spcBef>
              <a:spcAft>
                <a:spcPts val="0"/>
              </a:spcAft>
              <a:buClr>
                <a:schemeClr val="lt1"/>
              </a:buClr>
              <a:buSzPts val="3600"/>
              <a:buFont typeface="Poppins SemiBold"/>
              <a:buNone/>
            </a:pPr>
            <a:r>
              <a:rPr b="1" i="0" lang="en-US" sz="3600" u="none" cap="none" strike="noStrike">
                <a:solidFill>
                  <a:schemeClr val="lt1"/>
                </a:solidFill>
                <a:latin typeface="Poppins SemiBold"/>
                <a:ea typeface="Poppins SemiBold"/>
                <a:cs typeface="Poppins SemiBold"/>
                <a:sym typeface="Poppins SemiBold"/>
              </a:rPr>
              <a:t>FREEDOM</a:t>
            </a:r>
            <a:endParaRPr/>
          </a:p>
        </p:txBody>
      </p:sp>
      <p:sp>
        <p:nvSpPr>
          <p:cNvPr id="90" name="Google Shape;90;p12"/>
          <p:cNvSpPr txBox="1"/>
          <p:nvPr/>
        </p:nvSpPr>
        <p:spPr>
          <a:xfrm>
            <a:off x="0" y="2108930"/>
            <a:ext cx="5312400" cy="307800"/>
          </a:xfrm>
          <a:prstGeom prst="rect">
            <a:avLst/>
          </a:prstGeom>
          <a:noFill/>
          <a:ln>
            <a:noFill/>
          </a:ln>
        </p:spPr>
        <p:txBody>
          <a:bodyPr anchorCtr="0" anchor="t" bIns="45700" lIns="91425" spcFirstLastPara="1" rIns="91425" wrap="square" tIns="45700">
            <a:spAutoFit/>
          </a:bodyPr>
          <a:lstStyle/>
          <a:p>
            <a:pPr indent="0" lvl="0" marL="0" marR="0" rtl="0" algn="r">
              <a:lnSpc>
                <a:spcPct val="150000"/>
              </a:lnSpc>
              <a:spcBef>
                <a:spcPts val="0"/>
              </a:spcBef>
              <a:spcAft>
                <a:spcPts val="0"/>
              </a:spcAft>
              <a:buClr>
                <a:srgbClr val="3F3F3F"/>
              </a:buClr>
              <a:buSzPts val="1000"/>
              <a:buFont typeface="Lora"/>
              <a:buNone/>
            </a:pPr>
            <a:r>
              <a:t/>
            </a:r>
            <a:endParaRPr/>
          </a:p>
        </p:txBody>
      </p:sp>
      <p:pic>
        <p:nvPicPr>
          <p:cNvPr id="91" name="Google Shape;91;p12"/>
          <p:cNvPicPr preferRelativeResize="0"/>
          <p:nvPr/>
        </p:nvPicPr>
        <p:blipFill rotWithShape="1">
          <a:blip r:embed="rId3">
            <a:alphaModFix/>
          </a:blip>
          <a:srcRect b="0" l="0" r="0" t="0"/>
          <a:stretch/>
        </p:blipFill>
        <p:spPr>
          <a:xfrm>
            <a:off x="7329451" y="4875325"/>
            <a:ext cx="3706650" cy="1904750"/>
          </a:xfrm>
          <a:prstGeom prst="rect">
            <a:avLst/>
          </a:prstGeom>
          <a:noFill/>
          <a:ln>
            <a:noFill/>
          </a:ln>
        </p:spPr>
      </p:pic>
      <p:pic>
        <p:nvPicPr>
          <p:cNvPr id="92" name="Google Shape;92;p12"/>
          <p:cNvPicPr preferRelativeResize="0"/>
          <p:nvPr/>
        </p:nvPicPr>
        <p:blipFill>
          <a:blip r:embed="rId4">
            <a:alphaModFix/>
          </a:blip>
          <a:stretch>
            <a:fillRect/>
          </a:stretch>
        </p:blipFill>
        <p:spPr>
          <a:xfrm>
            <a:off x="6435975" y="756325"/>
            <a:ext cx="5624675" cy="5597626"/>
          </a:xfrm>
          <a:prstGeom prst="rect">
            <a:avLst/>
          </a:prstGeom>
          <a:noFill/>
          <a:ln>
            <a:noFill/>
          </a:ln>
        </p:spPr>
      </p:pic>
      <p:sp>
        <p:nvSpPr>
          <p:cNvPr id="93" name="Google Shape;93;p12"/>
          <p:cNvSpPr txBox="1"/>
          <p:nvPr/>
        </p:nvSpPr>
        <p:spPr>
          <a:xfrm>
            <a:off x="394350" y="2707975"/>
            <a:ext cx="45237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700"/>
              <a:t>We had so many images of different sizes and </a:t>
            </a:r>
            <a:r>
              <a:rPr b="1" lang="en-US" sz="1700"/>
              <a:t>illuminations. So we had to normalize all images before extracting features</a:t>
            </a:r>
            <a:endParaRPr b="1" sz="1700"/>
          </a:p>
        </p:txBody>
      </p:sp>
      <p:pic>
        <p:nvPicPr>
          <p:cNvPr id="94" name="Google Shape;94;p12"/>
          <p:cNvPicPr preferRelativeResize="0"/>
          <p:nvPr/>
        </p:nvPicPr>
        <p:blipFill rotWithShape="1">
          <a:blip r:embed="rId5">
            <a:alphaModFix/>
          </a:blip>
          <a:srcRect b="0" l="0" r="0" t="0"/>
          <a:stretch/>
        </p:blipFill>
        <p:spPr>
          <a:xfrm>
            <a:off x="6432550" y="4575318"/>
            <a:ext cx="5759450" cy="228268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500"/>
                                        <p:tgtEl>
                                          <p:spTgt spid="89"/>
                                        </p:tgtEl>
                                      </p:cBhvr>
                                    </p:animEffect>
                                  </p:childTnLst>
                                </p:cTn>
                              </p:par>
                            </p:childTnLst>
                          </p:cTn>
                        </p:par>
                        <p:par>
                          <p:cTn fill="hold">
                            <p:stCondLst>
                              <p:cond delay="500"/>
                            </p:stCondLst>
                            <p:childTnLst>
                              <p:par>
                                <p:cTn fill="hold" nodeType="afterEffect" presetClass="entr" presetID="23" presetSubtype="16">
                                  <p:stCondLst>
                                    <p:cond delay="0"/>
                                  </p:stCondLst>
                                  <p:childTnLst>
                                    <p:set>
                                      <p:cBhvr>
                                        <p:cTn dur="1" fill="hold">
                                          <p:stCondLst>
                                            <p:cond delay="0"/>
                                          </p:stCondLst>
                                        </p:cTn>
                                        <p:tgtEl>
                                          <p:spTgt spid="88"/>
                                        </p:tgtEl>
                                        <p:attrNameLst>
                                          <p:attrName>style.visibility</p:attrName>
                                        </p:attrNameLst>
                                      </p:cBhvr>
                                      <p:to>
                                        <p:strVal val="visible"/>
                                      </p:to>
                                    </p:set>
                                    <p:anim calcmode="lin" valueType="num">
                                      <p:cBhvr additive="base">
                                        <p:cTn dur="500"/>
                                        <p:tgtEl>
                                          <p:spTgt spid="88"/>
                                        </p:tgtEl>
                                        <p:attrNameLst>
                                          <p:attrName>ppt_w</p:attrName>
                                        </p:attrNameLst>
                                      </p:cBhvr>
                                      <p:tavLst>
                                        <p:tav fmla="" tm="0">
                                          <p:val>
                                            <p:strVal val="0"/>
                                          </p:val>
                                        </p:tav>
                                        <p:tav fmla="" tm="100000">
                                          <p:val>
                                            <p:strVal val="#ppt_w"/>
                                          </p:val>
                                        </p:tav>
                                      </p:tavLst>
                                    </p:anim>
                                    <p:anim calcmode="lin" valueType="num">
                                      <p:cBhvr additive="base">
                                        <p:cTn dur="500"/>
                                        <p:tgtEl>
                                          <p:spTgt spid="88"/>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500"/>
                                        <p:tgtEl>
                                          <p:spTgt spid="87"/>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500"/>
                                        <p:tgtEl>
                                          <p:spTgt spid="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3"/>
          <p:cNvSpPr txBox="1"/>
          <p:nvPr/>
        </p:nvSpPr>
        <p:spPr>
          <a:xfrm>
            <a:off x="394342" y="1801128"/>
            <a:ext cx="4039800" cy="923400"/>
          </a:xfrm>
          <a:prstGeom prst="rect">
            <a:avLst/>
          </a:prstGeom>
          <a:noFill/>
          <a:ln>
            <a:noFill/>
          </a:ln>
        </p:spPr>
        <p:txBody>
          <a:bodyPr anchorCtr="0" anchor="t" bIns="45700" lIns="91425" spcFirstLastPara="1" rIns="91425" wrap="square" tIns="45700">
            <a:normAutofit fontScale="62500" lnSpcReduction="20000"/>
          </a:bodyPr>
          <a:lstStyle/>
          <a:p>
            <a:pPr indent="0" lvl="0" marL="0" marR="0" rtl="0" algn="l">
              <a:spcBef>
                <a:spcPts val="0"/>
              </a:spcBef>
              <a:spcAft>
                <a:spcPts val="0"/>
              </a:spcAft>
              <a:buNone/>
            </a:pPr>
            <a:r>
              <a:rPr b="1" lang="en-US" sz="5400">
                <a:solidFill>
                  <a:srgbClr val="47B2DD"/>
                </a:solidFill>
                <a:latin typeface="Microsoft Yahei"/>
                <a:ea typeface="Microsoft Yahei"/>
                <a:cs typeface="Microsoft Yahei"/>
                <a:sym typeface="Microsoft Yahei"/>
              </a:rPr>
              <a:t>Contrast Enhancement</a:t>
            </a:r>
            <a:endParaRPr/>
          </a:p>
        </p:txBody>
      </p:sp>
      <p:sp>
        <p:nvSpPr>
          <p:cNvPr id="100" name="Google Shape;100;p13"/>
          <p:cNvSpPr/>
          <p:nvPr/>
        </p:nvSpPr>
        <p:spPr>
          <a:xfrm>
            <a:off x="5597816" y="4332749"/>
            <a:ext cx="615300" cy="615300"/>
          </a:xfrm>
          <a:prstGeom prst="diamond">
            <a:avLst/>
          </a:prstGeom>
          <a:no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101" name="Google Shape;101;p13"/>
          <p:cNvSpPr txBox="1"/>
          <p:nvPr/>
        </p:nvSpPr>
        <p:spPr>
          <a:xfrm>
            <a:off x="4565650" y="2482850"/>
            <a:ext cx="2680200" cy="1311300"/>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Clr>
                <a:schemeClr val="lt1"/>
              </a:buClr>
              <a:buSzPts val="3600"/>
              <a:buFont typeface="Poppins SemiBold"/>
              <a:buNone/>
            </a:pPr>
            <a:r>
              <a:rPr b="1" i="0" lang="en-US" sz="3600" u="none" cap="none" strike="noStrike">
                <a:solidFill>
                  <a:schemeClr val="lt1"/>
                </a:solidFill>
                <a:latin typeface="Poppins SemiBold"/>
                <a:ea typeface="Poppins SemiBold"/>
                <a:cs typeface="Poppins SemiBold"/>
                <a:sym typeface="Poppins SemiBold"/>
              </a:rPr>
              <a:t>DESTINY </a:t>
            </a:r>
            <a:endParaRPr/>
          </a:p>
          <a:p>
            <a:pPr indent="0" lvl="0" marL="0" marR="0" rtl="0" algn="ctr">
              <a:lnSpc>
                <a:spcPct val="120000"/>
              </a:lnSpc>
              <a:spcBef>
                <a:spcPts val="0"/>
              </a:spcBef>
              <a:spcAft>
                <a:spcPts val="0"/>
              </a:spcAft>
              <a:buClr>
                <a:schemeClr val="lt1"/>
              </a:buClr>
              <a:buSzPts val="3600"/>
              <a:buFont typeface="Poppins SemiBold"/>
              <a:buNone/>
            </a:pPr>
            <a:r>
              <a:rPr b="1" i="0" lang="en-US" sz="3600" u="none" cap="none" strike="noStrike">
                <a:solidFill>
                  <a:schemeClr val="lt1"/>
                </a:solidFill>
                <a:latin typeface="Poppins SemiBold"/>
                <a:ea typeface="Poppins SemiBold"/>
                <a:cs typeface="Poppins SemiBold"/>
                <a:sym typeface="Poppins SemiBold"/>
              </a:rPr>
              <a:t>FREEDOM</a:t>
            </a:r>
            <a:endParaRPr/>
          </a:p>
        </p:txBody>
      </p:sp>
      <p:sp>
        <p:nvSpPr>
          <p:cNvPr id="102" name="Google Shape;102;p13"/>
          <p:cNvSpPr txBox="1"/>
          <p:nvPr/>
        </p:nvSpPr>
        <p:spPr>
          <a:xfrm>
            <a:off x="0" y="2108930"/>
            <a:ext cx="5312400" cy="307800"/>
          </a:xfrm>
          <a:prstGeom prst="rect">
            <a:avLst/>
          </a:prstGeom>
          <a:noFill/>
          <a:ln>
            <a:noFill/>
          </a:ln>
        </p:spPr>
        <p:txBody>
          <a:bodyPr anchorCtr="0" anchor="t" bIns="45700" lIns="91425" spcFirstLastPara="1" rIns="91425" wrap="square" tIns="45700">
            <a:spAutoFit/>
          </a:bodyPr>
          <a:lstStyle/>
          <a:p>
            <a:pPr indent="0" lvl="0" marL="0" marR="0" rtl="0" algn="r">
              <a:lnSpc>
                <a:spcPct val="150000"/>
              </a:lnSpc>
              <a:spcBef>
                <a:spcPts val="0"/>
              </a:spcBef>
              <a:spcAft>
                <a:spcPts val="0"/>
              </a:spcAft>
              <a:buClr>
                <a:srgbClr val="3F3F3F"/>
              </a:buClr>
              <a:buSzPts val="1000"/>
              <a:buFont typeface="Lora"/>
              <a:buNone/>
            </a:pPr>
            <a:r>
              <a:t/>
            </a:r>
            <a:endParaRPr/>
          </a:p>
        </p:txBody>
      </p:sp>
      <p:pic>
        <p:nvPicPr>
          <p:cNvPr id="103" name="Google Shape;103;p13"/>
          <p:cNvPicPr preferRelativeResize="0"/>
          <p:nvPr/>
        </p:nvPicPr>
        <p:blipFill rotWithShape="1">
          <a:blip r:embed="rId3">
            <a:alphaModFix/>
          </a:blip>
          <a:srcRect b="0" l="0" r="0" t="0"/>
          <a:stretch/>
        </p:blipFill>
        <p:spPr>
          <a:xfrm>
            <a:off x="7329451" y="4875325"/>
            <a:ext cx="3706650" cy="1904750"/>
          </a:xfrm>
          <a:prstGeom prst="rect">
            <a:avLst/>
          </a:prstGeom>
          <a:noFill/>
          <a:ln>
            <a:noFill/>
          </a:ln>
        </p:spPr>
      </p:pic>
      <p:sp>
        <p:nvSpPr>
          <p:cNvPr id="104" name="Google Shape;104;p13"/>
          <p:cNvSpPr txBox="1"/>
          <p:nvPr/>
        </p:nvSpPr>
        <p:spPr>
          <a:xfrm>
            <a:off x="394350" y="2707975"/>
            <a:ext cx="4523700" cy="175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700"/>
              <a:t>As the problem is close to the segmentation problems we found it’s a good choice to perform contrast enhancement over all images to distinguish better between water regions and land regions (just preprocessing)</a:t>
            </a:r>
            <a:endParaRPr b="1" sz="1700"/>
          </a:p>
        </p:txBody>
      </p:sp>
      <p:pic>
        <p:nvPicPr>
          <p:cNvPr id="105" name="Google Shape;105;p13"/>
          <p:cNvPicPr preferRelativeResize="0"/>
          <p:nvPr/>
        </p:nvPicPr>
        <p:blipFill>
          <a:blip r:embed="rId4">
            <a:alphaModFix/>
          </a:blip>
          <a:stretch>
            <a:fillRect/>
          </a:stretch>
        </p:blipFill>
        <p:spPr>
          <a:xfrm>
            <a:off x="6528687" y="658801"/>
            <a:ext cx="5567175" cy="5540401"/>
          </a:xfrm>
          <a:prstGeom prst="rect">
            <a:avLst/>
          </a:prstGeom>
          <a:noFill/>
          <a:ln>
            <a:noFill/>
          </a:ln>
        </p:spPr>
      </p:pic>
      <p:pic>
        <p:nvPicPr>
          <p:cNvPr id="106" name="Google Shape;106;p13"/>
          <p:cNvPicPr preferRelativeResize="0"/>
          <p:nvPr/>
        </p:nvPicPr>
        <p:blipFill rotWithShape="1">
          <a:blip r:embed="rId5">
            <a:alphaModFix/>
          </a:blip>
          <a:srcRect b="0" l="0" r="0" t="0"/>
          <a:stretch/>
        </p:blipFill>
        <p:spPr>
          <a:xfrm>
            <a:off x="6432550" y="4575318"/>
            <a:ext cx="5759450" cy="228268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500"/>
                                        <p:tgtEl>
                                          <p:spTgt spid="101"/>
                                        </p:tgtEl>
                                      </p:cBhvr>
                                    </p:animEffect>
                                  </p:childTnLst>
                                </p:cTn>
                              </p:par>
                            </p:childTnLst>
                          </p:cTn>
                        </p:par>
                        <p:par>
                          <p:cTn fill="hold">
                            <p:stCondLst>
                              <p:cond delay="500"/>
                            </p:stCondLst>
                            <p:childTnLst>
                              <p:par>
                                <p:cTn fill="hold" nodeType="afterEffect" presetClass="entr" presetID="23" presetSubtype="16">
                                  <p:stCondLst>
                                    <p:cond delay="0"/>
                                  </p:stCondLst>
                                  <p:childTnLst>
                                    <p:set>
                                      <p:cBhvr>
                                        <p:cTn dur="1" fill="hold">
                                          <p:stCondLst>
                                            <p:cond delay="0"/>
                                          </p:stCondLst>
                                        </p:cTn>
                                        <p:tgtEl>
                                          <p:spTgt spid="100"/>
                                        </p:tgtEl>
                                        <p:attrNameLst>
                                          <p:attrName>style.visibility</p:attrName>
                                        </p:attrNameLst>
                                      </p:cBhvr>
                                      <p:to>
                                        <p:strVal val="visible"/>
                                      </p:to>
                                    </p:set>
                                    <p:anim calcmode="lin" valueType="num">
                                      <p:cBhvr additive="base">
                                        <p:cTn dur="500"/>
                                        <p:tgtEl>
                                          <p:spTgt spid="100"/>
                                        </p:tgtEl>
                                        <p:attrNameLst>
                                          <p:attrName>ppt_w</p:attrName>
                                        </p:attrNameLst>
                                      </p:cBhvr>
                                      <p:tavLst>
                                        <p:tav fmla="" tm="0">
                                          <p:val>
                                            <p:strVal val="0"/>
                                          </p:val>
                                        </p:tav>
                                        <p:tav fmla="" tm="100000">
                                          <p:val>
                                            <p:strVal val="#ppt_w"/>
                                          </p:val>
                                        </p:tav>
                                      </p:tavLst>
                                    </p:anim>
                                    <p:anim calcmode="lin" valueType="num">
                                      <p:cBhvr additive="base">
                                        <p:cTn dur="500"/>
                                        <p:tgtEl>
                                          <p:spTgt spid="100"/>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500"/>
                                        <p:tgtEl>
                                          <p:spTgt spid="99"/>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500"/>
                                        <p:tgtEl>
                                          <p:spTgt spid="1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4"/>
          <p:cNvSpPr txBox="1"/>
          <p:nvPr/>
        </p:nvSpPr>
        <p:spPr>
          <a:xfrm>
            <a:off x="394342" y="1801128"/>
            <a:ext cx="4039800" cy="923400"/>
          </a:xfrm>
          <a:prstGeom prst="rect">
            <a:avLst/>
          </a:prstGeom>
          <a:noFill/>
          <a:ln>
            <a:noFill/>
          </a:ln>
        </p:spPr>
        <p:txBody>
          <a:bodyPr anchorCtr="0" anchor="t" bIns="45700" lIns="91425" spcFirstLastPara="1" rIns="91425" wrap="square" tIns="45700">
            <a:normAutofit fontScale="70000"/>
          </a:bodyPr>
          <a:lstStyle/>
          <a:p>
            <a:pPr indent="0" lvl="0" marL="0" marR="0" rtl="0" algn="l">
              <a:spcBef>
                <a:spcPts val="0"/>
              </a:spcBef>
              <a:spcAft>
                <a:spcPts val="0"/>
              </a:spcAft>
              <a:buNone/>
            </a:pPr>
            <a:r>
              <a:rPr b="1" lang="en-US" sz="5400">
                <a:solidFill>
                  <a:srgbClr val="47B2DD"/>
                </a:solidFill>
                <a:latin typeface="Microsoft Yahei"/>
                <a:ea typeface="Microsoft Yahei"/>
                <a:cs typeface="Microsoft Yahei"/>
                <a:sym typeface="Microsoft Yahei"/>
              </a:rPr>
              <a:t>Resizing Image</a:t>
            </a:r>
            <a:endParaRPr/>
          </a:p>
        </p:txBody>
      </p:sp>
      <p:sp>
        <p:nvSpPr>
          <p:cNvPr id="112" name="Google Shape;112;p14"/>
          <p:cNvSpPr/>
          <p:nvPr/>
        </p:nvSpPr>
        <p:spPr>
          <a:xfrm>
            <a:off x="5597816" y="4332749"/>
            <a:ext cx="615300" cy="615300"/>
          </a:xfrm>
          <a:prstGeom prst="diamond">
            <a:avLst/>
          </a:prstGeom>
          <a:no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113" name="Google Shape;113;p14"/>
          <p:cNvSpPr txBox="1"/>
          <p:nvPr/>
        </p:nvSpPr>
        <p:spPr>
          <a:xfrm>
            <a:off x="4565650" y="2482850"/>
            <a:ext cx="2680200" cy="1311300"/>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Clr>
                <a:schemeClr val="lt1"/>
              </a:buClr>
              <a:buSzPts val="3600"/>
              <a:buFont typeface="Poppins SemiBold"/>
              <a:buNone/>
            </a:pPr>
            <a:r>
              <a:rPr b="1" i="0" lang="en-US" sz="3600" u="none" cap="none" strike="noStrike">
                <a:solidFill>
                  <a:schemeClr val="lt1"/>
                </a:solidFill>
                <a:latin typeface="Poppins SemiBold"/>
                <a:ea typeface="Poppins SemiBold"/>
                <a:cs typeface="Poppins SemiBold"/>
                <a:sym typeface="Poppins SemiBold"/>
              </a:rPr>
              <a:t>DESTINY </a:t>
            </a:r>
            <a:endParaRPr/>
          </a:p>
          <a:p>
            <a:pPr indent="0" lvl="0" marL="0" marR="0" rtl="0" algn="ctr">
              <a:lnSpc>
                <a:spcPct val="120000"/>
              </a:lnSpc>
              <a:spcBef>
                <a:spcPts val="0"/>
              </a:spcBef>
              <a:spcAft>
                <a:spcPts val="0"/>
              </a:spcAft>
              <a:buClr>
                <a:schemeClr val="lt1"/>
              </a:buClr>
              <a:buSzPts val="3600"/>
              <a:buFont typeface="Poppins SemiBold"/>
              <a:buNone/>
            </a:pPr>
            <a:r>
              <a:rPr b="1" i="0" lang="en-US" sz="3600" u="none" cap="none" strike="noStrike">
                <a:solidFill>
                  <a:schemeClr val="lt1"/>
                </a:solidFill>
                <a:latin typeface="Poppins SemiBold"/>
                <a:ea typeface="Poppins SemiBold"/>
                <a:cs typeface="Poppins SemiBold"/>
                <a:sym typeface="Poppins SemiBold"/>
              </a:rPr>
              <a:t>FREEDOM</a:t>
            </a:r>
            <a:endParaRPr/>
          </a:p>
        </p:txBody>
      </p:sp>
      <p:sp>
        <p:nvSpPr>
          <p:cNvPr id="114" name="Google Shape;114;p14"/>
          <p:cNvSpPr txBox="1"/>
          <p:nvPr/>
        </p:nvSpPr>
        <p:spPr>
          <a:xfrm>
            <a:off x="0" y="2108930"/>
            <a:ext cx="5312400" cy="307800"/>
          </a:xfrm>
          <a:prstGeom prst="rect">
            <a:avLst/>
          </a:prstGeom>
          <a:noFill/>
          <a:ln>
            <a:noFill/>
          </a:ln>
        </p:spPr>
        <p:txBody>
          <a:bodyPr anchorCtr="0" anchor="t" bIns="45700" lIns="91425" spcFirstLastPara="1" rIns="91425" wrap="square" tIns="45700">
            <a:spAutoFit/>
          </a:bodyPr>
          <a:lstStyle/>
          <a:p>
            <a:pPr indent="0" lvl="0" marL="0" marR="0" rtl="0" algn="r">
              <a:lnSpc>
                <a:spcPct val="150000"/>
              </a:lnSpc>
              <a:spcBef>
                <a:spcPts val="0"/>
              </a:spcBef>
              <a:spcAft>
                <a:spcPts val="0"/>
              </a:spcAft>
              <a:buClr>
                <a:srgbClr val="3F3F3F"/>
              </a:buClr>
              <a:buSzPts val="1000"/>
              <a:buFont typeface="Lora"/>
              <a:buNone/>
            </a:pPr>
            <a:r>
              <a:t/>
            </a:r>
            <a:endParaRPr/>
          </a:p>
        </p:txBody>
      </p:sp>
      <p:pic>
        <p:nvPicPr>
          <p:cNvPr id="115" name="Google Shape;115;p14"/>
          <p:cNvPicPr preferRelativeResize="0"/>
          <p:nvPr/>
        </p:nvPicPr>
        <p:blipFill rotWithShape="1">
          <a:blip r:embed="rId3">
            <a:alphaModFix/>
          </a:blip>
          <a:srcRect b="0" l="0" r="0" t="0"/>
          <a:stretch/>
        </p:blipFill>
        <p:spPr>
          <a:xfrm>
            <a:off x="7329451" y="4875325"/>
            <a:ext cx="3706650" cy="1904750"/>
          </a:xfrm>
          <a:prstGeom prst="rect">
            <a:avLst/>
          </a:prstGeom>
          <a:noFill/>
          <a:ln>
            <a:noFill/>
          </a:ln>
        </p:spPr>
      </p:pic>
      <p:sp>
        <p:nvSpPr>
          <p:cNvPr id="116" name="Google Shape;116;p14"/>
          <p:cNvSpPr txBox="1"/>
          <p:nvPr/>
        </p:nvSpPr>
        <p:spPr>
          <a:xfrm>
            <a:off x="394350" y="2707975"/>
            <a:ext cx="4523700" cy="149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700"/>
              <a:t>All images are from different sizes which is not suitable for many cases in the learning algorithms and even feature extraction. Resizing each image to 256*256</a:t>
            </a:r>
            <a:endParaRPr b="1" sz="1700"/>
          </a:p>
        </p:txBody>
      </p:sp>
      <p:pic>
        <p:nvPicPr>
          <p:cNvPr id="117" name="Google Shape;117;p14"/>
          <p:cNvPicPr preferRelativeResize="0"/>
          <p:nvPr/>
        </p:nvPicPr>
        <p:blipFill rotWithShape="1">
          <a:blip r:embed="rId4">
            <a:alphaModFix/>
          </a:blip>
          <a:srcRect b="0" l="0" r="0" t="0"/>
          <a:stretch/>
        </p:blipFill>
        <p:spPr>
          <a:xfrm>
            <a:off x="6432550" y="4575318"/>
            <a:ext cx="5759450" cy="2282682"/>
          </a:xfrm>
          <a:prstGeom prst="rect">
            <a:avLst/>
          </a:prstGeom>
          <a:noFill/>
          <a:ln>
            <a:noFill/>
          </a:ln>
        </p:spPr>
      </p:pic>
      <p:pic>
        <p:nvPicPr>
          <p:cNvPr id="118" name="Google Shape;118;p14"/>
          <p:cNvPicPr preferRelativeResize="0"/>
          <p:nvPr/>
        </p:nvPicPr>
        <p:blipFill>
          <a:blip r:embed="rId5">
            <a:alphaModFix/>
          </a:blip>
          <a:stretch>
            <a:fillRect/>
          </a:stretch>
        </p:blipFill>
        <p:spPr>
          <a:xfrm>
            <a:off x="7514150" y="1583788"/>
            <a:ext cx="3109425" cy="3109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500"/>
                                        <p:tgtEl>
                                          <p:spTgt spid="113"/>
                                        </p:tgtEl>
                                      </p:cBhvr>
                                    </p:animEffect>
                                  </p:childTnLst>
                                </p:cTn>
                              </p:par>
                            </p:childTnLst>
                          </p:cTn>
                        </p:par>
                        <p:par>
                          <p:cTn fill="hold">
                            <p:stCondLst>
                              <p:cond delay="500"/>
                            </p:stCondLst>
                            <p:childTnLst>
                              <p:par>
                                <p:cTn fill="hold" nodeType="afterEffect" presetClass="entr" presetID="23" presetSubtype="16">
                                  <p:stCondLst>
                                    <p:cond delay="0"/>
                                  </p:stCondLst>
                                  <p:childTnLst>
                                    <p:set>
                                      <p:cBhvr>
                                        <p:cTn dur="1" fill="hold">
                                          <p:stCondLst>
                                            <p:cond delay="0"/>
                                          </p:stCondLst>
                                        </p:cTn>
                                        <p:tgtEl>
                                          <p:spTgt spid="112"/>
                                        </p:tgtEl>
                                        <p:attrNameLst>
                                          <p:attrName>style.visibility</p:attrName>
                                        </p:attrNameLst>
                                      </p:cBhvr>
                                      <p:to>
                                        <p:strVal val="visible"/>
                                      </p:to>
                                    </p:set>
                                    <p:anim calcmode="lin" valueType="num">
                                      <p:cBhvr additive="base">
                                        <p:cTn dur="500"/>
                                        <p:tgtEl>
                                          <p:spTgt spid="112"/>
                                        </p:tgtEl>
                                        <p:attrNameLst>
                                          <p:attrName>ppt_w</p:attrName>
                                        </p:attrNameLst>
                                      </p:cBhvr>
                                      <p:tavLst>
                                        <p:tav fmla="" tm="0">
                                          <p:val>
                                            <p:strVal val="0"/>
                                          </p:val>
                                        </p:tav>
                                        <p:tav fmla="" tm="100000">
                                          <p:val>
                                            <p:strVal val="#ppt_w"/>
                                          </p:val>
                                        </p:tav>
                                      </p:tavLst>
                                    </p:anim>
                                    <p:anim calcmode="lin" valueType="num">
                                      <p:cBhvr additive="base">
                                        <p:cTn dur="500"/>
                                        <p:tgtEl>
                                          <p:spTgt spid="112"/>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500"/>
                                        <p:tgtEl>
                                          <p:spTgt spid="111"/>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500"/>
                                        <p:tgtEl>
                                          <p:spTgt spid="1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5"/>
          <p:cNvSpPr txBox="1"/>
          <p:nvPr/>
        </p:nvSpPr>
        <p:spPr>
          <a:xfrm>
            <a:off x="394342" y="1801128"/>
            <a:ext cx="4039800" cy="923400"/>
          </a:xfrm>
          <a:prstGeom prst="rect">
            <a:avLst/>
          </a:prstGeom>
          <a:noFill/>
          <a:ln>
            <a:noFill/>
          </a:ln>
        </p:spPr>
        <p:txBody>
          <a:bodyPr anchorCtr="0" anchor="t" bIns="45700" lIns="91425" spcFirstLastPara="1" rIns="91425" wrap="square" tIns="45700">
            <a:normAutofit fontScale="62500" lnSpcReduction="20000"/>
          </a:bodyPr>
          <a:lstStyle/>
          <a:p>
            <a:pPr indent="0" lvl="0" marL="0" marR="0" rtl="0" algn="l">
              <a:spcBef>
                <a:spcPts val="0"/>
              </a:spcBef>
              <a:spcAft>
                <a:spcPts val="0"/>
              </a:spcAft>
              <a:buNone/>
            </a:pPr>
            <a:r>
              <a:rPr b="1" lang="en-US" sz="5400">
                <a:solidFill>
                  <a:srgbClr val="47B2DD"/>
                </a:solidFill>
                <a:latin typeface="Microsoft Yahei"/>
                <a:ea typeface="Microsoft Yahei"/>
                <a:cs typeface="Microsoft Yahei"/>
                <a:sym typeface="Microsoft Yahei"/>
              </a:rPr>
              <a:t>Data Augmentation</a:t>
            </a:r>
            <a:endParaRPr/>
          </a:p>
        </p:txBody>
      </p:sp>
      <p:sp>
        <p:nvSpPr>
          <p:cNvPr id="124" name="Google Shape;124;p15"/>
          <p:cNvSpPr/>
          <p:nvPr/>
        </p:nvSpPr>
        <p:spPr>
          <a:xfrm>
            <a:off x="5597816" y="4332749"/>
            <a:ext cx="615300" cy="615300"/>
          </a:xfrm>
          <a:prstGeom prst="diamond">
            <a:avLst/>
          </a:prstGeom>
          <a:no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125" name="Google Shape;125;p15"/>
          <p:cNvSpPr txBox="1"/>
          <p:nvPr/>
        </p:nvSpPr>
        <p:spPr>
          <a:xfrm>
            <a:off x="4565650" y="2482850"/>
            <a:ext cx="2680200" cy="1311300"/>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Clr>
                <a:schemeClr val="lt1"/>
              </a:buClr>
              <a:buSzPts val="3600"/>
              <a:buFont typeface="Poppins SemiBold"/>
              <a:buNone/>
            </a:pPr>
            <a:r>
              <a:rPr b="1" i="0" lang="en-US" sz="3600" u="none" cap="none" strike="noStrike">
                <a:solidFill>
                  <a:schemeClr val="lt1"/>
                </a:solidFill>
                <a:latin typeface="Poppins SemiBold"/>
                <a:ea typeface="Poppins SemiBold"/>
                <a:cs typeface="Poppins SemiBold"/>
                <a:sym typeface="Poppins SemiBold"/>
              </a:rPr>
              <a:t>DESTINY </a:t>
            </a:r>
            <a:endParaRPr/>
          </a:p>
          <a:p>
            <a:pPr indent="0" lvl="0" marL="0" marR="0" rtl="0" algn="ctr">
              <a:lnSpc>
                <a:spcPct val="120000"/>
              </a:lnSpc>
              <a:spcBef>
                <a:spcPts val="0"/>
              </a:spcBef>
              <a:spcAft>
                <a:spcPts val="0"/>
              </a:spcAft>
              <a:buClr>
                <a:schemeClr val="lt1"/>
              </a:buClr>
              <a:buSzPts val="3600"/>
              <a:buFont typeface="Poppins SemiBold"/>
              <a:buNone/>
            </a:pPr>
            <a:r>
              <a:rPr b="1" i="0" lang="en-US" sz="3600" u="none" cap="none" strike="noStrike">
                <a:solidFill>
                  <a:schemeClr val="lt1"/>
                </a:solidFill>
                <a:latin typeface="Poppins SemiBold"/>
                <a:ea typeface="Poppins SemiBold"/>
                <a:cs typeface="Poppins SemiBold"/>
                <a:sym typeface="Poppins SemiBold"/>
              </a:rPr>
              <a:t>FREEDOM</a:t>
            </a:r>
            <a:endParaRPr/>
          </a:p>
        </p:txBody>
      </p:sp>
      <p:sp>
        <p:nvSpPr>
          <p:cNvPr id="126" name="Google Shape;126;p15"/>
          <p:cNvSpPr txBox="1"/>
          <p:nvPr/>
        </p:nvSpPr>
        <p:spPr>
          <a:xfrm>
            <a:off x="0" y="2108930"/>
            <a:ext cx="5312400" cy="307800"/>
          </a:xfrm>
          <a:prstGeom prst="rect">
            <a:avLst/>
          </a:prstGeom>
          <a:noFill/>
          <a:ln>
            <a:noFill/>
          </a:ln>
        </p:spPr>
        <p:txBody>
          <a:bodyPr anchorCtr="0" anchor="t" bIns="45700" lIns="91425" spcFirstLastPara="1" rIns="91425" wrap="square" tIns="45700">
            <a:spAutoFit/>
          </a:bodyPr>
          <a:lstStyle/>
          <a:p>
            <a:pPr indent="0" lvl="0" marL="0" marR="0" rtl="0" algn="r">
              <a:lnSpc>
                <a:spcPct val="150000"/>
              </a:lnSpc>
              <a:spcBef>
                <a:spcPts val="0"/>
              </a:spcBef>
              <a:spcAft>
                <a:spcPts val="0"/>
              </a:spcAft>
              <a:buClr>
                <a:srgbClr val="3F3F3F"/>
              </a:buClr>
              <a:buSzPts val="1000"/>
              <a:buFont typeface="Lora"/>
              <a:buNone/>
            </a:pPr>
            <a:r>
              <a:t/>
            </a:r>
            <a:endParaRPr/>
          </a:p>
        </p:txBody>
      </p:sp>
      <p:sp>
        <p:nvSpPr>
          <p:cNvPr id="127" name="Google Shape;127;p15"/>
          <p:cNvSpPr txBox="1"/>
          <p:nvPr/>
        </p:nvSpPr>
        <p:spPr>
          <a:xfrm>
            <a:off x="394350" y="2707975"/>
            <a:ext cx="4523700" cy="175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700"/>
              <a:t>We noticed that the data size is small and not much suitable for learning, especially deep learning techniques. Data augmentation is done by rotating each image 90 degrees and 180 degrees. Thus, increasing the size 2 times more.</a:t>
            </a:r>
            <a:endParaRPr b="1" sz="1700"/>
          </a:p>
        </p:txBody>
      </p:sp>
      <p:pic>
        <p:nvPicPr>
          <p:cNvPr id="128" name="Google Shape;128;p15"/>
          <p:cNvPicPr preferRelativeResize="0"/>
          <p:nvPr/>
        </p:nvPicPr>
        <p:blipFill>
          <a:blip r:embed="rId3">
            <a:alphaModFix/>
          </a:blip>
          <a:stretch>
            <a:fillRect/>
          </a:stretch>
        </p:blipFill>
        <p:spPr>
          <a:xfrm>
            <a:off x="5776325" y="1973575"/>
            <a:ext cx="3229575" cy="3229575"/>
          </a:xfrm>
          <a:prstGeom prst="rect">
            <a:avLst/>
          </a:prstGeom>
          <a:noFill/>
          <a:ln>
            <a:noFill/>
          </a:ln>
        </p:spPr>
      </p:pic>
      <p:pic>
        <p:nvPicPr>
          <p:cNvPr id="129" name="Google Shape;129;p15"/>
          <p:cNvPicPr preferRelativeResize="0"/>
          <p:nvPr/>
        </p:nvPicPr>
        <p:blipFill>
          <a:blip r:embed="rId4">
            <a:alphaModFix/>
          </a:blip>
          <a:stretch>
            <a:fillRect/>
          </a:stretch>
        </p:blipFill>
        <p:spPr>
          <a:xfrm>
            <a:off x="8962425" y="1973575"/>
            <a:ext cx="3229575" cy="3229575"/>
          </a:xfrm>
          <a:prstGeom prst="rect">
            <a:avLst/>
          </a:prstGeom>
          <a:noFill/>
          <a:ln>
            <a:noFill/>
          </a:ln>
        </p:spPr>
      </p:pic>
      <p:pic>
        <p:nvPicPr>
          <p:cNvPr id="130" name="Google Shape;130;p15"/>
          <p:cNvPicPr preferRelativeResize="0"/>
          <p:nvPr/>
        </p:nvPicPr>
        <p:blipFill rotWithShape="1">
          <a:blip r:embed="rId5">
            <a:alphaModFix/>
          </a:blip>
          <a:srcRect b="0" l="0" r="0" t="0"/>
          <a:stretch/>
        </p:blipFill>
        <p:spPr>
          <a:xfrm>
            <a:off x="6018500" y="4575325"/>
            <a:ext cx="6173501" cy="2282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500"/>
                                        <p:tgtEl>
                                          <p:spTgt spid="125"/>
                                        </p:tgtEl>
                                      </p:cBhvr>
                                    </p:animEffect>
                                  </p:childTnLst>
                                </p:cTn>
                              </p:par>
                            </p:childTnLst>
                          </p:cTn>
                        </p:par>
                        <p:par>
                          <p:cTn fill="hold">
                            <p:stCondLst>
                              <p:cond delay="500"/>
                            </p:stCondLst>
                            <p:childTnLst>
                              <p:par>
                                <p:cTn fill="hold" nodeType="afterEffect" presetClass="entr" presetID="23" presetSubtype="16">
                                  <p:stCondLst>
                                    <p:cond delay="0"/>
                                  </p:stCondLst>
                                  <p:childTnLst>
                                    <p:set>
                                      <p:cBhvr>
                                        <p:cTn dur="1" fill="hold">
                                          <p:stCondLst>
                                            <p:cond delay="0"/>
                                          </p:stCondLst>
                                        </p:cTn>
                                        <p:tgtEl>
                                          <p:spTgt spid="124"/>
                                        </p:tgtEl>
                                        <p:attrNameLst>
                                          <p:attrName>style.visibility</p:attrName>
                                        </p:attrNameLst>
                                      </p:cBhvr>
                                      <p:to>
                                        <p:strVal val="visible"/>
                                      </p:to>
                                    </p:set>
                                    <p:anim calcmode="lin" valueType="num">
                                      <p:cBhvr additive="base">
                                        <p:cTn dur="500"/>
                                        <p:tgtEl>
                                          <p:spTgt spid="124"/>
                                        </p:tgtEl>
                                        <p:attrNameLst>
                                          <p:attrName>ppt_w</p:attrName>
                                        </p:attrNameLst>
                                      </p:cBhvr>
                                      <p:tavLst>
                                        <p:tav fmla="" tm="0">
                                          <p:val>
                                            <p:strVal val="0"/>
                                          </p:val>
                                        </p:tav>
                                        <p:tav fmla="" tm="100000">
                                          <p:val>
                                            <p:strVal val="#ppt_w"/>
                                          </p:val>
                                        </p:tav>
                                      </p:tavLst>
                                    </p:anim>
                                    <p:anim calcmode="lin" valueType="num">
                                      <p:cBhvr additive="base">
                                        <p:cTn dur="500"/>
                                        <p:tgtEl>
                                          <p:spTgt spid="124"/>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500"/>
                                        <p:tgtEl>
                                          <p:spTgt spid="123"/>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500"/>
                                        <p:tgtEl>
                                          <p:spTgt spid="1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16"/>
          <p:cNvPicPr preferRelativeResize="0"/>
          <p:nvPr/>
        </p:nvPicPr>
        <p:blipFill rotWithShape="1">
          <a:blip r:embed="rId3">
            <a:alphaModFix/>
          </a:blip>
          <a:srcRect b="0" l="0" r="0" t="0"/>
          <a:stretch/>
        </p:blipFill>
        <p:spPr>
          <a:xfrm flipH="1">
            <a:off x="-19363" y="3094891"/>
            <a:ext cx="12211363" cy="3782159"/>
          </a:xfrm>
          <a:prstGeom prst="rect">
            <a:avLst/>
          </a:prstGeom>
          <a:noFill/>
          <a:ln>
            <a:noFill/>
          </a:ln>
        </p:spPr>
      </p:pic>
      <p:sp>
        <p:nvSpPr>
          <p:cNvPr id="136" name="Google Shape;136;p16"/>
          <p:cNvSpPr/>
          <p:nvPr/>
        </p:nvSpPr>
        <p:spPr>
          <a:xfrm>
            <a:off x="1565275" y="3244215"/>
            <a:ext cx="791845" cy="75565"/>
          </a:xfrm>
          <a:prstGeom prst="rect">
            <a:avLst/>
          </a:prstGeom>
          <a:solidFill>
            <a:srgbClr val="47B2D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7" name="Google Shape;137;p16"/>
          <p:cNvSpPr txBox="1"/>
          <p:nvPr/>
        </p:nvSpPr>
        <p:spPr>
          <a:xfrm>
            <a:off x="1433195" y="3667125"/>
            <a:ext cx="3914700" cy="132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3F3F3F"/>
                </a:solidFill>
                <a:latin typeface="Poppins SemiBold"/>
                <a:ea typeface="Poppins SemiBold"/>
                <a:cs typeface="Poppins SemiBold"/>
                <a:sym typeface="Poppins SemiBold"/>
              </a:rPr>
              <a:t>Feature Extraction</a:t>
            </a:r>
            <a:endParaRPr/>
          </a:p>
        </p:txBody>
      </p:sp>
      <p:sp>
        <p:nvSpPr>
          <p:cNvPr id="138" name="Google Shape;138;p16"/>
          <p:cNvSpPr txBox="1"/>
          <p:nvPr/>
        </p:nvSpPr>
        <p:spPr>
          <a:xfrm>
            <a:off x="1389380" y="683260"/>
            <a:ext cx="3379470" cy="2399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5000">
                <a:solidFill>
                  <a:srgbClr val="2E2E2E"/>
                </a:solidFill>
                <a:latin typeface="Poppins SemiBold"/>
                <a:ea typeface="Poppins SemiBold"/>
                <a:cs typeface="Poppins SemiBold"/>
                <a:sym typeface="Poppins SemiBold"/>
              </a:rPr>
              <a:t>02</a:t>
            </a:r>
            <a:endParaRPr/>
          </a:p>
        </p:txBody>
      </p:sp>
      <p:pic>
        <p:nvPicPr>
          <p:cNvPr id="139" name="Google Shape;139;p16"/>
          <p:cNvPicPr preferRelativeResize="0"/>
          <p:nvPr/>
        </p:nvPicPr>
        <p:blipFill rotWithShape="1">
          <a:blip r:embed="rId4">
            <a:alphaModFix/>
          </a:blip>
          <a:srcRect b="0" l="0" r="0" t="0"/>
          <a:stretch/>
        </p:blipFill>
        <p:spPr>
          <a:xfrm>
            <a:off x="5053965" y="232950"/>
            <a:ext cx="4003950" cy="4003950"/>
          </a:xfrm>
          <a:prstGeom prst="rect">
            <a:avLst/>
          </a:prstGeom>
          <a:noFill/>
          <a:ln>
            <a:noFill/>
          </a:ln>
        </p:spPr>
      </p:pic>
      <p:sp>
        <p:nvSpPr>
          <p:cNvPr id="140" name="Google Shape;140;p16"/>
          <p:cNvSpPr/>
          <p:nvPr/>
        </p:nvSpPr>
        <p:spPr>
          <a:xfrm flipH="1" rot="10800000">
            <a:off x="10689394" y="460370"/>
            <a:ext cx="944563" cy="928688"/>
          </a:xfrm>
          <a:custGeom>
            <a:rect b="b" l="l" r="r" t="t"/>
            <a:pathLst>
              <a:path extrusionOk="0" h="585" w="595">
                <a:moveTo>
                  <a:pt x="595" y="0"/>
                </a:moveTo>
                <a:lnTo>
                  <a:pt x="595" y="585"/>
                </a:lnTo>
                <a:lnTo>
                  <a:pt x="0" y="585"/>
                </a:lnTo>
              </a:path>
            </a:pathLst>
          </a:custGeom>
          <a:noFill/>
          <a:ln cap="flat" cmpd="sng" w="61900">
            <a:solidFill>
              <a:srgbClr val="0D1B4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1" name="Google Shape;141;p16"/>
          <p:cNvSpPr/>
          <p:nvPr/>
        </p:nvSpPr>
        <p:spPr>
          <a:xfrm flipH="1" rot="5400000">
            <a:off x="508925" y="468308"/>
            <a:ext cx="944563" cy="928688"/>
          </a:xfrm>
          <a:custGeom>
            <a:rect b="b" l="l" r="r" t="t"/>
            <a:pathLst>
              <a:path extrusionOk="0" h="585" w="595">
                <a:moveTo>
                  <a:pt x="595" y="0"/>
                </a:moveTo>
                <a:lnTo>
                  <a:pt x="595" y="585"/>
                </a:lnTo>
                <a:lnTo>
                  <a:pt x="0" y="585"/>
                </a:lnTo>
              </a:path>
            </a:pathLst>
          </a:custGeom>
          <a:noFill/>
          <a:ln cap="flat" cmpd="sng" w="61900">
            <a:solidFill>
              <a:srgbClr val="47B2DD"/>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138"/>
                                        </p:tgtEl>
                                        <p:attrNameLst>
                                          <p:attrName>style.visibility</p:attrName>
                                        </p:attrNameLst>
                                      </p:cBhvr>
                                      <p:to>
                                        <p:strVal val="visible"/>
                                      </p:to>
                                    </p:set>
                                    <p:anim calcmode="lin" valueType="num">
                                      <p:cBhvr additive="base">
                                        <p:cTn dur="500"/>
                                        <p:tgtEl>
                                          <p:spTgt spid="138"/>
                                        </p:tgtEl>
                                        <p:attrNameLst>
                                          <p:attrName>ppt_w</p:attrName>
                                        </p:attrNameLst>
                                      </p:cBhvr>
                                      <p:tavLst>
                                        <p:tav fmla="" tm="0">
                                          <p:val>
                                            <p:strVal val="0"/>
                                          </p:val>
                                        </p:tav>
                                        <p:tav fmla="" tm="100000">
                                          <p:val>
                                            <p:strVal val="#ppt_w"/>
                                          </p:val>
                                        </p:tav>
                                      </p:tavLst>
                                    </p:anim>
                                    <p:anim calcmode="lin" valueType="num">
                                      <p:cBhvr additive="base">
                                        <p:cTn dur="500"/>
                                        <p:tgtEl>
                                          <p:spTgt spid="138"/>
                                        </p:tgtEl>
                                        <p:attrNameLst>
                                          <p:attrName>ppt_h</p:attrName>
                                        </p:attrNameLst>
                                      </p:cBhvr>
                                      <p:tavLst>
                                        <p:tav fmla="" tm="0">
                                          <p:val>
                                            <p:strVal val="0"/>
                                          </p:val>
                                        </p:tav>
                                        <p:tav fmla="" tm="100000">
                                          <p:val>
                                            <p:strVal val="#ppt_h"/>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500"/>
                                        <p:tgtEl>
                                          <p:spTgt spid="136"/>
                                        </p:tgtEl>
                                      </p:cBhvr>
                                    </p:animEffect>
                                  </p:childTnLst>
                                </p:cTn>
                              </p:par>
                            </p:childTnLst>
                          </p:cTn>
                        </p:par>
                        <p:par>
                          <p:cTn fill="hold">
                            <p:stCondLst>
                              <p:cond delay="1000"/>
                            </p:stCondLst>
                            <p:childTnLst>
                              <p:par>
                                <p:cTn fill="hold" nodeType="afterEffect" presetClass="entr" presetID="23" presetSubtype="16">
                                  <p:stCondLst>
                                    <p:cond delay="0"/>
                                  </p:stCondLst>
                                  <p:childTnLst>
                                    <p:set>
                                      <p:cBhvr>
                                        <p:cTn dur="1" fill="hold">
                                          <p:stCondLst>
                                            <p:cond delay="0"/>
                                          </p:stCondLst>
                                        </p:cTn>
                                        <p:tgtEl>
                                          <p:spTgt spid="137"/>
                                        </p:tgtEl>
                                        <p:attrNameLst>
                                          <p:attrName>style.visibility</p:attrName>
                                        </p:attrNameLst>
                                      </p:cBhvr>
                                      <p:to>
                                        <p:strVal val="visible"/>
                                      </p:to>
                                    </p:set>
                                    <p:anim calcmode="lin" valueType="num">
                                      <p:cBhvr additive="base">
                                        <p:cTn dur="500"/>
                                        <p:tgtEl>
                                          <p:spTgt spid="137"/>
                                        </p:tgtEl>
                                        <p:attrNameLst>
                                          <p:attrName>ppt_w</p:attrName>
                                        </p:attrNameLst>
                                      </p:cBhvr>
                                      <p:tavLst>
                                        <p:tav fmla="" tm="0">
                                          <p:val>
                                            <p:strVal val="0"/>
                                          </p:val>
                                        </p:tav>
                                        <p:tav fmla="" tm="100000">
                                          <p:val>
                                            <p:strVal val="#ppt_w"/>
                                          </p:val>
                                        </p:tav>
                                      </p:tavLst>
                                    </p:anim>
                                    <p:anim calcmode="lin" valueType="num">
                                      <p:cBhvr additive="base">
                                        <p:cTn dur="500"/>
                                        <p:tgtEl>
                                          <p:spTgt spid="137"/>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17"/>
          <p:cNvPicPr preferRelativeResize="0"/>
          <p:nvPr/>
        </p:nvPicPr>
        <p:blipFill rotWithShape="1">
          <a:blip r:embed="rId3">
            <a:alphaModFix/>
          </a:blip>
          <a:srcRect b="0" l="0" r="0" t="0"/>
          <a:stretch/>
        </p:blipFill>
        <p:spPr>
          <a:xfrm flipH="1">
            <a:off x="1" y="666750"/>
            <a:ext cx="11917885" cy="6191251"/>
          </a:xfrm>
          <a:prstGeom prst="rect">
            <a:avLst/>
          </a:prstGeom>
          <a:noFill/>
          <a:ln>
            <a:noFill/>
          </a:ln>
        </p:spPr>
      </p:pic>
      <p:grpSp>
        <p:nvGrpSpPr>
          <p:cNvPr id="148" name="Google Shape;148;p17"/>
          <p:cNvGrpSpPr/>
          <p:nvPr/>
        </p:nvGrpSpPr>
        <p:grpSpPr>
          <a:xfrm>
            <a:off x="5892175" y="3361320"/>
            <a:ext cx="725170" cy="725170"/>
            <a:chOff x="8981" y="7727"/>
            <a:chExt cx="1142" cy="1142"/>
          </a:xfrm>
        </p:grpSpPr>
        <p:sp>
          <p:nvSpPr>
            <p:cNvPr id="149" name="Google Shape;149;p17"/>
            <p:cNvSpPr/>
            <p:nvPr/>
          </p:nvSpPr>
          <p:spPr>
            <a:xfrm>
              <a:off x="8981" y="7727"/>
              <a:ext cx="1142" cy="1142"/>
            </a:xfrm>
            <a:prstGeom prst="ellipse">
              <a:avLst/>
            </a:prstGeom>
            <a:solidFill>
              <a:srgbClr val="0D1B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0" name="Google Shape;150;p17"/>
            <p:cNvSpPr/>
            <p:nvPr/>
          </p:nvSpPr>
          <p:spPr>
            <a:xfrm>
              <a:off x="9229" y="7955"/>
              <a:ext cx="686" cy="687"/>
            </a:xfrm>
            <a:custGeom>
              <a:rect b="b" l="l" r="r" t="t"/>
              <a:pathLst>
                <a:path extrusionOk="0" h="1278" w="1277">
                  <a:moveTo>
                    <a:pt x="121" y="737"/>
                  </a:moveTo>
                  <a:cubicBezTo>
                    <a:pt x="126" y="763"/>
                    <a:pt x="133" y="789"/>
                    <a:pt x="141" y="813"/>
                  </a:cubicBezTo>
                  <a:cubicBezTo>
                    <a:pt x="54" y="898"/>
                    <a:pt x="54" y="898"/>
                    <a:pt x="54" y="898"/>
                  </a:cubicBezTo>
                  <a:cubicBezTo>
                    <a:pt x="73" y="940"/>
                    <a:pt x="96" y="979"/>
                    <a:pt x="122" y="1016"/>
                  </a:cubicBezTo>
                  <a:cubicBezTo>
                    <a:pt x="239" y="982"/>
                    <a:pt x="239" y="982"/>
                    <a:pt x="239" y="982"/>
                  </a:cubicBezTo>
                  <a:cubicBezTo>
                    <a:pt x="256" y="1002"/>
                    <a:pt x="275" y="1021"/>
                    <a:pt x="295" y="1038"/>
                  </a:cubicBezTo>
                  <a:cubicBezTo>
                    <a:pt x="262" y="1155"/>
                    <a:pt x="262" y="1155"/>
                    <a:pt x="262" y="1155"/>
                  </a:cubicBezTo>
                  <a:cubicBezTo>
                    <a:pt x="298" y="1182"/>
                    <a:pt x="338" y="1205"/>
                    <a:pt x="380" y="1223"/>
                  </a:cubicBezTo>
                  <a:cubicBezTo>
                    <a:pt x="464" y="1136"/>
                    <a:pt x="464" y="1136"/>
                    <a:pt x="464" y="1136"/>
                  </a:cubicBezTo>
                  <a:cubicBezTo>
                    <a:pt x="489" y="1145"/>
                    <a:pt x="514" y="1152"/>
                    <a:pt x="541" y="1157"/>
                  </a:cubicBezTo>
                  <a:cubicBezTo>
                    <a:pt x="570" y="1274"/>
                    <a:pt x="570" y="1274"/>
                    <a:pt x="570" y="1274"/>
                  </a:cubicBezTo>
                  <a:cubicBezTo>
                    <a:pt x="593" y="1277"/>
                    <a:pt x="615" y="1278"/>
                    <a:pt x="638" y="1278"/>
                  </a:cubicBezTo>
                  <a:cubicBezTo>
                    <a:pt x="661" y="1278"/>
                    <a:pt x="684" y="1277"/>
                    <a:pt x="706" y="1274"/>
                  </a:cubicBezTo>
                  <a:cubicBezTo>
                    <a:pt x="736" y="1157"/>
                    <a:pt x="736" y="1157"/>
                    <a:pt x="736" y="1157"/>
                  </a:cubicBezTo>
                  <a:cubicBezTo>
                    <a:pt x="762" y="1152"/>
                    <a:pt x="788" y="1145"/>
                    <a:pt x="813" y="1136"/>
                  </a:cubicBezTo>
                  <a:cubicBezTo>
                    <a:pt x="897" y="1223"/>
                    <a:pt x="897" y="1223"/>
                    <a:pt x="897" y="1223"/>
                  </a:cubicBezTo>
                  <a:cubicBezTo>
                    <a:pt x="939" y="1205"/>
                    <a:pt x="978" y="1182"/>
                    <a:pt x="1015" y="1155"/>
                  </a:cubicBezTo>
                  <a:cubicBezTo>
                    <a:pt x="982" y="1038"/>
                    <a:pt x="982" y="1038"/>
                    <a:pt x="982" y="1038"/>
                  </a:cubicBezTo>
                  <a:cubicBezTo>
                    <a:pt x="1002" y="1021"/>
                    <a:pt x="1020" y="1002"/>
                    <a:pt x="1038" y="982"/>
                  </a:cubicBezTo>
                  <a:cubicBezTo>
                    <a:pt x="1154" y="1016"/>
                    <a:pt x="1154" y="1016"/>
                    <a:pt x="1154" y="1016"/>
                  </a:cubicBezTo>
                  <a:cubicBezTo>
                    <a:pt x="1181" y="979"/>
                    <a:pt x="1204" y="940"/>
                    <a:pt x="1222" y="898"/>
                  </a:cubicBezTo>
                  <a:cubicBezTo>
                    <a:pt x="1135" y="813"/>
                    <a:pt x="1135" y="813"/>
                    <a:pt x="1135" y="813"/>
                  </a:cubicBezTo>
                  <a:cubicBezTo>
                    <a:pt x="1144" y="789"/>
                    <a:pt x="1151" y="763"/>
                    <a:pt x="1156" y="737"/>
                  </a:cubicBezTo>
                  <a:cubicBezTo>
                    <a:pt x="1273" y="707"/>
                    <a:pt x="1273" y="707"/>
                    <a:pt x="1273" y="707"/>
                  </a:cubicBezTo>
                  <a:cubicBezTo>
                    <a:pt x="1276" y="685"/>
                    <a:pt x="1277" y="662"/>
                    <a:pt x="1277" y="639"/>
                  </a:cubicBezTo>
                  <a:cubicBezTo>
                    <a:pt x="1277" y="616"/>
                    <a:pt x="1276" y="593"/>
                    <a:pt x="1273" y="571"/>
                  </a:cubicBezTo>
                  <a:cubicBezTo>
                    <a:pt x="1156" y="542"/>
                    <a:pt x="1156" y="542"/>
                    <a:pt x="1156" y="542"/>
                  </a:cubicBezTo>
                  <a:cubicBezTo>
                    <a:pt x="1151" y="515"/>
                    <a:pt x="1144" y="490"/>
                    <a:pt x="1135" y="465"/>
                  </a:cubicBezTo>
                  <a:cubicBezTo>
                    <a:pt x="1222" y="381"/>
                    <a:pt x="1222" y="381"/>
                    <a:pt x="1222" y="381"/>
                  </a:cubicBezTo>
                  <a:cubicBezTo>
                    <a:pt x="1204" y="339"/>
                    <a:pt x="1181" y="299"/>
                    <a:pt x="1154" y="263"/>
                  </a:cubicBezTo>
                  <a:cubicBezTo>
                    <a:pt x="1038" y="296"/>
                    <a:pt x="1038" y="296"/>
                    <a:pt x="1038" y="296"/>
                  </a:cubicBezTo>
                  <a:cubicBezTo>
                    <a:pt x="1020" y="276"/>
                    <a:pt x="1002" y="257"/>
                    <a:pt x="982" y="240"/>
                  </a:cubicBezTo>
                  <a:cubicBezTo>
                    <a:pt x="1015" y="123"/>
                    <a:pt x="1015" y="123"/>
                    <a:pt x="1015" y="123"/>
                  </a:cubicBezTo>
                  <a:cubicBezTo>
                    <a:pt x="978" y="97"/>
                    <a:pt x="939" y="74"/>
                    <a:pt x="897" y="55"/>
                  </a:cubicBezTo>
                  <a:cubicBezTo>
                    <a:pt x="813" y="142"/>
                    <a:pt x="813" y="142"/>
                    <a:pt x="813" y="142"/>
                  </a:cubicBezTo>
                  <a:cubicBezTo>
                    <a:pt x="788" y="134"/>
                    <a:pt x="762" y="127"/>
                    <a:pt x="736" y="122"/>
                  </a:cubicBezTo>
                  <a:cubicBezTo>
                    <a:pt x="706" y="4"/>
                    <a:pt x="706" y="4"/>
                    <a:pt x="706" y="4"/>
                  </a:cubicBezTo>
                  <a:cubicBezTo>
                    <a:pt x="684" y="2"/>
                    <a:pt x="661" y="0"/>
                    <a:pt x="638" y="0"/>
                  </a:cubicBezTo>
                  <a:cubicBezTo>
                    <a:pt x="615" y="0"/>
                    <a:pt x="593" y="2"/>
                    <a:pt x="570" y="4"/>
                  </a:cubicBezTo>
                  <a:cubicBezTo>
                    <a:pt x="541" y="122"/>
                    <a:pt x="541" y="122"/>
                    <a:pt x="541" y="122"/>
                  </a:cubicBezTo>
                  <a:cubicBezTo>
                    <a:pt x="514" y="127"/>
                    <a:pt x="489" y="134"/>
                    <a:pt x="464" y="142"/>
                  </a:cubicBezTo>
                  <a:cubicBezTo>
                    <a:pt x="380" y="55"/>
                    <a:pt x="380" y="55"/>
                    <a:pt x="380" y="55"/>
                  </a:cubicBezTo>
                  <a:cubicBezTo>
                    <a:pt x="338" y="74"/>
                    <a:pt x="298" y="97"/>
                    <a:pt x="262" y="123"/>
                  </a:cubicBezTo>
                  <a:cubicBezTo>
                    <a:pt x="295" y="240"/>
                    <a:pt x="295" y="240"/>
                    <a:pt x="295" y="240"/>
                  </a:cubicBezTo>
                  <a:cubicBezTo>
                    <a:pt x="275" y="257"/>
                    <a:pt x="256" y="276"/>
                    <a:pt x="239" y="296"/>
                  </a:cubicBezTo>
                  <a:cubicBezTo>
                    <a:pt x="122" y="263"/>
                    <a:pt x="122" y="263"/>
                    <a:pt x="122" y="263"/>
                  </a:cubicBezTo>
                  <a:cubicBezTo>
                    <a:pt x="96" y="299"/>
                    <a:pt x="73" y="339"/>
                    <a:pt x="54" y="381"/>
                  </a:cubicBezTo>
                  <a:cubicBezTo>
                    <a:pt x="141" y="465"/>
                    <a:pt x="141" y="465"/>
                    <a:pt x="141" y="465"/>
                  </a:cubicBezTo>
                  <a:cubicBezTo>
                    <a:pt x="133" y="490"/>
                    <a:pt x="126" y="515"/>
                    <a:pt x="121" y="542"/>
                  </a:cubicBezTo>
                  <a:cubicBezTo>
                    <a:pt x="3" y="571"/>
                    <a:pt x="3" y="571"/>
                    <a:pt x="3" y="571"/>
                  </a:cubicBezTo>
                  <a:cubicBezTo>
                    <a:pt x="1" y="593"/>
                    <a:pt x="0" y="616"/>
                    <a:pt x="0" y="639"/>
                  </a:cubicBezTo>
                  <a:cubicBezTo>
                    <a:pt x="0" y="662"/>
                    <a:pt x="1" y="685"/>
                    <a:pt x="3" y="707"/>
                  </a:cubicBezTo>
                  <a:lnTo>
                    <a:pt x="121" y="737"/>
                  </a:lnTo>
                  <a:close/>
                  <a:moveTo>
                    <a:pt x="152" y="639"/>
                  </a:moveTo>
                  <a:cubicBezTo>
                    <a:pt x="152" y="370"/>
                    <a:pt x="370" y="153"/>
                    <a:pt x="638" y="153"/>
                  </a:cubicBezTo>
                  <a:cubicBezTo>
                    <a:pt x="907" y="153"/>
                    <a:pt x="1125" y="370"/>
                    <a:pt x="1125" y="639"/>
                  </a:cubicBezTo>
                  <a:cubicBezTo>
                    <a:pt x="1125" y="908"/>
                    <a:pt x="907" y="1126"/>
                    <a:pt x="638" y="1126"/>
                  </a:cubicBezTo>
                  <a:cubicBezTo>
                    <a:pt x="370" y="1126"/>
                    <a:pt x="152" y="908"/>
                    <a:pt x="152" y="639"/>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151" name="Google Shape;151;p17"/>
          <p:cNvGrpSpPr/>
          <p:nvPr/>
        </p:nvGrpSpPr>
        <p:grpSpPr>
          <a:xfrm>
            <a:off x="5892165" y="996950"/>
            <a:ext cx="725170" cy="725170"/>
            <a:chOff x="8981" y="3277"/>
            <a:chExt cx="1142" cy="1142"/>
          </a:xfrm>
        </p:grpSpPr>
        <p:sp>
          <p:nvSpPr>
            <p:cNvPr id="152" name="Google Shape;152;p17"/>
            <p:cNvSpPr/>
            <p:nvPr/>
          </p:nvSpPr>
          <p:spPr>
            <a:xfrm>
              <a:off x="8981" y="3277"/>
              <a:ext cx="1142" cy="1142"/>
            </a:xfrm>
            <a:prstGeom prst="ellipse">
              <a:avLst/>
            </a:prstGeom>
            <a:solidFill>
              <a:srgbClr val="0D1B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3" name="Google Shape;153;p17"/>
            <p:cNvSpPr/>
            <p:nvPr/>
          </p:nvSpPr>
          <p:spPr>
            <a:xfrm>
              <a:off x="9229" y="3490"/>
              <a:ext cx="692" cy="766"/>
            </a:xfrm>
            <a:custGeom>
              <a:rect b="b" l="l" r="r" t="t"/>
              <a:pathLst>
                <a:path extrusionOk="0" h="245" w="221">
                  <a:moveTo>
                    <a:pt x="215" y="103"/>
                  </a:moveTo>
                  <a:cubicBezTo>
                    <a:pt x="221" y="95"/>
                    <a:pt x="220" y="87"/>
                    <a:pt x="218" y="82"/>
                  </a:cubicBezTo>
                  <a:cubicBezTo>
                    <a:pt x="216" y="76"/>
                    <a:pt x="212" y="73"/>
                    <a:pt x="212" y="73"/>
                  </a:cubicBezTo>
                  <a:cubicBezTo>
                    <a:pt x="212" y="72"/>
                    <a:pt x="212" y="72"/>
                    <a:pt x="212" y="72"/>
                  </a:cubicBezTo>
                  <a:cubicBezTo>
                    <a:pt x="212" y="72"/>
                    <a:pt x="212" y="72"/>
                    <a:pt x="212" y="72"/>
                  </a:cubicBezTo>
                  <a:cubicBezTo>
                    <a:pt x="212" y="72"/>
                    <a:pt x="145" y="21"/>
                    <a:pt x="127" y="8"/>
                  </a:cubicBezTo>
                  <a:cubicBezTo>
                    <a:pt x="117" y="0"/>
                    <a:pt x="107" y="2"/>
                    <a:pt x="101" y="5"/>
                  </a:cubicBezTo>
                  <a:cubicBezTo>
                    <a:pt x="94" y="8"/>
                    <a:pt x="90" y="13"/>
                    <a:pt x="90" y="14"/>
                  </a:cubicBezTo>
                  <a:cubicBezTo>
                    <a:pt x="0" y="132"/>
                    <a:pt x="0" y="132"/>
                    <a:pt x="0" y="132"/>
                  </a:cubicBezTo>
                  <a:cubicBezTo>
                    <a:pt x="1" y="134"/>
                    <a:pt x="1" y="134"/>
                    <a:pt x="1" y="134"/>
                  </a:cubicBezTo>
                  <a:cubicBezTo>
                    <a:pt x="18" y="189"/>
                    <a:pt x="18" y="189"/>
                    <a:pt x="18" y="189"/>
                  </a:cubicBezTo>
                  <a:cubicBezTo>
                    <a:pt x="19" y="190"/>
                    <a:pt x="19" y="190"/>
                    <a:pt x="19" y="190"/>
                  </a:cubicBezTo>
                  <a:cubicBezTo>
                    <a:pt x="19" y="190"/>
                    <a:pt x="74" y="231"/>
                    <a:pt x="86" y="240"/>
                  </a:cubicBezTo>
                  <a:cubicBezTo>
                    <a:pt x="86" y="240"/>
                    <a:pt x="86" y="240"/>
                    <a:pt x="86" y="240"/>
                  </a:cubicBezTo>
                  <a:cubicBezTo>
                    <a:pt x="93" y="245"/>
                    <a:pt x="100" y="245"/>
                    <a:pt x="105" y="242"/>
                  </a:cubicBezTo>
                  <a:cubicBezTo>
                    <a:pt x="110" y="240"/>
                    <a:pt x="113" y="237"/>
                    <a:pt x="114" y="237"/>
                  </a:cubicBezTo>
                  <a:cubicBezTo>
                    <a:pt x="114" y="237"/>
                    <a:pt x="114" y="237"/>
                    <a:pt x="114" y="237"/>
                  </a:cubicBezTo>
                  <a:cubicBezTo>
                    <a:pt x="114" y="237"/>
                    <a:pt x="114" y="237"/>
                    <a:pt x="114" y="237"/>
                  </a:cubicBezTo>
                  <a:cubicBezTo>
                    <a:pt x="114" y="237"/>
                    <a:pt x="206" y="116"/>
                    <a:pt x="215" y="103"/>
                  </a:cubicBezTo>
                  <a:close/>
                  <a:moveTo>
                    <a:pt x="22" y="177"/>
                  </a:moveTo>
                  <a:cubicBezTo>
                    <a:pt x="11" y="142"/>
                    <a:pt x="11" y="142"/>
                    <a:pt x="11" y="142"/>
                  </a:cubicBezTo>
                  <a:cubicBezTo>
                    <a:pt x="28" y="155"/>
                    <a:pt x="28" y="155"/>
                    <a:pt x="28" y="155"/>
                  </a:cubicBezTo>
                  <a:cubicBezTo>
                    <a:pt x="28" y="155"/>
                    <a:pt x="28" y="155"/>
                    <a:pt x="29" y="156"/>
                  </a:cubicBezTo>
                  <a:cubicBezTo>
                    <a:pt x="30" y="157"/>
                    <a:pt x="31" y="158"/>
                    <a:pt x="32" y="160"/>
                  </a:cubicBezTo>
                  <a:cubicBezTo>
                    <a:pt x="32" y="162"/>
                    <a:pt x="32" y="163"/>
                    <a:pt x="31" y="166"/>
                  </a:cubicBezTo>
                  <a:cubicBezTo>
                    <a:pt x="28" y="170"/>
                    <a:pt x="24" y="174"/>
                    <a:pt x="22" y="177"/>
                  </a:cubicBezTo>
                  <a:close/>
                  <a:moveTo>
                    <a:pt x="108" y="232"/>
                  </a:moveTo>
                  <a:cubicBezTo>
                    <a:pt x="108" y="232"/>
                    <a:pt x="108" y="233"/>
                    <a:pt x="107" y="233"/>
                  </a:cubicBezTo>
                  <a:cubicBezTo>
                    <a:pt x="105" y="235"/>
                    <a:pt x="103" y="236"/>
                    <a:pt x="100" y="237"/>
                  </a:cubicBezTo>
                  <a:cubicBezTo>
                    <a:pt x="97" y="237"/>
                    <a:pt x="94" y="237"/>
                    <a:pt x="90" y="234"/>
                  </a:cubicBezTo>
                  <a:cubicBezTo>
                    <a:pt x="80" y="227"/>
                    <a:pt x="34" y="192"/>
                    <a:pt x="25" y="185"/>
                  </a:cubicBezTo>
                  <a:cubicBezTo>
                    <a:pt x="27" y="182"/>
                    <a:pt x="32" y="176"/>
                    <a:pt x="36" y="170"/>
                  </a:cubicBezTo>
                  <a:cubicBezTo>
                    <a:pt x="40" y="165"/>
                    <a:pt x="39" y="159"/>
                    <a:pt x="37" y="155"/>
                  </a:cubicBezTo>
                  <a:cubicBezTo>
                    <a:pt x="35" y="151"/>
                    <a:pt x="32" y="149"/>
                    <a:pt x="32" y="149"/>
                  </a:cubicBezTo>
                  <a:cubicBezTo>
                    <a:pt x="9" y="132"/>
                    <a:pt x="9" y="132"/>
                    <a:pt x="9" y="132"/>
                  </a:cubicBezTo>
                  <a:cubicBezTo>
                    <a:pt x="96" y="18"/>
                    <a:pt x="96" y="18"/>
                    <a:pt x="96" y="18"/>
                  </a:cubicBezTo>
                  <a:cubicBezTo>
                    <a:pt x="96" y="18"/>
                    <a:pt x="97" y="17"/>
                    <a:pt x="98" y="16"/>
                  </a:cubicBezTo>
                  <a:cubicBezTo>
                    <a:pt x="100" y="14"/>
                    <a:pt x="104" y="11"/>
                    <a:pt x="108" y="10"/>
                  </a:cubicBezTo>
                  <a:cubicBezTo>
                    <a:pt x="112" y="9"/>
                    <a:pt x="117" y="9"/>
                    <a:pt x="123" y="13"/>
                  </a:cubicBezTo>
                  <a:cubicBezTo>
                    <a:pt x="140" y="26"/>
                    <a:pt x="203" y="74"/>
                    <a:pt x="207" y="78"/>
                  </a:cubicBezTo>
                  <a:cubicBezTo>
                    <a:pt x="208" y="78"/>
                    <a:pt x="208" y="79"/>
                    <a:pt x="209" y="79"/>
                  </a:cubicBezTo>
                  <a:cubicBezTo>
                    <a:pt x="210" y="81"/>
                    <a:pt x="212" y="84"/>
                    <a:pt x="212" y="88"/>
                  </a:cubicBezTo>
                  <a:cubicBezTo>
                    <a:pt x="213" y="91"/>
                    <a:pt x="213" y="95"/>
                    <a:pt x="210" y="99"/>
                  </a:cubicBezTo>
                  <a:cubicBezTo>
                    <a:pt x="200" y="111"/>
                    <a:pt x="113" y="226"/>
                    <a:pt x="108" y="232"/>
                  </a:cubicBezTo>
                  <a:close/>
                  <a:moveTo>
                    <a:pt x="105" y="35"/>
                  </a:moveTo>
                  <a:cubicBezTo>
                    <a:pt x="191" y="100"/>
                    <a:pt x="191" y="100"/>
                    <a:pt x="191" y="100"/>
                  </a:cubicBezTo>
                  <a:cubicBezTo>
                    <a:pt x="195" y="94"/>
                    <a:pt x="195" y="94"/>
                    <a:pt x="195" y="94"/>
                  </a:cubicBezTo>
                  <a:cubicBezTo>
                    <a:pt x="109" y="29"/>
                    <a:pt x="109" y="29"/>
                    <a:pt x="109" y="29"/>
                  </a:cubicBezTo>
                  <a:lnTo>
                    <a:pt x="105" y="35"/>
                  </a:lnTo>
                  <a:close/>
                  <a:moveTo>
                    <a:pt x="186" y="107"/>
                  </a:moveTo>
                  <a:cubicBezTo>
                    <a:pt x="100" y="42"/>
                    <a:pt x="100" y="42"/>
                    <a:pt x="100" y="42"/>
                  </a:cubicBezTo>
                  <a:cubicBezTo>
                    <a:pt x="96" y="48"/>
                    <a:pt x="96" y="48"/>
                    <a:pt x="96" y="48"/>
                  </a:cubicBezTo>
                  <a:cubicBezTo>
                    <a:pt x="181" y="113"/>
                    <a:pt x="181" y="113"/>
                    <a:pt x="181" y="113"/>
                  </a:cubicBezTo>
                  <a:lnTo>
                    <a:pt x="186" y="107"/>
                  </a:lnTo>
                  <a:close/>
                  <a:moveTo>
                    <a:pt x="86" y="60"/>
                  </a:moveTo>
                  <a:cubicBezTo>
                    <a:pt x="172" y="125"/>
                    <a:pt x="172" y="125"/>
                    <a:pt x="172" y="125"/>
                  </a:cubicBezTo>
                  <a:cubicBezTo>
                    <a:pt x="176" y="119"/>
                    <a:pt x="176" y="119"/>
                    <a:pt x="176" y="119"/>
                  </a:cubicBezTo>
                  <a:cubicBezTo>
                    <a:pt x="91" y="54"/>
                    <a:pt x="91" y="54"/>
                    <a:pt x="91" y="54"/>
                  </a:cubicBezTo>
                  <a:lnTo>
                    <a:pt x="86" y="60"/>
                  </a:lnTo>
                  <a:close/>
                  <a:moveTo>
                    <a:pt x="77" y="72"/>
                  </a:moveTo>
                  <a:cubicBezTo>
                    <a:pt x="163" y="137"/>
                    <a:pt x="163" y="137"/>
                    <a:pt x="163" y="137"/>
                  </a:cubicBezTo>
                  <a:cubicBezTo>
                    <a:pt x="167" y="131"/>
                    <a:pt x="167" y="131"/>
                    <a:pt x="167" y="131"/>
                  </a:cubicBezTo>
                  <a:cubicBezTo>
                    <a:pt x="82" y="66"/>
                    <a:pt x="82" y="66"/>
                    <a:pt x="82" y="66"/>
                  </a:cubicBezTo>
                  <a:lnTo>
                    <a:pt x="77" y="72"/>
                  </a:lnTo>
                  <a:close/>
                  <a:moveTo>
                    <a:pt x="156" y="144"/>
                  </a:moveTo>
                  <a:cubicBezTo>
                    <a:pt x="112" y="111"/>
                    <a:pt x="112" y="111"/>
                    <a:pt x="112" y="111"/>
                  </a:cubicBezTo>
                  <a:cubicBezTo>
                    <a:pt x="108" y="116"/>
                    <a:pt x="108" y="116"/>
                    <a:pt x="108" y="116"/>
                  </a:cubicBezTo>
                  <a:cubicBezTo>
                    <a:pt x="151" y="149"/>
                    <a:pt x="151" y="149"/>
                    <a:pt x="151" y="149"/>
                  </a:cubicBezTo>
                  <a:lnTo>
                    <a:pt x="156" y="144"/>
                  </a:lnTo>
                  <a:close/>
                  <a:moveTo>
                    <a:pt x="132" y="175"/>
                  </a:moveTo>
                  <a:cubicBezTo>
                    <a:pt x="136" y="169"/>
                    <a:pt x="136" y="169"/>
                    <a:pt x="136" y="169"/>
                  </a:cubicBezTo>
                  <a:cubicBezTo>
                    <a:pt x="93" y="136"/>
                    <a:pt x="93" y="136"/>
                    <a:pt x="93" y="136"/>
                  </a:cubicBezTo>
                  <a:cubicBezTo>
                    <a:pt x="89" y="142"/>
                    <a:pt x="89" y="142"/>
                    <a:pt x="89" y="142"/>
                  </a:cubicBezTo>
                  <a:lnTo>
                    <a:pt x="132" y="175"/>
                  </a:lnTo>
                  <a:close/>
                  <a:moveTo>
                    <a:pt x="80" y="153"/>
                  </a:moveTo>
                  <a:cubicBezTo>
                    <a:pt x="123" y="186"/>
                    <a:pt x="123" y="186"/>
                    <a:pt x="123" y="186"/>
                  </a:cubicBezTo>
                  <a:cubicBezTo>
                    <a:pt x="128" y="180"/>
                    <a:pt x="128" y="180"/>
                    <a:pt x="128" y="180"/>
                  </a:cubicBezTo>
                  <a:cubicBezTo>
                    <a:pt x="84" y="148"/>
                    <a:pt x="84" y="148"/>
                    <a:pt x="84" y="148"/>
                  </a:cubicBezTo>
                  <a:lnTo>
                    <a:pt x="80" y="153"/>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154" name="Google Shape;154;p17"/>
          <p:cNvGrpSpPr/>
          <p:nvPr/>
        </p:nvGrpSpPr>
        <p:grpSpPr>
          <a:xfrm>
            <a:off x="5848670" y="2202325"/>
            <a:ext cx="725170" cy="725170"/>
            <a:chOff x="8981" y="5636"/>
            <a:chExt cx="1142" cy="1142"/>
          </a:xfrm>
        </p:grpSpPr>
        <p:sp>
          <p:nvSpPr>
            <p:cNvPr id="155" name="Google Shape;155;p17"/>
            <p:cNvSpPr/>
            <p:nvPr/>
          </p:nvSpPr>
          <p:spPr>
            <a:xfrm>
              <a:off x="8981" y="5636"/>
              <a:ext cx="1142" cy="1142"/>
            </a:xfrm>
            <a:prstGeom prst="ellipse">
              <a:avLst/>
            </a:prstGeom>
            <a:solidFill>
              <a:srgbClr val="47B2D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6" name="Google Shape;156;p17"/>
            <p:cNvSpPr/>
            <p:nvPr/>
          </p:nvSpPr>
          <p:spPr>
            <a:xfrm>
              <a:off x="9338" y="5879"/>
              <a:ext cx="435" cy="585"/>
            </a:xfrm>
            <a:custGeom>
              <a:rect b="b" l="l" r="r" t="t"/>
              <a:pathLst>
                <a:path extrusionOk="0" h="99" w="74">
                  <a:moveTo>
                    <a:pt x="69" y="36"/>
                  </a:moveTo>
                  <a:cubicBezTo>
                    <a:pt x="68" y="16"/>
                    <a:pt x="54" y="0"/>
                    <a:pt x="37" y="0"/>
                  </a:cubicBezTo>
                  <a:cubicBezTo>
                    <a:pt x="19" y="0"/>
                    <a:pt x="5" y="16"/>
                    <a:pt x="5" y="36"/>
                  </a:cubicBezTo>
                  <a:cubicBezTo>
                    <a:pt x="2" y="37"/>
                    <a:pt x="0" y="41"/>
                    <a:pt x="0" y="44"/>
                  </a:cubicBezTo>
                  <a:cubicBezTo>
                    <a:pt x="0" y="89"/>
                    <a:pt x="0" y="89"/>
                    <a:pt x="0" y="89"/>
                  </a:cubicBezTo>
                  <a:cubicBezTo>
                    <a:pt x="0" y="94"/>
                    <a:pt x="4" y="99"/>
                    <a:pt x="10" y="99"/>
                  </a:cubicBezTo>
                  <a:cubicBezTo>
                    <a:pt x="64" y="99"/>
                    <a:pt x="64" y="99"/>
                    <a:pt x="64" y="99"/>
                  </a:cubicBezTo>
                  <a:cubicBezTo>
                    <a:pt x="69" y="99"/>
                    <a:pt x="74" y="94"/>
                    <a:pt x="74" y="89"/>
                  </a:cubicBezTo>
                  <a:cubicBezTo>
                    <a:pt x="74" y="44"/>
                    <a:pt x="74" y="44"/>
                    <a:pt x="74" y="44"/>
                  </a:cubicBezTo>
                  <a:cubicBezTo>
                    <a:pt x="74" y="41"/>
                    <a:pt x="72" y="37"/>
                    <a:pt x="69" y="36"/>
                  </a:cubicBezTo>
                  <a:close/>
                  <a:moveTo>
                    <a:pt x="41" y="70"/>
                  </a:moveTo>
                  <a:cubicBezTo>
                    <a:pt x="41" y="84"/>
                    <a:pt x="41" y="84"/>
                    <a:pt x="41" y="84"/>
                  </a:cubicBezTo>
                  <a:cubicBezTo>
                    <a:pt x="41" y="87"/>
                    <a:pt x="39" y="88"/>
                    <a:pt x="37" y="88"/>
                  </a:cubicBezTo>
                  <a:cubicBezTo>
                    <a:pt x="34" y="88"/>
                    <a:pt x="33" y="87"/>
                    <a:pt x="33" y="84"/>
                  </a:cubicBezTo>
                  <a:cubicBezTo>
                    <a:pt x="33" y="70"/>
                    <a:pt x="33" y="70"/>
                    <a:pt x="33" y="70"/>
                  </a:cubicBezTo>
                  <a:cubicBezTo>
                    <a:pt x="28" y="68"/>
                    <a:pt x="25" y="64"/>
                    <a:pt x="25" y="59"/>
                  </a:cubicBezTo>
                  <a:cubicBezTo>
                    <a:pt x="25" y="53"/>
                    <a:pt x="30" y="48"/>
                    <a:pt x="37" y="48"/>
                  </a:cubicBezTo>
                  <a:cubicBezTo>
                    <a:pt x="43" y="48"/>
                    <a:pt x="48" y="53"/>
                    <a:pt x="48" y="59"/>
                  </a:cubicBezTo>
                  <a:cubicBezTo>
                    <a:pt x="48" y="64"/>
                    <a:pt x="45" y="68"/>
                    <a:pt x="41" y="70"/>
                  </a:cubicBezTo>
                  <a:close/>
                  <a:moveTo>
                    <a:pt x="12" y="34"/>
                  </a:moveTo>
                  <a:cubicBezTo>
                    <a:pt x="13" y="19"/>
                    <a:pt x="24" y="6"/>
                    <a:pt x="37" y="6"/>
                  </a:cubicBezTo>
                  <a:cubicBezTo>
                    <a:pt x="50" y="6"/>
                    <a:pt x="61" y="19"/>
                    <a:pt x="62" y="34"/>
                  </a:cubicBezTo>
                  <a:lnTo>
                    <a:pt x="12" y="34"/>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157" name="Google Shape;157;p17"/>
          <p:cNvGrpSpPr/>
          <p:nvPr/>
        </p:nvGrpSpPr>
        <p:grpSpPr>
          <a:xfrm>
            <a:off x="6804739" y="852313"/>
            <a:ext cx="4660265" cy="1014730"/>
            <a:chOff x="395684" y="3175143"/>
            <a:chExt cx="4660265" cy="1014730"/>
          </a:xfrm>
        </p:grpSpPr>
        <p:sp>
          <p:nvSpPr>
            <p:cNvPr id="158" name="Google Shape;158;p17"/>
            <p:cNvSpPr txBox="1"/>
            <p:nvPr/>
          </p:nvSpPr>
          <p:spPr>
            <a:xfrm>
              <a:off x="395684" y="3175143"/>
              <a:ext cx="29694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3F3F3F"/>
                  </a:solidFill>
                  <a:latin typeface="Lora"/>
                  <a:ea typeface="Lora"/>
                  <a:cs typeface="Lora"/>
                  <a:sym typeface="Lora"/>
                </a:rPr>
                <a:t>Indexes</a:t>
              </a:r>
              <a:endParaRPr/>
            </a:p>
          </p:txBody>
        </p:sp>
        <p:sp>
          <p:nvSpPr>
            <p:cNvPr id="159" name="Google Shape;159;p17"/>
            <p:cNvSpPr/>
            <p:nvPr/>
          </p:nvSpPr>
          <p:spPr>
            <a:xfrm>
              <a:off x="395684" y="3483118"/>
              <a:ext cx="4660265" cy="706755"/>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0"/>
                </a:spcBef>
                <a:spcAft>
                  <a:spcPts val="0"/>
                </a:spcAft>
                <a:buNone/>
              </a:pPr>
              <a:r>
                <a:t/>
              </a:r>
              <a:endParaRPr/>
            </a:p>
          </p:txBody>
        </p:sp>
      </p:grpSp>
      <p:grpSp>
        <p:nvGrpSpPr>
          <p:cNvPr id="160" name="Google Shape;160;p17"/>
          <p:cNvGrpSpPr/>
          <p:nvPr/>
        </p:nvGrpSpPr>
        <p:grpSpPr>
          <a:xfrm>
            <a:off x="6746639" y="2034828"/>
            <a:ext cx="4660265" cy="1014730"/>
            <a:chOff x="395684" y="3175143"/>
            <a:chExt cx="4660265" cy="1014730"/>
          </a:xfrm>
        </p:grpSpPr>
        <p:sp>
          <p:nvSpPr>
            <p:cNvPr id="161" name="Google Shape;161;p17"/>
            <p:cNvSpPr txBox="1"/>
            <p:nvPr/>
          </p:nvSpPr>
          <p:spPr>
            <a:xfrm>
              <a:off x="395684" y="3175143"/>
              <a:ext cx="29694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3F3F3F"/>
                  </a:solidFill>
                  <a:latin typeface="Lora"/>
                  <a:ea typeface="Lora"/>
                  <a:cs typeface="Lora"/>
                  <a:sym typeface="Lora"/>
                </a:rPr>
                <a:t>Color features</a:t>
              </a:r>
              <a:endParaRPr/>
            </a:p>
          </p:txBody>
        </p:sp>
        <p:sp>
          <p:nvSpPr>
            <p:cNvPr id="162" name="Google Shape;162;p17"/>
            <p:cNvSpPr/>
            <p:nvPr/>
          </p:nvSpPr>
          <p:spPr>
            <a:xfrm>
              <a:off x="395684" y="3483118"/>
              <a:ext cx="4660265" cy="706755"/>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0"/>
                </a:spcBef>
                <a:spcAft>
                  <a:spcPts val="0"/>
                </a:spcAft>
                <a:buNone/>
              </a:pPr>
              <a:r>
                <a:t/>
              </a:r>
              <a:endParaRPr/>
            </a:p>
          </p:txBody>
        </p:sp>
      </p:grpSp>
      <p:grpSp>
        <p:nvGrpSpPr>
          <p:cNvPr id="163" name="Google Shape;163;p17"/>
          <p:cNvGrpSpPr/>
          <p:nvPr/>
        </p:nvGrpSpPr>
        <p:grpSpPr>
          <a:xfrm>
            <a:off x="6800939" y="3217318"/>
            <a:ext cx="4660265" cy="1014730"/>
            <a:chOff x="395684" y="3175143"/>
            <a:chExt cx="4660265" cy="1014730"/>
          </a:xfrm>
        </p:grpSpPr>
        <p:sp>
          <p:nvSpPr>
            <p:cNvPr id="164" name="Google Shape;164;p17"/>
            <p:cNvSpPr txBox="1"/>
            <p:nvPr/>
          </p:nvSpPr>
          <p:spPr>
            <a:xfrm>
              <a:off x="395684" y="3175143"/>
              <a:ext cx="29694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3F3F3F"/>
                  </a:solidFill>
                  <a:latin typeface="Lora"/>
                  <a:ea typeface="Lora"/>
                  <a:cs typeface="Lora"/>
                  <a:sym typeface="Lora"/>
                </a:rPr>
                <a:t>Texture features</a:t>
              </a:r>
              <a:endParaRPr/>
            </a:p>
          </p:txBody>
        </p:sp>
        <p:sp>
          <p:nvSpPr>
            <p:cNvPr id="165" name="Google Shape;165;p17"/>
            <p:cNvSpPr/>
            <p:nvPr/>
          </p:nvSpPr>
          <p:spPr>
            <a:xfrm>
              <a:off x="395684" y="3483118"/>
              <a:ext cx="4660265" cy="706755"/>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0"/>
                </a:spcBef>
                <a:spcAft>
                  <a:spcPts val="0"/>
                </a:spcAft>
                <a:buNone/>
              </a:pPr>
              <a:r>
                <a:t/>
              </a:r>
              <a:endParaRPr/>
            </a:p>
          </p:txBody>
        </p:sp>
      </p:grpSp>
      <p:sp>
        <p:nvSpPr>
          <p:cNvPr id="166" name="Google Shape;166;p17"/>
          <p:cNvSpPr txBox="1"/>
          <p:nvPr/>
        </p:nvSpPr>
        <p:spPr>
          <a:xfrm>
            <a:off x="1170622" y="452120"/>
            <a:ext cx="4136400" cy="769500"/>
          </a:xfrm>
          <a:prstGeom prst="rect">
            <a:avLst/>
          </a:prstGeom>
          <a:noFill/>
          <a:ln>
            <a:noFill/>
          </a:ln>
        </p:spPr>
        <p:txBody>
          <a:bodyPr anchorCtr="0" anchor="ctr" bIns="45700" lIns="91425" spcFirstLastPara="1" rIns="91425" wrap="square" tIns="45700">
            <a:normAutofit fontScale="77500"/>
          </a:bodyPr>
          <a:lstStyle/>
          <a:p>
            <a:pPr indent="0" lvl="0" marL="0" marR="0" rtl="0" algn="ctr">
              <a:spcBef>
                <a:spcPts val="0"/>
              </a:spcBef>
              <a:spcAft>
                <a:spcPts val="0"/>
              </a:spcAft>
              <a:buNone/>
            </a:pPr>
            <a:r>
              <a:rPr b="1" lang="en-US" sz="4400">
                <a:solidFill>
                  <a:srgbClr val="0D1B40"/>
                </a:solidFill>
              </a:rPr>
              <a:t>Feature Extraction </a:t>
            </a:r>
            <a:endParaRPr b="1" sz="4400">
              <a:solidFill>
                <a:srgbClr val="0D1B40"/>
              </a:solidFill>
              <a:latin typeface="Arial"/>
              <a:ea typeface="Arial"/>
              <a:cs typeface="Arial"/>
              <a:sym typeface="Arial"/>
            </a:endParaRPr>
          </a:p>
        </p:txBody>
      </p:sp>
      <p:pic>
        <p:nvPicPr>
          <p:cNvPr id="167" name="Google Shape;167;p17"/>
          <p:cNvPicPr preferRelativeResize="0"/>
          <p:nvPr/>
        </p:nvPicPr>
        <p:blipFill rotWithShape="1">
          <a:blip r:embed="rId4">
            <a:alphaModFix/>
          </a:blip>
          <a:srcRect b="0" l="0" r="0" t="0"/>
          <a:stretch/>
        </p:blipFill>
        <p:spPr>
          <a:xfrm flipH="1">
            <a:off x="198719" y="491479"/>
            <a:ext cx="1226776" cy="1231683"/>
          </a:xfrm>
          <a:prstGeom prst="rect">
            <a:avLst/>
          </a:prstGeom>
          <a:noFill/>
          <a:ln>
            <a:noFill/>
          </a:ln>
        </p:spPr>
      </p:pic>
      <p:sp>
        <p:nvSpPr>
          <p:cNvPr id="168" name="Google Shape;168;p17"/>
          <p:cNvSpPr/>
          <p:nvPr/>
        </p:nvSpPr>
        <p:spPr>
          <a:xfrm>
            <a:off x="5938000" y="4646708"/>
            <a:ext cx="762000" cy="762000"/>
          </a:xfrm>
          <a:prstGeom prst="ellipse">
            <a:avLst/>
          </a:prstGeom>
          <a:solidFill>
            <a:srgbClr val="0D1B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169" name="Google Shape;169;p17"/>
          <p:cNvGrpSpPr/>
          <p:nvPr/>
        </p:nvGrpSpPr>
        <p:grpSpPr>
          <a:xfrm>
            <a:off x="6866139" y="4520318"/>
            <a:ext cx="4660200" cy="1014775"/>
            <a:chOff x="395684" y="3175143"/>
            <a:chExt cx="4660200" cy="1014775"/>
          </a:xfrm>
        </p:grpSpPr>
        <p:sp>
          <p:nvSpPr>
            <p:cNvPr id="170" name="Google Shape;170;p17"/>
            <p:cNvSpPr txBox="1"/>
            <p:nvPr/>
          </p:nvSpPr>
          <p:spPr>
            <a:xfrm>
              <a:off x="395684" y="3175143"/>
              <a:ext cx="29694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3F3F3F"/>
                  </a:solidFill>
                  <a:latin typeface="Lora"/>
                  <a:ea typeface="Lora"/>
                  <a:cs typeface="Lora"/>
                  <a:sym typeface="Lora"/>
                </a:rPr>
                <a:t>Shape features</a:t>
              </a:r>
              <a:endParaRPr/>
            </a:p>
          </p:txBody>
        </p:sp>
        <p:sp>
          <p:nvSpPr>
            <p:cNvPr id="171" name="Google Shape;171;p17"/>
            <p:cNvSpPr/>
            <p:nvPr/>
          </p:nvSpPr>
          <p:spPr>
            <a:xfrm>
              <a:off x="395684" y="3483118"/>
              <a:ext cx="4660200" cy="706800"/>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0"/>
                </a:spcBef>
                <a:spcAft>
                  <a:spcPts val="0"/>
                </a:spcAft>
                <a:buNone/>
              </a:pPr>
              <a:r>
                <a:t/>
              </a:r>
              <a:endParaRPr/>
            </a:p>
          </p:txBody>
        </p:sp>
      </p:grpSp>
      <p:grpSp>
        <p:nvGrpSpPr>
          <p:cNvPr id="172" name="Google Shape;172;p17"/>
          <p:cNvGrpSpPr/>
          <p:nvPr/>
        </p:nvGrpSpPr>
        <p:grpSpPr>
          <a:xfrm>
            <a:off x="5937990" y="4646713"/>
            <a:ext cx="762000" cy="762000"/>
            <a:chOff x="8981" y="3277"/>
            <a:chExt cx="1200" cy="1200"/>
          </a:xfrm>
        </p:grpSpPr>
        <p:sp>
          <p:nvSpPr>
            <p:cNvPr id="173" name="Google Shape;173;p17"/>
            <p:cNvSpPr/>
            <p:nvPr/>
          </p:nvSpPr>
          <p:spPr>
            <a:xfrm>
              <a:off x="8981" y="3277"/>
              <a:ext cx="1200" cy="1200"/>
            </a:xfrm>
            <a:prstGeom prst="ellipse">
              <a:avLst/>
            </a:prstGeom>
            <a:solidFill>
              <a:srgbClr val="0D1B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4" name="Google Shape;174;p17"/>
            <p:cNvSpPr/>
            <p:nvPr/>
          </p:nvSpPr>
          <p:spPr>
            <a:xfrm>
              <a:off x="9229" y="3490"/>
              <a:ext cx="692" cy="766"/>
            </a:xfrm>
            <a:custGeom>
              <a:rect b="b" l="l" r="r" t="t"/>
              <a:pathLst>
                <a:path extrusionOk="0" h="245" w="221">
                  <a:moveTo>
                    <a:pt x="215" y="103"/>
                  </a:moveTo>
                  <a:cubicBezTo>
                    <a:pt x="221" y="95"/>
                    <a:pt x="220" y="87"/>
                    <a:pt x="218" y="82"/>
                  </a:cubicBezTo>
                  <a:cubicBezTo>
                    <a:pt x="216" y="76"/>
                    <a:pt x="212" y="73"/>
                    <a:pt x="212" y="73"/>
                  </a:cubicBezTo>
                  <a:cubicBezTo>
                    <a:pt x="212" y="72"/>
                    <a:pt x="212" y="72"/>
                    <a:pt x="212" y="72"/>
                  </a:cubicBezTo>
                  <a:cubicBezTo>
                    <a:pt x="212" y="72"/>
                    <a:pt x="212" y="72"/>
                    <a:pt x="212" y="72"/>
                  </a:cubicBezTo>
                  <a:cubicBezTo>
                    <a:pt x="212" y="72"/>
                    <a:pt x="145" y="21"/>
                    <a:pt x="127" y="8"/>
                  </a:cubicBezTo>
                  <a:cubicBezTo>
                    <a:pt x="117" y="0"/>
                    <a:pt x="107" y="2"/>
                    <a:pt x="101" y="5"/>
                  </a:cubicBezTo>
                  <a:cubicBezTo>
                    <a:pt x="94" y="8"/>
                    <a:pt x="90" y="13"/>
                    <a:pt x="90" y="14"/>
                  </a:cubicBezTo>
                  <a:cubicBezTo>
                    <a:pt x="0" y="132"/>
                    <a:pt x="0" y="132"/>
                    <a:pt x="0" y="132"/>
                  </a:cubicBezTo>
                  <a:cubicBezTo>
                    <a:pt x="1" y="134"/>
                    <a:pt x="1" y="134"/>
                    <a:pt x="1" y="134"/>
                  </a:cubicBezTo>
                  <a:cubicBezTo>
                    <a:pt x="18" y="189"/>
                    <a:pt x="18" y="189"/>
                    <a:pt x="18" y="189"/>
                  </a:cubicBezTo>
                  <a:cubicBezTo>
                    <a:pt x="19" y="190"/>
                    <a:pt x="19" y="190"/>
                    <a:pt x="19" y="190"/>
                  </a:cubicBezTo>
                  <a:cubicBezTo>
                    <a:pt x="19" y="190"/>
                    <a:pt x="74" y="231"/>
                    <a:pt x="86" y="240"/>
                  </a:cubicBezTo>
                  <a:cubicBezTo>
                    <a:pt x="86" y="240"/>
                    <a:pt x="86" y="240"/>
                    <a:pt x="86" y="240"/>
                  </a:cubicBezTo>
                  <a:cubicBezTo>
                    <a:pt x="93" y="245"/>
                    <a:pt x="100" y="245"/>
                    <a:pt x="105" y="242"/>
                  </a:cubicBezTo>
                  <a:cubicBezTo>
                    <a:pt x="110" y="240"/>
                    <a:pt x="113" y="237"/>
                    <a:pt x="114" y="237"/>
                  </a:cubicBezTo>
                  <a:cubicBezTo>
                    <a:pt x="114" y="237"/>
                    <a:pt x="114" y="237"/>
                    <a:pt x="114" y="237"/>
                  </a:cubicBezTo>
                  <a:cubicBezTo>
                    <a:pt x="114" y="237"/>
                    <a:pt x="114" y="237"/>
                    <a:pt x="114" y="237"/>
                  </a:cubicBezTo>
                  <a:cubicBezTo>
                    <a:pt x="114" y="237"/>
                    <a:pt x="206" y="116"/>
                    <a:pt x="215" y="103"/>
                  </a:cubicBezTo>
                  <a:close/>
                  <a:moveTo>
                    <a:pt x="22" y="177"/>
                  </a:moveTo>
                  <a:cubicBezTo>
                    <a:pt x="11" y="142"/>
                    <a:pt x="11" y="142"/>
                    <a:pt x="11" y="142"/>
                  </a:cubicBezTo>
                  <a:cubicBezTo>
                    <a:pt x="28" y="155"/>
                    <a:pt x="28" y="155"/>
                    <a:pt x="28" y="155"/>
                  </a:cubicBezTo>
                  <a:cubicBezTo>
                    <a:pt x="28" y="155"/>
                    <a:pt x="28" y="155"/>
                    <a:pt x="29" y="156"/>
                  </a:cubicBezTo>
                  <a:cubicBezTo>
                    <a:pt x="30" y="157"/>
                    <a:pt x="31" y="158"/>
                    <a:pt x="32" y="160"/>
                  </a:cubicBezTo>
                  <a:cubicBezTo>
                    <a:pt x="32" y="162"/>
                    <a:pt x="32" y="163"/>
                    <a:pt x="31" y="166"/>
                  </a:cubicBezTo>
                  <a:cubicBezTo>
                    <a:pt x="28" y="170"/>
                    <a:pt x="24" y="174"/>
                    <a:pt x="22" y="177"/>
                  </a:cubicBezTo>
                  <a:close/>
                  <a:moveTo>
                    <a:pt x="108" y="232"/>
                  </a:moveTo>
                  <a:cubicBezTo>
                    <a:pt x="108" y="232"/>
                    <a:pt x="108" y="233"/>
                    <a:pt x="107" y="233"/>
                  </a:cubicBezTo>
                  <a:cubicBezTo>
                    <a:pt x="105" y="235"/>
                    <a:pt x="103" y="236"/>
                    <a:pt x="100" y="237"/>
                  </a:cubicBezTo>
                  <a:cubicBezTo>
                    <a:pt x="97" y="237"/>
                    <a:pt x="94" y="237"/>
                    <a:pt x="90" y="234"/>
                  </a:cubicBezTo>
                  <a:cubicBezTo>
                    <a:pt x="80" y="227"/>
                    <a:pt x="34" y="192"/>
                    <a:pt x="25" y="185"/>
                  </a:cubicBezTo>
                  <a:cubicBezTo>
                    <a:pt x="27" y="182"/>
                    <a:pt x="32" y="176"/>
                    <a:pt x="36" y="170"/>
                  </a:cubicBezTo>
                  <a:cubicBezTo>
                    <a:pt x="40" y="165"/>
                    <a:pt x="39" y="159"/>
                    <a:pt x="37" y="155"/>
                  </a:cubicBezTo>
                  <a:cubicBezTo>
                    <a:pt x="35" y="151"/>
                    <a:pt x="32" y="149"/>
                    <a:pt x="32" y="149"/>
                  </a:cubicBezTo>
                  <a:cubicBezTo>
                    <a:pt x="9" y="132"/>
                    <a:pt x="9" y="132"/>
                    <a:pt x="9" y="132"/>
                  </a:cubicBezTo>
                  <a:cubicBezTo>
                    <a:pt x="96" y="18"/>
                    <a:pt x="96" y="18"/>
                    <a:pt x="96" y="18"/>
                  </a:cubicBezTo>
                  <a:cubicBezTo>
                    <a:pt x="96" y="18"/>
                    <a:pt x="97" y="17"/>
                    <a:pt x="98" y="16"/>
                  </a:cubicBezTo>
                  <a:cubicBezTo>
                    <a:pt x="100" y="14"/>
                    <a:pt x="104" y="11"/>
                    <a:pt x="108" y="10"/>
                  </a:cubicBezTo>
                  <a:cubicBezTo>
                    <a:pt x="112" y="9"/>
                    <a:pt x="117" y="9"/>
                    <a:pt x="123" y="13"/>
                  </a:cubicBezTo>
                  <a:cubicBezTo>
                    <a:pt x="140" y="26"/>
                    <a:pt x="203" y="74"/>
                    <a:pt x="207" y="78"/>
                  </a:cubicBezTo>
                  <a:cubicBezTo>
                    <a:pt x="208" y="78"/>
                    <a:pt x="208" y="79"/>
                    <a:pt x="209" y="79"/>
                  </a:cubicBezTo>
                  <a:cubicBezTo>
                    <a:pt x="210" y="81"/>
                    <a:pt x="212" y="84"/>
                    <a:pt x="212" y="88"/>
                  </a:cubicBezTo>
                  <a:cubicBezTo>
                    <a:pt x="213" y="91"/>
                    <a:pt x="213" y="95"/>
                    <a:pt x="210" y="99"/>
                  </a:cubicBezTo>
                  <a:cubicBezTo>
                    <a:pt x="200" y="111"/>
                    <a:pt x="113" y="226"/>
                    <a:pt x="108" y="232"/>
                  </a:cubicBezTo>
                  <a:close/>
                  <a:moveTo>
                    <a:pt x="105" y="35"/>
                  </a:moveTo>
                  <a:cubicBezTo>
                    <a:pt x="191" y="100"/>
                    <a:pt x="191" y="100"/>
                    <a:pt x="191" y="100"/>
                  </a:cubicBezTo>
                  <a:cubicBezTo>
                    <a:pt x="195" y="94"/>
                    <a:pt x="195" y="94"/>
                    <a:pt x="195" y="94"/>
                  </a:cubicBezTo>
                  <a:cubicBezTo>
                    <a:pt x="109" y="29"/>
                    <a:pt x="109" y="29"/>
                    <a:pt x="109" y="29"/>
                  </a:cubicBezTo>
                  <a:lnTo>
                    <a:pt x="105" y="35"/>
                  </a:lnTo>
                  <a:close/>
                  <a:moveTo>
                    <a:pt x="186" y="107"/>
                  </a:moveTo>
                  <a:cubicBezTo>
                    <a:pt x="100" y="42"/>
                    <a:pt x="100" y="42"/>
                    <a:pt x="100" y="42"/>
                  </a:cubicBezTo>
                  <a:cubicBezTo>
                    <a:pt x="96" y="48"/>
                    <a:pt x="96" y="48"/>
                    <a:pt x="96" y="48"/>
                  </a:cubicBezTo>
                  <a:cubicBezTo>
                    <a:pt x="181" y="113"/>
                    <a:pt x="181" y="113"/>
                    <a:pt x="181" y="113"/>
                  </a:cubicBezTo>
                  <a:lnTo>
                    <a:pt x="186" y="107"/>
                  </a:lnTo>
                  <a:close/>
                  <a:moveTo>
                    <a:pt x="86" y="60"/>
                  </a:moveTo>
                  <a:cubicBezTo>
                    <a:pt x="172" y="125"/>
                    <a:pt x="172" y="125"/>
                    <a:pt x="172" y="125"/>
                  </a:cubicBezTo>
                  <a:cubicBezTo>
                    <a:pt x="176" y="119"/>
                    <a:pt x="176" y="119"/>
                    <a:pt x="176" y="119"/>
                  </a:cubicBezTo>
                  <a:cubicBezTo>
                    <a:pt x="91" y="54"/>
                    <a:pt x="91" y="54"/>
                    <a:pt x="91" y="54"/>
                  </a:cubicBezTo>
                  <a:lnTo>
                    <a:pt x="86" y="60"/>
                  </a:lnTo>
                  <a:close/>
                  <a:moveTo>
                    <a:pt x="77" y="72"/>
                  </a:moveTo>
                  <a:cubicBezTo>
                    <a:pt x="163" y="137"/>
                    <a:pt x="163" y="137"/>
                    <a:pt x="163" y="137"/>
                  </a:cubicBezTo>
                  <a:cubicBezTo>
                    <a:pt x="167" y="131"/>
                    <a:pt x="167" y="131"/>
                    <a:pt x="167" y="131"/>
                  </a:cubicBezTo>
                  <a:cubicBezTo>
                    <a:pt x="82" y="66"/>
                    <a:pt x="82" y="66"/>
                    <a:pt x="82" y="66"/>
                  </a:cubicBezTo>
                  <a:lnTo>
                    <a:pt x="77" y="72"/>
                  </a:lnTo>
                  <a:close/>
                  <a:moveTo>
                    <a:pt x="156" y="144"/>
                  </a:moveTo>
                  <a:cubicBezTo>
                    <a:pt x="112" y="111"/>
                    <a:pt x="112" y="111"/>
                    <a:pt x="112" y="111"/>
                  </a:cubicBezTo>
                  <a:cubicBezTo>
                    <a:pt x="108" y="116"/>
                    <a:pt x="108" y="116"/>
                    <a:pt x="108" y="116"/>
                  </a:cubicBezTo>
                  <a:cubicBezTo>
                    <a:pt x="151" y="149"/>
                    <a:pt x="151" y="149"/>
                    <a:pt x="151" y="149"/>
                  </a:cubicBezTo>
                  <a:lnTo>
                    <a:pt x="156" y="144"/>
                  </a:lnTo>
                  <a:close/>
                  <a:moveTo>
                    <a:pt x="132" y="175"/>
                  </a:moveTo>
                  <a:cubicBezTo>
                    <a:pt x="136" y="169"/>
                    <a:pt x="136" y="169"/>
                    <a:pt x="136" y="169"/>
                  </a:cubicBezTo>
                  <a:cubicBezTo>
                    <a:pt x="93" y="136"/>
                    <a:pt x="93" y="136"/>
                    <a:pt x="93" y="136"/>
                  </a:cubicBezTo>
                  <a:cubicBezTo>
                    <a:pt x="89" y="142"/>
                    <a:pt x="89" y="142"/>
                    <a:pt x="89" y="142"/>
                  </a:cubicBezTo>
                  <a:lnTo>
                    <a:pt x="132" y="175"/>
                  </a:lnTo>
                  <a:close/>
                  <a:moveTo>
                    <a:pt x="80" y="153"/>
                  </a:moveTo>
                  <a:cubicBezTo>
                    <a:pt x="123" y="186"/>
                    <a:pt x="123" y="186"/>
                    <a:pt x="123" y="186"/>
                  </a:cubicBezTo>
                  <a:cubicBezTo>
                    <a:pt x="128" y="180"/>
                    <a:pt x="128" y="180"/>
                    <a:pt x="128" y="180"/>
                  </a:cubicBezTo>
                  <a:cubicBezTo>
                    <a:pt x="84" y="148"/>
                    <a:pt x="84" y="148"/>
                    <a:pt x="84" y="148"/>
                  </a:cubicBezTo>
                  <a:lnTo>
                    <a:pt x="80" y="153"/>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151"/>
                                        </p:tgtEl>
                                        <p:attrNameLst>
                                          <p:attrName>style.visibility</p:attrName>
                                        </p:attrNameLst>
                                      </p:cBhvr>
                                      <p:to>
                                        <p:strVal val="visible"/>
                                      </p:to>
                                    </p:set>
                                    <p:anim calcmode="lin" valueType="num">
                                      <p:cBhvr additive="base">
                                        <p:cTn dur="500"/>
                                        <p:tgtEl>
                                          <p:spTgt spid="151"/>
                                        </p:tgtEl>
                                        <p:attrNameLst>
                                          <p:attrName>ppt_w</p:attrName>
                                        </p:attrNameLst>
                                      </p:cBhvr>
                                      <p:tavLst>
                                        <p:tav fmla="" tm="0">
                                          <p:val>
                                            <p:strVal val="0"/>
                                          </p:val>
                                        </p:tav>
                                        <p:tav fmla="" tm="100000">
                                          <p:val>
                                            <p:strVal val="#ppt_w"/>
                                          </p:val>
                                        </p:tav>
                                      </p:tavLst>
                                    </p:anim>
                                    <p:anim calcmode="lin" valueType="num">
                                      <p:cBhvr additive="base">
                                        <p:cTn dur="500"/>
                                        <p:tgtEl>
                                          <p:spTgt spid="151"/>
                                        </p:tgtEl>
                                        <p:attrNameLst>
                                          <p:attrName>ppt_h</p:attrName>
                                        </p:attrNameLst>
                                      </p:cBhvr>
                                      <p:tavLst>
                                        <p:tav fmla="" tm="0">
                                          <p:val>
                                            <p:strVal val="0"/>
                                          </p:val>
                                        </p:tav>
                                        <p:tav fmla="" tm="100000">
                                          <p:val>
                                            <p:strVal val="#ppt_h"/>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500"/>
                                        <p:tgtEl>
                                          <p:spTgt spid="157"/>
                                        </p:tgtEl>
                                      </p:cBhvr>
                                    </p:animEffect>
                                  </p:childTnLst>
                                </p:cTn>
                              </p:par>
                            </p:childTnLst>
                          </p:cTn>
                        </p:par>
                        <p:par>
                          <p:cTn fill="hold">
                            <p:stCondLst>
                              <p:cond delay="1000"/>
                            </p:stCondLst>
                            <p:childTnLst>
                              <p:par>
                                <p:cTn fill="hold" nodeType="afterEffect" presetClass="entr" presetID="23" presetSubtype="16">
                                  <p:stCondLst>
                                    <p:cond delay="0"/>
                                  </p:stCondLst>
                                  <p:childTnLst>
                                    <p:set>
                                      <p:cBhvr>
                                        <p:cTn dur="1" fill="hold">
                                          <p:stCondLst>
                                            <p:cond delay="0"/>
                                          </p:stCondLst>
                                        </p:cTn>
                                        <p:tgtEl>
                                          <p:spTgt spid="154"/>
                                        </p:tgtEl>
                                        <p:attrNameLst>
                                          <p:attrName>style.visibility</p:attrName>
                                        </p:attrNameLst>
                                      </p:cBhvr>
                                      <p:to>
                                        <p:strVal val="visible"/>
                                      </p:to>
                                    </p:set>
                                    <p:anim calcmode="lin" valueType="num">
                                      <p:cBhvr additive="base">
                                        <p:cTn dur="500"/>
                                        <p:tgtEl>
                                          <p:spTgt spid="154"/>
                                        </p:tgtEl>
                                        <p:attrNameLst>
                                          <p:attrName>ppt_w</p:attrName>
                                        </p:attrNameLst>
                                      </p:cBhvr>
                                      <p:tavLst>
                                        <p:tav fmla="" tm="0">
                                          <p:val>
                                            <p:strVal val="0"/>
                                          </p:val>
                                        </p:tav>
                                        <p:tav fmla="" tm="100000">
                                          <p:val>
                                            <p:strVal val="#ppt_w"/>
                                          </p:val>
                                        </p:tav>
                                      </p:tavLst>
                                    </p:anim>
                                    <p:anim calcmode="lin" valueType="num">
                                      <p:cBhvr additive="base">
                                        <p:cTn dur="500"/>
                                        <p:tgtEl>
                                          <p:spTgt spid="154"/>
                                        </p:tgtEl>
                                        <p:attrNameLst>
                                          <p:attrName>ppt_h</p:attrName>
                                        </p:attrNameLst>
                                      </p:cBhvr>
                                      <p:tavLst>
                                        <p:tav fmla="" tm="0">
                                          <p:val>
                                            <p:strVal val="0"/>
                                          </p:val>
                                        </p:tav>
                                        <p:tav fmla="" tm="100000">
                                          <p:val>
                                            <p:strVal val="#ppt_h"/>
                                          </p:val>
                                        </p:tav>
                                      </p:tavLst>
                                    </p:anim>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500"/>
                                        <p:tgtEl>
                                          <p:spTgt spid="160"/>
                                        </p:tgtEl>
                                      </p:cBhvr>
                                    </p:animEffect>
                                  </p:childTnLst>
                                </p:cTn>
                              </p:par>
                            </p:childTnLst>
                          </p:cTn>
                        </p:par>
                        <p:par>
                          <p:cTn fill="hold">
                            <p:stCondLst>
                              <p:cond delay="2000"/>
                            </p:stCondLst>
                            <p:childTnLst>
                              <p:par>
                                <p:cTn fill="hold" nodeType="afterEffect" presetClass="entr" presetID="23" presetSubtype="16">
                                  <p:stCondLst>
                                    <p:cond delay="0"/>
                                  </p:stCondLst>
                                  <p:childTnLst>
                                    <p:set>
                                      <p:cBhvr>
                                        <p:cTn dur="1" fill="hold">
                                          <p:stCondLst>
                                            <p:cond delay="0"/>
                                          </p:stCondLst>
                                        </p:cTn>
                                        <p:tgtEl>
                                          <p:spTgt spid="148"/>
                                        </p:tgtEl>
                                        <p:attrNameLst>
                                          <p:attrName>style.visibility</p:attrName>
                                        </p:attrNameLst>
                                      </p:cBhvr>
                                      <p:to>
                                        <p:strVal val="visible"/>
                                      </p:to>
                                    </p:set>
                                    <p:anim calcmode="lin" valueType="num">
                                      <p:cBhvr additive="base">
                                        <p:cTn dur="500"/>
                                        <p:tgtEl>
                                          <p:spTgt spid="148"/>
                                        </p:tgtEl>
                                        <p:attrNameLst>
                                          <p:attrName>ppt_w</p:attrName>
                                        </p:attrNameLst>
                                      </p:cBhvr>
                                      <p:tavLst>
                                        <p:tav fmla="" tm="0">
                                          <p:val>
                                            <p:strVal val="0"/>
                                          </p:val>
                                        </p:tav>
                                        <p:tav fmla="" tm="100000">
                                          <p:val>
                                            <p:strVal val="#ppt_w"/>
                                          </p:val>
                                        </p:tav>
                                      </p:tavLst>
                                    </p:anim>
                                    <p:anim calcmode="lin" valueType="num">
                                      <p:cBhvr additive="base">
                                        <p:cTn dur="500"/>
                                        <p:tgtEl>
                                          <p:spTgt spid="148"/>
                                        </p:tgtEl>
                                        <p:attrNameLst>
                                          <p:attrName>ppt_h</p:attrName>
                                        </p:attrNameLst>
                                      </p:cBhvr>
                                      <p:tavLst>
                                        <p:tav fmla="" tm="0">
                                          <p:val>
                                            <p:strVal val="0"/>
                                          </p:val>
                                        </p:tav>
                                        <p:tav fmla="" tm="100000">
                                          <p:val>
                                            <p:strVal val="#ppt_h"/>
                                          </p:val>
                                        </p:tav>
                                      </p:tavLst>
                                    </p:anim>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500"/>
                                        <p:tgtEl>
                                          <p:spTgt spid="1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ontents Slide Master">
  <a:themeElements>
    <a:clrScheme name="ALLPPT-228">
      <a:dk1>
        <a:srgbClr val="000000"/>
      </a:dk1>
      <a:lt1>
        <a:srgbClr val="FFFFFF"/>
      </a:lt1>
      <a:dk2>
        <a:srgbClr val="44546A"/>
      </a:dk2>
      <a:lt2>
        <a:srgbClr val="E7E6E6"/>
      </a:lt2>
      <a:accent1>
        <a:srgbClr val="B0D66C"/>
      </a:accent1>
      <a:accent2>
        <a:srgbClr val="96C8E9"/>
      </a:accent2>
      <a:accent3>
        <a:srgbClr val="FBE034"/>
      </a:accent3>
      <a:accent4>
        <a:srgbClr val="FFA246"/>
      </a:accent4>
      <a:accent5>
        <a:srgbClr val="A5A5A5"/>
      </a:accent5>
      <a:accent6>
        <a:srgbClr val="5C5C5C"/>
      </a:accent6>
      <a:hlink>
        <a:srgbClr val="FFFFFF"/>
      </a:hlink>
      <a:folHlink>
        <a:srgbClr val="26262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