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Dosis" pitchFamily="2" charset="0"/>
      <p:regular r:id="rId16"/>
      <p:bold r:id="rId17"/>
    </p:embeddedFont>
    <p:embeddedFont>
      <p:font typeface="Dosis Light" pitchFamily="2" charset="0"/>
      <p:regular r:id="rId18"/>
      <p:bold r:id="rId19"/>
    </p:embeddedFont>
    <p:embeddedFont>
      <p:font typeface="Titillium Web" panose="00000500000000000000" pitchFamily="2" charset="0"/>
      <p:regular r:id="rId20"/>
      <p:bold r:id="rId21"/>
      <p:italic r:id="rId22"/>
      <p:boldItalic r:id="rId23"/>
    </p:embeddedFont>
    <p:embeddedFont>
      <p:font typeface="Titillium Web Light" panose="000004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680F8-4123-46D1-B085-40C0BD158BC5}">
  <a:tblStyle styleId="{859680F8-4123-46D1-B085-40C0BD158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2553f4abc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2553f4abc3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2553f4abc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2553f4abc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2553f4abc3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2553f4abc3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53f4abc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53f4abc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25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2553f4abc3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2553f4abc3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53f4abc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53f4abc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Google Shape;388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2553f4abc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2553f4abc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Learning.</a:t>
            </a:r>
            <a:endParaRPr/>
          </a:p>
        </p:txBody>
      </p:sp>
      <p:sp>
        <p:nvSpPr>
          <p:cNvPr id="3837" name="Google Shape;3837;p13"/>
          <p:cNvSpPr txBox="1"/>
          <p:nvPr/>
        </p:nvSpPr>
        <p:spPr>
          <a:xfrm>
            <a:off x="158575" y="4055400"/>
            <a:ext cx="3828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Panin, Vladimir 12238682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Dass, Reema 12144026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Schweitzer,Valentin 51829840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accen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2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3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0EBBD-020E-EEFA-1A08-3791F709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66" y="1074218"/>
            <a:ext cx="5359675" cy="36641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3"/>
          <p:cNvSpPr txBox="1">
            <a:spLocks noGrp="1"/>
          </p:cNvSpPr>
          <p:nvPr>
            <p:ph type="title"/>
          </p:nvPr>
        </p:nvSpPr>
        <p:spPr>
          <a:xfrm>
            <a:off x="718300" y="3603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between the Layouts</a:t>
            </a:r>
            <a:endParaRPr/>
          </a:p>
        </p:txBody>
      </p:sp>
      <p:sp>
        <p:nvSpPr>
          <p:cNvPr id="3902" name="Google Shape;3902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3903" name="Google Shape;3903;p23"/>
          <p:cNvGraphicFramePr/>
          <p:nvPr>
            <p:extLst>
              <p:ext uri="{D42A27DB-BD31-4B8C-83A1-F6EECF244321}">
                <p14:modId xmlns:p14="http://schemas.microsoft.com/office/powerpoint/2010/main" val="3458741255"/>
              </p:ext>
            </p:extLst>
          </p:nvPr>
        </p:nvGraphicFramePr>
        <p:xfrm>
          <a:off x="479350" y="1582100"/>
          <a:ext cx="7239000" cy="3081025"/>
        </p:xfrm>
        <a:graphic>
          <a:graphicData uri="http://schemas.openxmlformats.org/drawingml/2006/table">
            <a:tbl>
              <a:tblPr>
                <a:noFill/>
                <a:tableStyleId>{859680F8-4123-46D1-B085-40C0BD158BC5}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Types of Layouts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Layout 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Layout 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Layout 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Time taken for game completion.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AT" dirty="0" err="1"/>
                        <a:t>Number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iterations</a:t>
                      </a:r>
                      <a:r>
                        <a:rPr lang="de-AT" dirty="0"/>
                        <a:t>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AT" dirty="0" err="1"/>
                        <a:t>Number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bricks</a:t>
                      </a:r>
                      <a:r>
                        <a:rPr lang="de-AT" dirty="0"/>
                        <a:t>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5517600" cy="625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Conclusions and discussions</a:t>
            </a:r>
            <a:endParaRPr dirty="0"/>
          </a:p>
        </p:txBody>
      </p:sp>
      <p:sp>
        <p:nvSpPr>
          <p:cNvPr id="3909" name="Google Shape;3909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3917" name="Google Shape;3917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2"/>
          </p:nvPr>
        </p:nvSpPr>
        <p:spPr>
          <a:xfrm>
            <a:off x="4156075" y="1762650"/>
            <a:ext cx="3242400" cy="26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BALL: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Collision behaviour with the paddle.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Collision behaviour with the bricks.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Collision behaviour with the walls.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Direction of the ball movement.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Checking if the game is over.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Updating the speed of the ball.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BRICKS: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Layout of the bricks based on option selection.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Reset the layout of the bricks.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PADDLE: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Creation of the paddle.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Paddle movement.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BOARD: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Construct and display the board.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874975" y="42125"/>
            <a:ext cx="52692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2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852" name="Google Shape;38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74974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/>
        </p:nvSpPr>
        <p:spPr>
          <a:xfrm>
            <a:off x="3927000" y="1067850"/>
            <a:ext cx="3701400" cy="432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AGENT:</a:t>
            </a:r>
            <a:endParaRPr sz="1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MONTE CARLO: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ACTIONS:</a:t>
            </a:r>
            <a:endParaRPr sz="1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Reward: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Ball bounces on the paddle.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Hitting the bricks.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Paddle tracking the ball.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Penalty: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Game lost.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Time taken to finish the game.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	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54" name="Google Shape;3854;p15"/>
          <p:cNvSpPr txBox="1"/>
          <p:nvPr/>
        </p:nvSpPr>
        <p:spPr>
          <a:xfrm>
            <a:off x="39650" y="2926050"/>
            <a:ext cx="38751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OBSERVATION:</a:t>
            </a:r>
            <a:endParaRPr sz="1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Learning based on each action taken during the game. 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ENVIRONMENT:</a:t>
            </a:r>
            <a:endParaRPr sz="1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game with the specific layout with ball and paddle.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Results.</a:t>
            </a:r>
            <a:endParaRPr/>
          </a:p>
        </p:txBody>
      </p:sp>
      <p:sp>
        <p:nvSpPr>
          <p:cNvPr id="3860" name="Google Shape;3860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Trajectories of the optimal solution.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2796D-D0BD-8F7F-A1AE-68507146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50" y="205182"/>
            <a:ext cx="3978755" cy="2948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ubTitle" idx="1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 1.</a:t>
            </a:r>
            <a:endParaRPr dirty="0"/>
          </a:p>
        </p:txBody>
      </p:sp>
      <p:sp>
        <p:nvSpPr>
          <p:cNvPr id="3866" name="Google Shape;3866;p17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975AE-1DAF-FA5A-D746-1E3FEF2E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1" y="630980"/>
            <a:ext cx="6151014" cy="39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1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1C3-D719-574A-46BE-DDA5602D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11" y="1116193"/>
            <a:ext cx="5435879" cy="3600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ubTitle" idx="1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 2.</a:t>
            </a:r>
            <a:endParaRPr dirty="0"/>
          </a:p>
        </p:txBody>
      </p:sp>
      <p:sp>
        <p:nvSpPr>
          <p:cNvPr id="3866" name="Google Shape;3866;p17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63A90-FB01-268E-1649-F31B6FD6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9" y="629781"/>
            <a:ext cx="6185159" cy="43441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20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2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4944C-DB80-E2A5-BA55-F29E3E66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31" y="1102190"/>
            <a:ext cx="5359675" cy="36260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21"/>
          <p:cNvSpPr txBox="1">
            <a:spLocks noGrp="1"/>
          </p:cNvSpPr>
          <p:nvPr>
            <p:ph type="subTitle" idx="1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3.</a:t>
            </a:r>
            <a:endParaRPr/>
          </a:p>
        </p:txBody>
      </p:sp>
      <p:sp>
        <p:nvSpPr>
          <p:cNvPr id="3890" name="Google Shape;3890;p21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1C713-524F-AA44-2624-1E2AA8A8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2" y="651231"/>
            <a:ext cx="6208747" cy="4428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Dosis Light</vt:lpstr>
      <vt:lpstr>Titillium Web</vt:lpstr>
      <vt:lpstr>Arial</vt:lpstr>
      <vt:lpstr>Titillium Web Light</vt:lpstr>
      <vt:lpstr>Dosis</vt:lpstr>
      <vt:lpstr>Mowbray template</vt:lpstr>
      <vt:lpstr>Machine Learning. Reinforcement Learning.</vt:lpstr>
      <vt:lpstr>Implementation</vt:lpstr>
      <vt:lpstr>Implementation 2</vt:lpstr>
      <vt:lpstr>Layouts and Results.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Comparisons between the Layouts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Learning. Reinforcement Learning.</dc:title>
  <dc:creator>Ree dass</dc:creator>
  <cp:lastModifiedBy>Ree dass</cp:lastModifiedBy>
  <cp:revision>12</cp:revision>
  <dcterms:modified xsi:type="dcterms:W3CDTF">2023-06-28T16:03:56Z</dcterms:modified>
</cp:coreProperties>
</file>