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3CE60-7A8E-4FA8-A785-B30DD9999511}" v="2329" dt="2019-01-12T02:14:11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zpurua, Carlos E." userId="26afe950-90df-4dcc-ba83-be5e9d1df191" providerId="ADAL" clId="{05A3CE60-7A8E-4FA8-A785-B30DD9999511}"/>
    <pc:docChg chg="undo custSel addSld modSld">
      <pc:chgData name="Aizpurua, Carlos E." userId="26afe950-90df-4dcc-ba83-be5e9d1df191" providerId="ADAL" clId="{05A3CE60-7A8E-4FA8-A785-B30DD9999511}" dt="2019-01-12T02:14:11.816" v="2321" actId="20577"/>
      <pc:docMkLst>
        <pc:docMk/>
      </pc:docMkLst>
      <pc:sldChg chg="addSp delSp modSp">
        <pc:chgData name="Aizpurua, Carlos E." userId="26afe950-90df-4dcc-ba83-be5e9d1df191" providerId="ADAL" clId="{05A3CE60-7A8E-4FA8-A785-B30DD9999511}" dt="2019-01-11T23:40:49.914" v="2315" actId="478"/>
        <pc:sldMkLst>
          <pc:docMk/>
          <pc:sldMk cId="638821385" sldId="256"/>
        </pc:sldMkLst>
        <pc:spChg chg="mod">
          <ac:chgData name="Aizpurua, Carlos E." userId="26afe950-90df-4dcc-ba83-be5e9d1df191" providerId="ADAL" clId="{05A3CE60-7A8E-4FA8-A785-B30DD9999511}" dt="2019-01-11T21:29:34.918" v="1840" actId="20577"/>
          <ac:spMkLst>
            <pc:docMk/>
            <pc:sldMk cId="638821385" sldId="256"/>
            <ac:spMk id="2" creationId="{66B6ABB4-6BBF-4093-9DED-46537B006CB3}"/>
          </ac:spMkLst>
        </pc:spChg>
        <pc:spChg chg="mod">
          <ac:chgData name="Aizpurua, Carlos E." userId="26afe950-90df-4dcc-ba83-be5e9d1df191" providerId="ADAL" clId="{05A3CE60-7A8E-4FA8-A785-B30DD9999511}" dt="2019-01-11T22:41:19.707" v="2058" actId="113"/>
          <ac:spMkLst>
            <pc:docMk/>
            <pc:sldMk cId="638821385" sldId="256"/>
            <ac:spMk id="3" creationId="{50C915AB-A8D3-4152-99C3-5BB0BE7B5C3B}"/>
          </ac:spMkLst>
        </pc:spChg>
        <pc:picChg chg="add del mod ord">
          <ac:chgData name="Aizpurua, Carlos E." userId="26afe950-90df-4dcc-ba83-be5e9d1df191" providerId="ADAL" clId="{05A3CE60-7A8E-4FA8-A785-B30DD9999511}" dt="2019-01-11T23:40:49.914" v="2315" actId="478"/>
          <ac:picMkLst>
            <pc:docMk/>
            <pc:sldMk cId="638821385" sldId="256"/>
            <ac:picMk id="4" creationId="{66902DC1-B568-4AA6-8BDF-4F50DC159D89}"/>
          </ac:picMkLst>
        </pc:picChg>
      </pc:sldChg>
      <pc:sldChg chg="addSp delSp modSp">
        <pc:chgData name="Aizpurua, Carlos E." userId="26afe950-90df-4dcc-ba83-be5e9d1df191" providerId="ADAL" clId="{05A3CE60-7A8E-4FA8-A785-B30DD9999511}" dt="2019-01-11T16:38:56.592" v="659" actId="20577"/>
        <pc:sldMkLst>
          <pc:docMk/>
          <pc:sldMk cId="1751236661" sldId="257"/>
        </pc:sldMkLst>
        <pc:spChg chg="del">
          <ac:chgData name="Aizpurua, Carlos E." userId="26afe950-90df-4dcc-ba83-be5e9d1df191" providerId="ADAL" clId="{05A3CE60-7A8E-4FA8-A785-B30DD9999511}" dt="2019-01-11T16:18:14.261" v="38" actId="478"/>
          <ac:spMkLst>
            <pc:docMk/>
            <pc:sldMk cId="1751236661" sldId="257"/>
            <ac:spMk id="3" creationId="{01E8E8A9-22EA-4F5D-9E16-A52DB81EEDCC}"/>
          </ac:spMkLst>
        </pc:spChg>
        <pc:spChg chg="add mod">
          <ac:chgData name="Aizpurua, Carlos E." userId="26afe950-90df-4dcc-ba83-be5e9d1df191" providerId="ADAL" clId="{05A3CE60-7A8E-4FA8-A785-B30DD9999511}" dt="2019-01-11T16:38:56.592" v="659" actId="20577"/>
          <ac:spMkLst>
            <pc:docMk/>
            <pc:sldMk cId="1751236661" sldId="257"/>
            <ac:spMk id="4" creationId="{4C0C0407-B136-438C-B81E-6248FA7D698C}"/>
          </ac:spMkLst>
        </pc:spChg>
      </pc:sldChg>
      <pc:sldChg chg="addSp modSp">
        <pc:chgData name="Aizpurua, Carlos E." userId="26afe950-90df-4dcc-ba83-be5e9d1df191" providerId="ADAL" clId="{05A3CE60-7A8E-4FA8-A785-B30DD9999511}" dt="2019-01-11T19:13:55.210" v="1834" actId="1037"/>
        <pc:sldMkLst>
          <pc:docMk/>
          <pc:sldMk cId="3585085216" sldId="258"/>
        </pc:sldMkLst>
        <pc:spChg chg="mod">
          <ac:chgData name="Aizpurua, Carlos E." userId="26afe950-90df-4dcc-ba83-be5e9d1df191" providerId="ADAL" clId="{05A3CE60-7A8E-4FA8-A785-B30DD9999511}" dt="2019-01-11T19:13:34.219" v="1819" actId="207"/>
          <ac:spMkLst>
            <pc:docMk/>
            <pc:sldMk cId="3585085216" sldId="258"/>
            <ac:spMk id="5" creationId="{F237F4B5-091B-4A9B-9AF6-C05D80FB53E0}"/>
          </ac:spMkLst>
        </pc:spChg>
        <pc:spChg chg="mod">
          <ac:chgData name="Aizpurua, Carlos E." userId="26afe950-90df-4dcc-ba83-be5e9d1df191" providerId="ADAL" clId="{05A3CE60-7A8E-4FA8-A785-B30DD9999511}" dt="2019-01-11T19:13:37.907" v="1820" actId="207"/>
          <ac:spMkLst>
            <pc:docMk/>
            <pc:sldMk cId="3585085216" sldId="258"/>
            <ac:spMk id="6" creationId="{A16799C8-5443-4493-8A8D-094C39122DC2}"/>
          </ac:spMkLst>
        </pc:spChg>
        <pc:spChg chg="add mod">
          <ac:chgData name="Aizpurua, Carlos E." userId="26afe950-90df-4dcc-ba83-be5e9d1df191" providerId="ADAL" clId="{05A3CE60-7A8E-4FA8-A785-B30DD9999511}" dt="2019-01-11T19:13:55.210" v="1834" actId="1037"/>
          <ac:spMkLst>
            <pc:docMk/>
            <pc:sldMk cId="3585085216" sldId="258"/>
            <ac:spMk id="7" creationId="{FDF59F74-E8F8-41D6-9854-3C5234455899}"/>
          </ac:spMkLst>
        </pc:spChg>
      </pc:sldChg>
      <pc:sldChg chg="addSp delSp modSp add">
        <pc:chgData name="Aizpurua, Carlos E." userId="26afe950-90df-4dcc-ba83-be5e9d1df191" providerId="ADAL" clId="{05A3CE60-7A8E-4FA8-A785-B30DD9999511}" dt="2019-01-12T02:14:11.816" v="2321" actId="20577"/>
        <pc:sldMkLst>
          <pc:docMk/>
          <pc:sldMk cId="617689137" sldId="259"/>
        </pc:sldMkLst>
        <pc:spChg chg="del">
          <ac:chgData name="Aizpurua, Carlos E." userId="26afe950-90df-4dcc-ba83-be5e9d1df191" providerId="ADAL" clId="{05A3CE60-7A8E-4FA8-A785-B30DD9999511}" dt="2019-01-11T16:39:23.494" v="661" actId="478"/>
          <ac:spMkLst>
            <pc:docMk/>
            <pc:sldMk cId="617689137" sldId="259"/>
            <ac:spMk id="2" creationId="{05B3F6C0-5C43-459B-A13D-A25F19DBFA33}"/>
          </ac:spMkLst>
        </pc:spChg>
        <pc:spChg chg="del">
          <ac:chgData name="Aizpurua, Carlos E." userId="26afe950-90df-4dcc-ba83-be5e9d1df191" providerId="ADAL" clId="{05A3CE60-7A8E-4FA8-A785-B30DD9999511}" dt="2019-01-11T16:39:25.418" v="662" actId="478"/>
          <ac:spMkLst>
            <pc:docMk/>
            <pc:sldMk cId="617689137" sldId="259"/>
            <ac:spMk id="3" creationId="{0BB5645E-E599-439A-A644-2277E1749AC2}"/>
          </ac:spMkLst>
        </pc:spChg>
        <pc:spChg chg="add mod">
          <ac:chgData name="Aizpurua, Carlos E." userId="26afe950-90df-4dcc-ba83-be5e9d1df191" providerId="ADAL" clId="{05A3CE60-7A8E-4FA8-A785-B30DD9999511}" dt="2019-01-12T02:14:11.816" v="2321" actId="20577"/>
          <ac:spMkLst>
            <pc:docMk/>
            <pc:sldMk cId="617689137" sldId="259"/>
            <ac:spMk id="4" creationId="{ED56FC01-7DCD-4E1A-B27E-F5B65DBF6639}"/>
          </ac:spMkLst>
        </pc:spChg>
        <pc:spChg chg="add">
          <ac:chgData name="Aizpurua, Carlos E." userId="26afe950-90df-4dcc-ba83-be5e9d1df191" providerId="ADAL" clId="{05A3CE60-7A8E-4FA8-A785-B30DD9999511}" dt="2019-01-11T16:39:50.771" v="685"/>
          <ac:spMkLst>
            <pc:docMk/>
            <pc:sldMk cId="617689137" sldId="259"/>
            <ac:spMk id="5" creationId="{EC58E47C-4394-4EE3-B659-5CA6B5116B3B}"/>
          </ac:spMkLst>
        </pc:spChg>
      </pc:sldChg>
      <pc:sldChg chg="modSp add">
        <pc:chgData name="Aizpurua, Carlos E." userId="26afe950-90df-4dcc-ba83-be5e9d1df191" providerId="ADAL" clId="{05A3CE60-7A8E-4FA8-A785-B30DD9999511}" dt="2019-01-11T22:37:35.687" v="1929" actId="27636"/>
        <pc:sldMkLst>
          <pc:docMk/>
          <pc:sldMk cId="1715180184" sldId="260"/>
        </pc:sldMkLst>
        <pc:spChg chg="mod">
          <ac:chgData name="Aizpurua, Carlos E." userId="26afe950-90df-4dcc-ba83-be5e9d1df191" providerId="ADAL" clId="{05A3CE60-7A8E-4FA8-A785-B30DD9999511}" dt="2019-01-11T18:57:14.786" v="1314" actId="20577"/>
          <ac:spMkLst>
            <pc:docMk/>
            <pc:sldMk cId="1715180184" sldId="260"/>
            <ac:spMk id="2" creationId="{23C01285-EB38-4464-AC8E-73F80D5AC7D1}"/>
          </ac:spMkLst>
        </pc:spChg>
        <pc:spChg chg="mod">
          <ac:chgData name="Aizpurua, Carlos E." userId="26afe950-90df-4dcc-ba83-be5e9d1df191" providerId="ADAL" clId="{05A3CE60-7A8E-4FA8-A785-B30DD9999511}" dt="2019-01-11T22:37:35.687" v="1929" actId="27636"/>
          <ac:spMkLst>
            <pc:docMk/>
            <pc:sldMk cId="1715180184" sldId="260"/>
            <ac:spMk id="3" creationId="{AA47B8E3-C425-4E13-BB34-C1665F9A29BB}"/>
          </ac:spMkLst>
        </pc:spChg>
      </pc:sldChg>
      <pc:sldChg chg="delSp modSp add">
        <pc:chgData name="Aizpurua, Carlos E." userId="26afe950-90df-4dcc-ba83-be5e9d1df191" providerId="ADAL" clId="{05A3CE60-7A8E-4FA8-A785-B30DD9999511}" dt="2019-01-11T22:41:01.473" v="2057" actId="113"/>
        <pc:sldMkLst>
          <pc:docMk/>
          <pc:sldMk cId="2351083814" sldId="261"/>
        </pc:sldMkLst>
        <pc:spChg chg="mod">
          <ac:chgData name="Aizpurua, Carlos E." userId="26afe950-90df-4dcc-ba83-be5e9d1df191" providerId="ADAL" clId="{05A3CE60-7A8E-4FA8-A785-B30DD9999511}" dt="2019-01-11T22:41:01.473" v="2057" actId="113"/>
          <ac:spMkLst>
            <pc:docMk/>
            <pc:sldMk cId="2351083814" sldId="261"/>
            <ac:spMk id="2" creationId="{0BD0EC93-6D4B-4040-AC8C-B58EEBA48C21}"/>
          </ac:spMkLst>
        </pc:spChg>
        <pc:spChg chg="del">
          <ac:chgData name="Aizpurua, Carlos E." userId="26afe950-90df-4dcc-ba83-be5e9d1df191" providerId="ADAL" clId="{05A3CE60-7A8E-4FA8-A785-B30DD9999511}" dt="2019-01-11T19:05:43.667" v="1786" actId="478"/>
          <ac:spMkLst>
            <pc:docMk/>
            <pc:sldMk cId="2351083814" sldId="261"/>
            <ac:spMk id="3" creationId="{F3F1BDF2-D684-439C-8E89-4F87810C35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United_States_cities_by_population" TargetMode="External"/><Relationship Id="rId3" Type="http://schemas.openxmlformats.org/officeDocument/2006/relationships/hyperlink" Target="https://www.thumbtack.com/blog/2016-results/" TargetMode="External"/><Relationship Id="rId7" Type="http://schemas.openxmlformats.org/officeDocument/2006/relationships/hyperlink" Target="https://alltransit.cnt.org/data-download/" TargetMode="External"/><Relationship Id="rId2" Type="http://schemas.openxmlformats.org/officeDocument/2006/relationships/hyperlink" Target="https://www.thinkful.com/blog/data-science-just-figured-out-where-amazons-hq2-should-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llethub.com/edu/most-diverse-cities/12690/" TargetMode="External"/><Relationship Id="rId5" Type="http://schemas.openxmlformats.org/officeDocument/2006/relationships/hyperlink" Target="http://www.rootmetrics.com/en-US/content/best-and-worst-metropolitan-areas-for-mobile-network-performance-the-full" TargetMode="External"/><Relationship Id="rId4" Type="http://schemas.openxmlformats.org/officeDocument/2006/relationships/hyperlink" Target="https://wallethub.com/edu/most-and-least-educated-cities/665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ABB4-6BBF-4093-9DED-46537B006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736" y="2404534"/>
            <a:ext cx="8158267" cy="1646302"/>
          </a:xfrm>
        </p:spPr>
        <p:txBody>
          <a:bodyPr/>
          <a:lstStyle/>
          <a:p>
            <a:r>
              <a:rPr lang="en-US" sz="4000" b="1" dirty="0"/>
              <a:t>Data Science to figure out where your Tech Business should be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915AB-A8D3-4152-99C3-5BB0BE7B5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2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Reema, Portia, </a:t>
            </a:r>
            <a:r>
              <a:rPr lang="en-US" b="1" dirty="0" err="1"/>
              <a:t>Karem</a:t>
            </a:r>
            <a:r>
              <a:rPr lang="en-US" b="1" dirty="0"/>
              <a:t> and Carlos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9C2D-6463-4B6C-A002-5256AE5C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/>
          <a:lstStyle/>
          <a:p>
            <a:r>
              <a:rPr lang="en-US" dirty="0"/>
              <a:t>Our theme…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62B5B-AC41-43DC-B892-5AAB3D54FA74}"/>
              </a:ext>
            </a:extLst>
          </p:cNvPr>
          <p:cNvSpPr txBox="1"/>
          <p:nvPr/>
        </p:nvSpPr>
        <p:spPr>
          <a:xfrm>
            <a:off x="677334" y="1652631"/>
            <a:ext cx="86574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seek a location for the headquarters of a Tech business…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What did Amazon do to select the location for a second headquarter to accommodate their rapid growth?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F237F4B5-091B-4A9B-9AF6-C05D80FB53E0}"/>
              </a:ext>
            </a:extLst>
          </p:cNvPr>
          <p:cNvSpPr/>
          <p:nvPr/>
        </p:nvSpPr>
        <p:spPr>
          <a:xfrm rot="20546753">
            <a:off x="880844" y="4470662"/>
            <a:ext cx="2785146" cy="1065402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Proposals from mayors?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16799C8-5443-4493-8A8D-094C39122DC2}"/>
              </a:ext>
            </a:extLst>
          </p:cNvPr>
          <p:cNvSpPr/>
          <p:nvPr/>
        </p:nvSpPr>
        <p:spPr>
          <a:xfrm rot="20546753">
            <a:off x="3684164" y="4470662"/>
            <a:ext cx="2785146" cy="1065402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Clever campaigns?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DF59F74-E8F8-41D6-9854-3C5234455899}"/>
              </a:ext>
            </a:extLst>
          </p:cNvPr>
          <p:cNvSpPr/>
          <p:nvPr/>
        </p:nvSpPr>
        <p:spPr>
          <a:xfrm rot="20546753">
            <a:off x="6560277" y="4470664"/>
            <a:ext cx="2785146" cy="1065402"/>
          </a:xfrm>
          <a:prstGeom prst="wedgeEllipse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 classification based on ?</a:t>
            </a:r>
          </a:p>
        </p:txBody>
      </p:sp>
    </p:spTree>
    <p:extLst>
      <p:ext uri="{BB962C8B-B14F-4D97-AF65-F5344CB8AC3E}">
        <p14:creationId xmlns:p14="http://schemas.microsoft.com/office/powerpoint/2010/main" val="358508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CB3C-5CA8-405A-A64E-F73728A6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story through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407-B136-438C-B81E-6248FA7D698C}"/>
              </a:ext>
            </a:extLst>
          </p:cNvPr>
          <p:cNvSpPr txBox="1"/>
          <p:nvPr/>
        </p:nvSpPr>
        <p:spPr>
          <a:xfrm>
            <a:off x="677334" y="1607234"/>
            <a:ext cx="8357609" cy="46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acquisition: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started with nearly 3000 cities in the United States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number of cities was narrowed down to a short list (app 120) of eligible cities based on the requirements Amazon used to employ as many as 50,000 full time employees with an average annual compensation higher than $100,000 over the next 10-15 years.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Metropolitan population greater than 1 million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Proximity to an international airport with direct fights to DC, New York, San Francisco and Seattle.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Next, we identified a collection of measurable features for the eligible cities. 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3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56FC01-7DCD-4E1A-B27E-F5B65DBF6639}"/>
              </a:ext>
            </a:extLst>
          </p:cNvPr>
          <p:cNvSpPr txBox="1"/>
          <p:nvPr/>
        </p:nvSpPr>
        <p:spPr>
          <a:xfrm>
            <a:off x="677333" y="1607234"/>
            <a:ext cx="9255231" cy="46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Such features were: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Business Friendliness Rank</a:t>
            </a:r>
            <a:r>
              <a:rPr lang="en-US" dirty="0"/>
              <a:t> – cost of starting a small business, taxes, regulations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Population Rank</a:t>
            </a:r>
            <a:r>
              <a:rPr lang="en-US" dirty="0"/>
              <a:t> – greater than 1 million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Educational Rank</a:t>
            </a:r>
            <a:r>
              <a:rPr lang="en-US" dirty="0"/>
              <a:t> - % of people with bachelor’s degree or higher (talent pool)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Mobile Rank</a:t>
            </a:r>
            <a:r>
              <a:rPr lang="en-US" dirty="0"/>
              <a:t> – strength of cell phone and network 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Diversity Rank</a:t>
            </a:r>
            <a:r>
              <a:rPr lang="en-US" dirty="0"/>
              <a:t> – level of socioeconomic, cultural, and economic diversity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Transit Rank</a:t>
            </a:r>
            <a:r>
              <a:rPr lang="en-US" dirty="0"/>
              <a:t> – measurement of the quality of a region’s public transit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Overall Rank OR</a:t>
            </a:r>
            <a:r>
              <a:rPr lang="en-US" dirty="0"/>
              <a:t> (from 0 – 130) low being positive and high being negative – </a:t>
            </a:r>
            <a:r>
              <a:rPr lang="en-US" b="1" dirty="0"/>
              <a:t>OR</a:t>
            </a:r>
            <a:r>
              <a:rPr lang="en-US" dirty="0"/>
              <a:t> is the sum of the ranks.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58E47C-4394-4EE3-B659-5CA6B511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Telling the story through data</a:t>
            </a:r>
          </a:p>
        </p:txBody>
      </p:sp>
    </p:spTree>
    <p:extLst>
      <p:ext uri="{BB962C8B-B14F-4D97-AF65-F5344CB8AC3E}">
        <p14:creationId xmlns:p14="http://schemas.microsoft.com/office/powerpoint/2010/main" val="6176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1285-EB38-4464-AC8E-73F80D5A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B8E3-C425-4E13-BB34-C1665F9A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8741"/>
            <a:ext cx="9230238" cy="49451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(.csv files) was first pulled from </a:t>
            </a:r>
            <a:r>
              <a:rPr lang="en-US" dirty="0">
                <a:hlinkClick r:id="rId2"/>
              </a:rPr>
              <a:t>https://www.thinkful.com/blog/data-science-just-figured-out-where-amazons-hq2-should-be/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Business Friendliness: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https://www.thumbtack.com/blog/2016-results/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Educational Rank: </a:t>
            </a:r>
            <a:r>
              <a:rPr lang="en-US" b="1" dirty="0">
                <a:hlinkClick r:id="rId4"/>
              </a:rPr>
              <a:t>https://wallethub.com/edu/most-and-least-educated-cities/6656/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Mobile Rank: </a:t>
            </a:r>
            <a:r>
              <a:rPr lang="en-US" b="1" dirty="0">
                <a:hlinkClick r:id="rId5"/>
              </a:rPr>
              <a:t>http://www.rootmetrics.com/en-US/content/best-and-worst-metropolitan-areas-for-mobile-network-performance-the-full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Diversity Rank: </a:t>
            </a:r>
            <a:r>
              <a:rPr lang="en-US" b="1" dirty="0">
                <a:hlinkClick r:id="rId6"/>
              </a:rPr>
              <a:t>https://wallethub.com/edu/most-diverse-cities/12690/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Transit Rank: </a:t>
            </a:r>
            <a:r>
              <a:rPr lang="en-US" b="1" dirty="0">
                <a:hlinkClick r:id="rId7"/>
              </a:rPr>
              <a:t>https://alltransit.cnt.org/data-download/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Population Rank: </a:t>
            </a:r>
            <a:r>
              <a:rPr lang="en-US" b="1" dirty="0">
                <a:hlinkClick r:id="rId8"/>
              </a:rPr>
              <a:t>https://en.wikipedia.org/wiki/List_of_United_States_cities_by_population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 and Excel were used to create the CSV file used in this analysis. More than 100 records after removing missing values.</a:t>
            </a:r>
          </a:p>
          <a:p>
            <a:r>
              <a:rPr lang="en-US" dirty="0" err="1"/>
              <a:t>Jupyter</a:t>
            </a:r>
            <a:r>
              <a:rPr lang="en-US" dirty="0"/>
              <a:t> Notebook was used to generate the database (</a:t>
            </a:r>
            <a:r>
              <a:rPr lang="en-US" dirty="0" err="1"/>
              <a:t>sqlite</a:t>
            </a:r>
            <a:r>
              <a:rPr lang="en-US" dirty="0"/>
              <a:t>) used to launch the flask application.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8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EC93-6D4B-4040-AC8C-B58EEBA4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20" y="1742114"/>
            <a:ext cx="8596668" cy="4375882"/>
          </a:xfrm>
        </p:spPr>
        <p:txBody>
          <a:bodyPr>
            <a:normAutofit/>
          </a:bodyPr>
          <a:lstStyle/>
          <a:p>
            <a:r>
              <a:rPr lang="en-US" b="1" dirty="0"/>
              <a:t>Let’s take a look at the scripts and final product…</a:t>
            </a:r>
            <a:br>
              <a:rPr lang="en-US" dirty="0"/>
            </a:br>
            <a:br>
              <a:rPr lang="en-US" dirty="0"/>
            </a:br>
            <a:r>
              <a:rPr lang="en-US" sz="3200" b="1" dirty="0">
                <a:solidFill>
                  <a:schemeClr val="tx1"/>
                </a:solidFill>
              </a:rPr>
              <a:t>Flask App – python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Webpage – html, </a:t>
            </a:r>
            <a:r>
              <a:rPr lang="en-US" sz="3200" b="1" dirty="0" err="1">
                <a:solidFill>
                  <a:schemeClr val="tx1"/>
                </a:solidFill>
              </a:rPr>
              <a:t>css</a:t>
            </a:r>
            <a:r>
              <a:rPr lang="en-US" sz="3200" b="1" dirty="0">
                <a:solidFill>
                  <a:schemeClr val="tx1"/>
                </a:solidFill>
              </a:rPr>
              <a:t>, JavaScript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Plots – </a:t>
            </a:r>
            <a:r>
              <a:rPr lang="en-US" sz="3200" b="1" dirty="0" err="1">
                <a:solidFill>
                  <a:schemeClr val="tx1"/>
                </a:solidFill>
              </a:rPr>
              <a:t>geojson</a:t>
            </a:r>
            <a:r>
              <a:rPr lang="en-US" sz="3200" b="1" dirty="0">
                <a:solidFill>
                  <a:schemeClr val="tx1"/>
                </a:solidFill>
              </a:rPr>
              <a:t>, d3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838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451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Wingdings 3</vt:lpstr>
      <vt:lpstr>Facet</vt:lpstr>
      <vt:lpstr>Data Science to figure out where your Tech Business should be </vt:lpstr>
      <vt:lpstr>Our theme…</vt:lpstr>
      <vt:lpstr>Telling the story through data</vt:lpstr>
      <vt:lpstr>Telling the story through data</vt:lpstr>
      <vt:lpstr>Data munging</vt:lpstr>
      <vt:lpstr>Let’s take a look at the scripts and final product…  Flask App – python Webpage – html, css, JavaScript Plots – geojson, d3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 Figure out where your Tech business should be </dc:title>
  <dc:creator>Aizpurua, Carlos E.</dc:creator>
  <cp:lastModifiedBy>Aizpurua, Carlos E.</cp:lastModifiedBy>
  <cp:revision>4</cp:revision>
  <dcterms:created xsi:type="dcterms:W3CDTF">2019-01-11T14:13:04Z</dcterms:created>
  <dcterms:modified xsi:type="dcterms:W3CDTF">2019-01-12T02:14:17Z</dcterms:modified>
</cp:coreProperties>
</file>