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FBFA"/>
          </a:solidFill>
        </a:fill>
      </a:tcStyle>
    </a:wholeTbl>
    <a:band2H>
      <a:tcTxStyle b="def" i="def"/>
      <a:tcStyle>
        <a:tcBdr/>
        <a:fill>
          <a:solidFill>
            <a:srgbClr val="FEFDF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4CE"/>
          </a:solidFill>
        </a:fill>
      </a:tcStyle>
    </a:wholeTbl>
    <a:band2H>
      <a:tcTxStyle b="def" i="def"/>
      <a:tcStyle>
        <a:tcBdr/>
        <a:fill>
          <a:solidFill>
            <a:srgbClr val="FEF2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Shape 13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4" name="Shape 13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9;p2"/>
          <p:cNvGrpSpPr/>
          <p:nvPr/>
        </p:nvGrpSpPr>
        <p:grpSpPr>
          <a:xfrm>
            <a:off x="-106488" y="-379380"/>
            <a:ext cx="9747889" cy="5522906"/>
            <a:chOff x="0" y="0"/>
            <a:chExt cx="9747888" cy="5522904"/>
          </a:xfrm>
        </p:grpSpPr>
        <p:sp>
          <p:nvSpPr>
            <p:cNvPr id="38" name="Google Shape;10;p2"/>
            <p:cNvSpPr/>
            <p:nvPr/>
          </p:nvSpPr>
          <p:spPr>
            <a:xfrm flipH="1" rot="10800000">
              <a:off x="2646037" y="4863754"/>
              <a:ext cx="2177876" cy="659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7" y="3686"/>
                    <a:pt x="920" y="7246"/>
                    <a:pt x="1304" y="9338"/>
                  </a:cubicBezTo>
                  <a:cubicBezTo>
                    <a:pt x="2876" y="17924"/>
                    <a:pt x="4083" y="19379"/>
                    <a:pt x="6797" y="19379"/>
                  </a:cubicBezTo>
                  <a:cubicBezTo>
                    <a:pt x="6893" y="19379"/>
                    <a:pt x="6992" y="19377"/>
                    <a:pt x="7092" y="19374"/>
                  </a:cubicBezTo>
                  <a:cubicBezTo>
                    <a:pt x="7127" y="19372"/>
                    <a:pt x="7161" y="19372"/>
                    <a:pt x="7196" y="19372"/>
                  </a:cubicBezTo>
                  <a:cubicBezTo>
                    <a:pt x="8975" y="19372"/>
                    <a:pt x="10872" y="21223"/>
                    <a:pt x="12624" y="21540"/>
                  </a:cubicBezTo>
                  <a:cubicBezTo>
                    <a:pt x="12798" y="21581"/>
                    <a:pt x="12970" y="21600"/>
                    <a:pt x="13140" y="21600"/>
                  </a:cubicBezTo>
                  <a:cubicBezTo>
                    <a:pt x="13278" y="21600"/>
                    <a:pt x="13415" y="21588"/>
                    <a:pt x="13551" y="21566"/>
                  </a:cubicBezTo>
                  <a:cubicBezTo>
                    <a:pt x="13581" y="21540"/>
                    <a:pt x="13604" y="21540"/>
                    <a:pt x="13626" y="21540"/>
                  </a:cubicBezTo>
                  <a:cubicBezTo>
                    <a:pt x="15744" y="21018"/>
                    <a:pt x="17236" y="15340"/>
                    <a:pt x="18917" y="10957"/>
                  </a:cubicBezTo>
                  <a:cubicBezTo>
                    <a:pt x="20432" y="7047"/>
                    <a:pt x="21208" y="4034"/>
                    <a:pt x="21600" y="0"/>
                  </a:cubicBezTo>
                  <a:close/>
                </a:path>
              </a:pathLst>
            </a:custGeom>
            <a:solidFill>
              <a:srgbClr val="FFDD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39" name="Google Shape;11;p2"/>
            <p:cNvSpPr/>
            <p:nvPr/>
          </p:nvSpPr>
          <p:spPr>
            <a:xfrm flipH="1" rot="10800000">
              <a:off x="106487" y="2401804"/>
              <a:ext cx="3298250" cy="3121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600" fill="norm" stroke="1" extrusionOk="0">
                  <a:moveTo>
                    <a:pt x="0" y="0"/>
                  </a:moveTo>
                  <a:lnTo>
                    <a:pt x="0" y="21583"/>
                  </a:lnTo>
                  <a:cubicBezTo>
                    <a:pt x="148" y="21594"/>
                    <a:pt x="291" y="21600"/>
                    <a:pt x="430" y="21600"/>
                  </a:cubicBezTo>
                  <a:cubicBezTo>
                    <a:pt x="3292" y="21600"/>
                    <a:pt x="4160" y="19191"/>
                    <a:pt x="4353" y="17575"/>
                  </a:cubicBezTo>
                  <a:cubicBezTo>
                    <a:pt x="4585" y="15682"/>
                    <a:pt x="3463" y="14709"/>
                    <a:pt x="4679" y="12259"/>
                  </a:cubicBezTo>
                  <a:cubicBezTo>
                    <a:pt x="5588" y="10418"/>
                    <a:pt x="5603" y="9687"/>
                    <a:pt x="5000" y="7568"/>
                  </a:cubicBezTo>
                  <a:cubicBezTo>
                    <a:pt x="4354" y="5297"/>
                    <a:pt x="4376" y="3808"/>
                    <a:pt x="5942" y="3808"/>
                  </a:cubicBezTo>
                  <a:cubicBezTo>
                    <a:pt x="6279" y="3808"/>
                    <a:pt x="6689" y="3877"/>
                    <a:pt x="7179" y="4023"/>
                  </a:cubicBezTo>
                  <a:cubicBezTo>
                    <a:pt x="7737" y="4188"/>
                    <a:pt x="8242" y="4261"/>
                    <a:pt x="8712" y="4261"/>
                  </a:cubicBezTo>
                  <a:cubicBezTo>
                    <a:pt x="10223" y="4261"/>
                    <a:pt x="11377" y="3508"/>
                    <a:pt x="12801" y="2630"/>
                  </a:cubicBezTo>
                  <a:cubicBezTo>
                    <a:pt x="13334" y="2302"/>
                    <a:pt x="14041" y="2200"/>
                    <a:pt x="14822" y="2200"/>
                  </a:cubicBezTo>
                  <a:cubicBezTo>
                    <a:pt x="16119" y="2200"/>
                    <a:pt x="17620" y="2482"/>
                    <a:pt x="18865" y="2482"/>
                  </a:cubicBezTo>
                  <a:cubicBezTo>
                    <a:pt x="20437" y="2482"/>
                    <a:pt x="21600" y="2033"/>
                    <a:pt x="21428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0" name="Google Shape;12;p2"/>
            <p:cNvSpPr/>
            <p:nvPr/>
          </p:nvSpPr>
          <p:spPr>
            <a:xfrm flipH="1" rot="10800000">
              <a:off x="53312" y="2604929"/>
              <a:ext cx="1042477" cy="2917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9" h="21600" fill="norm" stroke="1" extrusionOk="0">
                  <a:moveTo>
                    <a:pt x="16132" y="0"/>
                  </a:moveTo>
                  <a:cubicBezTo>
                    <a:pt x="14889" y="1941"/>
                    <a:pt x="16582" y="3757"/>
                    <a:pt x="18349" y="5653"/>
                  </a:cubicBezTo>
                  <a:cubicBezTo>
                    <a:pt x="18724" y="6058"/>
                    <a:pt x="19113" y="6474"/>
                    <a:pt x="19473" y="6896"/>
                  </a:cubicBezTo>
                  <a:cubicBezTo>
                    <a:pt x="21390" y="9124"/>
                    <a:pt x="19818" y="10243"/>
                    <a:pt x="18170" y="11424"/>
                  </a:cubicBezTo>
                  <a:cubicBezTo>
                    <a:pt x="16956" y="12279"/>
                    <a:pt x="15728" y="13163"/>
                    <a:pt x="15533" y="14529"/>
                  </a:cubicBezTo>
                  <a:cubicBezTo>
                    <a:pt x="15458" y="15176"/>
                    <a:pt x="15518" y="15756"/>
                    <a:pt x="15578" y="16318"/>
                  </a:cubicBezTo>
                  <a:cubicBezTo>
                    <a:pt x="15803" y="18202"/>
                    <a:pt x="15952" y="19564"/>
                    <a:pt x="9647" y="20863"/>
                  </a:cubicBezTo>
                  <a:cubicBezTo>
                    <a:pt x="7360" y="21336"/>
                    <a:pt x="5082" y="21532"/>
                    <a:pt x="2785" y="21532"/>
                  </a:cubicBezTo>
                  <a:cubicBezTo>
                    <a:pt x="1860" y="21532"/>
                    <a:pt x="932" y="21501"/>
                    <a:pt x="0" y="21443"/>
                  </a:cubicBezTo>
                  <a:lnTo>
                    <a:pt x="0" y="21516"/>
                  </a:lnTo>
                  <a:cubicBezTo>
                    <a:pt x="929" y="21572"/>
                    <a:pt x="1857" y="21600"/>
                    <a:pt x="2786" y="21600"/>
                  </a:cubicBezTo>
                  <a:cubicBezTo>
                    <a:pt x="5108" y="21600"/>
                    <a:pt x="7415" y="21403"/>
                    <a:pt x="9736" y="20925"/>
                  </a:cubicBezTo>
                  <a:cubicBezTo>
                    <a:pt x="16148" y="19603"/>
                    <a:pt x="15983" y="18225"/>
                    <a:pt x="15773" y="16318"/>
                  </a:cubicBezTo>
                  <a:cubicBezTo>
                    <a:pt x="15713" y="15756"/>
                    <a:pt x="15638" y="15176"/>
                    <a:pt x="15728" y="14529"/>
                  </a:cubicBezTo>
                  <a:cubicBezTo>
                    <a:pt x="15908" y="13179"/>
                    <a:pt x="17136" y="12302"/>
                    <a:pt x="18334" y="11458"/>
                  </a:cubicBezTo>
                  <a:cubicBezTo>
                    <a:pt x="20012" y="10260"/>
                    <a:pt x="21600" y="9135"/>
                    <a:pt x="19652" y="6874"/>
                  </a:cubicBezTo>
                  <a:cubicBezTo>
                    <a:pt x="19293" y="6457"/>
                    <a:pt x="18903" y="6036"/>
                    <a:pt x="18529" y="5631"/>
                  </a:cubicBezTo>
                  <a:cubicBezTo>
                    <a:pt x="16762" y="3741"/>
                    <a:pt x="15069" y="1929"/>
                    <a:pt x="16327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1" name="Google Shape;13;p2"/>
            <p:cNvSpPr/>
            <p:nvPr/>
          </p:nvSpPr>
          <p:spPr>
            <a:xfrm flipH="1" rot="10800000">
              <a:off x="1973409" y="4620554"/>
              <a:ext cx="809544" cy="493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12701" y="0"/>
                  </a:moveTo>
                  <a:cubicBezTo>
                    <a:pt x="10953" y="0"/>
                    <a:pt x="9212" y="757"/>
                    <a:pt x="7777" y="2348"/>
                  </a:cubicBezTo>
                  <a:lnTo>
                    <a:pt x="7757" y="2348"/>
                  </a:lnTo>
                  <a:cubicBezTo>
                    <a:pt x="6926" y="3080"/>
                    <a:pt x="6152" y="4045"/>
                    <a:pt x="5321" y="4744"/>
                  </a:cubicBezTo>
                  <a:cubicBezTo>
                    <a:pt x="4257" y="5610"/>
                    <a:pt x="3097" y="6142"/>
                    <a:pt x="2072" y="7074"/>
                  </a:cubicBezTo>
                  <a:cubicBezTo>
                    <a:pt x="661" y="8338"/>
                    <a:pt x="-55" y="10902"/>
                    <a:pt x="3" y="13564"/>
                  </a:cubicBezTo>
                  <a:cubicBezTo>
                    <a:pt x="61" y="16193"/>
                    <a:pt x="834" y="18890"/>
                    <a:pt x="2149" y="20254"/>
                  </a:cubicBezTo>
                  <a:cubicBezTo>
                    <a:pt x="3121" y="21264"/>
                    <a:pt x="4203" y="21600"/>
                    <a:pt x="5303" y="21600"/>
                  </a:cubicBezTo>
                  <a:cubicBezTo>
                    <a:pt x="6304" y="21600"/>
                    <a:pt x="7320" y="21321"/>
                    <a:pt x="8280" y="21020"/>
                  </a:cubicBezTo>
                  <a:cubicBezTo>
                    <a:pt x="9601" y="20594"/>
                    <a:pt x="10915" y="20481"/>
                    <a:pt x="12236" y="20481"/>
                  </a:cubicBezTo>
                  <a:cubicBezTo>
                    <a:pt x="12983" y="20481"/>
                    <a:pt x="13733" y="20517"/>
                    <a:pt x="14487" y="20553"/>
                  </a:cubicBezTo>
                  <a:cubicBezTo>
                    <a:pt x="14553" y="20555"/>
                    <a:pt x="14619" y="20556"/>
                    <a:pt x="14686" y="20556"/>
                  </a:cubicBezTo>
                  <a:cubicBezTo>
                    <a:pt x="16641" y="20556"/>
                    <a:pt x="18451" y="19588"/>
                    <a:pt x="19592" y="16659"/>
                  </a:cubicBezTo>
                  <a:cubicBezTo>
                    <a:pt x="21545" y="11667"/>
                    <a:pt x="20559" y="4877"/>
                    <a:pt x="17523" y="2048"/>
                  </a:cubicBezTo>
                  <a:cubicBezTo>
                    <a:pt x="16088" y="706"/>
                    <a:pt x="14391" y="0"/>
                    <a:pt x="12701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2" name="Google Shape;14;p2"/>
            <p:cNvSpPr/>
            <p:nvPr/>
          </p:nvSpPr>
          <p:spPr>
            <a:xfrm flipH="1" rot="16200000">
              <a:off x="-18755" y="1439098"/>
              <a:ext cx="909285" cy="87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1" h="21600" fill="norm" stroke="1" extrusionOk="0">
                  <a:moveTo>
                    <a:pt x="2598" y="0"/>
                  </a:moveTo>
                  <a:cubicBezTo>
                    <a:pt x="2123" y="0"/>
                    <a:pt x="1654" y="238"/>
                    <a:pt x="1188" y="777"/>
                  </a:cubicBezTo>
                  <a:cubicBezTo>
                    <a:pt x="-95" y="2924"/>
                    <a:pt x="-281" y="9514"/>
                    <a:pt x="353" y="12921"/>
                  </a:cubicBezTo>
                  <a:cubicBezTo>
                    <a:pt x="801" y="15331"/>
                    <a:pt x="3059" y="18061"/>
                    <a:pt x="4682" y="19342"/>
                  </a:cubicBezTo>
                  <a:cubicBezTo>
                    <a:pt x="6400" y="20678"/>
                    <a:pt x="8652" y="21600"/>
                    <a:pt x="10902" y="21600"/>
                  </a:cubicBezTo>
                  <a:cubicBezTo>
                    <a:pt x="12519" y="21600"/>
                    <a:pt x="14135" y="21124"/>
                    <a:pt x="15552" y="19982"/>
                  </a:cubicBezTo>
                  <a:cubicBezTo>
                    <a:pt x="17082" y="18739"/>
                    <a:pt x="21319" y="14597"/>
                    <a:pt x="15598" y="14371"/>
                  </a:cubicBezTo>
                  <a:cubicBezTo>
                    <a:pt x="10275" y="14155"/>
                    <a:pt x="6260" y="0"/>
                    <a:pt x="2598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3" name="Google Shape;15;p2"/>
            <p:cNvSpPr/>
            <p:nvPr/>
          </p:nvSpPr>
          <p:spPr>
            <a:xfrm flipH="1" rot="10800000">
              <a:off x="1221023" y="4497229"/>
              <a:ext cx="322766" cy="28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34" h="21600" fill="norm" stroke="1" extrusionOk="0">
                  <a:moveTo>
                    <a:pt x="7859" y="0"/>
                  </a:moveTo>
                  <a:cubicBezTo>
                    <a:pt x="7308" y="0"/>
                    <a:pt x="6758" y="101"/>
                    <a:pt x="6222" y="291"/>
                  </a:cubicBezTo>
                  <a:cubicBezTo>
                    <a:pt x="3462" y="917"/>
                    <a:pt x="1347" y="3598"/>
                    <a:pt x="427" y="7019"/>
                  </a:cubicBezTo>
                  <a:cubicBezTo>
                    <a:pt x="-1458" y="14204"/>
                    <a:pt x="3187" y="20075"/>
                    <a:pt x="8567" y="21330"/>
                  </a:cubicBezTo>
                  <a:cubicBezTo>
                    <a:pt x="9315" y="21510"/>
                    <a:pt x="10076" y="21600"/>
                    <a:pt x="10834" y="21600"/>
                  </a:cubicBezTo>
                  <a:cubicBezTo>
                    <a:pt x="15582" y="21600"/>
                    <a:pt x="20142" y="18073"/>
                    <a:pt x="19467" y="11238"/>
                  </a:cubicBezTo>
                  <a:cubicBezTo>
                    <a:pt x="19100" y="7817"/>
                    <a:pt x="17582" y="4624"/>
                    <a:pt x="15098" y="2857"/>
                  </a:cubicBezTo>
                  <a:cubicBezTo>
                    <a:pt x="14225" y="2230"/>
                    <a:pt x="13258" y="1831"/>
                    <a:pt x="12292" y="1488"/>
                  </a:cubicBezTo>
                  <a:cubicBezTo>
                    <a:pt x="11557" y="1146"/>
                    <a:pt x="10867" y="861"/>
                    <a:pt x="10132" y="632"/>
                  </a:cubicBezTo>
                  <a:cubicBezTo>
                    <a:pt x="9406" y="201"/>
                    <a:pt x="8632" y="0"/>
                    <a:pt x="7859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4" name="Google Shape;16;p2"/>
            <p:cNvSpPr/>
            <p:nvPr/>
          </p:nvSpPr>
          <p:spPr>
            <a:xfrm flipH="1" rot="10800000">
              <a:off x="1214406" y="4402804"/>
              <a:ext cx="55294" cy="57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5" name="Google Shape;17;p2"/>
            <p:cNvSpPr/>
            <p:nvPr/>
          </p:nvSpPr>
          <p:spPr>
            <a:xfrm flipH="1" rot="10800000">
              <a:off x="2918856" y="4820729"/>
              <a:ext cx="55276" cy="57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6" name="Google Shape;18;p2"/>
            <p:cNvSpPr/>
            <p:nvPr/>
          </p:nvSpPr>
          <p:spPr>
            <a:xfrm flipH="1" rot="10800000">
              <a:off x="1679846" y="562004"/>
              <a:ext cx="128523" cy="132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7" name="Google Shape;19;p2"/>
            <p:cNvSpPr/>
            <p:nvPr/>
          </p:nvSpPr>
          <p:spPr>
            <a:xfrm flipH="1" rot="10800000">
              <a:off x="959187" y="490754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8" name="Google Shape;20;p2"/>
            <p:cNvSpPr/>
            <p:nvPr/>
          </p:nvSpPr>
          <p:spPr>
            <a:xfrm flipH="1" rot="10800000">
              <a:off x="360493" y="1231729"/>
              <a:ext cx="36470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9" name="Google Shape;21;p2"/>
            <p:cNvSpPr/>
            <p:nvPr/>
          </p:nvSpPr>
          <p:spPr>
            <a:xfrm flipH="1" rot="10800000">
              <a:off x="1085981" y="1322154"/>
              <a:ext cx="82651" cy="858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50" name="Google Shape;22;p2"/>
            <p:cNvSpPr/>
            <p:nvPr/>
          </p:nvSpPr>
          <p:spPr>
            <a:xfrm flipH="1" rot="10800000">
              <a:off x="1090543" y="3901279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51" name="Google Shape;23;p2"/>
            <p:cNvSpPr/>
            <p:nvPr/>
          </p:nvSpPr>
          <p:spPr>
            <a:xfrm flipH="1" rot="10800000">
              <a:off x="1879318" y="4896729"/>
              <a:ext cx="36470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52" name="Google Shape;24;p2"/>
            <p:cNvSpPr/>
            <p:nvPr/>
          </p:nvSpPr>
          <p:spPr>
            <a:xfrm flipH="1" rot="10800000">
              <a:off x="1108981" y="4830629"/>
              <a:ext cx="37032" cy="37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53" name="Google Shape;25;p2"/>
            <p:cNvSpPr/>
            <p:nvPr/>
          </p:nvSpPr>
          <p:spPr>
            <a:xfrm flipH="1" rot="10800000">
              <a:off x="992995" y="4478029"/>
              <a:ext cx="36762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54" name="Google Shape;26;p2"/>
            <p:cNvSpPr/>
            <p:nvPr/>
          </p:nvSpPr>
          <p:spPr>
            <a:xfrm flipH="1" rot="10800000">
              <a:off x="222375" y="554354"/>
              <a:ext cx="82632" cy="858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55" name="Google Shape;27;p2"/>
            <p:cNvSpPr/>
            <p:nvPr/>
          </p:nvSpPr>
          <p:spPr>
            <a:xfrm flipH="1" rot="10800000">
              <a:off x="618024" y="1156429"/>
              <a:ext cx="27358" cy="288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56" name="Google Shape;28;p2"/>
            <p:cNvSpPr/>
            <p:nvPr/>
          </p:nvSpPr>
          <p:spPr>
            <a:xfrm flipH="1" rot="10800000">
              <a:off x="471993" y="2339704"/>
              <a:ext cx="27357" cy="288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57" name="Google Shape;29;p2"/>
            <p:cNvSpPr/>
            <p:nvPr/>
          </p:nvSpPr>
          <p:spPr>
            <a:xfrm flipH="1" rot="10800000">
              <a:off x="250099" y="2040304"/>
              <a:ext cx="27358" cy="2812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58" name="Google Shape;30;p2"/>
            <p:cNvSpPr/>
            <p:nvPr/>
          </p:nvSpPr>
          <p:spPr>
            <a:xfrm flipH="1" rot="10800000">
              <a:off x="106487" y="3379704"/>
              <a:ext cx="658826" cy="214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28"/>
                  </a:lnTo>
                  <a:cubicBezTo>
                    <a:pt x="850" y="21571"/>
                    <a:pt x="1716" y="21600"/>
                    <a:pt x="2579" y="21600"/>
                  </a:cubicBezTo>
                  <a:cubicBezTo>
                    <a:pt x="5308" y="21600"/>
                    <a:pt x="8008" y="21305"/>
                    <a:pt x="10090" y="20188"/>
                  </a:cubicBezTo>
                  <a:cubicBezTo>
                    <a:pt x="14799" y="17638"/>
                    <a:pt x="6128" y="14789"/>
                    <a:pt x="8546" y="12031"/>
                  </a:cubicBezTo>
                  <a:cubicBezTo>
                    <a:pt x="9691" y="10730"/>
                    <a:pt x="14101" y="10063"/>
                    <a:pt x="15422" y="8869"/>
                  </a:cubicBezTo>
                  <a:cubicBezTo>
                    <a:pt x="16966" y="7498"/>
                    <a:pt x="15571" y="6272"/>
                    <a:pt x="16144" y="4848"/>
                  </a:cubicBezTo>
                  <a:cubicBezTo>
                    <a:pt x="16692" y="3523"/>
                    <a:pt x="18685" y="1516"/>
                    <a:pt x="216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59" name="Google Shape;31;p2"/>
            <p:cNvSpPr/>
            <p:nvPr/>
          </p:nvSpPr>
          <p:spPr>
            <a:xfrm>
              <a:off x="7115225" y="226979"/>
              <a:ext cx="2632664" cy="1737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0" h="21600" fill="norm" stroke="1" extrusionOk="0">
                  <a:moveTo>
                    <a:pt x="2348" y="0"/>
                  </a:moveTo>
                  <a:cubicBezTo>
                    <a:pt x="2219" y="357"/>
                    <a:pt x="2063" y="781"/>
                    <a:pt x="1837" y="1308"/>
                  </a:cubicBezTo>
                  <a:cubicBezTo>
                    <a:pt x="808" y="3703"/>
                    <a:pt x="-830" y="6599"/>
                    <a:pt x="497" y="9606"/>
                  </a:cubicBezTo>
                  <a:cubicBezTo>
                    <a:pt x="1869" y="12706"/>
                    <a:pt x="4439" y="12239"/>
                    <a:pt x="6743" y="12834"/>
                  </a:cubicBezTo>
                  <a:cubicBezTo>
                    <a:pt x="10938" y="13912"/>
                    <a:pt x="10653" y="18584"/>
                    <a:pt x="13973" y="20919"/>
                  </a:cubicBezTo>
                  <a:cubicBezTo>
                    <a:pt x="14638" y="21387"/>
                    <a:pt x="15271" y="21600"/>
                    <a:pt x="15869" y="21600"/>
                  </a:cubicBezTo>
                  <a:cubicBezTo>
                    <a:pt x="17898" y="21600"/>
                    <a:pt x="19540" y="19158"/>
                    <a:pt x="20770" y="15951"/>
                  </a:cubicBezTo>
                  <a:lnTo>
                    <a:pt x="2077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60" name="Google Shape;32;p2"/>
            <p:cNvSpPr/>
            <p:nvPr/>
          </p:nvSpPr>
          <p:spPr>
            <a:xfrm>
              <a:off x="7108012" y="150779"/>
              <a:ext cx="2294876" cy="241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0" y="721"/>
                    <a:pt x="172" y="1517"/>
                    <a:pt x="193" y="2333"/>
                  </a:cubicBezTo>
                  <a:cubicBezTo>
                    <a:pt x="243" y="4461"/>
                    <a:pt x="308" y="6665"/>
                    <a:pt x="2839" y="7433"/>
                  </a:cubicBezTo>
                  <a:cubicBezTo>
                    <a:pt x="3371" y="7595"/>
                    <a:pt x="3930" y="7654"/>
                    <a:pt x="4503" y="7654"/>
                  </a:cubicBezTo>
                  <a:cubicBezTo>
                    <a:pt x="5278" y="7654"/>
                    <a:pt x="6077" y="7546"/>
                    <a:pt x="6859" y="7440"/>
                  </a:cubicBezTo>
                  <a:cubicBezTo>
                    <a:pt x="7631" y="7337"/>
                    <a:pt x="8390" y="7236"/>
                    <a:pt x="9107" y="7236"/>
                  </a:cubicBezTo>
                  <a:cubicBezTo>
                    <a:pt x="10803" y="7236"/>
                    <a:pt x="12266" y="7802"/>
                    <a:pt x="13110" y="10249"/>
                  </a:cubicBezTo>
                  <a:cubicBezTo>
                    <a:pt x="13647" y="11820"/>
                    <a:pt x="13210" y="13323"/>
                    <a:pt x="12781" y="14779"/>
                  </a:cubicBezTo>
                  <a:cubicBezTo>
                    <a:pt x="12245" y="16608"/>
                    <a:pt x="11744" y="18342"/>
                    <a:pt x="13282" y="19947"/>
                  </a:cubicBezTo>
                  <a:cubicBezTo>
                    <a:pt x="14319" y="21029"/>
                    <a:pt x="15656" y="21600"/>
                    <a:pt x="17080" y="21600"/>
                  </a:cubicBezTo>
                  <a:cubicBezTo>
                    <a:pt x="17602" y="21600"/>
                    <a:pt x="18131" y="21525"/>
                    <a:pt x="18660" y="21376"/>
                  </a:cubicBezTo>
                  <a:cubicBezTo>
                    <a:pt x="19805" y="21049"/>
                    <a:pt x="20820" y="20403"/>
                    <a:pt x="21600" y="19567"/>
                  </a:cubicBezTo>
                  <a:lnTo>
                    <a:pt x="21600" y="19437"/>
                  </a:lnTo>
                  <a:cubicBezTo>
                    <a:pt x="20827" y="20301"/>
                    <a:pt x="19798" y="20961"/>
                    <a:pt x="18632" y="21294"/>
                  </a:cubicBezTo>
                  <a:cubicBezTo>
                    <a:pt x="18110" y="21442"/>
                    <a:pt x="17591" y="21515"/>
                    <a:pt x="17084" y="21515"/>
                  </a:cubicBezTo>
                  <a:cubicBezTo>
                    <a:pt x="15681" y="21515"/>
                    <a:pt x="14371" y="20957"/>
                    <a:pt x="13346" y="19893"/>
                  </a:cubicBezTo>
                  <a:cubicBezTo>
                    <a:pt x="11844" y="18315"/>
                    <a:pt x="12338" y="16608"/>
                    <a:pt x="12867" y="14806"/>
                  </a:cubicBezTo>
                  <a:cubicBezTo>
                    <a:pt x="13296" y="13337"/>
                    <a:pt x="13740" y="11813"/>
                    <a:pt x="13189" y="10222"/>
                  </a:cubicBezTo>
                  <a:cubicBezTo>
                    <a:pt x="12335" y="7727"/>
                    <a:pt x="10851" y="7150"/>
                    <a:pt x="9129" y="7150"/>
                  </a:cubicBezTo>
                  <a:cubicBezTo>
                    <a:pt x="8401" y="7150"/>
                    <a:pt x="7629" y="7254"/>
                    <a:pt x="6845" y="7359"/>
                  </a:cubicBezTo>
                  <a:cubicBezTo>
                    <a:pt x="6065" y="7461"/>
                    <a:pt x="5270" y="7567"/>
                    <a:pt x="4500" y="7567"/>
                  </a:cubicBezTo>
                  <a:cubicBezTo>
                    <a:pt x="3936" y="7567"/>
                    <a:pt x="3384" y="7510"/>
                    <a:pt x="2861" y="7352"/>
                  </a:cubicBezTo>
                  <a:cubicBezTo>
                    <a:pt x="393" y="6604"/>
                    <a:pt x="336" y="4428"/>
                    <a:pt x="279" y="2326"/>
                  </a:cubicBezTo>
                  <a:cubicBezTo>
                    <a:pt x="257" y="1537"/>
                    <a:pt x="236" y="735"/>
                    <a:pt x="86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61" name="Google Shape;33;p2"/>
            <p:cNvSpPr/>
            <p:nvPr/>
          </p:nvSpPr>
          <p:spPr>
            <a:xfrm>
              <a:off x="6604252" y="616804"/>
              <a:ext cx="164992" cy="170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62" name="Google Shape;34;p2"/>
            <p:cNvSpPr/>
            <p:nvPr/>
          </p:nvSpPr>
          <p:spPr>
            <a:xfrm>
              <a:off x="6384175" y="823504"/>
              <a:ext cx="64388" cy="668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63" name="Google Shape;35;p2"/>
            <p:cNvSpPr/>
            <p:nvPr/>
          </p:nvSpPr>
          <p:spPr>
            <a:xfrm>
              <a:off x="6735993" y="1055254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64" name="Google Shape;36;p2"/>
            <p:cNvSpPr/>
            <p:nvPr/>
          </p:nvSpPr>
          <p:spPr>
            <a:xfrm>
              <a:off x="8026437" y="1690729"/>
              <a:ext cx="119401" cy="1231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65" name="Google Shape;37;p2"/>
            <p:cNvSpPr/>
            <p:nvPr/>
          </p:nvSpPr>
          <p:spPr>
            <a:xfrm>
              <a:off x="7961662" y="1520504"/>
              <a:ext cx="36470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66" name="Google Shape;38;p2"/>
            <p:cNvSpPr/>
            <p:nvPr/>
          </p:nvSpPr>
          <p:spPr>
            <a:xfrm>
              <a:off x="7681262" y="1322179"/>
              <a:ext cx="36470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67" name="Google Shape;39;p2"/>
            <p:cNvSpPr/>
            <p:nvPr/>
          </p:nvSpPr>
          <p:spPr>
            <a:xfrm>
              <a:off x="6011068" y="523979"/>
              <a:ext cx="36489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68" name="Google Shape;40;p2"/>
            <p:cNvSpPr/>
            <p:nvPr/>
          </p:nvSpPr>
          <p:spPr>
            <a:xfrm>
              <a:off x="6160768" y="640254"/>
              <a:ext cx="36489" cy="37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69" name="Google Shape;41;p2"/>
            <p:cNvSpPr/>
            <p:nvPr/>
          </p:nvSpPr>
          <p:spPr>
            <a:xfrm>
              <a:off x="8968756" y="2156329"/>
              <a:ext cx="128514" cy="133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0" name="Google Shape;42;p2"/>
            <p:cNvSpPr/>
            <p:nvPr/>
          </p:nvSpPr>
          <p:spPr>
            <a:xfrm>
              <a:off x="8743683" y="2349129"/>
              <a:ext cx="64118" cy="6612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1" name="Google Shape;43;p2"/>
            <p:cNvSpPr/>
            <p:nvPr/>
          </p:nvSpPr>
          <p:spPr>
            <a:xfrm>
              <a:off x="8295843" y="1929254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2" name="Google Shape;44;p2"/>
            <p:cNvSpPr/>
            <p:nvPr/>
          </p:nvSpPr>
          <p:spPr>
            <a:xfrm>
              <a:off x="8634425" y="1934354"/>
              <a:ext cx="18226" cy="19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3" name="Google Shape;45;p2"/>
            <p:cNvSpPr/>
            <p:nvPr/>
          </p:nvSpPr>
          <p:spPr>
            <a:xfrm>
              <a:off x="7305411" y="226979"/>
              <a:ext cx="1945077" cy="149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fill="norm" stroke="1" extrusionOk="0">
                  <a:moveTo>
                    <a:pt x="433" y="0"/>
                  </a:moveTo>
                  <a:cubicBezTo>
                    <a:pt x="-53" y="1805"/>
                    <a:pt x="-170" y="3653"/>
                    <a:pt x="291" y="4962"/>
                  </a:cubicBezTo>
                  <a:cubicBezTo>
                    <a:pt x="1097" y="7226"/>
                    <a:pt x="2504" y="7772"/>
                    <a:pt x="4073" y="7772"/>
                  </a:cubicBezTo>
                  <a:cubicBezTo>
                    <a:pt x="5272" y="7772"/>
                    <a:pt x="6565" y="7453"/>
                    <a:pt x="7758" y="7339"/>
                  </a:cubicBezTo>
                  <a:cubicBezTo>
                    <a:pt x="8833" y="7234"/>
                    <a:pt x="9917" y="7087"/>
                    <a:pt x="10936" y="7087"/>
                  </a:cubicBezTo>
                  <a:cubicBezTo>
                    <a:pt x="13321" y="7087"/>
                    <a:pt x="15350" y="7891"/>
                    <a:pt x="16072" y="11916"/>
                  </a:cubicBezTo>
                  <a:cubicBezTo>
                    <a:pt x="16658" y="15206"/>
                    <a:pt x="13870" y="19816"/>
                    <a:pt x="17512" y="21368"/>
                  </a:cubicBezTo>
                  <a:cubicBezTo>
                    <a:pt x="17877" y="21525"/>
                    <a:pt x="18222" y="21600"/>
                    <a:pt x="18549" y="21600"/>
                  </a:cubicBezTo>
                  <a:cubicBezTo>
                    <a:pt x="19732" y="21600"/>
                    <a:pt x="20676" y="20626"/>
                    <a:pt x="21430" y="19057"/>
                  </a:cubicBezTo>
                  <a:lnTo>
                    <a:pt x="2143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4" name="Google Shape;46;p2"/>
            <p:cNvSpPr/>
            <p:nvPr/>
          </p:nvSpPr>
          <p:spPr>
            <a:xfrm>
              <a:off x="7694686" y="5025392"/>
              <a:ext cx="584673" cy="446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33" h="21600" fill="norm" stroke="1" extrusionOk="0">
                  <a:moveTo>
                    <a:pt x="8026" y="0"/>
                  </a:moveTo>
                  <a:cubicBezTo>
                    <a:pt x="6930" y="0"/>
                    <a:pt x="5870" y="198"/>
                    <a:pt x="4914" y="600"/>
                  </a:cubicBezTo>
                  <a:cubicBezTo>
                    <a:pt x="4168" y="932"/>
                    <a:pt x="3571" y="1410"/>
                    <a:pt x="3099" y="2036"/>
                  </a:cubicBezTo>
                  <a:cubicBezTo>
                    <a:pt x="1755" y="2772"/>
                    <a:pt x="712" y="4206"/>
                    <a:pt x="239" y="6671"/>
                  </a:cubicBezTo>
                  <a:cubicBezTo>
                    <a:pt x="-1278" y="14912"/>
                    <a:pt x="4740" y="20687"/>
                    <a:pt x="9440" y="21497"/>
                  </a:cubicBezTo>
                  <a:cubicBezTo>
                    <a:pt x="9838" y="21566"/>
                    <a:pt x="10248" y="21600"/>
                    <a:pt x="10664" y="21600"/>
                  </a:cubicBezTo>
                  <a:cubicBezTo>
                    <a:pt x="15153" y="21600"/>
                    <a:pt x="20322" y="17609"/>
                    <a:pt x="18889" y="9798"/>
                  </a:cubicBezTo>
                  <a:cubicBezTo>
                    <a:pt x="17688" y="3374"/>
                    <a:pt x="12543" y="0"/>
                    <a:pt x="8026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5" name="Google Shape;47;p2"/>
            <p:cNvSpPr/>
            <p:nvPr/>
          </p:nvSpPr>
          <p:spPr>
            <a:xfrm>
              <a:off x="8750421" y="5113704"/>
              <a:ext cx="250017" cy="26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fill="norm" stroke="1" extrusionOk="0">
                  <a:moveTo>
                    <a:pt x="8491" y="0"/>
                  </a:moveTo>
                  <a:cubicBezTo>
                    <a:pt x="7070" y="0"/>
                    <a:pt x="5655" y="309"/>
                    <a:pt x="4388" y="972"/>
                  </a:cubicBezTo>
                  <a:cubicBezTo>
                    <a:pt x="1507" y="2493"/>
                    <a:pt x="66" y="5416"/>
                    <a:pt x="2" y="8402"/>
                  </a:cubicBezTo>
                  <a:cubicBezTo>
                    <a:pt x="-63" y="12603"/>
                    <a:pt x="2162" y="17050"/>
                    <a:pt x="5762" y="19608"/>
                  </a:cubicBezTo>
                  <a:cubicBezTo>
                    <a:pt x="7647" y="20965"/>
                    <a:pt x="9878" y="21600"/>
                    <a:pt x="12059" y="21600"/>
                  </a:cubicBezTo>
                  <a:cubicBezTo>
                    <a:pt x="16920" y="21600"/>
                    <a:pt x="21537" y="18450"/>
                    <a:pt x="21537" y="13152"/>
                  </a:cubicBezTo>
                  <a:cubicBezTo>
                    <a:pt x="21537" y="8706"/>
                    <a:pt x="18068" y="3346"/>
                    <a:pt x="13748" y="1397"/>
                  </a:cubicBezTo>
                  <a:cubicBezTo>
                    <a:pt x="13552" y="1276"/>
                    <a:pt x="13289" y="1154"/>
                    <a:pt x="13093" y="1092"/>
                  </a:cubicBezTo>
                  <a:cubicBezTo>
                    <a:pt x="11678" y="387"/>
                    <a:pt x="10078" y="0"/>
                    <a:pt x="8491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6" name="Google Shape;48;p2"/>
            <p:cNvSpPr/>
            <p:nvPr/>
          </p:nvSpPr>
          <p:spPr>
            <a:xfrm>
              <a:off x="8554168" y="4127579"/>
              <a:ext cx="101439" cy="1048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7" name="Google Shape;49;p2"/>
            <p:cNvSpPr/>
            <p:nvPr/>
          </p:nvSpPr>
          <p:spPr>
            <a:xfrm>
              <a:off x="8864018" y="4589354"/>
              <a:ext cx="64408" cy="668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8" name="Google Shape;50;p2"/>
            <p:cNvSpPr/>
            <p:nvPr/>
          </p:nvSpPr>
          <p:spPr>
            <a:xfrm>
              <a:off x="8192137" y="4542217"/>
              <a:ext cx="155870" cy="1611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9" name="Google Shape;51;p2"/>
            <p:cNvSpPr/>
            <p:nvPr/>
          </p:nvSpPr>
          <p:spPr>
            <a:xfrm flipH="1" rot="10800000">
              <a:off x="499709" y="651229"/>
              <a:ext cx="809544" cy="493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12701" y="0"/>
                  </a:moveTo>
                  <a:cubicBezTo>
                    <a:pt x="10953" y="0"/>
                    <a:pt x="9212" y="757"/>
                    <a:pt x="7777" y="2348"/>
                  </a:cubicBezTo>
                  <a:lnTo>
                    <a:pt x="7757" y="2348"/>
                  </a:lnTo>
                  <a:cubicBezTo>
                    <a:pt x="6926" y="3080"/>
                    <a:pt x="6152" y="4045"/>
                    <a:pt x="5321" y="4744"/>
                  </a:cubicBezTo>
                  <a:cubicBezTo>
                    <a:pt x="4257" y="5610"/>
                    <a:pt x="3097" y="6142"/>
                    <a:pt x="2072" y="7074"/>
                  </a:cubicBezTo>
                  <a:cubicBezTo>
                    <a:pt x="661" y="8338"/>
                    <a:pt x="-55" y="10902"/>
                    <a:pt x="3" y="13564"/>
                  </a:cubicBezTo>
                  <a:cubicBezTo>
                    <a:pt x="61" y="16193"/>
                    <a:pt x="834" y="18890"/>
                    <a:pt x="2149" y="20254"/>
                  </a:cubicBezTo>
                  <a:cubicBezTo>
                    <a:pt x="3121" y="21264"/>
                    <a:pt x="4203" y="21600"/>
                    <a:pt x="5303" y="21600"/>
                  </a:cubicBezTo>
                  <a:cubicBezTo>
                    <a:pt x="6304" y="21600"/>
                    <a:pt x="7320" y="21321"/>
                    <a:pt x="8280" y="21020"/>
                  </a:cubicBezTo>
                  <a:cubicBezTo>
                    <a:pt x="9601" y="20594"/>
                    <a:pt x="10915" y="20481"/>
                    <a:pt x="12236" y="20481"/>
                  </a:cubicBezTo>
                  <a:cubicBezTo>
                    <a:pt x="12983" y="20481"/>
                    <a:pt x="13733" y="20517"/>
                    <a:pt x="14487" y="20553"/>
                  </a:cubicBezTo>
                  <a:cubicBezTo>
                    <a:pt x="14553" y="20555"/>
                    <a:pt x="14619" y="20556"/>
                    <a:pt x="14686" y="20556"/>
                  </a:cubicBezTo>
                  <a:cubicBezTo>
                    <a:pt x="16641" y="20556"/>
                    <a:pt x="18451" y="19588"/>
                    <a:pt x="19592" y="16659"/>
                  </a:cubicBezTo>
                  <a:cubicBezTo>
                    <a:pt x="21545" y="11667"/>
                    <a:pt x="20559" y="4877"/>
                    <a:pt x="17523" y="2048"/>
                  </a:cubicBezTo>
                  <a:cubicBezTo>
                    <a:pt x="16088" y="706"/>
                    <a:pt x="14391" y="0"/>
                    <a:pt x="1270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0" name="Google Shape;52;p2"/>
            <p:cNvSpPr/>
            <p:nvPr/>
          </p:nvSpPr>
          <p:spPr>
            <a:xfrm flipH="1" rot="14562429">
              <a:off x="4866482" y="167998"/>
              <a:ext cx="909208" cy="87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1" h="21600" fill="norm" stroke="1" extrusionOk="0">
                  <a:moveTo>
                    <a:pt x="2598" y="0"/>
                  </a:moveTo>
                  <a:cubicBezTo>
                    <a:pt x="2123" y="0"/>
                    <a:pt x="1654" y="238"/>
                    <a:pt x="1188" y="777"/>
                  </a:cubicBezTo>
                  <a:cubicBezTo>
                    <a:pt x="-95" y="2924"/>
                    <a:pt x="-281" y="9514"/>
                    <a:pt x="353" y="12921"/>
                  </a:cubicBezTo>
                  <a:cubicBezTo>
                    <a:pt x="801" y="15331"/>
                    <a:pt x="3059" y="18061"/>
                    <a:pt x="4682" y="19342"/>
                  </a:cubicBezTo>
                  <a:cubicBezTo>
                    <a:pt x="6400" y="20678"/>
                    <a:pt x="8652" y="21600"/>
                    <a:pt x="10902" y="21600"/>
                  </a:cubicBezTo>
                  <a:cubicBezTo>
                    <a:pt x="12519" y="21600"/>
                    <a:pt x="14135" y="21124"/>
                    <a:pt x="15552" y="19982"/>
                  </a:cubicBezTo>
                  <a:cubicBezTo>
                    <a:pt x="17082" y="18739"/>
                    <a:pt x="21319" y="14597"/>
                    <a:pt x="15598" y="14371"/>
                  </a:cubicBezTo>
                  <a:cubicBezTo>
                    <a:pt x="10275" y="14155"/>
                    <a:pt x="6260" y="0"/>
                    <a:pt x="2598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82" name="Title Text"/>
          <p:cNvSpPr txBox="1"/>
          <p:nvPr>
            <p:ph type="title"/>
          </p:nvPr>
        </p:nvSpPr>
        <p:spPr>
          <a:xfrm>
            <a:off x="713250" y="1678350"/>
            <a:ext cx="7717501" cy="1337401"/>
          </a:xfrm>
          <a:prstGeom prst="rect">
            <a:avLst/>
          </a:prstGeom>
        </p:spPr>
        <p:txBody>
          <a:bodyPr anchor="ctr"/>
          <a:lstStyle>
            <a:lvl1pPr>
              <a:defRPr sz="45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713250" y="3493849"/>
            <a:ext cx="7717501" cy="443101"/>
          </a:xfrm>
          <a:prstGeom prst="rect">
            <a:avLst/>
          </a:prstGeom>
        </p:spPr>
        <p:txBody>
          <a:bodyPr anchor="ctr"/>
          <a:lstStyle>
            <a:lvl1pPr marL="342900" indent="-2286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marL="342900" indent="2540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marL="342900" indent="7112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marL="342900" indent="11684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marL="342900" indent="16256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320;p11"/>
          <p:cNvGrpSpPr/>
          <p:nvPr/>
        </p:nvGrpSpPr>
        <p:grpSpPr>
          <a:xfrm>
            <a:off x="-221562" y="-31201"/>
            <a:ext cx="9485888" cy="5547502"/>
            <a:chOff x="0" y="0"/>
            <a:chExt cx="9485886" cy="5547500"/>
          </a:xfrm>
        </p:grpSpPr>
        <p:grpSp>
          <p:nvGrpSpPr>
            <p:cNvPr id="418" name="Google Shape;321;p11"/>
            <p:cNvGrpSpPr/>
            <p:nvPr/>
          </p:nvGrpSpPr>
          <p:grpSpPr>
            <a:xfrm>
              <a:off x="0" y="-1"/>
              <a:ext cx="9485888" cy="5547502"/>
              <a:chOff x="0" y="0"/>
              <a:chExt cx="9485886" cy="5547500"/>
            </a:xfrm>
          </p:grpSpPr>
          <p:grpSp>
            <p:nvGrpSpPr>
              <p:cNvPr id="394" name="Google Shape;322;p11"/>
              <p:cNvGrpSpPr/>
              <p:nvPr/>
            </p:nvGrpSpPr>
            <p:grpSpPr>
              <a:xfrm>
                <a:off x="0" y="-1"/>
                <a:ext cx="9485888" cy="5547502"/>
                <a:chOff x="0" y="0"/>
                <a:chExt cx="9485887" cy="5547500"/>
              </a:xfrm>
            </p:grpSpPr>
            <p:grpSp>
              <p:nvGrpSpPr>
                <p:cNvPr id="383" name="Google Shape;323;p11"/>
                <p:cNvGrpSpPr/>
                <p:nvPr/>
              </p:nvGrpSpPr>
              <p:grpSpPr>
                <a:xfrm>
                  <a:off x="6134463" y="-1"/>
                  <a:ext cx="3351425" cy="3121101"/>
                  <a:chOff x="0" y="0"/>
                  <a:chExt cx="3351424" cy="3121099"/>
                </a:xfrm>
              </p:grpSpPr>
              <p:sp>
                <p:nvSpPr>
                  <p:cNvPr id="371" name="Google Shape;324;p11"/>
                  <p:cNvSpPr/>
                  <p:nvPr/>
                </p:nvSpPr>
                <p:spPr>
                  <a:xfrm flipH="1">
                    <a:off x="0" y="24"/>
                    <a:ext cx="3298249" cy="312107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445" h="21600" fill="norm" stroke="1" extrusionOk="0">
                        <a:moveTo>
                          <a:pt x="0" y="0"/>
                        </a:moveTo>
                        <a:lnTo>
                          <a:pt x="0" y="21583"/>
                        </a:lnTo>
                        <a:cubicBezTo>
                          <a:pt x="148" y="21594"/>
                          <a:pt x="291" y="21600"/>
                          <a:pt x="430" y="21600"/>
                        </a:cubicBezTo>
                        <a:cubicBezTo>
                          <a:pt x="3292" y="21600"/>
                          <a:pt x="4160" y="19191"/>
                          <a:pt x="4353" y="17575"/>
                        </a:cubicBezTo>
                        <a:cubicBezTo>
                          <a:pt x="4585" y="15682"/>
                          <a:pt x="3463" y="14709"/>
                          <a:pt x="4679" y="12259"/>
                        </a:cubicBezTo>
                        <a:cubicBezTo>
                          <a:pt x="5588" y="10418"/>
                          <a:pt x="5603" y="9687"/>
                          <a:pt x="5000" y="7568"/>
                        </a:cubicBezTo>
                        <a:cubicBezTo>
                          <a:pt x="4354" y="5297"/>
                          <a:pt x="4376" y="3808"/>
                          <a:pt x="5942" y="3808"/>
                        </a:cubicBezTo>
                        <a:cubicBezTo>
                          <a:pt x="6279" y="3808"/>
                          <a:pt x="6689" y="3877"/>
                          <a:pt x="7179" y="4023"/>
                        </a:cubicBezTo>
                        <a:cubicBezTo>
                          <a:pt x="7737" y="4188"/>
                          <a:pt x="8242" y="4261"/>
                          <a:pt x="8712" y="4261"/>
                        </a:cubicBezTo>
                        <a:cubicBezTo>
                          <a:pt x="10223" y="4261"/>
                          <a:pt x="11377" y="3508"/>
                          <a:pt x="12801" y="2630"/>
                        </a:cubicBezTo>
                        <a:cubicBezTo>
                          <a:pt x="13334" y="2302"/>
                          <a:pt x="14041" y="2200"/>
                          <a:pt x="14822" y="2200"/>
                        </a:cubicBezTo>
                        <a:cubicBezTo>
                          <a:pt x="16119" y="2200"/>
                          <a:pt x="17620" y="2482"/>
                          <a:pt x="18865" y="2482"/>
                        </a:cubicBezTo>
                        <a:cubicBezTo>
                          <a:pt x="20437" y="2482"/>
                          <a:pt x="21600" y="2033"/>
                          <a:pt x="2142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372" name="Google Shape;325;p11"/>
                  <p:cNvSpPr/>
                  <p:nvPr/>
                </p:nvSpPr>
                <p:spPr>
                  <a:xfrm flipH="1">
                    <a:off x="894155" y="395599"/>
                    <a:ext cx="55276" cy="5700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373" name="Google Shape;326;p11"/>
                  <p:cNvSpPr/>
                  <p:nvPr/>
                </p:nvSpPr>
                <p:spPr>
                  <a:xfrm flipH="1">
                    <a:off x="1488948" y="588174"/>
                    <a:ext cx="36470" cy="3800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374" name="Google Shape;327;p11"/>
                  <p:cNvSpPr/>
                  <p:nvPr/>
                </p:nvSpPr>
                <p:spPr>
                  <a:xfrm flipH="1">
                    <a:off x="2639424" y="24"/>
                    <a:ext cx="658826" cy="214317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0" y="21528"/>
                        </a:lnTo>
                        <a:cubicBezTo>
                          <a:pt x="850" y="21571"/>
                          <a:pt x="1716" y="21600"/>
                          <a:pt x="2579" y="21600"/>
                        </a:cubicBezTo>
                        <a:cubicBezTo>
                          <a:pt x="5308" y="21600"/>
                          <a:pt x="8008" y="21305"/>
                          <a:pt x="10090" y="20188"/>
                        </a:cubicBezTo>
                        <a:cubicBezTo>
                          <a:pt x="14799" y="17638"/>
                          <a:pt x="6128" y="14789"/>
                          <a:pt x="8546" y="12031"/>
                        </a:cubicBezTo>
                        <a:cubicBezTo>
                          <a:pt x="9691" y="10730"/>
                          <a:pt x="14101" y="10063"/>
                          <a:pt x="15422" y="8869"/>
                        </a:cubicBezTo>
                        <a:cubicBezTo>
                          <a:pt x="16966" y="7498"/>
                          <a:pt x="15571" y="6272"/>
                          <a:pt x="16144" y="4848"/>
                        </a:cubicBezTo>
                        <a:cubicBezTo>
                          <a:pt x="16692" y="3523"/>
                          <a:pt x="18685" y="1516"/>
                          <a:pt x="2160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375" name="Google Shape;328;p11"/>
                  <p:cNvSpPr/>
                  <p:nvPr/>
                </p:nvSpPr>
                <p:spPr>
                  <a:xfrm flipH="1">
                    <a:off x="2308947" y="0"/>
                    <a:ext cx="1042477" cy="291797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549" h="21600" fill="norm" stroke="1" extrusionOk="0">
                        <a:moveTo>
                          <a:pt x="16132" y="0"/>
                        </a:moveTo>
                        <a:cubicBezTo>
                          <a:pt x="14889" y="1941"/>
                          <a:pt x="16582" y="3757"/>
                          <a:pt x="18349" y="5653"/>
                        </a:cubicBezTo>
                        <a:cubicBezTo>
                          <a:pt x="18724" y="6058"/>
                          <a:pt x="19113" y="6474"/>
                          <a:pt x="19473" y="6896"/>
                        </a:cubicBezTo>
                        <a:cubicBezTo>
                          <a:pt x="21390" y="9124"/>
                          <a:pt x="19818" y="10243"/>
                          <a:pt x="18170" y="11424"/>
                        </a:cubicBezTo>
                        <a:cubicBezTo>
                          <a:pt x="16956" y="12279"/>
                          <a:pt x="15728" y="13163"/>
                          <a:pt x="15533" y="14529"/>
                        </a:cubicBezTo>
                        <a:cubicBezTo>
                          <a:pt x="15458" y="15176"/>
                          <a:pt x="15518" y="15756"/>
                          <a:pt x="15578" y="16318"/>
                        </a:cubicBezTo>
                        <a:cubicBezTo>
                          <a:pt x="15803" y="18202"/>
                          <a:pt x="15952" y="19564"/>
                          <a:pt x="9647" y="20863"/>
                        </a:cubicBezTo>
                        <a:cubicBezTo>
                          <a:pt x="7360" y="21336"/>
                          <a:pt x="5082" y="21532"/>
                          <a:pt x="2785" y="21532"/>
                        </a:cubicBezTo>
                        <a:cubicBezTo>
                          <a:pt x="1860" y="21532"/>
                          <a:pt x="932" y="21501"/>
                          <a:pt x="0" y="21443"/>
                        </a:cubicBezTo>
                        <a:lnTo>
                          <a:pt x="0" y="21516"/>
                        </a:lnTo>
                        <a:cubicBezTo>
                          <a:pt x="929" y="21572"/>
                          <a:pt x="1857" y="21600"/>
                          <a:pt x="2786" y="21600"/>
                        </a:cubicBezTo>
                        <a:cubicBezTo>
                          <a:pt x="5108" y="21600"/>
                          <a:pt x="7415" y="21403"/>
                          <a:pt x="9736" y="20925"/>
                        </a:cubicBezTo>
                        <a:cubicBezTo>
                          <a:pt x="16148" y="19603"/>
                          <a:pt x="15983" y="18225"/>
                          <a:pt x="15773" y="16318"/>
                        </a:cubicBezTo>
                        <a:cubicBezTo>
                          <a:pt x="15713" y="15756"/>
                          <a:pt x="15638" y="15176"/>
                          <a:pt x="15728" y="14529"/>
                        </a:cubicBezTo>
                        <a:cubicBezTo>
                          <a:pt x="15908" y="13179"/>
                          <a:pt x="17136" y="12302"/>
                          <a:pt x="18334" y="11458"/>
                        </a:cubicBezTo>
                        <a:cubicBezTo>
                          <a:pt x="20012" y="10260"/>
                          <a:pt x="21600" y="9135"/>
                          <a:pt x="19652" y="6874"/>
                        </a:cubicBezTo>
                        <a:cubicBezTo>
                          <a:pt x="19293" y="6457"/>
                          <a:pt x="18903" y="6036"/>
                          <a:pt x="18529" y="5631"/>
                        </a:cubicBezTo>
                        <a:cubicBezTo>
                          <a:pt x="16762" y="3741"/>
                          <a:pt x="15069" y="1929"/>
                          <a:pt x="16327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376" name="Google Shape;329;p11"/>
                  <p:cNvSpPr/>
                  <p:nvPr/>
                </p:nvSpPr>
                <p:spPr>
                  <a:xfrm flipH="1">
                    <a:off x="2135036" y="1063099"/>
                    <a:ext cx="55295" cy="5700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377" name="Google Shape;330;p11"/>
                  <p:cNvSpPr/>
                  <p:nvPr/>
                </p:nvSpPr>
                <p:spPr>
                  <a:xfrm flipH="1">
                    <a:off x="2277142" y="1583624"/>
                    <a:ext cx="37051" cy="3800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378" name="Google Shape;331;p11"/>
                  <p:cNvSpPr/>
                  <p:nvPr/>
                </p:nvSpPr>
                <p:spPr>
                  <a:xfrm flipH="1">
                    <a:off x="2258724" y="654299"/>
                    <a:ext cx="37032" cy="3797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379" name="Google Shape;332;p11"/>
                  <p:cNvSpPr/>
                  <p:nvPr/>
                </p:nvSpPr>
                <p:spPr>
                  <a:xfrm flipH="1">
                    <a:off x="2374980" y="1006874"/>
                    <a:ext cx="36761" cy="3800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380" name="Google Shape;333;p11"/>
                  <p:cNvSpPr/>
                  <p:nvPr/>
                </p:nvSpPr>
                <p:spPr>
                  <a:xfrm flipH="1" rot="10800000">
                    <a:off x="2424380" y="2515550"/>
                    <a:ext cx="36488" cy="3800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381" name="Google Shape;334;p11"/>
                  <p:cNvSpPr/>
                  <p:nvPr/>
                </p:nvSpPr>
                <p:spPr>
                  <a:xfrm rot="10800000">
                    <a:off x="1831026" y="721574"/>
                    <a:ext cx="137636" cy="14210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382" name="Google Shape;335;p11"/>
                  <p:cNvSpPr/>
                  <p:nvPr/>
                </p:nvSpPr>
                <p:spPr>
                  <a:xfrm flipH="1" rot="10800000">
                    <a:off x="2258992" y="2031449"/>
                    <a:ext cx="165283" cy="17097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</p:grpSp>
            <p:grpSp>
              <p:nvGrpSpPr>
                <p:cNvPr id="393" name="Google Shape;336;p11"/>
                <p:cNvGrpSpPr/>
                <p:nvPr/>
              </p:nvGrpSpPr>
              <p:grpSpPr>
                <a:xfrm>
                  <a:off x="0" y="4429700"/>
                  <a:ext cx="3796426" cy="1117800"/>
                  <a:chOff x="0" y="0"/>
                  <a:chExt cx="3796425" cy="1117800"/>
                </a:xfrm>
              </p:grpSpPr>
              <p:sp>
                <p:nvSpPr>
                  <p:cNvPr id="384" name="Google Shape;337;p11"/>
                  <p:cNvSpPr/>
                  <p:nvPr/>
                </p:nvSpPr>
                <p:spPr>
                  <a:xfrm flipH="1" rot="10800000">
                    <a:off x="221561" y="85874"/>
                    <a:ext cx="2177877" cy="65912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cubicBezTo>
                          <a:pt x="347" y="3686"/>
                          <a:pt x="920" y="7246"/>
                          <a:pt x="1304" y="9338"/>
                        </a:cubicBezTo>
                        <a:cubicBezTo>
                          <a:pt x="2876" y="17924"/>
                          <a:pt x="4083" y="19379"/>
                          <a:pt x="6797" y="19379"/>
                        </a:cubicBezTo>
                        <a:cubicBezTo>
                          <a:pt x="6893" y="19379"/>
                          <a:pt x="6992" y="19377"/>
                          <a:pt x="7092" y="19374"/>
                        </a:cubicBezTo>
                        <a:cubicBezTo>
                          <a:pt x="7127" y="19372"/>
                          <a:pt x="7161" y="19372"/>
                          <a:pt x="7196" y="19372"/>
                        </a:cubicBezTo>
                        <a:cubicBezTo>
                          <a:pt x="8975" y="19372"/>
                          <a:pt x="10872" y="21223"/>
                          <a:pt x="12624" y="21540"/>
                        </a:cubicBezTo>
                        <a:cubicBezTo>
                          <a:pt x="12798" y="21581"/>
                          <a:pt x="12970" y="21600"/>
                          <a:pt x="13140" y="21600"/>
                        </a:cubicBezTo>
                        <a:cubicBezTo>
                          <a:pt x="13278" y="21600"/>
                          <a:pt x="13415" y="21588"/>
                          <a:pt x="13551" y="21566"/>
                        </a:cubicBezTo>
                        <a:cubicBezTo>
                          <a:pt x="13581" y="21540"/>
                          <a:pt x="13604" y="21540"/>
                          <a:pt x="13626" y="21540"/>
                        </a:cubicBezTo>
                        <a:cubicBezTo>
                          <a:pt x="15744" y="21018"/>
                          <a:pt x="17236" y="15340"/>
                          <a:pt x="18917" y="10957"/>
                        </a:cubicBezTo>
                        <a:cubicBezTo>
                          <a:pt x="20432" y="7047"/>
                          <a:pt x="21208" y="4034"/>
                          <a:pt x="21600" y="0"/>
                        </a:cubicBezTo>
                        <a:close/>
                      </a:path>
                    </a:pathLst>
                  </a:custGeom>
                  <a:solidFill>
                    <a:srgbClr val="FFDDD1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385" name="Google Shape;338;p11"/>
                  <p:cNvSpPr/>
                  <p:nvPr/>
                </p:nvSpPr>
                <p:spPr>
                  <a:xfrm>
                    <a:off x="0" y="170424"/>
                    <a:ext cx="3796426" cy="94737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7528" y="0"/>
                        </a:moveTo>
                        <a:cubicBezTo>
                          <a:pt x="7226" y="0"/>
                          <a:pt x="6921" y="144"/>
                          <a:pt x="6611" y="429"/>
                        </a:cubicBezTo>
                        <a:cubicBezTo>
                          <a:pt x="5543" y="1399"/>
                          <a:pt x="4527" y="3894"/>
                          <a:pt x="3403" y="6805"/>
                        </a:cubicBezTo>
                        <a:cubicBezTo>
                          <a:pt x="2313" y="9628"/>
                          <a:pt x="1301" y="11084"/>
                          <a:pt x="389" y="11135"/>
                        </a:cubicBezTo>
                        <a:cubicBezTo>
                          <a:pt x="259" y="11135"/>
                          <a:pt x="125" y="11118"/>
                          <a:pt x="0" y="11049"/>
                        </a:cubicBezTo>
                        <a:lnTo>
                          <a:pt x="0" y="11275"/>
                        </a:lnTo>
                        <a:cubicBezTo>
                          <a:pt x="130" y="11326"/>
                          <a:pt x="259" y="11343"/>
                          <a:pt x="389" y="11343"/>
                        </a:cubicBezTo>
                        <a:cubicBezTo>
                          <a:pt x="1314" y="11309"/>
                          <a:pt x="2335" y="9836"/>
                          <a:pt x="3433" y="6995"/>
                        </a:cubicBezTo>
                        <a:cubicBezTo>
                          <a:pt x="4908" y="3165"/>
                          <a:pt x="6184" y="243"/>
                          <a:pt x="7538" y="243"/>
                        </a:cubicBezTo>
                        <a:cubicBezTo>
                          <a:pt x="8315" y="243"/>
                          <a:pt x="9119" y="1206"/>
                          <a:pt x="10000" y="3512"/>
                        </a:cubicBezTo>
                        <a:cubicBezTo>
                          <a:pt x="10523" y="4899"/>
                          <a:pt x="10943" y="6111"/>
                          <a:pt x="11315" y="7185"/>
                        </a:cubicBezTo>
                        <a:cubicBezTo>
                          <a:pt x="12532" y="10734"/>
                          <a:pt x="13167" y="12567"/>
                          <a:pt x="14949" y="12567"/>
                        </a:cubicBezTo>
                        <a:cubicBezTo>
                          <a:pt x="15186" y="12567"/>
                          <a:pt x="15443" y="12535"/>
                          <a:pt x="15724" y="12470"/>
                        </a:cubicBezTo>
                        <a:cubicBezTo>
                          <a:pt x="15946" y="12417"/>
                          <a:pt x="16162" y="12390"/>
                          <a:pt x="16373" y="12390"/>
                        </a:cubicBezTo>
                        <a:cubicBezTo>
                          <a:pt x="18578" y="12390"/>
                          <a:pt x="20213" y="15307"/>
                          <a:pt x="21531" y="21600"/>
                        </a:cubicBezTo>
                        <a:lnTo>
                          <a:pt x="21600" y="21600"/>
                        </a:lnTo>
                        <a:cubicBezTo>
                          <a:pt x="20268" y="15152"/>
                          <a:pt x="18610" y="12167"/>
                          <a:pt x="16369" y="12167"/>
                        </a:cubicBezTo>
                        <a:cubicBezTo>
                          <a:pt x="16159" y="12167"/>
                          <a:pt x="15945" y="12193"/>
                          <a:pt x="15724" y="12245"/>
                        </a:cubicBezTo>
                        <a:cubicBezTo>
                          <a:pt x="15438" y="12313"/>
                          <a:pt x="15177" y="12347"/>
                          <a:pt x="14937" y="12347"/>
                        </a:cubicBezTo>
                        <a:cubicBezTo>
                          <a:pt x="13181" y="12347"/>
                          <a:pt x="12550" y="10518"/>
                          <a:pt x="11345" y="7012"/>
                        </a:cubicBezTo>
                        <a:cubicBezTo>
                          <a:pt x="10977" y="5938"/>
                          <a:pt x="10554" y="4708"/>
                          <a:pt x="10030" y="3339"/>
                        </a:cubicBezTo>
                        <a:cubicBezTo>
                          <a:pt x="9176" y="1100"/>
                          <a:pt x="8364" y="0"/>
                          <a:pt x="752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386" name="Google Shape;339;p11"/>
                  <p:cNvSpPr/>
                  <p:nvPr/>
                </p:nvSpPr>
                <p:spPr>
                  <a:xfrm>
                    <a:off x="707181" y="256699"/>
                    <a:ext cx="27357" cy="281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387" name="Google Shape;340;p11"/>
                  <p:cNvSpPr/>
                  <p:nvPr/>
                </p:nvSpPr>
                <p:spPr>
                  <a:xfrm>
                    <a:off x="857087" y="400499"/>
                    <a:ext cx="155588" cy="16185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388" name="Google Shape;341;p11"/>
                  <p:cNvSpPr/>
                  <p:nvPr/>
                </p:nvSpPr>
                <p:spPr>
                  <a:xfrm>
                    <a:off x="1452325" y="247199"/>
                    <a:ext cx="45601" cy="4710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389" name="Google Shape;342;p11"/>
                  <p:cNvSpPr/>
                  <p:nvPr/>
                </p:nvSpPr>
                <p:spPr>
                  <a:xfrm flipH="1">
                    <a:off x="1246093" y="577624"/>
                    <a:ext cx="128524" cy="13297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390" name="Google Shape;343;p11"/>
                  <p:cNvSpPr/>
                  <p:nvPr/>
                </p:nvSpPr>
                <p:spPr>
                  <a:xfrm flipH="1">
                    <a:off x="366136" y="47874"/>
                    <a:ext cx="36470" cy="3800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391" name="Google Shape;344;p11"/>
                  <p:cNvSpPr/>
                  <p:nvPr/>
                </p:nvSpPr>
                <p:spPr>
                  <a:xfrm flipH="1">
                    <a:off x="587105" y="-1"/>
                    <a:ext cx="82651" cy="8587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392" name="Google Shape;345;p11"/>
                  <p:cNvSpPr/>
                  <p:nvPr/>
                </p:nvSpPr>
                <p:spPr>
                  <a:xfrm>
                    <a:off x="1510131" y="467362"/>
                    <a:ext cx="27357" cy="2812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</p:grpSp>
          </p:grpSp>
          <p:grpSp>
            <p:nvGrpSpPr>
              <p:cNvPr id="417" name="Google Shape;346;p11"/>
              <p:cNvGrpSpPr/>
              <p:nvPr/>
            </p:nvGrpSpPr>
            <p:grpSpPr>
              <a:xfrm>
                <a:off x="221562" y="31249"/>
                <a:ext cx="3832126" cy="1595876"/>
                <a:chOff x="0" y="24"/>
                <a:chExt cx="3832125" cy="1595875"/>
              </a:xfrm>
            </p:grpSpPr>
            <p:sp>
              <p:nvSpPr>
                <p:cNvPr id="395" name="Google Shape;347;p11"/>
                <p:cNvSpPr/>
                <p:nvPr/>
              </p:nvSpPr>
              <p:spPr>
                <a:xfrm flipH="1" rot="10800000">
                  <a:off x="0" y="24"/>
                  <a:ext cx="2415647" cy="13631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26" h="21600" fill="norm" stroke="1" extrusionOk="0">
                      <a:moveTo>
                        <a:pt x="7473" y="0"/>
                      </a:moveTo>
                      <a:cubicBezTo>
                        <a:pt x="6035" y="0"/>
                        <a:pt x="4819" y="1808"/>
                        <a:pt x="3485" y="2888"/>
                      </a:cubicBezTo>
                      <a:cubicBezTo>
                        <a:pt x="2260" y="3876"/>
                        <a:pt x="1107" y="4369"/>
                        <a:pt x="0" y="4429"/>
                      </a:cubicBezTo>
                      <a:lnTo>
                        <a:pt x="0" y="21600"/>
                      </a:lnTo>
                      <a:lnTo>
                        <a:pt x="14583" y="21600"/>
                      </a:lnTo>
                      <a:cubicBezTo>
                        <a:pt x="14832" y="17747"/>
                        <a:pt x="15841" y="15700"/>
                        <a:pt x="17617" y="13111"/>
                      </a:cubicBezTo>
                      <a:cubicBezTo>
                        <a:pt x="19189" y="10823"/>
                        <a:pt x="21600" y="9005"/>
                        <a:pt x="20584" y="4297"/>
                      </a:cubicBezTo>
                      <a:cubicBezTo>
                        <a:pt x="19964" y="1433"/>
                        <a:pt x="18910" y="538"/>
                        <a:pt x="17686" y="538"/>
                      </a:cubicBezTo>
                      <a:cubicBezTo>
                        <a:pt x="15648" y="538"/>
                        <a:pt x="13141" y="3023"/>
                        <a:pt x="11397" y="3023"/>
                      </a:cubicBezTo>
                      <a:cubicBezTo>
                        <a:pt x="11257" y="3023"/>
                        <a:pt x="11123" y="3007"/>
                        <a:pt x="10993" y="2972"/>
                      </a:cubicBezTo>
                      <a:cubicBezTo>
                        <a:pt x="9703" y="2635"/>
                        <a:pt x="9729" y="1130"/>
                        <a:pt x="8589" y="372"/>
                      </a:cubicBezTo>
                      <a:cubicBezTo>
                        <a:pt x="8200" y="111"/>
                        <a:pt x="7830" y="0"/>
                        <a:pt x="747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96" name="Google Shape;348;p11"/>
                <p:cNvSpPr/>
                <p:nvPr/>
              </p:nvSpPr>
              <p:spPr>
                <a:xfrm flipH="1" rot="10800000">
                  <a:off x="35699" y="899"/>
                  <a:ext cx="3796427" cy="9473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528" y="0"/>
                      </a:moveTo>
                      <a:cubicBezTo>
                        <a:pt x="7226" y="0"/>
                        <a:pt x="6921" y="144"/>
                        <a:pt x="6611" y="429"/>
                      </a:cubicBezTo>
                      <a:cubicBezTo>
                        <a:pt x="5543" y="1399"/>
                        <a:pt x="4527" y="3894"/>
                        <a:pt x="3403" y="6805"/>
                      </a:cubicBezTo>
                      <a:cubicBezTo>
                        <a:pt x="2313" y="9628"/>
                        <a:pt x="1301" y="11084"/>
                        <a:pt x="389" y="11135"/>
                      </a:cubicBezTo>
                      <a:cubicBezTo>
                        <a:pt x="259" y="11135"/>
                        <a:pt x="125" y="11118"/>
                        <a:pt x="0" y="11049"/>
                      </a:cubicBezTo>
                      <a:lnTo>
                        <a:pt x="0" y="11275"/>
                      </a:lnTo>
                      <a:cubicBezTo>
                        <a:pt x="130" y="11326"/>
                        <a:pt x="259" y="11343"/>
                        <a:pt x="389" y="11343"/>
                      </a:cubicBezTo>
                      <a:cubicBezTo>
                        <a:pt x="1314" y="11309"/>
                        <a:pt x="2335" y="9836"/>
                        <a:pt x="3433" y="6995"/>
                      </a:cubicBezTo>
                      <a:cubicBezTo>
                        <a:pt x="4908" y="3165"/>
                        <a:pt x="6184" y="243"/>
                        <a:pt x="7538" y="243"/>
                      </a:cubicBezTo>
                      <a:cubicBezTo>
                        <a:pt x="8315" y="243"/>
                        <a:pt x="9119" y="1206"/>
                        <a:pt x="10000" y="3512"/>
                      </a:cubicBezTo>
                      <a:cubicBezTo>
                        <a:pt x="10523" y="4899"/>
                        <a:pt x="10943" y="6111"/>
                        <a:pt x="11315" y="7185"/>
                      </a:cubicBezTo>
                      <a:cubicBezTo>
                        <a:pt x="12532" y="10734"/>
                        <a:pt x="13167" y="12567"/>
                        <a:pt x="14949" y="12567"/>
                      </a:cubicBezTo>
                      <a:cubicBezTo>
                        <a:pt x="15186" y="12567"/>
                        <a:pt x="15443" y="12535"/>
                        <a:pt x="15724" y="12470"/>
                      </a:cubicBezTo>
                      <a:cubicBezTo>
                        <a:pt x="15946" y="12417"/>
                        <a:pt x="16162" y="12390"/>
                        <a:pt x="16373" y="12390"/>
                      </a:cubicBezTo>
                      <a:cubicBezTo>
                        <a:pt x="18578" y="12390"/>
                        <a:pt x="20213" y="15307"/>
                        <a:pt x="21531" y="21600"/>
                      </a:cubicBezTo>
                      <a:lnTo>
                        <a:pt x="21600" y="21600"/>
                      </a:lnTo>
                      <a:cubicBezTo>
                        <a:pt x="20268" y="15152"/>
                        <a:pt x="18610" y="12167"/>
                        <a:pt x="16369" y="12167"/>
                      </a:cubicBezTo>
                      <a:cubicBezTo>
                        <a:pt x="16159" y="12167"/>
                        <a:pt x="15945" y="12193"/>
                        <a:pt x="15724" y="12245"/>
                      </a:cubicBezTo>
                      <a:cubicBezTo>
                        <a:pt x="15438" y="12313"/>
                        <a:pt x="15177" y="12347"/>
                        <a:pt x="14937" y="12347"/>
                      </a:cubicBezTo>
                      <a:cubicBezTo>
                        <a:pt x="13181" y="12347"/>
                        <a:pt x="12550" y="10518"/>
                        <a:pt x="11345" y="7012"/>
                      </a:cubicBezTo>
                      <a:cubicBezTo>
                        <a:pt x="10977" y="5938"/>
                        <a:pt x="10554" y="4708"/>
                        <a:pt x="10030" y="3339"/>
                      </a:cubicBezTo>
                      <a:cubicBezTo>
                        <a:pt x="9176" y="1100"/>
                        <a:pt x="8364" y="0"/>
                        <a:pt x="75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97" name="Google Shape;349;p11"/>
                <p:cNvSpPr/>
                <p:nvPr/>
              </p:nvSpPr>
              <p:spPr>
                <a:xfrm flipH="1" rot="10800000">
                  <a:off x="2088931" y="409699"/>
                  <a:ext cx="27357" cy="28126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98" name="Google Shape;350;p11"/>
                <p:cNvSpPr/>
                <p:nvPr/>
              </p:nvSpPr>
              <p:spPr>
                <a:xfrm flipH="1" rot="10800000">
                  <a:off x="2475150" y="489499"/>
                  <a:ext cx="155588" cy="16185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99" name="Google Shape;351;p11"/>
                <p:cNvSpPr/>
                <p:nvPr/>
              </p:nvSpPr>
              <p:spPr>
                <a:xfrm flipH="1" rot="10800000">
                  <a:off x="2452150" y="748624"/>
                  <a:ext cx="45601" cy="471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00" name="Google Shape;352;p11"/>
                <p:cNvSpPr/>
                <p:nvPr/>
              </p:nvSpPr>
              <p:spPr>
                <a:xfrm flipH="1" rot="10800000">
                  <a:off x="2307218" y="229624"/>
                  <a:ext cx="82633" cy="8585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01" name="Google Shape;353;p11"/>
                <p:cNvSpPr/>
                <p:nvPr/>
              </p:nvSpPr>
              <p:spPr>
                <a:xfrm flipH="1" rot="10800000">
                  <a:off x="775837" y="1526749"/>
                  <a:ext cx="27357" cy="28876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02" name="Google Shape;354;p11"/>
                <p:cNvSpPr/>
                <p:nvPr/>
              </p:nvSpPr>
              <p:spPr>
                <a:xfrm flipH="1" rot="10800000">
                  <a:off x="401206" y="1567024"/>
                  <a:ext cx="27357" cy="28876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03" name="Google Shape;355;p11"/>
                <p:cNvSpPr/>
                <p:nvPr/>
              </p:nvSpPr>
              <p:spPr>
                <a:xfrm flipH="1" rot="10800000">
                  <a:off x="179312" y="1267624"/>
                  <a:ext cx="27357" cy="28126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grpSp>
              <p:nvGrpSpPr>
                <p:cNvPr id="416" name="Google Shape;356;p11"/>
                <p:cNvGrpSpPr/>
                <p:nvPr/>
              </p:nvGrpSpPr>
              <p:grpSpPr>
                <a:xfrm>
                  <a:off x="575360" y="64274"/>
                  <a:ext cx="971679" cy="613951"/>
                  <a:chOff x="0" y="0"/>
                  <a:chExt cx="971677" cy="613950"/>
                </a:xfrm>
              </p:grpSpPr>
              <p:sp>
                <p:nvSpPr>
                  <p:cNvPr id="404" name="Google Shape;357;p11"/>
                  <p:cNvSpPr/>
                  <p:nvPr/>
                </p:nvSpPr>
                <p:spPr>
                  <a:xfrm flipH="1" rot="10800000">
                    <a:off x="337521" y="283199"/>
                    <a:ext cx="153786" cy="14210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959" h="21600" fill="norm" stroke="1" extrusionOk="0">
                        <a:moveTo>
                          <a:pt x="15282" y="0"/>
                        </a:moveTo>
                        <a:cubicBezTo>
                          <a:pt x="14756" y="0"/>
                          <a:pt x="14208" y="144"/>
                          <a:pt x="13647" y="475"/>
                        </a:cubicBezTo>
                        <a:cubicBezTo>
                          <a:pt x="10097" y="2208"/>
                          <a:pt x="6151" y="3245"/>
                          <a:pt x="2994" y="6133"/>
                        </a:cubicBezTo>
                        <a:cubicBezTo>
                          <a:pt x="-653" y="9713"/>
                          <a:pt x="-1146" y="15603"/>
                          <a:pt x="2504" y="19415"/>
                        </a:cubicBezTo>
                        <a:cubicBezTo>
                          <a:pt x="3896" y="20954"/>
                          <a:pt x="5347" y="21600"/>
                          <a:pt x="6791" y="21600"/>
                        </a:cubicBezTo>
                        <a:cubicBezTo>
                          <a:pt x="12407" y="21600"/>
                          <a:pt x="17936" y="11834"/>
                          <a:pt x="19662" y="6597"/>
                        </a:cubicBezTo>
                        <a:cubicBezTo>
                          <a:pt x="20454" y="4287"/>
                          <a:pt x="19565" y="2554"/>
                          <a:pt x="18183" y="1630"/>
                        </a:cubicBezTo>
                        <a:cubicBezTo>
                          <a:pt x="17443" y="680"/>
                          <a:pt x="16421" y="0"/>
                          <a:pt x="15282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grpSp>
                <p:nvGrpSpPr>
                  <p:cNvPr id="415" name="Google Shape;358;p11"/>
                  <p:cNvGrpSpPr/>
                  <p:nvPr/>
                </p:nvGrpSpPr>
                <p:grpSpPr>
                  <a:xfrm>
                    <a:off x="0" y="-1"/>
                    <a:ext cx="971678" cy="613952"/>
                    <a:chOff x="0" y="0"/>
                    <a:chExt cx="971677" cy="613950"/>
                  </a:xfrm>
                </p:grpSpPr>
                <p:sp>
                  <p:nvSpPr>
                    <p:cNvPr id="405" name="Google Shape;359;p11"/>
                    <p:cNvSpPr/>
                    <p:nvPr/>
                  </p:nvSpPr>
                  <p:spPr>
                    <a:xfrm flipH="1" rot="10800000">
                      <a:off x="511931" y="503250"/>
                      <a:ext cx="137971" cy="11070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320" h="21600" fill="norm" stroke="1" extrusionOk="0">
                          <a:moveTo>
                            <a:pt x="11679" y="0"/>
                          </a:moveTo>
                          <a:cubicBezTo>
                            <a:pt x="9341" y="0"/>
                            <a:pt x="7002" y="444"/>
                            <a:pt x="4877" y="1683"/>
                          </a:cubicBezTo>
                          <a:cubicBezTo>
                            <a:pt x="834" y="4205"/>
                            <a:pt x="-1186" y="10727"/>
                            <a:pt x="729" y="16512"/>
                          </a:cubicBezTo>
                          <a:cubicBezTo>
                            <a:pt x="1895" y="20229"/>
                            <a:pt x="3684" y="21600"/>
                            <a:pt x="5679" y="21600"/>
                          </a:cubicBezTo>
                          <a:cubicBezTo>
                            <a:pt x="9334" y="21600"/>
                            <a:pt x="13682" y="17005"/>
                            <a:pt x="16157" y="13844"/>
                          </a:cubicBezTo>
                          <a:cubicBezTo>
                            <a:pt x="16798" y="13102"/>
                            <a:pt x="17116" y="12361"/>
                            <a:pt x="17330" y="11468"/>
                          </a:cubicBezTo>
                          <a:cubicBezTo>
                            <a:pt x="20414" y="9244"/>
                            <a:pt x="19990" y="1093"/>
                            <a:pt x="15520" y="351"/>
                          </a:cubicBezTo>
                          <a:cubicBezTo>
                            <a:pt x="14267" y="137"/>
                            <a:pt x="12975" y="0"/>
                            <a:pt x="11679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406" name="Google Shape;360;p11"/>
                    <p:cNvSpPr/>
                    <p:nvPr/>
                  </p:nvSpPr>
                  <p:spPr>
                    <a:xfrm flipH="1" rot="10800000">
                      <a:off x="556571" y="314850"/>
                      <a:ext cx="131253" cy="13765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431" h="21600" fill="norm" stroke="1" extrusionOk="0">
                          <a:moveTo>
                            <a:pt x="14033" y="0"/>
                          </a:moveTo>
                          <a:cubicBezTo>
                            <a:pt x="13723" y="0"/>
                            <a:pt x="13401" y="35"/>
                            <a:pt x="13060" y="106"/>
                          </a:cubicBezTo>
                          <a:cubicBezTo>
                            <a:pt x="9348" y="942"/>
                            <a:pt x="4962" y="3327"/>
                            <a:pt x="2260" y="6187"/>
                          </a:cubicBezTo>
                          <a:cubicBezTo>
                            <a:pt x="-1789" y="10243"/>
                            <a:pt x="236" y="16084"/>
                            <a:pt x="3385" y="20141"/>
                          </a:cubicBezTo>
                          <a:cubicBezTo>
                            <a:pt x="4211" y="21157"/>
                            <a:pt x="5369" y="21600"/>
                            <a:pt x="6531" y="21600"/>
                          </a:cubicBezTo>
                          <a:cubicBezTo>
                            <a:pt x="7271" y="21600"/>
                            <a:pt x="8015" y="21420"/>
                            <a:pt x="8674" y="21094"/>
                          </a:cubicBezTo>
                          <a:cubicBezTo>
                            <a:pt x="13512" y="18826"/>
                            <a:pt x="17224" y="13581"/>
                            <a:pt x="19137" y="8332"/>
                          </a:cubicBezTo>
                          <a:cubicBezTo>
                            <a:pt x="19811" y="6426"/>
                            <a:pt x="19248" y="4876"/>
                            <a:pt x="18238" y="3923"/>
                          </a:cubicBezTo>
                          <a:cubicBezTo>
                            <a:pt x="17842" y="1824"/>
                            <a:pt x="16313" y="0"/>
                            <a:pt x="14033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407" name="Google Shape;361;p11"/>
                    <p:cNvSpPr/>
                    <p:nvPr/>
                  </p:nvSpPr>
                  <p:spPr>
                    <a:xfrm flipH="1" rot="10800000">
                      <a:off x="754939" y="346575"/>
                      <a:ext cx="85376" cy="100076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0394" h="21600" fill="norm" stroke="1" extrusionOk="0">
                          <a:moveTo>
                            <a:pt x="13168" y="0"/>
                          </a:moveTo>
                          <a:cubicBezTo>
                            <a:pt x="11520" y="0"/>
                            <a:pt x="9878" y="540"/>
                            <a:pt x="8540" y="1673"/>
                          </a:cubicBezTo>
                          <a:cubicBezTo>
                            <a:pt x="5459" y="4133"/>
                            <a:pt x="2007" y="6427"/>
                            <a:pt x="556" y="10198"/>
                          </a:cubicBezTo>
                          <a:cubicBezTo>
                            <a:pt x="-352" y="12659"/>
                            <a:pt x="-173" y="15287"/>
                            <a:pt x="1284" y="17580"/>
                          </a:cubicBezTo>
                          <a:cubicBezTo>
                            <a:pt x="2765" y="20262"/>
                            <a:pt x="5423" y="21600"/>
                            <a:pt x="8206" y="21600"/>
                          </a:cubicBezTo>
                          <a:cubicBezTo>
                            <a:pt x="10194" y="21600"/>
                            <a:pt x="12248" y="20915"/>
                            <a:pt x="13986" y="19550"/>
                          </a:cubicBezTo>
                          <a:cubicBezTo>
                            <a:pt x="15987" y="17909"/>
                            <a:pt x="16709" y="15287"/>
                            <a:pt x="15987" y="12988"/>
                          </a:cubicBezTo>
                          <a:cubicBezTo>
                            <a:pt x="16709" y="12335"/>
                            <a:pt x="17438" y="11677"/>
                            <a:pt x="18161" y="11186"/>
                          </a:cubicBezTo>
                          <a:cubicBezTo>
                            <a:pt x="20884" y="8887"/>
                            <a:pt x="21248" y="4462"/>
                            <a:pt x="18525" y="2164"/>
                          </a:cubicBezTo>
                          <a:cubicBezTo>
                            <a:pt x="17056" y="745"/>
                            <a:pt x="15109" y="0"/>
                            <a:pt x="13168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408" name="Google Shape;362;p11"/>
                    <p:cNvSpPr/>
                    <p:nvPr/>
                  </p:nvSpPr>
                  <p:spPr>
                    <a:xfrm flipH="1" rot="10800000">
                      <a:off x="711356" y="98124"/>
                      <a:ext cx="118382" cy="14035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7619" h="21600" fill="norm" stroke="1" extrusionOk="0">
                          <a:moveTo>
                            <a:pt x="11447" y="0"/>
                          </a:moveTo>
                          <a:cubicBezTo>
                            <a:pt x="10814" y="0"/>
                            <a:pt x="10141" y="154"/>
                            <a:pt x="9434" y="496"/>
                          </a:cubicBezTo>
                          <a:cubicBezTo>
                            <a:pt x="3439" y="3301"/>
                            <a:pt x="-3571" y="13243"/>
                            <a:pt x="2081" y="19557"/>
                          </a:cubicBezTo>
                          <a:cubicBezTo>
                            <a:pt x="3398" y="21007"/>
                            <a:pt x="4924" y="21600"/>
                            <a:pt x="6476" y="21600"/>
                          </a:cubicBezTo>
                          <a:cubicBezTo>
                            <a:pt x="9058" y="21600"/>
                            <a:pt x="11711" y="19965"/>
                            <a:pt x="13620" y="17922"/>
                          </a:cubicBezTo>
                          <a:cubicBezTo>
                            <a:pt x="17125" y="14178"/>
                            <a:pt x="18029" y="9854"/>
                            <a:pt x="17463" y="4706"/>
                          </a:cubicBezTo>
                          <a:cubicBezTo>
                            <a:pt x="17352" y="2951"/>
                            <a:pt x="15882" y="1666"/>
                            <a:pt x="14297" y="1197"/>
                          </a:cubicBezTo>
                          <a:cubicBezTo>
                            <a:pt x="13512" y="458"/>
                            <a:pt x="12541" y="0"/>
                            <a:pt x="11447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409" name="Google Shape;363;p11"/>
                    <p:cNvSpPr/>
                    <p:nvPr/>
                  </p:nvSpPr>
                  <p:spPr>
                    <a:xfrm flipH="1" rot="10800000">
                      <a:off x="859681" y="8224"/>
                      <a:ext cx="111997" cy="132126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533" h="21600" fill="norm" stroke="1" extrusionOk="0">
                          <a:moveTo>
                            <a:pt x="13003" y="0"/>
                          </a:moveTo>
                          <a:cubicBezTo>
                            <a:pt x="11935" y="0"/>
                            <a:pt x="10844" y="335"/>
                            <a:pt x="9837" y="1132"/>
                          </a:cubicBezTo>
                          <a:cubicBezTo>
                            <a:pt x="5329" y="4733"/>
                            <a:pt x="-1826" y="11693"/>
                            <a:pt x="428" y="17779"/>
                          </a:cubicBezTo>
                          <a:cubicBezTo>
                            <a:pt x="1235" y="20161"/>
                            <a:pt x="2953" y="21600"/>
                            <a:pt x="5399" y="21600"/>
                          </a:cubicBezTo>
                          <a:cubicBezTo>
                            <a:pt x="5756" y="21600"/>
                            <a:pt x="6131" y="21567"/>
                            <a:pt x="6524" y="21506"/>
                          </a:cubicBezTo>
                          <a:cubicBezTo>
                            <a:pt x="10234" y="21134"/>
                            <a:pt x="13151" y="17779"/>
                            <a:pt x="15270" y="15294"/>
                          </a:cubicBezTo>
                          <a:cubicBezTo>
                            <a:pt x="17389" y="12809"/>
                            <a:pt x="19774" y="9453"/>
                            <a:pt x="19512" y="6102"/>
                          </a:cubicBezTo>
                          <a:cubicBezTo>
                            <a:pt x="19377" y="4361"/>
                            <a:pt x="18584" y="2746"/>
                            <a:pt x="17258" y="1876"/>
                          </a:cubicBezTo>
                          <a:cubicBezTo>
                            <a:pt x="16146" y="760"/>
                            <a:pt x="14603" y="0"/>
                            <a:pt x="13003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410" name="Google Shape;364;p11"/>
                    <p:cNvSpPr/>
                    <p:nvPr/>
                  </p:nvSpPr>
                  <p:spPr>
                    <a:xfrm flipH="1" rot="10800000">
                      <a:off x="326391" y="483500"/>
                      <a:ext cx="118320" cy="8940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7739" h="21600" fill="norm" stroke="1" extrusionOk="0">
                          <a:moveTo>
                            <a:pt x="13132" y="0"/>
                          </a:moveTo>
                          <a:cubicBezTo>
                            <a:pt x="12177" y="0"/>
                            <a:pt x="11180" y="568"/>
                            <a:pt x="10254" y="1897"/>
                          </a:cubicBezTo>
                          <a:cubicBezTo>
                            <a:pt x="8320" y="4651"/>
                            <a:pt x="4785" y="5569"/>
                            <a:pt x="2282" y="7774"/>
                          </a:cubicBezTo>
                          <a:cubicBezTo>
                            <a:pt x="-1991" y="11688"/>
                            <a:pt x="355" y="21600"/>
                            <a:pt x="4246" y="21600"/>
                          </a:cubicBezTo>
                          <a:cubicBezTo>
                            <a:pt x="4920" y="21600"/>
                            <a:pt x="5640" y="21304"/>
                            <a:pt x="6382" y="20628"/>
                          </a:cubicBezTo>
                          <a:cubicBezTo>
                            <a:pt x="9684" y="17686"/>
                            <a:pt x="13443" y="16768"/>
                            <a:pt x="16292" y="12546"/>
                          </a:cubicBezTo>
                          <a:cubicBezTo>
                            <a:pt x="19609" y="7635"/>
                            <a:pt x="16652" y="0"/>
                            <a:pt x="13132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411" name="Google Shape;365;p11"/>
                    <p:cNvSpPr/>
                    <p:nvPr/>
                  </p:nvSpPr>
                  <p:spPr>
                    <a:xfrm flipH="1" rot="10800000">
                      <a:off x="115242" y="246675"/>
                      <a:ext cx="138670" cy="14195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0321" h="21600" fill="norm" stroke="1" extrusionOk="0">
                          <a:moveTo>
                            <a:pt x="15639" y="0"/>
                          </a:moveTo>
                          <a:cubicBezTo>
                            <a:pt x="14888" y="0"/>
                            <a:pt x="14137" y="209"/>
                            <a:pt x="13463" y="673"/>
                          </a:cubicBezTo>
                          <a:cubicBezTo>
                            <a:pt x="9785" y="2294"/>
                            <a:pt x="5777" y="3797"/>
                            <a:pt x="2773" y="6802"/>
                          </a:cubicBezTo>
                          <a:cubicBezTo>
                            <a:pt x="-1125" y="10735"/>
                            <a:pt x="-682" y="16054"/>
                            <a:pt x="2659" y="20215"/>
                          </a:cubicBezTo>
                          <a:cubicBezTo>
                            <a:pt x="3498" y="21159"/>
                            <a:pt x="4685" y="21600"/>
                            <a:pt x="5865" y="21600"/>
                          </a:cubicBezTo>
                          <a:cubicBezTo>
                            <a:pt x="6568" y="21600"/>
                            <a:pt x="7272" y="21444"/>
                            <a:pt x="7895" y="21140"/>
                          </a:cubicBezTo>
                          <a:cubicBezTo>
                            <a:pt x="13240" y="18713"/>
                            <a:pt x="16357" y="12698"/>
                            <a:pt x="19251" y="7726"/>
                          </a:cubicBezTo>
                          <a:cubicBezTo>
                            <a:pt x="20142" y="6802"/>
                            <a:pt x="20475" y="5531"/>
                            <a:pt x="20255" y="4261"/>
                          </a:cubicBezTo>
                          <a:cubicBezTo>
                            <a:pt x="20087" y="1837"/>
                            <a:pt x="17867" y="0"/>
                            <a:pt x="15639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412" name="Google Shape;366;p11"/>
                    <p:cNvSpPr/>
                    <p:nvPr/>
                  </p:nvSpPr>
                  <p:spPr>
                    <a:xfrm flipH="1" rot="10800000">
                      <a:off x="199789" y="71374"/>
                      <a:ext cx="135269" cy="12800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0411" h="21600" fill="norm" stroke="1" extrusionOk="0">
                          <a:moveTo>
                            <a:pt x="13381" y="0"/>
                          </a:moveTo>
                          <a:cubicBezTo>
                            <a:pt x="5991" y="0"/>
                            <a:pt x="-773" y="9480"/>
                            <a:pt x="72" y="17668"/>
                          </a:cubicBezTo>
                          <a:cubicBezTo>
                            <a:pt x="419" y="20178"/>
                            <a:pt x="2520" y="21600"/>
                            <a:pt x="4565" y="21600"/>
                          </a:cubicBezTo>
                          <a:cubicBezTo>
                            <a:pt x="5236" y="21600"/>
                            <a:pt x="5900" y="21448"/>
                            <a:pt x="6492" y="21132"/>
                          </a:cubicBezTo>
                          <a:cubicBezTo>
                            <a:pt x="11193" y="18693"/>
                            <a:pt x="14750" y="14719"/>
                            <a:pt x="18533" y="10872"/>
                          </a:cubicBezTo>
                          <a:cubicBezTo>
                            <a:pt x="19450" y="9847"/>
                            <a:pt x="19793" y="8821"/>
                            <a:pt x="19907" y="7796"/>
                          </a:cubicBezTo>
                          <a:cubicBezTo>
                            <a:pt x="20827" y="5742"/>
                            <a:pt x="20597" y="3050"/>
                            <a:pt x="18303" y="1510"/>
                          </a:cubicBezTo>
                          <a:cubicBezTo>
                            <a:pt x="16681" y="464"/>
                            <a:pt x="15014" y="0"/>
                            <a:pt x="13381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413" name="Google Shape;367;p11"/>
                    <p:cNvSpPr/>
                    <p:nvPr/>
                  </p:nvSpPr>
                  <p:spPr>
                    <a:xfrm flipH="1" rot="10800000">
                      <a:off x="0" y="0"/>
                      <a:ext cx="133297" cy="134676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6991" h="21600" fill="norm" stroke="1" extrusionOk="0">
                          <a:moveTo>
                            <a:pt x="12475" y="0"/>
                          </a:moveTo>
                          <a:cubicBezTo>
                            <a:pt x="11921" y="0"/>
                            <a:pt x="11328" y="176"/>
                            <a:pt x="10707" y="565"/>
                          </a:cubicBezTo>
                          <a:cubicBezTo>
                            <a:pt x="6057" y="3733"/>
                            <a:pt x="-4112" y="11047"/>
                            <a:pt x="1796" y="19214"/>
                          </a:cubicBezTo>
                          <a:cubicBezTo>
                            <a:pt x="3058" y="20906"/>
                            <a:pt x="4327" y="21600"/>
                            <a:pt x="5569" y="21600"/>
                          </a:cubicBezTo>
                          <a:cubicBezTo>
                            <a:pt x="10060" y="21600"/>
                            <a:pt x="14202" y="12550"/>
                            <a:pt x="16325" y="8733"/>
                          </a:cubicBezTo>
                          <a:cubicBezTo>
                            <a:pt x="17488" y="6536"/>
                            <a:pt x="17004" y="4342"/>
                            <a:pt x="15840" y="3003"/>
                          </a:cubicBezTo>
                          <a:cubicBezTo>
                            <a:pt x="15203" y="1307"/>
                            <a:pt x="13992" y="0"/>
                            <a:pt x="12475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  <p:sp>
                  <p:nvSpPr>
                    <p:cNvPr id="414" name="Google Shape;368;p11"/>
                    <p:cNvSpPr/>
                    <p:nvPr/>
                  </p:nvSpPr>
                  <p:spPr>
                    <a:xfrm flipH="1" rot="10800000">
                      <a:off x="517892" y="107924"/>
                      <a:ext cx="116399" cy="11765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6968" h="21600" fill="norm" stroke="1" extrusionOk="0">
                          <a:moveTo>
                            <a:pt x="12467" y="0"/>
                          </a:moveTo>
                          <a:cubicBezTo>
                            <a:pt x="11920" y="0"/>
                            <a:pt x="11340" y="184"/>
                            <a:pt x="10746" y="597"/>
                          </a:cubicBezTo>
                          <a:cubicBezTo>
                            <a:pt x="6093" y="3805"/>
                            <a:pt x="-4097" y="11057"/>
                            <a:pt x="1774" y="19149"/>
                          </a:cubicBezTo>
                          <a:cubicBezTo>
                            <a:pt x="3031" y="20889"/>
                            <a:pt x="4303" y="21600"/>
                            <a:pt x="5546" y="21600"/>
                          </a:cubicBezTo>
                          <a:cubicBezTo>
                            <a:pt x="9996" y="21600"/>
                            <a:pt x="14121" y="12503"/>
                            <a:pt x="16286" y="8689"/>
                          </a:cubicBezTo>
                          <a:cubicBezTo>
                            <a:pt x="17503" y="6596"/>
                            <a:pt x="16949" y="4360"/>
                            <a:pt x="15732" y="2965"/>
                          </a:cubicBezTo>
                          <a:cubicBezTo>
                            <a:pt x="15163" y="1336"/>
                            <a:pt x="13946" y="0"/>
                            <a:pt x="12467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/>
                    </a:p>
                  </p:txBody>
                </p:sp>
              </p:grpSp>
            </p:grpSp>
          </p:grpSp>
        </p:grpSp>
        <p:grpSp>
          <p:nvGrpSpPr>
            <p:cNvPr id="421" name="Google Shape;369;p11"/>
            <p:cNvGrpSpPr/>
            <p:nvPr/>
          </p:nvGrpSpPr>
          <p:grpSpPr>
            <a:xfrm>
              <a:off x="8251787" y="4064124"/>
              <a:ext cx="887084" cy="929657"/>
              <a:chOff x="0" y="0"/>
              <a:chExt cx="887083" cy="929656"/>
            </a:xfrm>
          </p:grpSpPr>
          <p:sp>
            <p:nvSpPr>
              <p:cNvPr id="419" name="Google Shape;370;p11"/>
              <p:cNvSpPr/>
              <p:nvPr/>
            </p:nvSpPr>
            <p:spPr>
              <a:xfrm flipH="1" rot="15943795">
                <a:off x="206283" y="261074"/>
                <a:ext cx="809543" cy="4931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01" h="21600" fill="norm" stroke="1" extrusionOk="0">
                    <a:moveTo>
                      <a:pt x="12701" y="0"/>
                    </a:moveTo>
                    <a:cubicBezTo>
                      <a:pt x="10953" y="0"/>
                      <a:pt x="9212" y="757"/>
                      <a:pt x="7777" y="2348"/>
                    </a:cubicBezTo>
                    <a:lnTo>
                      <a:pt x="7757" y="2348"/>
                    </a:lnTo>
                    <a:cubicBezTo>
                      <a:pt x="6926" y="3080"/>
                      <a:pt x="6152" y="4045"/>
                      <a:pt x="5321" y="4744"/>
                    </a:cubicBezTo>
                    <a:cubicBezTo>
                      <a:pt x="4257" y="5610"/>
                      <a:pt x="3097" y="6142"/>
                      <a:pt x="2072" y="7074"/>
                    </a:cubicBezTo>
                    <a:cubicBezTo>
                      <a:pt x="661" y="8338"/>
                      <a:pt x="-55" y="10902"/>
                      <a:pt x="3" y="13564"/>
                    </a:cubicBezTo>
                    <a:cubicBezTo>
                      <a:pt x="61" y="16193"/>
                      <a:pt x="834" y="18890"/>
                      <a:pt x="2149" y="20254"/>
                    </a:cubicBezTo>
                    <a:cubicBezTo>
                      <a:pt x="3121" y="21264"/>
                      <a:pt x="4203" y="21600"/>
                      <a:pt x="5303" y="21600"/>
                    </a:cubicBezTo>
                    <a:cubicBezTo>
                      <a:pt x="6304" y="21600"/>
                      <a:pt x="7320" y="21321"/>
                      <a:pt x="8280" y="21020"/>
                    </a:cubicBezTo>
                    <a:cubicBezTo>
                      <a:pt x="9601" y="20594"/>
                      <a:pt x="10915" y="20481"/>
                      <a:pt x="12236" y="20481"/>
                    </a:cubicBezTo>
                    <a:cubicBezTo>
                      <a:pt x="12983" y="20481"/>
                      <a:pt x="13733" y="20517"/>
                      <a:pt x="14487" y="20553"/>
                    </a:cubicBezTo>
                    <a:cubicBezTo>
                      <a:pt x="14553" y="20555"/>
                      <a:pt x="14619" y="20556"/>
                      <a:pt x="14686" y="20556"/>
                    </a:cubicBezTo>
                    <a:cubicBezTo>
                      <a:pt x="16641" y="20556"/>
                      <a:pt x="18451" y="19588"/>
                      <a:pt x="19592" y="16659"/>
                    </a:cubicBezTo>
                    <a:cubicBezTo>
                      <a:pt x="21545" y="11667"/>
                      <a:pt x="20559" y="4877"/>
                      <a:pt x="17523" y="2048"/>
                    </a:cubicBezTo>
                    <a:cubicBezTo>
                      <a:pt x="16088" y="706"/>
                      <a:pt x="14391" y="0"/>
                      <a:pt x="127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20" name="Google Shape;371;p11"/>
              <p:cNvSpPr/>
              <p:nvPr/>
            </p:nvSpPr>
            <p:spPr>
              <a:xfrm rot="8100000">
                <a:off x="54510" y="71955"/>
                <a:ext cx="322764" cy="287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34" h="21600" fill="norm" stroke="1" extrusionOk="0">
                    <a:moveTo>
                      <a:pt x="7859" y="0"/>
                    </a:moveTo>
                    <a:cubicBezTo>
                      <a:pt x="7308" y="0"/>
                      <a:pt x="6758" y="101"/>
                      <a:pt x="6222" y="291"/>
                    </a:cubicBezTo>
                    <a:cubicBezTo>
                      <a:pt x="3462" y="917"/>
                      <a:pt x="1347" y="3598"/>
                      <a:pt x="427" y="7019"/>
                    </a:cubicBezTo>
                    <a:cubicBezTo>
                      <a:pt x="-1458" y="14204"/>
                      <a:pt x="3187" y="20075"/>
                      <a:pt x="8567" y="21330"/>
                    </a:cubicBezTo>
                    <a:cubicBezTo>
                      <a:pt x="9315" y="21510"/>
                      <a:pt x="10076" y="21600"/>
                      <a:pt x="10834" y="21600"/>
                    </a:cubicBezTo>
                    <a:cubicBezTo>
                      <a:pt x="15582" y="21600"/>
                      <a:pt x="20142" y="18073"/>
                      <a:pt x="19467" y="11238"/>
                    </a:cubicBezTo>
                    <a:cubicBezTo>
                      <a:pt x="19100" y="7817"/>
                      <a:pt x="17582" y="4624"/>
                      <a:pt x="15098" y="2857"/>
                    </a:cubicBezTo>
                    <a:cubicBezTo>
                      <a:pt x="14225" y="2230"/>
                      <a:pt x="13258" y="1831"/>
                      <a:pt x="12292" y="1488"/>
                    </a:cubicBezTo>
                    <a:cubicBezTo>
                      <a:pt x="11557" y="1146"/>
                      <a:pt x="10867" y="861"/>
                      <a:pt x="10132" y="632"/>
                    </a:cubicBezTo>
                    <a:cubicBezTo>
                      <a:pt x="9406" y="201"/>
                      <a:pt x="8632" y="0"/>
                      <a:pt x="78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423" name="xx%"/>
          <p:cNvSpPr txBox="1"/>
          <p:nvPr>
            <p:ph type="title" hasCustomPrompt="1"/>
          </p:nvPr>
        </p:nvSpPr>
        <p:spPr>
          <a:xfrm>
            <a:off x="1284000" y="1558475"/>
            <a:ext cx="6576001" cy="1511101"/>
          </a:xfrm>
          <a:prstGeom prst="rect">
            <a:avLst/>
          </a:prstGeom>
        </p:spPr>
        <p:txBody>
          <a:bodyPr anchor="ctr"/>
          <a:lstStyle>
            <a:lvl1pPr>
              <a:defRPr sz="9600"/>
            </a:lvl1pPr>
          </a:lstStyle>
          <a:p>
            <a:pPr/>
            <a:r>
              <a:t>xx%</a:t>
            </a:r>
          </a:p>
        </p:txBody>
      </p:sp>
      <p:sp>
        <p:nvSpPr>
          <p:cNvPr id="424" name="Body Level One…"/>
          <p:cNvSpPr txBox="1"/>
          <p:nvPr>
            <p:ph type="body" sz="quarter" idx="1"/>
          </p:nvPr>
        </p:nvSpPr>
        <p:spPr>
          <a:xfrm>
            <a:off x="2036800" y="2832498"/>
            <a:ext cx="5070300" cy="713401"/>
          </a:xfrm>
          <a:prstGeom prst="rect">
            <a:avLst/>
          </a:prstGeom>
        </p:spPr>
        <p:txBody>
          <a:bodyPr anchor="ctr"/>
          <a:lstStyle>
            <a:lvl1pPr marL="342900" indent="-2286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marL="342900" indent="2540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marL="342900" indent="7112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marL="342900" indent="11684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marL="342900" indent="16256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5" name="Google Shape;374;p11"/>
          <p:cNvSpPr/>
          <p:nvPr/>
        </p:nvSpPr>
        <p:spPr>
          <a:xfrm>
            <a:off x="1635431" y="4910562"/>
            <a:ext cx="82633" cy="8585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377;p13"/>
          <p:cNvGrpSpPr/>
          <p:nvPr/>
        </p:nvGrpSpPr>
        <p:grpSpPr>
          <a:xfrm>
            <a:off x="5612056" y="-69075"/>
            <a:ext cx="3581382" cy="1716777"/>
            <a:chOff x="0" y="0"/>
            <a:chExt cx="3581380" cy="1716775"/>
          </a:xfrm>
        </p:grpSpPr>
        <p:sp>
          <p:nvSpPr>
            <p:cNvPr id="440" name="Google Shape;378;p13"/>
            <p:cNvSpPr/>
            <p:nvPr/>
          </p:nvSpPr>
          <p:spPr>
            <a:xfrm flipH="1" rot="10800000">
              <a:off x="0" y="0"/>
              <a:ext cx="3581381" cy="1716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1600" fill="norm" stroke="1" extrusionOk="0">
                  <a:moveTo>
                    <a:pt x="19794" y="0"/>
                  </a:moveTo>
                  <a:cubicBezTo>
                    <a:pt x="18267" y="0"/>
                    <a:pt x="17329" y="2354"/>
                    <a:pt x="16980" y="5419"/>
                  </a:cubicBezTo>
                  <a:cubicBezTo>
                    <a:pt x="16705" y="7856"/>
                    <a:pt x="17913" y="13708"/>
                    <a:pt x="17414" y="15360"/>
                  </a:cubicBezTo>
                  <a:cubicBezTo>
                    <a:pt x="17208" y="16042"/>
                    <a:pt x="17017" y="16306"/>
                    <a:pt x="16832" y="16306"/>
                  </a:cubicBezTo>
                  <a:cubicBezTo>
                    <a:pt x="16219" y="16306"/>
                    <a:pt x="15661" y="13432"/>
                    <a:pt x="14759" y="13275"/>
                  </a:cubicBezTo>
                  <a:cubicBezTo>
                    <a:pt x="14721" y="13268"/>
                    <a:pt x="14684" y="13264"/>
                    <a:pt x="14648" y="13264"/>
                  </a:cubicBezTo>
                  <a:cubicBezTo>
                    <a:pt x="13634" y="13264"/>
                    <a:pt x="13724" y="16002"/>
                    <a:pt x="13065" y="16725"/>
                  </a:cubicBezTo>
                  <a:cubicBezTo>
                    <a:pt x="12916" y="16892"/>
                    <a:pt x="12771" y="16961"/>
                    <a:pt x="12628" y="16961"/>
                  </a:cubicBezTo>
                  <a:cubicBezTo>
                    <a:pt x="11934" y="16961"/>
                    <a:pt x="11274" y="15349"/>
                    <a:pt x="10335" y="15349"/>
                  </a:cubicBezTo>
                  <a:cubicBezTo>
                    <a:pt x="10082" y="15349"/>
                    <a:pt x="9808" y="15466"/>
                    <a:pt x="9508" y="15763"/>
                  </a:cubicBezTo>
                  <a:cubicBezTo>
                    <a:pt x="8923" y="16343"/>
                    <a:pt x="8499" y="17731"/>
                    <a:pt x="7849" y="17929"/>
                  </a:cubicBezTo>
                  <a:cubicBezTo>
                    <a:pt x="7731" y="17965"/>
                    <a:pt x="7614" y="17982"/>
                    <a:pt x="7498" y="17982"/>
                  </a:cubicBezTo>
                  <a:cubicBezTo>
                    <a:pt x="6019" y="17982"/>
                    <a:pt x="4613" y="15306"/>
                    <a:pt x="3045" y="15306"/>
                  </a:cubicBezTo>
                  <a:cubicBezTo>
                    <a:pt x="2938" y="15306"/>
                    <a:pt x="2830" y="15318"/>
                    <a:pt x="2722" y="15345"/>
                  </a:cubicBezTo>
                  <a:cubicBezTo>
                    <a:pt x="1268" y="15705"/>
                    <a:pt x="-467" y="18142"/>
                    <a:pt x="115" y="21600"/>
                  </a:cubicBezTo>
                  <a:lnTo>
                    <a:pt x="21133" y="21600"/>
                  </a:lnTo>
                  <a:lnTo>
                    <a:pt x="21133" y="728"/>
                  </a:lnTo>
                  <a:cubicBezTo>
                    <a:pt x="20820" y="339"/>
                    <a:pt x="20458" y="96"/>
                    <a:pt x="20059" y="23"/>
                  </a:cubicBezTo>
                  <a:cubicBezTo>
                    <a:pt x="19969" y="7"/>
                    <a:pt x="19881" y="0"/>
                    <a:pt x="19794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grpSp>
          <p:nvGrpSpPr>
            <p:cNvPr id="443" name="Google Shape;379;p13"/>
            <p:cNvGrpSpPr/>
            <p:nvPr/>
          </p:nvGrpSpPr>
          <p:grpSpPr>
            <a:xfrm>
              <a:off x="936625" y="356363"/>
              <a:ext cx="1266146" cy="342600"/>
              <a:chOff x="0" y="0"/>
              <a:chExt cx="1266144" cy="342598"/>
            </a:xfrm>
          </p:grpSpPr>
          <p:sp>
            <p:nvSpPr>
              <p:cNvPr id="441" name="Google Shape;380;p13"/>
              <p:cNvSpPr/>
              <p:nvPr/>
            </p:nvSpPr>
            <p:spPr>
              <a:xfrm flipH="1" rot="10800000">
                <a:off x="0" y="0"/>
                <a:ext cx="448970" cy="342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133" h="21600" fill="norm" stroke="1" extrusionOk="0">
                    <a:moveTo>
                      <a:pt x="8026" y="0"/>
                    </a:moveTo>
                    <a:cubicBezTo>
                      <a:pt x="6930" y="0"/>
                      <a:pt x="5870" y="198"/>
                      <a:pt x="4914" y="600"/>
                    </a:cubicBezTo>
                    <a:cubicBezTo>
                      <a:pt x="4168" y="932"/>
                      <a:pt x="3571" y="1410"/>
                      <a:pt x="3099" y="2036"/>
                    </a:cubicBezTo>
                    <a:cubicBezTo>
                      <a:pt x="1755" y="2772"/>
                      <a:pt x="712" y="4206"/>
                      <a:pt x="239" y="6671"/>
                    </a:cubicBezTo>
                    <a:cubicBezTo>
                      <a:pt x="-1278" y="14912"/>
                      <a:pt x="4740" y="20687"/>
                      <a:pt x="9440" y="21497"/>
                    </a:cubicBezTo>
                    <a:cubicBezTo>
                      <a:pt x="9838" y="21566"/>
                      <a:pt x="10248" y="21600"/>
                      <a:pt x="10664" y="21600"/>
                    </a:cubicBezTo>
                    <a:cubicBezTo>
                      <a:pt x="15153" y="21600"/>
                      <a:pt x="20322" y="17609"/>
                      <a:pt x="18889" y="9798"/>
                    </a:cubicBezTo>
                    <a:cubicBezTo>
                      <a:pt x="17688" y="3374"/>
                      <a:pt x="12543" y="0"/>
                      <a:pt x="80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42" name="Google Shape;381;p13"/>
              <p:cNvSpPr/>
              <p:nvPr/>
            </p:nvSpPr>
            <p:spPr>
              <a:xfrm flipH="1" rot="10800000">
                <a:off x="1074157" y="135649"/>
                <a:ext cx="191988" cy="206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7" h="21600" fill="norm" stroke="1" extrusionOk="0">
                    <a:moveTo>
                      <a:pt x="8491" y="0"/>
                    </a:moveTo>
                    <a:cubicBezTo>
                      <a:pt x="7070" y="0"/>
                      <a:pt x="5655" y="309"/>
                      <a:pt x="4388" y="972"/>
                    </a:cubicBezTo>
                    <a:cubicBezTo>
                      <a:pt x="1507" y="2493"/>
                      <a:pt x="66" y="5416"/>
                      <a:pt x="2" y="8402"/>
                    </a:cubicBezTo>
                    <a:cubicBezTo>
                      <a:pt x="-63" y="12603"/>
                      <a:pt x="2162" y="17050"/>
                      <a:pt x="5762" y="19608"/>
                    </a:cubicBezTo>
                    <a:cubicBezTo>
                      <a:pt x="7647" y="20965"/>
                      <a:pt x="9878" y="21600"/>
                      <a:pt x="12059" y="21600"/>
                    </a:cubicBezTo>
                    <a:cubicBezTo>
                      <a:pt x="16920" y="21600"/>
                      <a:pt x="21537" y="18450"/>
                      <a:pt x="21537" y="13152"/>
                    </a:cubicBezTo>
                    <a:cubicBezTo>
                      <a:pt x="21537" y="8706"/>
                      <a:pt x="18068" y="3346"/>
                      <a:pt x="13748" y="1397"/>
                    </a:cubicBezTo>
                    <a:cubicBezTo>
                      <a:pt x="13552" y="1276"/>
                      <a:pt x="13289" y="1154"/>
                      <a:pt x="13093" y="1092"/>
                    </a:cubicBezTo>
                    <a:cubicBezTo>
                      <a:pt x="11678" y="387"/>
                      <a:pt x="10078" y="0"/>
                      <a:pt x="84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460" name="Google Shape;382;p13"/>
          <p:cNvGrpSpPr/>
          <p:nvPr/>
        </p:nvGrpSpPr>
        <p:grpSpPr>
          <a:xfrm>
            <a:off x="-66431" y="-159445"/>
            <a:ext cx="9210470" cy="1617631"/>
            <a:chOff x="0" y="0"/>
            <a:chExt cx="9210468" cy="1617630"/>
          </a:xfrm>
        </p:grpSpPr>
        <p:sp>
          <p:nvSpPr>
            <p:cNvPr id="445" name="Google Shape;383;p13"/>
            <p:cNvSpPr/>
            <p:nvPr/>
          </p:nvSpPr>
          <p:spPr>
            <a:xfrm flipH="1" rot="10800000">
              <a:off x="7918553" y="159426"/>
              <a:ext cx="1291916" cy="1458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776" y="199"/>
                    <a:pt x="18468" y="717"/>
                    <a:pt x="17629" y="1573"/>
                  </a:cubicBezTo>
                  <a:cubicBezTo>
                    <a:pt x="15883" y="3371"/>
                    <a:pt x="16527" y="6422"/>
                    <a:pt x="17161" y="9378"/>
                  </a:cubicBezTo>
                  <a:cubicBezTo>
                    <a:pt x="17834" y="12542"/>
                    <a:pt x="18527" y="15800"/>
                    <a:pt x="16283" y="17503"/>
                  </a:cubicBezTo>
                  <a:cubicBezTo>
                    <a:pt x="15473" y="18115"/>
                    <a:pt x="14559" y="18330"/>
                    <a:pt x="13578" y="18330"/>
                  </a:cubicBezTo>
                  <a:cubicBezTo>
                    <a:pt x="12468" y="18330"/>
                    <a:pt x="11272" y="18055"/>
                    <a:pt x="10039" y="17771"/>
                  </a:cubicBezTo>
                  <a:cubicBezTo>
                    <a:pt x="8791" y="17484"/>
                    <a:pt x="7513" y="17194"/>
                    <a:pt x="6281" y="17194"/>
                  </a:cubicBezTo>
                  <a:cubicBezTo>
                    <a:pt x="5692" y="17194"/>
                    <a:pt x="5114" y="17260"/>
                    <a:pt x="4556" y="17425"/>
                  </a:cubicBezTo>
                  <a:cubicBezTo>
                    <a:pt x="2449" y="18048"/>
                    <a:pt x="780" y="19500"/>
                    <a:pt x="98" y="21315"/>
                  </a:cubicBezTo>
                  <a:cubicBezTo>
                    <a:pt x="58" y="21410"/>
                    <a:pt x="29" y="21505"/>
                    <a:pt x="0" y="21600"/>
                  </a:cubicBezTo>
                  <a:lnTo>
                    <a:pt x="127" y="21600"/>
                  </a:lnTo>
                  <a:cubicBezTo>
                    <a:pt x="156" y="21514"/>
                    <a:pt x="185" y="21427"/>
                    <a:pt x="214" y="21349"/>
                  </a:cubicBezTo>
                  <a:cubicBezTo>
                    <a:pt x="888" y="19569"/>
                    <a:pt x="2527" y="18134"/>
                    <a:pt x="4595" y="17520"/>
                  </a:cubicBezTo>
                  <a:cubicBezTo>
                    <a:pt x="5132" y="17361"/>
                    <a:pt x="5689" y="17297"/>
                    <a:pt x="6259" y="17297"/>
                  </a:cubicBezTo>
                  <a:cubicBezTo>
                    <a:pt x="7481" y="17297"/>
                    <a:pt x="8759" y="17592"/>
                    <a:pt x="10010" y="17875"/>
                  </a:cubicBezTo>
                  <a:cubicBezTo>
                    <a:pt x="11251" y="18162"/>
                    <a:pt x="12459" y="18440"/>
                    <a:pt x="13583" y="18440"/>
                  </a:cubicBezTo>
                  <a:cubicBezTo>
                    <a:pt x="14589" y="18440"/>
                    <a:pt x="15527" y="18217"/>
                    <a:pt x="16361" y="17581"/>
                  </a:cubicBezTo>
                  <a:cubicBezTo>
                    <a:pt x="18663" y="15844"/>
                    <a:pt x="17961" y="12550"/>
                    <a:pt x="17278" y="9361"/>
                  </a:cubicBezTo>
                  <a:cubicBezTo>
                    <a:pt x="16654" y="6431"/>
                    <a:pt x="16010" y="3406"/>
                    <a:pt x="17727" y="1642"/>
                  </a:cubicBezTo>
                  <a:cubicBezTo>
                    <a:pt x="18536" y="812"/>
                    <a:pt x="19814" y="303"/>
                    <a:pt x="21600" y="112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46" name="Google Shape;384;p13"/>
            <p:cNvSpPr/>
            <p:nvPr/>
          </p:nvSpPr>
          <p:spPr>
            <a:xfrm flipH="1" rot="10800000">
              <a:off x="8345823" y="1300780"/>
              <a:ext cx="77895" cy="8053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47" name="Google Shape;385;p13"/>
            <p:cNvSpPr/>
            <p:nvPr/>
          </p:nvSpPr>
          <p:spPr>
            <a:xfrm flipH="1" rot="10800000">
              <a:off x="8055816" y="1059224"/>
              <a:ext cx="49458" cy="5133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48" name="Google Shape;386;p13"/>
            <p:cNvSpPr/>
            <p:nvPr/>
          </p:nvSpPr>
          <p:spPr>
            <a:xfrm flipH="1" rot="10800000">
              <a:off x="7947722" y="992111"/>
              <a:ext cx="21008" cy="22174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49" name="Google Shape;387;p13"/>
            <p:cNvSpPr/>
            <p:nvPr/>
          </p:nvSpPr>
          <p:spPr>
            <a:xfrm flipH="1" rot="10800000">
              <a:off x="4732556" y="238815"/>
              <a:ext cx="119692" cy="123710"/>
            </a:xfrm>
            <a:prstGeom prst="ellipse">
              <a:avLst/>
            </a:prstGeom>
            <a:solidFill>
              <a:srgbClr val="FFDD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50" name="Google Shape;388;p13"/>
            <p:cNvSpPr/>
            <p:nvPr/>
          </p:nvSpPr>
          <p:spPr>
            <a:xfrm flipH="1" rot="10800000">
              <a:off x="5332426" y="227412"/>
              <a:ext cx="49243" cy="5133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51" name="Google Shape;389;p13"/>
            <p:cNvSpPr/>
            <p:nvPr/>
          </p:nvSpPr>
          <p:spPr>
            <a:xfrm flipH="1" rot="10800000">
              <a:off x="5506314" y="312590"/>
              <a:ext cx="28229" cy="2918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52" name="Google Shape;390;p13"/>
            <p:cNvSpPr/>
            <p:nvPr/>
          </p:nvSpPr>
          <p:spPr>
            <a:xfrm flipH="1" rot="10800000">
              <a:off x="4990131" y="242002"/>
              <a:ext cx="21008" cy="22174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53" name="Google Shape;391;p13"/>
            <p:cNvSpPr/>
            <p:nvPr/>
          </p:nvSpPr>
          <p:spPr>
            <a:xfrm flipH="1" rot="10800000">
              <a:off x="325600" y="1381318"/>
              <a:ext cx="119476" cy="124286"/>
            </a:xfrm>
            <a:prstGeom prst="ellipse">
              <a:avLst/>
            </a:prstGeom>
            <a:solidFill>
              <a:srgbClr val="FFDD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54" name="Google Shape;392;p13"/>
            <p:cNvSpPr/>
            <p:nvPr/>
          </p:nvSpPr>
          <p:spPr>
            <a:xfrm flipH="1" rot="10800000">
              <a:off x="1480813" y="505022"/>
              <a:ext cx="35018" cy="36169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55" name="Google Shape;393;p13"/>
            <p:cNvSpPr/>
            <p:nvPr/>
          </p:nvSpPr>
          <p:spPr>
            <a:xfrm flipH="1" rot="10800000">
              <a:off x="1592499" y="267703"/>
              <a:ext cx="63454" cy="6592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grpSp>
          <p:nvGrpSpPr>
            <p:cNvPr id="459" name="Google Shape;394;p13"/>
            <p:cNvGrpSpPr/>
            <p:nvPr/>
          </p:nvGrpSpPr>
          <p:grpSpPr>
            <a:xfrm>
              <a:off x="-1" y="-1"/>
              <a:ext cx="1335659" cy="1058078"/>
              <a:chOff x="0" y="0"/>
              <a:chExt cx="1335657" cy="1058076"/>
            </a:xfrm>
          </p:grpSpPr>
          <p:sp>
            <p:nvSpPr>
              <p:cNvPr id="456" name="Google Shape;395;p13"/>
              <p:cNvSpPr/>
              <p:nvPr/>
            </p:nvSpPr>
            <p:spPr>
              <a:xfrm rot="5140560">
                <a:off x="14284" y="50326"/>
                <a:ext cx="909326" cy="871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01" h="21600" fill="norm" stroke="1" extrusionOk="0">
                    <a:moveTo>
                      <a:pt x="2598" y="0"/>
                    </a:moveTo>
                    <a:cubicBezTo>
                      <a:pt x="2123" y="0"/>
                      <a:pt x="1654" y="238"/>
                      <a:pt x="1188" y="777"/>
                    </a:cubicBezTo>
                    <a:cubicBezTo>
                      <a:pt x="-95" y="2924"/>
                      <a:pt x="-281" y="9514"/>
                      <a:pt x="353" y="12921"/>
                    </a:cubicBezTo>
                    <a:cubicBezTo>
                      <a:pt x="801" y="15331"/>
                      <a:pt x="3059" y="18061"/>
                      <a:pt x="4682" y="19342"/>
                    </a:cubicBezTo>
                    <a:cubicBezTo>
                      <a:pt x="6400" y="20678"/>
                      <a:pt x="8652" y="21600"/>
                      <a:pt x="10902" y="21600"/>
                    </a:cubicBezTo>
                    <a:cubicBezTo>
                      <a:pt x="12519" y="21600"/>
                      <a:pt x="14135" y="21124"/>
                      <a:pt x="15552" y="19982"/>
                    </a:cubicBezTo>
                    <a:cubicBezTo>
                      <a:pt x="17082" y="18739"/>
                      <a:pt x="21319" y="14597"/>
                      <a:pt x="15598" y="14371"/>
                    </a:cubicBezTo>
                    <a:cubicBezTo>
                      <a:pt x="10275" y="14155"/>
                      <a:pt x="6260" y="0"/>
                      <a:pt x="25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57" name="Google Shape;396;p13"/>
              <p:cNvSpPr/>
              <p:nvPr/>
            </p:nvSpPr>
            <p:spPr>
              <a:xfrm flipH="1" rot="9120601">
                <a:off x="556067" y="630146"/>
                <a:ext cx="448985" cy="342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133" h="21600" fill="norm" stroke="1" extrusionOk="0">
                    <a:moveTo>
                      <a:pt x="8026" y="0"/>
                    </a:moveTo>
                    <a:cubicBezTo>
                      <a:pt x="6930" y="0"/>
                      <a:pt x="5870" y="198"/>
                      <a:pt x="4914" y="600"/>
                    </a:cubicBezTo>
                    <a:cubicBezTo>
                      <a:pt x="4168" y="932"/>
                      <a:pt x="3571" y="1410"/>
                      <a:pt x="3099" y="2036"/>
                    </a:cubicBezTo>
                    <a:cubicBezTo>
                      <a:pt x="1755" y="2772"/>
                      <a:pt x="712" y="4206"/>
                      <a:pt x="239" y="6671"/>
                    </a:cubicBezTo>
                    <a:cubicBezTo>
                      <a:pt x="-1278" y="14912"/>
                      <a:pt x="4740" y="20687"/>
                      <a:pt x="9440" y="21497"/>
                    </a:cubicBezTo>
                    <a:cubicBezTo>
                      <a:pt x="9838" y="21566"/>
                      <a:pt x="10248" y="21600"/>
                      <a:pt x="10664" y="21600"/>
                    </a:cubicBezTo>
                    <a:cubicBezTo>
                      <a:pt x="15153" y="21600"/>
                      <a:pt x="20322" y="17609"/>
                      <a:pt x="18889" y="9798"/>
                    </a:cubicBezTo>
                    <a:cubicBezTo>
                      <a:pt x="17688" y="3374"/>
                      <a:pt x="12543" y="0"/>
                      <a:pt x="80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58" name="Google Shape;397;p13"/>
              <p:cNvSpPr/>
              <p:nvPr/>
            </p:nvSpPr>
            <p:spPr>
              <a:xfrm flipH="1" rot="10800000">
                <a:off x="1143670" y="401033"/>
                <a:ext cx="191988" cy="206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7" h="21600" fill="norm" stroke="1" extrusionOk="0">
                    <a:moveTo>
                      <a:pt x="8491" y="0"/>
                    </a:moveTo>
                    <a:cubicBezTo>
                      <a:pt x="7070" y="0"/>
                      <a:pt x="5655" y="309"/>
                      <a:pt x="4388" y="972"/>
                    </a:cubicBezTo>
                    <a:cubicBezTo>
                      <a:pt x="1507" y="2493"/>
                      <a:pt x="66" y="5416"/>
                      <a:pt x="2" y="8402"/>
                    </a:cubicBezTo>
                    <a:cubicBezTo>
                      <a:pt x="-63" y="12603"/>
                      <a:pt x="2162" y="17050"/>
                      <a:pt x="5762" y="19608"/>
                    </a:cubicBezTo>
                    <a:cubicBezTo>
                      <a:pt x="7647" y="20965"/>
                      <a:pt x="9878" y="21600"/>
                      <a:pt x="12059" y="21600"/>
                    </a:cubicBezTo>
                    <a:cubicBezTo>
                      <a:pt x="16920" y="21600"/>
                      <a:pt x="21537" y="18450"/>
                      <a:pt x="21537" y="13152"/>
                    </a:cubicBezTo>
                    <a:cubicBezTo>
                      <a:pt x="21537" y="8706"/>
                      <a:pt x="18068" y="3346"/>
                      <a:pt x="13748" y="1397"/>
                    </a:cubicBezTo>
                    <a:cubicBezTo>
                      <a:pt x="13552" y="1276"/>
                      <a:pt x="13289" y="1154"/>
                      <a:pt x="13093" y="1092"/>
                    </a:cubicBezTo>
                    <a:cubicBezTo>
                      <a:pt x="11678" y="387"/>
                      <a:pt x="10078" y="0"/>
                      <a:pt x="8491" y="0"/>
                    </a:cubicBezTo>
                    <a:close/>
                  </a:path>
                </a:pathLst>
              </a:custGeom>
              <a:solidFill>
                <a:srgbClr val="FFDD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461" name="Title Text"/>
          <p:cNvSpPr txBox="1"/>
          <p:nvPr>
            <p:ph type="title"/>
          </p:nvPr>
        </p:nvSpPr>
        <p:spPr>
          <a:xfrm>
            <a:off x="714900" y="930000"/>
            <a:ext cx="3858601" cy="10983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462" name="Body Level One…"/>
          <p:cNvSpPr txBox="1"/>
          <p:nvPr>
            <p:ph type="body" sz="quarter" idx="1"/>
          </p:nvPr>
        </p:nvSpPr>
        <p:spPr>
          <a:xfrm>
            <a:off x="1627625" y="2606400"/>
            <a:ext cx="2834701" cy="572701"/>
          </a:xfrm>
          <a:prstGeom prst="rect">
            <a:avLst/>
          </a:prstGeom>
        </p:spPr>
        <p:txBody>
          <a:bodyPr anchor="ctr"/>
          <a:lstStyle>
            <a:lvl1pPr marL="342900" indent="-228600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marL="342900" indent="254000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marL="342900" indent="711200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marL="342900" indent="1168400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marL="342900" indent="1625600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3" name="Google Shape;413;p13"/>
          <p:cNvSpPr/>
          <p:nvPr/>
        </p:nvSpPr>
        <p:spPr>
          <a:xfrm>
            <a:off x="-276637" y="4069374"/>
            <a:ext cx="1474677" cy="1413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01" h="21600" fill="norm" stroke="1" extrusionOk="0">
                <a:moveTo>
                  <a:pt x="2598" y="0"/>
                </a:moveTo>
                <a:cubicBezTo>
                  <a:pt x="2123" y="0"/>
                  <a:pt x="1654" y="238"/>
                  <a:pt x="1188" y="777"/>
                </a:cubicBezTo>
                <a:cubicBezTo>
                  <a:pt x="-95" y="2924"/>
                  <a:pt x="-281" y="9514"/>
                  <a:pt x="353" y="12921"/>
                </a:cubicBezTo>
                <a:cubicBezTo>
                  <a:pt x="801" y="15331"/>
                  <a:pt x="3059" y="18061"/>
                  <a:pt x="4682" y="19342"/>
                </a:cubicBezTo>
                <a:cubicBezTo>
                  <a:pt x="6400" y="20678"/>
                  <a:pt x="8652" y="21600"/>
                  <a:pt x="10902" y="21600"/>
                </a:cubicBezTo>
                <a:cubicBezTo>
                  <a:pt x="12519" y="21600"/>
                  <a:pt x="14135" y="21124"/>
                  <a:pt x="15552" y="19982"/>
                </a:cubicBezTo>
                <a:cubicBezTo>
                  <a:pt x="17082" y="18739"/>
                  <a:pt x="21319" y="14597"/>
                  <a:pt x="15598" y="14371"/>
                </a:cubicBezTo>
                <a:cubicBezTo>
                  <a:pt x="10275" y="14155"/>
                  <a:pt x="6260" y="0"/>
                  <a:pt x="2598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64" name="Google Shape;414;p13"/>
          <p:cNvSpPr/>
          <p:nvPr/>
        </p:nvSpPr>
        <p:spPr>
          <a:xfrm flipH="1" rot="9657661">
            <a:off x="-84140" y="4369881"/>
            <a:ext cx="1291928" cy="1458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9776" y="199"/>
                  <a:pt x="18468" y="717"/>
                  <a:pt x="17629" y="1573"/>
                </a:cubicBezTo>
                <a:cubicBezTo>
                  <a:pt x="15883" y="3371"/>
                  <a:pt x="16527" y="6422"/>
                  <a:pt x="17161" y="9378"/>
                </a:cubicBezTo>
                <a:cubicBezTo>
                  <a:pt x="17834" y="12542"/>
                  <a:pt x="18527" y="15800"/>
                  <a:pt x="16283" y="17503"/>
                </a:cubicBezTo>
                <a:cubicBezTo>
                  <a:pt x="15473" y="18115"/>
                  <a:pt x="14559" y="18330"/>
                  <a:pt x="13578" y="18330"/>
                </a:cubicBezTo>
                <a:cubicBezTo>
                  <a:pt x="12468" y="18330"/>
                  <a:pt x="11272" y="18055"/>
                  <a:pt x="10039" y="17771"/>
                </a:cubicBezTo>
                <a:cubicBezTo>
                  <a:pt x="8791" y="17484"/>
                  <a:pt x="7513" y="17194"/>
                  <a:pt x="6281" y="17194"/>
                </a:cubicBezTo>
                <a:cubicBezTo>
                  <a:pt x="5692" y="17194"/>
                  <a:pt x="5114" y="17260"/>
                  <a:pt x="4556" y="17425"/>
                </a:cubicBezTo>
                <a:cubicBezTo>
                  <a:pt x="2449" y="18048"/>
                  <a:pt x="780" y="19500"/>
                  <a:pt x="98" y="21315"/>
                </a:cubicBezTo>
                <a:cubicBezTo>
                  <a:pt x="58" y="21410"/>
                  <a:pt x="29" y="21505"/>
                  <a:pt x="0" y="21600"/>
                </a:cubicBezTo>
                <a:lnTo>
                  <a:pt x="127" y="21600"/>
                </a:lnTo>
                <a:cubicBezTo>
                  <a:pt x="156" y="21514"/>
                  <a:pt x="185" y="21427"/>
                  <a:pt x="214" y="21349"/>
                </a:cubicBezTo>
                <a:cubicBezTo>
                  <a:pt x="888" y="19569"/>
                  <a:pt x="2527" y="18134"/>
                  <a:pt x="4595" y="17520"/>
                </a:cubicBezTo>
                <a:cubicBezTo>
                  <a:pt x="5132" y="17361"/>
                  <a:pt x="5689" y="17297"/>
                  <a:pt x="6259" y="17297"/>
                </a:cubicBezTo>
                <a:cubicBezTo>
                  <a:pt x="7481" y="17297"/>
                  <a:pt x="8759" y="17592"/>
                  <a:pt x="10010" y="17875"/>
                </a:cubicBezTo>
                <a:cubicBezTo>
                  <a:pt x="11251" y="18162"/>
                  <a:pt x="12459" y="18440"/>
                  <a:pt x="13583" y="18440"/>
                </a:cubicBezTo>
                <a:cubicBezTo>
                  <a:pt x="14589" y="18440"/>
                  <a:pt x="15527" y="18217"/>
                  <a:pt x="16361" y="17581"/>
                </a:cubicBezTo>
                <a:cubicBezTo>
                  <a:pt x="18663" y="15844"/>
                  <a:pt x="17961" y="12550"/>
                  <a:pt x="17278" y="9361"/>
                </a:cubicBezTo>
                <a:cubicBezTo>
                  <a:pt x="16654" y="6431"/>
                  <a:pt x="16010" y="3406"/>
                  <a:pt x="17727" y="1642"/>
                </a:cubicBezTo>
                <a:cubicBezTo>
                  <a:pt x="18536" y="812"/>
                  <a:pt x="19814" y="303"/>
                  <a:pt x="21600" y="112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65" name="Google Shape;415;p13"/>
          <p:cNvSpPr/>
          <p:nvPr/>
        </p:nvSpPr>
        <p:spPr>
          <a:xfrm flipH="1" rot="10800000">
            <a:off x="8163444" y="4655527"/>
            <a:ext cx="448971" cy="342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33" h="21600" fill="norm" stroke="1" extrusionOk="0">
                <a:moveTo>
                  <a:pt x="8026" y="0"/>
                </a:moveTo>
                <a:cubicBezTo>
                  <a:pt x="6930" y="0"/>
                  <a:pt x="5870" y="198"/>
                  <a:pt x="4914" y="600"/>
                </a:cubicBezTo>
                <a:cubicBezTo>
                  <a:pt x="4168" y="932"/>
                  <a:pt x="3571" y="1410"/>
                  <a:pt x="3099" y="2036"/>
                </a:cubicBezTo>
                <a:cubicBezTo>
                  <a:pt x="1755" y="2772"/>
                  <a:pt x="712" y="4206"/>
                  <a:pt x="239" y="6671"/>
                </a:cubicBezTo>
                <a:cubicBezTo>
                  <a:pt x="-1278" y="14912"/>
                  <a:pt x="4740" y="20687"/>
                  <a:pt x="9440" y="21497"/>
                </a:cubicBezTo>
                <a:cubicBezTo>
                  <a:pt x="9838" y="21566"/>
                  <a:pt x="10248" y="21600"/>
                  <a:pt x="10664" y="21600"/>
                </a:cubicBezTo>
                <a:cubicBezTo>
                  <a:pt x="15153" y="21600"/>
                  <a:pt x="20322" y="17609"/>
                  <a:pt x="18889" y="9798"/>
                </a:cubicBezTo>
                <a:cubicBezTo>
                  <a:pt x="17688" y="3374"/>
                  <a:pt x="12543" y="0"/>
                  <a:pt x="8026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66" name="Google Shape;416;p13"/>
          <p:cNvSpPr/>
          <p:nvPr/>
        </p:nvSpPr>
        <p:spPr>
          <a:xfrm flipH="1" rot="10800000">
            <a:off x="8710900" y="4567683"/>
            <a:ext cx="1055860" cy="805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33" h="21600" fill="norm" stroke="1" extrusionOk="0">
                <a:moveTo>
                  <a:pt x="8026" y="0"/>
                </a:moveTo>
                <a:cubicBezTo>
                  <a:pt x="6930" y="0"/>
                  <a:pt x="5870" y="198"/>
                  <a:pt x="4914" y="600"/>
                </a:cubicBezTo>
                <a:cubicBezTo>
                  <a:pt x="4168" y="932"/>
                  <a:pt x="3571" y="1410"/>
                  <a:pt x="3099" y="2036"/>
                </a:cubicBezTo>
                <a:cubicBezTo>
                  <a:pt x="1755" y="2772"/>
                  <a:pt x="712" y="4206"/>
                  <a:pt x="239" y="6671"/>
                </a:cubicBezTo>
                <a:cubicBezTo>
                  <a:pt x="-1278" y="14912"/>
                  <a:pt x="4740" y="20687"/>
                  <a:pt x="9440" y="21497"/>
                </a:cubicBezTo>
                <a:cubicBezTo>
                  <a:pt x="9838" y="21566"/>
                  <a:pt x="10248" y="21600"/>
                  <a:pt x="10664" y="21600"/>
                </a:cubicBezTo>
                <a:cubicBezTo>
                  <a:pt x="15153" y="21600"/>
                  <a:pt x="20322" y="17609"/>
                  <a:pt x="18889" y="9798"/>
                </a:cubicBezTo>
                <a:cubicBezTo>
                  <a:pt x="17688" y="3374"/>
                  <a:pt x="12543" y="0"/>
                  <a:pt x="8026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67" name="Google Shape;417;p13"/>
          <p:cNvSpPr/>
          <p:nvPr/>
        </p:nvSpPr>
        <p:spPr>
          <a:xfrm flipH="1" rot="10800000">
            <a:off x="8696565" y="4401613"/>
            <a:ext cx="191988" cy="206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600" fill="norm" stroke="1" extrusionOk="0">
                <a:moveTo>
                  <a:pt x="8491" y="0"/>
                </a:moveTo>
                <a:cubicBezTo>
                  <a:pt x="7070" y="0"/>
                  <a:pt x="5655" y="309"/>
                  <a:pt x="4388" y="972"/>
                </a:cubicBezTo>
                <a:cubicBezTo>
                  <a:pt x="1507" y="2493"/>
                  <a:pt x="66" y="5416"/>
                  <a:pt x="2" y="8402"/>
                </a:cubicBezTo>
                <a:cubicBezTo>
                  <a:pt x="-63" y="12603"/>
                  <a:pt x="2162" y="17050"/>
                  <a:pt x="5762" y="19608"/>
                </a:cubicBezTo>
                <a:cubicBezTo>
                  <a:pt x="7647" y="20965"/>
                  <a:pt x="9878" y="21600"/>
                  <a:pt x="12059" y="21600"/>
                </a:cubicBezTo>
                <a:cubicBezTo>
                  <a:pt x="16920" y="21600"/>
                  <a:pt x="21537" y="18450"/>
                  <a:pt x="21537" y="13152"/>
                </a:cubicBezTo>
                <a:cubicBezTo>
                  <a:pt x="21537" y="8706"/>
                  <a:pt x="18068" y="3346"/>
                  <a:pt x="13748" y="1397"/>
                </a:cubicBezTo>
                <a:cubicBezTo>
                  <a:pt x="13552" y="1276"/>
                  <a:pt x="13289" y="1154"/>
                  <a:pt x="13093" y="1092"/>
                </a:cubicBezTo>
                <a:cubicBezTo>
                  <a:pt x="11678" y="387"/>
                  <a:pt x="10078" y="0"/>
                  <a:pt x="849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419;p14"/>
          <p:cNvGrpSpPr/>
          <p:nvPr/>
        </p:nvGrpSpPr>
        <p:grpSpPr>
          <a:xfrm>
            <a:off x="-660150" y="4"/>
            <a:ext cx="9707261" cy="5143497"/>
            <a:chOff x="0" y="0"/>
            <a:chExt cx="9707261" cy="5143496"/>
          </a:xfrm>
        </p:grpSpPr>
        <p:grpSp>
          <p:nvGrpSpPr>
            <p:cNvPr id="492" name="Google Shape;420;p14"/>
            <p:cNvGrpSpPr/>
            <p:nvPr/>
          </p:nvGrpSpPr>
          <p:grpSpPr>
            <a:xfrm>
              <a:off x="662097" y="0"/>
              <a:ext cx="1825019" cy="1310172"/>
              <a:chOff x="0" y="0"/>
              <a:chExt cx="1825018" cy="1310171"/>
            </a:xfrm>
          </p:grpSpPr>
          <p:sp>
            <p:nvSpPr>
              <p:cNvPr id="475" name="Google Shape;421;p14"/>
              <p:cNvSpPr/>
              <p:nvPr/>
            </p:nvSpPr>
            <p:spPr>
              <a:xfrm>
                <a:off x="1705090" y="1111106"/>
                <a:ext cx="119929" cy="124516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76" name="Google Shape;422;p14"/>
              <p:cNvSpPr/>
              <p:nvPr/>
            </p:nvSpPr>
            <p:spPr>
              <a:xfrm>
                <a:off x="0" y="268126"/>
                <a:ext cx="188805" cy="22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152" h="21600" fill="norm" stroke="1" extrusionOk="0">
                    <a:moveTo>
                      <a:pt x="4985" y="0"/>
                    </a:moveTo>
                    <a:cubicBezTo>
                      <a:pt x="2713" y="0"/>
                      <a:pt x="314" y="1533"/>
                      <a:pt x="86" y="4507"/>
                    </a:cubicBezTo>
                    <a:cubicBezTo>
                      <a:pt x="-172" y="8537"/>
                      <a:pt x="86" y="12837"/>
                      <a:pt x="1757" y="16461"/>
                    </a:cubicBezTo>
                    <a:cubicBezTo>
                      <a:pt x="3310" y="19709"/>
                      <a:pt x="6360" y="21600"/>
                      <a:pt x="9562" y="21600"/>
                    </a:cubicBezTo>
                    <a:cubicBezTo>
                      <a:pt x="10865" y="21600"/>
                      <a:pt x="12193" y="21286"/>
                      <a:pt x="13458" y="20628"/>
                    </a:cubicBezTo>
                    <a:cubicBezTo>
                      <a:pt x="21428" y="16461"/>
                      <a:pt x="14613" y="7464"/>
                      <a:pt x="10628" y="3301"/>
                    </a:cubicBezTo>
                    <a:cubicBezTo>
                      <a:pt x="9985" y="2629"/>
                      <a:pt x="9342" y="2223"/>
                      <a:pt x="8699" y="2090"/>
                    </a:cubicBezTo>
                    <a:cubicBezTo>
                      <a:pt x="7976" y="689"/>
                      <a:pt x="6512" y="0"/>
                      <a:pt x="49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77" name="Google Shape;423;p14"/>
              <p:cNvSpPr/>
              <p:nvPr/>
            </p:nvSpPr>
            <p:spPr>
              <a:xfrm>
                <a:off x="265123" y="192502"/>
                <a:ext cx="233231" cy="215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4" h="21600" fill="norm" stroke="1" extrusionOk="0">
                    <a:moveTo>
                      <a:pt x="6275" y="0"/>
                    </a:moveTo>
                    <a:cubicBezTo>
                      <a:pt x="5098" y="0"/>
                      <a:pt x="4164" y="630"/>
                      <a:pt x="3433" y="1558"/>
                    </a:cubicBezTo>
                    <a:cubicBezTo>
                      <a:pt x="1301" y="2127"/>
                      <a:pt x="-583" y="4254"/>
                      <a:pt x="169" y="7369"/>
                    </a:cubicBezTo>
                    <a:cubicBezTo>
                      <a:pt x="1173" y="11623"/>
                      <a:pt x="3561" y="16446"/>
                      <a:pt x="6321" y="19282"/>
                    </a:cubicBezTo>
                    <a:cubicBezTo>
                      <a:pt x="7879" y="20928"/>
                      <a:pt x="9610" y="21600"/>
                      <a:pt x="11357" y="21600"/>
                    </a:cubicBezTo>
                    <a:cubicBezTo>
                      <a:pt x="14270" y="21600"/>
                      <a:pt x="17232" y="19739"/>
                      <a:pt x="19509" y="17435"/>
                    </a:cubicBezTo>
                    <a:cubicBezTo>
                      <a:pt x="20889" y="15877"/>
                      <a:pt x="21017" y="13326"/>
                      <a:pt x="20137" y="11339"/>
                    </a:cubicBezTo>
                    <a:cubicBezTo>
                      <a:pt x="17749" y="5952"/>
                      <a:pt x="12729" y="2127"/>
                      <a:pt x="7705" y="285"/>
                    </a:cubicBezTo>
                    <a:cubicBezTo>
                      <a:pt x="7193" y="89"/>
                      <a:pt x="6718" y="0"/>
                      <a:pt x="6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78" name="Google Shape;424;p14"/>
              <p:cNvSpPr/>
              <p:nvPr/>
            </p:nvSpPr>
            <p:spPr>
              <a:xfrm>
                <a:off x="265626" y="0"/>
                <a:ext cx="165622" cy="782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8" h="21600" fill="norm" stroke="1" extrusionOk="0">
                    <a:moveTo>
                      <a:pt x="0" y="0"/>
                    </a:moveTo>
                    <a:cubicBezTo>
                      <a:pt x="176" y="2340"/>
                      <a:pt x="711" y="4294"/>
                      <a:pt x="1603" y="6249"/>
                    </a:cubicBezTo>
                    <a:cubicBezTo>
                      <a:pt x="4105" y="12111"/>
                      <a:pt x="6425" y="18759"/>
                      <a:pt x="9995" y="20713"/>
                    </a:cubicBezTo>
                    <a:cubicBezTo>
                      <a:pt x="10923" y="21291"/>
                      <a:pt x="11881" y="21600"/>
                      <a:pt x="12820" y="21600"/>
                    </a:cubicBezTo>
                    <a:cubicBezTo>
                      <a:pt x="14412" y="21600"/>
                      <a:pt x="15968" y="20726"/>
                      <a:pt x="17313" y="18759"/>
                    </a:cubicBezTo>
                    <a:cubicBezTo>
                      <a:pt x="20707" y="14850"/>
                      <a:pt x="21600" y="7033"/>
                      <a:pt x="203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79" name="Google Shape;425;p14"/>
              <p:cNvSpPr/>
              <p:nvPr/>
            </p:nvSpPr>
            <p:spPr>
              <a:xfrm>
                <a:off x="610975" y="0"/>
                <a:ext cx="236578" cy="133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98" h="21600" fill="norm" stroke="1" extrusionOk="0">
                    <a:moveTo>
                      <a:pt x="123" y="0"/>
                    </a:moveTo>
                    <a:cubicBezTo>
                      <a:pt x="-122" y="1602"/>
                      <a:pt x="-2" y="3655"/>
                      <a:pt x="488" y="5483"/>
                    </a:cubicBezTo>
                    <a:cubicBezTo>
                      <a:pt x="2604" y="13244"/>
                      <a:pt x="8217" y="21600"/>
                      <a:pt x="13288" y="21600"/>
                    </a:cubicBezTo>
                    <a:cubicBezTo>
                      <a:pt x="15239" y="21600"/>
                      <a:pt x="17110" y="20359"/>
                      <a:pt x="18672" y="17373"/>
                    </a:cubicBezTo>
                    <a:cubicBezTo>
                      <a:pt x="21478" y="11891"/>
                      <a:pt x="20502" y="5257"/>
                      <a:pt x="183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80" name="Google Shape;426;p14"/>
              <p:cNvSpPr/>
              <p:nvPr/>
            </p:nvSpPr>
            <p:spPr>
              <a:xfrm>
                <a:off x="1015130" y="0"/>
                <a:ext cx="203358" cy="1684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82" h="21600" fill="norm" stroke="1" extrusionOk="0">
                    <a:moveTo>
                      <a:pt x="2324" y="0"/>
                    </a:moveTo>
                    <a:cubicBezTo>
                      <a:pt x="62" y="1636"/>
                      <a:pt x="-644" y="5625"/>
                      <a:pt x="629" y="8534"/>
                    </a:cubicBezTo>
                    <a:cubicBezTo>
                      <a:pt x="1334" y="10349"/>
                      <a:pt x="1051" y="12708"/>
                      <a:pt x="2040" y="14703"/>
                    </a:cubicBezTo>
                    <a:cubicBezTo>
                      <a:pt x="3452" y="17969"/>
                      <a:pt x="6276" y="18877"/>
                      <a:pt x="8955" y="19062"/>
                    </a:cubicBezTo>
                    <a:cubicBezTo>
                      <a:pt x="10790" y="20692"/>
                      <a:pt x="12908" y="21600"/>
                      <a:pt x="15309" y="21600"/>
                    </a:cubicBezTo>
                    <a:cubicBezTo>
                      <a:pt x="18555" y="21600"/>
                      <a:pt x="20956" y="17605"/>
                      <a:pt x="20111" y="13616"/>
                    </a:cubicBezTo>
                    <a:cubicBezTo>
                      <a:pt x="19405" y="9256"/>
                      <a:pt x="15875" y="5990"/>
                      <a:pt x="13335" y="3452"/>
                    </a:cubicBezTo>
                    <a:cubicBezTo>
                      <a:pt x="12062" y="2180"/>
                      <a:pt x="10511" y="908"/>
                      <a:pt x="89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81" name="Google Shape;427;p14"/>
              <p:cNvSpPr/>
              <p:nvPr/>
            </p:nvSpPr>
            <p:spPr>
              <a:xfrm>
                <a:off x="1266106" y="193014"/>
                <a:ext cx="177854" cy="123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06" h="21600" fill="norm" stroke="1" extrusionOk="0">
                    <a:moveTo>
                      <a:pt x="9529" y="0"/>
                    </a:moveTo>
                    <a:cubicBezTo>
                      <a:pt x="7766" y="0"/>
                      <a:pt x="6003" y="569"/>
                      <a:pt x="4245" y="1146"/>
                    </a:cubicBezTo>
                    <a:cubicBezTo>
                      <a:pt x="1323" y="1886"/>
                      <a:pt x="-627" y="7325"/>
                      <a:pt x="185" y="11771"/>
                    </a:cubicBezTo>
                    <a:cubicBezTo>
                      <a:pt x="997" y="15226"/>
                      <a:pt x="2782" y="17454"/>
                      <a:pt x="5057" y="17950"/>
                    </a:cubicBezTo>
                    <a:cubicBezTo>
                      <a:pt x="5704" y="18194"/>
                      <a:pt x="6356" y="18438"/>
                      <a:pt x="7002" y="18438"/>
                    </a:cubicBezTo>
                    <a:cubicBezTo>
                      <a:pt x="7814" y="18934"/>
                      <a:pt x="8306" y="19673"/>
                      <a:pt x="9118" y="20169"/>
                    </a:cubicBezTo>
                    <a:cubicBezTo>
                      <a:pt x="10427" y="21120"/>
                      <a:pt x="11741" y="21600"/>
                      <a:pt x="13013" y="21600"/>
                    </a:cubicBezTo>
                    <a:cubicBezTo>
                      <a:pt x="15053" y="21600"/>
                      <a:pt x="16998" y="20381"/>
                      <a:pt x="18697" y="17950"/>
                    </a:cubicBezTo>
                    <a:cubicBezTo>
                      <a:pt x="20481" y="15722"/>
                      <a:pt x="20973" y="10536"/>
                      <a:pt x="19669" y="7569"/>
                    </a:cubicBezTo>
                    <a:cubicBezTo>
                      <a:pt x="17559" y="3122"/>
                      <a:pt x="14797" y="650"/>
                      <a:pt x="11063" y="154"/>
                    </a:cubicBezTo>
                    <a:cubicBezTo>
                      <a:pt x="10550" y="41"/>
                      <a:pt x="10042" y="0"/>
                      <a:pt x="95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82" name="Google Shape;428;p14"/>
              <p:cNvSpPr/>
              <p:nvPr/>
            </p:nvSpPr>
            <p:spPr>
              <a:xfrm>
                <a:off x="982718" y="407358"/>
                <a:ext cx="238630" cy="2315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21600" fill="norm" stroke="1" extrusionOk="0">
                    <a:moveTo>
                      <a:pt x="7136" y="0"/>
                    </a:moveTo>
                    <a:cubicBezTo>
                      <a:pt x="5823" y="0"/>
                      <a:pt x="4446" y="235"/>
                      <a:pt x="2973" y="686"/>
                    </a:cubicBezTo>
                    <a:cubicBezTo>
                      <a:pt x="-569" y="1872"/>
                      <a:pt x="-689" y="6363"/>
                      <a:pt x="1262" y="8609"/>
                    </a:cubicBezTo>
                    <a:cubicBezTo>
                      <a:pt x="1262" y="9530"/>
                      <a:pt x="1628" y="10324"/>
                      <a:pt x="2362" y="11115"/>
                    </a:cubicBezTo>
                    <a:cubicBezTo>
                      <a:pt x="5048" y="14151"/>
                      <a:pt x="6024" y="18903"/>
                      <a:pt x="9806" y="20883"/>
                    </a:cubicBezTo>
                    <a:cubicBezTo>
                      <a:pt x="10689" y="21378"/>
                      <a:pt x="11685" y="21600"/>
                      <a:pt x="12713" y="21600"/>
                    </a:cubicBezTo>
                    <a:cubicBezTo>
                      <a:pt x="16366" y="21600"/>
                      <a:pt x="20353" y="18729"/>
                      <a:pt x="20546" y="14811"/>
                    </a:cubicBezTo>
                    <a:cubicBezTo>
                      <a:pt x="20911" y="10589"/>
                      <a:pt x="17739" y="6493"/>
                      <a:pt x="15174" y="3722"/>
                    </a:cubicBezTo>
                    <a:cubicBezTo>
                      <a:pt x="12648" y="1168"/>
                      <a:pt x="10063" y="0"/>
                      <a:pt x="71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83" name="Google Shape;429;p14"/>
              <p:cNvSpPr/>
              <p:nvPr/>
            </p:nvSpPr>
            <p:spPr>
              <a:xfrm>
                <a:off x="325172" y="517997"/>
                <a:ext cx="241943" cy="251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174" h="21600" fill="norm" stroke="1" extrusionOk="0">
                    <a:moveTo>
                      <a:pt x="3838" y="0"/>
                    </a:moveTo>
                    <a:cubicBezTo>
                      <a:pt x="2605" y="0"/>
                      <a:pt x="1663" y="879"/>
                      <a:pt x="1197" y="2190"/>
                    </a:cubicBezTo>
                    <a:cubicBezTo>
                      <a:pt x="93" y="3405"/>
                      <a:pt x="-409" y="5228"/>
                      <a:pt x="394" y="7171"/>
                    </a:cubicBezTo>
                    <a:cubicBezTo>
                      <a:pt x="2001" y="11060"/>
                      <a:pt x="2906" y="15313"/>
                      <a:pt x="5316" y="18590"/>
                    </a:cubicBezTo>
                    <a:cubicBezTo>
                      <a:pt x="6797" y="20565"/>
                      <a:pt x="8687" y="21600"/>
                      <a:pt x="10574" y="21600"/>
                    </a:cubicBezTo>
                    <a:cubicBezTo>
                      <a:pt x="12406" y="21600"/>
                      <a:pt x="14230" y="20625"/>
                      <a:pt x="15665" y="18590"/>
                    </a:cubicBezTo>
                    <a:cubicBezTo>
                      <a:pt x="21191" y="10816"/>
                      <a:pt x="10138" y="2434"/>
                      <a:pt x="5015" y="248"/>
                    </a:cubicBezTo>
                    <a:cubicBezTo>
                      <a:pt x="4602" y="80"/>
                      <a:pt x="4208" y="0"/>
                      <a:pt x="38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84" name="Google Shape;430;p14"/>
              <p:cNvSpPr/>
              <p:nvPr/>
            </p:nvSpPr>
            <p:spPr>
              <a:xfrm>
                <a:off x="82622" y="606798"/>
                <a:ext cx="153386" cy="1948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503" h="21600" fill="norm" stroke="1" extrusionOk="0">
                    <a:moveTo>
                      <a:pt x="5967" y="0"/>
                    </a:moveTo>
                    <a:cubicBezTo>
                      <a:pt x="1589" y="0"/>
                      <a:pt x="-2338" y="5574"/>
                      <a:pt x="1663" y="9455"/>
                    </a:cubicBezTo>
                    <a:cubicBezTo>
                      <a:pt x="3921" y="11654"/>
                      <a:pt x="4894" y="16046"/>
                      <a:pt x="6828" y="19030"/>
                    </a:cubicBezTo>
                    <a:cubicBezTo>
                      <a:pt x="7960" y="20846"/>
                      <a:pt x="9666" y="21600"/>
                      <a:pt x="11382" y="21600"/>
                    </a:cubicBezTo>
                    <a:cubicBezTo>
                      <a:pt x="15293" y="21600"/>
                      <a:pt x="19262" y="17683"/>
                      <a:pt x="16680" y="13538"/>
                    </a:cubicBezTo>
                    <a:cubicBezTo>
                      <a:pt x="14097" y="9615"/>
                      <a:pt x="13130" y="5063"/>
                      <a:pt x="9735" y="1615"/>
                    </a:cubicBezTo>
                    <a:cubicBezTo>
                      <a:pt x="8566" y="475"/>
                      <a:pt x="7248" y="0"/>
                      <a:pt x="59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85" name="Google Shape;431;p14"/>
              <p:cNvSpPr/>
              <p:nvPr/>
            </p:nvSpPr>
            <p:spPr>
              <a:xfrm>
                <a:off x="403742" y="910454"/>
                <a:ext cx="241820" cy="2270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68" h="21600" fill="norm" stroke="1" extrusionOk="0">
                    <a:moveTo>
                      <a:pt x="4563" y="0"/>
                    </a:moveTo>
                    <a:cubicBezTo>
                      <a:pt x="4280" y="0"/>
                      <a:pt x="3992" y="35"/>
                      <a:pt x="3709" y="102"/>
                    </a:cubicBezTo>
                    <a:cubicBezTo>
                      <a:pt x="757" y="505"/>
                      <a:pt x="-1130" y="4815"/>
                      <a:pt x="757" y="7642"/>
                    </a:cubicBezTo>
                    <a:cubicBezTo>
                      <a:pt x="2408" y="11544"/>
                      <a:pt x="3946" y="15854"/>
                      <a:pt x="6777" y="18818"/>
                    </a:cubicBezTo>
                    <a:cubicBezTo>
                      <a:pt x="8509" y="20732"/>
                      <a:pt x="10443" y="21600"/>
                      <a:pt x="12388" y="21600"/>
                    </a:cubicBezTo>
                    <a:cubicBezTo>
                      <a:pt x="14687" y="21600"/>
                      <a:pt x="17010" y="20391"/>
                      <a:pt x="19053" y="18278"/>
                    </a:cubicBezTo>
                    <a:cubicBezTo>
                      <a:pt x="20353" y="16798"/>
                      <a:pt x="20470" y="14508"/>
                      <a:pt x="19643" y="12625"/>
                    </a:cubicBezTo>
                    <a:cubicBezTo>
                      <a:pt x="17282" y="7101"/>
                      <a:pt x="11616" y="3872"/>
                      <a:pt x="6893" y="1045"/>
                    </a:cubicBezTo>
                    <a:cubicBezTo>
                      <a:pt x="6268" y="328"/>
                      <a:pt x="5441" y="0"/>
                      <a:pt x="45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86" name="Google Shape;432;p14"/>
              <p:cNvSpPr/>
              <p:nvPr/>
            </p:nvSpPr>
            <p:spPr>
              <a:xfrm>
                <a:off x="713965" y="760792"/>
                <a:ext cx="217737" cy="220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930" h="21600" fill="norm" stroke="1" extrusionOk="0">
                    <a:moveTo>
                      <a:pt x="4325" y="0"/>
                    </a:moveTo>
                    <a:cubicBezTo>
                      <a:pt x="3079" y="0"/>
                      <a:pt x="1863" y="739"/>
                      <a:pt x="1077" y="2427"/>
                    </a:cubicBezTo>
                    <a:cubicBezTo>
                      <a:pt x="-3041" y="11713"/>
                      <a:pt x="5437" y="21600"/>
                      <a:pt x="13210" y="21600"/>
                    </a:cubicBezTo>
                    <a:cubicBezTo>
                      <a:pt x="13793" y="21600"/>
                      <a:pt x="14376" y="21541"/>
                      <a:pt x="14947" y="21427"/>
                    </a:cubicBezTo>
                    <a:cubicBezTo>
                      <a:pt x="17627" y="20870"/>
                      <a:pt x="18559" y="16850"/>
                      <a:pt x="17508" y="14354"/>
                    </a:cubicBezTo>
                    <a:cubicBezTo>
                      <a:pt x="15296" y="9500"/>
                      <a:pt x="11914" y="5754"/>
                      <a:pt x="8651" y="1871"/>
                    </a:cubicBezTo>
                    <a:cubicBezTo>
                      <a:pt x="7838" y="899"/>
                      <a:pt x="6902" y="484"/>
                      <a:pt x="6089" y="484"/>
                    </a:cubicBezTo>
                    <a:cubicBezTo>
                      <a:pt x="5522" y="169"/>
                      <a:pt x="4920" y="0"/>
                      <a:pt x="43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87" name="Google Shape;433;p14"/>
              <p:cNvSpPr/>
              <p:nvPr/>
            </p:nvSpPr>
            <p:spPr>
              <a:xfrm>
                <a:off x="1072165" y="828544"/>
                <a:ext cx="200551" cy="200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844" h="21600" fill="norm" stroke="1" extrusionOk="0">
                    <a:moveTo>
                      <a:pt x="3858" y="0"/>
                    </a:moveTo>
                    <a:cubicBezTo>
                      <a:pt x="1371" y="0"/>
                      <a:pt x="-186" y="2998"/>
                      <a:pt x="17" y="5885"/>
                    </a:cubicBezTo>
                    <a:cubicBezTo>
                      <a:pt x="-100" y="7715"/>
                      <a:pt x="373" y="9389"/>
                      <a:pt x="1801" y="10607"/>
                    </a:cubicBezTo>
                    <a:cubicBezTo>
                      <a:pt x="2157" y="11063"/>
                      <a:pt x="2395" y="11675"/>
                      <a:pt x="2634" y="12131"/>
                    </a:cubicBezTo>
                    <a:cubicBezTo>
                      <a:pt x="3584" y="13961"/>
                      <a:pt x="4534" y="15790"/>
                      <a:pt x="5606" y="17464"/>
                    </a:cubicBezTo>
                    <a:cubicBezTo>
                      <a:pt x="6983" y="19815"/>
                      <a:pt x="9145" y="21600"/>
                      <a:pt x="11304" y="21600"/>
                    </a:cubicBezTo>
                    <a:cubicBezTo>
                      <a:pt x="12505" y="21600"/>
                      <a:pt x="13698" y="21054"/>
                      <a:pt x="14758" y="19750"/>
                    </a:cubicBezTo>
                    <a:cubicBezTo>
                      <a:pt x="21414" y="11675"/>
                      <a:pt x="10479" y="2381"/>
                      <a:pt x="5129" y="246"/>
                    </a:cubicBezTo>
                    <a:cubicBezTo>
                      <a:pt x="4683" y="75"/>
                      <a:pt x="4257" y="0"/>
                      <a:pt x="38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88" name="Google Shape;434;p14"/>
              <p:cNvSpPr/>
              <p:nvPr/>
            </p:nvSpPr>
            <p:spPr>
              <a:xfrm>
                <a:off x="1365231" y="775506"/>
                <a:ext cx="200296" cy="1792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08" h="21600" fill="norm" stroke="1" extrusionOk="0">
                    <a:moveTo>
                      <a:pt x="6136" y="0"/>
                    </a:moveTo>
                    <a:cubicBezTo>
                      <a:pt x="5827" y="0"/>
                      <a:pt x="5512" y="56"/>
                      <a:pt x="5198" y="185"/>
                    </a:cubicBezTo>
                    <a:cubicBezTo>
                      <a:pt x="5099" y="180"/>
                      <a:pt x="5001" y="174"/>
                      <a:pt x="4902" y="174"/>
                    </a:cubicBezTo>
                    <a:cubicBezTo>
                      <a:pt x="1329" y="174"/>
                      <a:pt x="-1939" y="6100"/>
                      <a:pt x="1378" y="10253"/>
                    </a:cubicBezTo>
                    <a:cubicBezTo>
                      <a:pt x="3290" y="12806"/>
                      <a:pt x="4790" y="15708"/>
                      <a:pt x="6837" y="18098"/>
                    </a:cubicBezTo>
                    <a:cubicBezTo>
                      <a:pt x="8758" y="20203"/>
                      <a:pt x="11011" y="21600"/>
                      <a:pt x="13264" y="21600"/>
                    </a:cubicBezTo>
                    <a:cubicBezTo>
                      <a:pt x="14845" y="21600"/>
                      <a:pt x="16425" y="20910"/>
                      <a:pt x="17888" y="19288"/>
                    </a:cubicBezTo>
                    <a:cubicBezTo>
                      <a:pt x="18979" y="17924"/>
                      <a:pt x="19661" y="15365"/>
                      <a:pt x="19118" y="13491"/>
                    </a:cubicBezTo>
                    <a:cubicBezTo>
                      <a:pt x="17206" y="6841"/>
                      <a:pt x="13112" y="2402"/>
                      <a:pt x="7654" y="359"/>
                    </a:cubicBezTo>
                    <a:cubicBezTo>
                      <a:pt x="7151" y="146"/>
                      <a:pt x="6644" y="0"/>
                      <a:pt x="61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89" name="Google Shape;435;p14"/>
              <p:cNvSpPr/>
              <p:nvPr/>
            </p:nvSpPr>
            <p:spPr>
              <a:xfrm>
                <a:off x="1284593" y="386123"/>
                <a:ext cx="208580" cy="2071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6" h="21600" fill="norm" stroke="1" extrusionOk="0">
                    <a:moveTo>
                      <a:pt x="5047" y="0"/>
                    </a:moveTo>
                    <a:cubicBezTo>
                      <a:pt x="3517" y="0"/>
                      <a:pt x="2074" y="791"/>
                      <a:pt x="1202" y="2539"/>
                    </a:cubicBezTo>
                    <a:cubicBezTo>
                      <a:pt x="936" y="2981"/>
                      <a:pt x="675" y="3568"/>
                      <a:pt x="675" y="4306"/>
                    </a:cubicBezTo>
                    <a:cubicBezTo>
                      <a:pt x="-254" y="6078"/>
                      <a:pt x="-389" y="8443"/>
                      <a:pt x="1337" y="10361"/>
                    </a:cubicBezTo>
                    <a:cubicBezTo>
                      <a:pt x="4118" y="13604"/>
                      <a:pt x="6634" y="17444"/>
                      <a:pt x="10082" y="20100"/>
                    </a:cubicBezTo>
                    <a:cubicBezTo>
                      <a:pt x="11311" y="21071"/>
                      <a:pt x="12785" y="21600"/>
                      <a:pt x="14193" y="21600"/>
                    </a:cubicBezTo>
                    <a:cubicBezTo>
                      <a:pt x="16420" y="21600"/>
                      <a:pt x="18491" y="20279"/>
                      <a:pt x="19223" y="17294"/>
                    </a:cubicBezTo>
                    <a:cubicBezTo>
                      <a:pt x="21211" y="9181"/>
                      <a:pt x="12994" y="3423"/>
                      <a:pt x="7431" y="621"/>
                    </a:cubicBezTo>
                    <a:cubicBezTo>
                      <a:pt x="6660" y="214"/>
                      <a:pt x="5840" y="0"/>
                      <a:pt x="50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90" name="Google Shape;436;p14"/>
              <p:cNvSpPr/>
              <p:nvPr/>
            </p:nvSpPr>
            <p:spPr>
              <a:xfrm>
                <a:off x="835935" y="1091501"/>
                <a:ext cx="229312" cy="218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823" h="21600" fill="norm" stroke="1" extrusionOk="0">
                    <a:moveTo>
                      <a:pt x="4652" y="0"/>
                    </a:moveTo>
                    <a:cubicBezTo>
                      <a:pt x="3647" y="0"/>
                      <a:pt x="2773" y="690"/>
                      <a:pt x="2185" y="1656"/>
                    </a:cubicBezTo>
                    <a:cubicBezTo>
                      <a:pt x="422" y="2912"/>
                      <a:pt x="-722" y="5570"/>
                      <a:pt x="525" y="8367"/>
                    </a:cubicBezTo>
                    <a:cubicBezTo>
                      <a:pt x="2609" y="12897"/>
                      <a:pt x="6674" y="21600"/>
                      <a:pt x="11142" y="21600"/>
                    </a:cubicBezTo>
                    <a:cubicBezTo>
                      <a:pt x="12461" y="21600"/>
                      <a:pt x="13817" y="20841"/>
                      <a:pt x="15166" y="18992"/>
                    </a:cubicBezTo>
                    <a:cubicBezTo>
                      <a:pt x="20878" y="11163"/>
                      <a:pt x="10285" y="4029"/>
                      <a:pt x="6547" y="814"/>
                    </a:cubicBezTo>
                    <a:cubicBezTo>
                      <a:pt x="5892" y="244"/>
                      <a:pt x="5246" y="0"/>
                      <a:pt x="46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91" name="Google Shape;437;p14"/>
              <p:cNvSpPr/>
              <p:nvPr/>
            </p:nvSpPr>
            <p:spPr>
              <a:xfrm>
                <a:off x="647413" y="265098"/>
                <a:ext cx="198536" cy="190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833" h="21600" fill="norm" stroke="1" extrusionOk="0">
                    <a:moveTo>
                      <a:pt x="4706" y="0"/>
                    </a:moveTo>
                    <a:cubicBezTo>
                      <a:pt x="3687" y="0"/>
                      <a:pt x="2756" y="696"/>
                      <a:pt x="2069" y="1715"/>
                    </a:cubicBezTo>
                    <a:cubicBezTo>
                      <a:pt x="391" y="2838"/>
                      <a:pt x="-691" y="5403"/>
                      <a:pt x="509" y="8294"/>
                    </a:cubicBezTo>
                    <a:cubicBezTo>
                      <a:pt x="2550" y="12884"/>
                      <a:pt x="6676" y="21600"/>
                      <a:pt x="11161" y="21600"/>
                    </a:cubicBezTo>
                    <a:cubicBezTo>
                      <a:pt x="12476" y="21600"/>
                      <a:pt x="13818" y="20851"/>
                      <a:pt x="15149" y="19036"/>
                    </a:cubicBezTo>
                    <a:cubicBezTo>
                      <a:pt x="20909" y="11180"/>
                      <a:pt x="10352" y="4121"/>
                      <a:pt x="6510" y="754"/>
                    </a:cubicBezTo>
                    <a:cubicBezTo>
                      <a:pt x="5898" y="227"/>
                      <a:pt x="5286" y="0"/>
                      <a:pt x="47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493" name="Google Shape;438;p14"/>
            <p:cNvSpPr/>
            <p:nvPr/>
          </p:nvSpPr>
          <p:spPr>
            <a:xfrm>
              <a:off x="8974948" y="150696"/>
              <a:ext cx="584673" cy="446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33" h="21600" fill="norm" stroke="1" extrusionOk="0">
                  <a:moveTo>
                    <a:pt x="8026" y="0"/>
                  </a:moveTo>
                  <a:cubicBezTo>
                    <a:pt x="6930" y="0"/>
                    <a:pt x="5870" y="198"/>
                    <a:pt x="4914" y="600"/>
                  </a:cubicBezTo>
                  <a:cubicBezTo>
                    <a:pt x="4168" y="932"/>
                    <a:pt x="3571" y="1410"/>
                    <a:pt x="3099" y="2036"/>
                  </a:cubicBezTo>
                  <a:cubicBezTo>
                    <a:pt x="1755" y="2772"/>
                    <a:pt x="712" y="4206"/>
                    <a:pt x="239" y="6671"/>
                  </a:cubicBezTo>
                  <a:cubicBezTo>
                    <a:pt x="-1278" y="14912"/>
                    <a:pt x="4740" y="20687"/>
                    <a:pt x="9440" y="21497"/>
                  </a:cubicBezTo>
                  <a:cubicBezTo>
                    <a:pt x="9838" y="21566"/>
                    <a:pt x="10248" y="21600"/>
                    <a:pt x="10664" y="21600"/>
                  </a:cubicBezTo>
                  <a:cubicBezTo>
                    <a:pt x="15153" y="21600"/>
                    <a:pt x="20322" y="17609"/>
                    <a:pt x="18889" y="9798"/>
                  </a:cubicBezTo>
                  <a:cubicBezTo>
                    <a:pt x="17688" y="3374"/>
                    <a:pt x="12543" y="0"/>
                    <a:pt x="8026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grpSp>
          <p:nvGrpSpPr>
            <p:cNvPr id="504" name="Google Shape;439;p14"/>
            <p:cNvGrpSpPr/>
            <p:nvPr/>
          </p:nvGrpSpPr>
          <p:grpSpPr>
            <a:xfrm>
              <a:off x="-1" y="2225520"/>
              <a:ext cx="1270752" cy="2917977"/>
              <a:chOff x="0" y="0"/>
              <a:chExt cx="1270750" cy="2917975"/>
            </a:xfrm>
          </p:grpSpPr>
          <p:sp>
            <p:nvSpPr>
              <p:cNvPr id="494" name="Google Shape;440;p14"/>
              <p:cNvSpPr/>
              <p:nvPr/>
            </p:nvSpPr>
            <p:spPr>
              <a:xfrm rot="16200000">
                <a:off x="-193401" y="1499475"/>
                <a:ext cx="2177876" cy="659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47" y="3686"/>
                      <a:pt x="920" y="7246"/>
                      <a:pt x="1304" y="9338"/>
                    </a:cubicBezTo>
                    <a:cubicBezTo>
                      <a:pt x="2876" y="17924"/>
                      <a:pt x="4083" y="19379"/>
                      <a:pt x="6797" y="19379"/>
                    </a:cubicBezTo>
                    <a:cubicBezTo>
                      <a:pt x="6893" y="19379"/>
                      <a:pt x="6992" y="19377"/>
                      <a:pt x="7092" y="19374"/>
                    </a:cubicBezTo>
                    <a:cubicBezTo>
                      <a:pt x="7127" y="19372"/>
                      <a:pt x="7161" y="19372"/>
                      <a:pt x="7196" y="19372"/>
                    </a:cubicBezTo>
                    <a:cubicBezTo>
                      <a:pt x="8975" y="19372"/>
                      <a:pt x="10872" y="21223"/>
                      <a:pt x="12624" y="21540"/>
                    </a:cubicBezTo>
                    <a:cubicBezTo>
                      <a:pt x="12798" y="21581"/>
                      <a:pt x="12970" y="21600"/>
                      <a:pt x="13140" y="21600"/>
                    </a:cubicBezTo>
                    <a:cubicBezTo>
                      <a:pt x="13278" y="21600"/>
                      <a:pt x="13415" y="21588"/>
                      <a:pt x="13551" y="21566"/>
                    </a:cubicBezTo>
                    <a:cubicBezTo>
                      <a:pt x="13581" y="21540"/>
                      <a:pt x="13604" y="21540"/>
                      <a:pt x="13626" y="21540"/>
                    </a:cubicBezTo>
                    <a:cubicBezTo>
                      <a:pt x="15744" y="21018"/>
                      <a:pt x="17236" y="15340"/>
                      <a:pt x="18917" y="10957"/>
                    </a:cubicBezTo>
                    <a:cubicBezTo>
                      <a:pt x="20432" y="7047"/>
                      <a:pt x="21208" y="4034"/>
                      <a:pt x="216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95" name="Google Shape;441;p14"/>
              <p:cNvSpPr/>
              <p:nvPr/>
            </p:nvSpPr>
            <p:spPr>
              <a:xfrm flipH="1" rot="10800000">
                <a:off x="0" y="0"/>
                <a:ext cx="1042477" cy="29179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49" h="21600" fill="norm" stroke="1" extrusionOk="0">
                    <a:moveTo>
                      <a:pt x="16132" y="0"/>
                    </a:moveTo>
                    <a:cubicBezTo>
                      <a:pt x="14889" y="1941"/>
                      <a:pt x="16582" y="3757"/>
                      <a:pt x="18349" y="5653"/>
                    </a:cubicBezTo>
                    <a:cubicBezTo>
                      <a:pt x="18724" y="6058"/>
                      <a:pt x="19113" y="6474"/>
                      <a:pt x="19473" y="6896"/>
                    </a:cubicBezTo>
                    <a:cubicBezTo>
                      <a:pt x="21390" y="9124"/>
                      <a:pt x="19818" y="10243"/>
                      <a:pt x="18170" y="11424"/>
                    </a:cubicBezTo>
                    <a:cubicBezTo>
                      <a:pt x="16956" y="12279"/>
                      <a:pt x="15728" y="13163"/>
                      <a:pt x="15533" y="14529"/>
                    </a:cubicBezTo>
                    <a:cubicBezTo>
                      <a:pt x="15458" y="15176"/>
                      <a:pt x="15518" y="15756"/>
                      <a:pt x="15578" y="16318"/>
                    </a:cubicBezTo>
                    <a:cubicBezTo>
                      <a:pt x="15803" y="18202"/>
                      <a:pt x="15952" y="19564"/>
                      <a:pt x="9647" y="20863"/>
                    </a:cubicBezTo>
                    <a:cubicBezTo>
                      <a:pt x="7360" y="21336"/>
                      <a:pt x="5082" y="21532"/>
                      <a:pt x="2785" y="21532"/>
                    </a:cubicBezTo>
                    <a:cubicBezTo>
                      <a:pt x="1860" y="21532"/>
                      <a:pt x="932" y="21501"/>
                      <a:pt x="0" y="21443"/>
                    </a:cubicBezTo>
                    <a:lnTo>
                      <a:pt x="0" y="21516"/>
                    </a:lnTo>
                    <a:cubicBezTo>
                      <a:pt x="929" y="21572"/>
                      <a:pt x="1857" y="21600"/>
                      <a:pt x="2786" y="21600"/>
                    </a:cubicBezTo>
                    <a:cubicBezTo>
                      <a:pt x="5108" y="21600"/>
                      <a:pt x="7415" y="21403"/>
                      <a:pt x="9736" y="20925"/>
                    </a:cubicBezTo>
                    <a:cubicBezTo>
                      <a:pt x="16148" y="19603"/>
                      <a:pt x="15983" y="18225"/>
                      <a:pt x="15773" y="16318"/>
                    </a:cubicBezTo>
                    <a:cubicBezTo>
                      <a:pt x="15713" y="15756"/>
                      <a:pt x="15638" y="15176"/>
                      <a:pt x="15728" y="14529"/>
                    </a:cubicBezTo>
                    <a:cubicBezTo>
                      <a:pt x="15908" y="13179"/>
                      <a:pt x="17136" y="12302"/>
                      <a:pt x="18334" y="11458"/>
                    </a:cubicBezTo>
                    <a:cubicBezTo>
                      <a:pt x="20012" y="10260"/>
                      <a:pt x="21600" y="9135"/>
                      <a:pt x="19652" y="6874"/>
                    </a:cubicBezTo>
                    <a:cubicBezTo>
                      <a:pt x="19293" y="6457"/>
                      <a:pt x="18903" y="6036"/>
                      <a:pt x="18529" y="5631"/>
                    </a:cubicBezTo>
                    <a:cubicBezTo>
                      <a:pt x="16762" y="3741"/>
                      <a:pt x="15069" y="1929"/>
                      <a:pt x="163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96" name="Google Shape;442;p14"/>
              <p:cNvSpPr/>
              <p:nvPr/>
            </p:nvSpPr>
            <p:spPr>
              <a:xfrm flipH="1" rot="10800000">
                <a:off x="1107918" y="1797900"/>
                <a:ext cx="55295" cy="57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97" name="Google Shape;443;p14"/>
              <p:cNvSpPr/>
              <p:nvPr/>
            </p:nvSpPr>
            <p:spPr>
              <a:xfrm flipH="1" rot="10800000">
                <a:off x="989309" y="500775"/>
                <a:ext cx="128523" cy="13297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98" name="Google Shape;444;p14"/>
              <p:cNvSpPr/>
              <p:nvPr/>
            </p:nvSpPr>
            <p:spPr>
              <a:xfrm flipH="1" rot="10800000">
                <a:off x="1233699" y="400450"/>
                <a:ext cx="37051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99" name="Google Shape;445;p14"/>
              <p:cNvSpPr/>
              <p:nvPr/>
            </p:nvSpPr>
            <p:spPr>
              <a:xfrm flipH="1" rot="10800000">
                <a:off x="981231" y="815350"/>
                <a:ext cx="36469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00" name="Google Shape;446;p14"/>
              <p:cNvSpPr/>
              <p:nvPr/>
            </p:nvSpPr>
            <p:spPr>
              <a:xfrm flipH="1" rot="10800000">
                <a:off x="1092931" y="999250"/>
                <a:ext cx="82651" cy="8587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01" name="Google Shape;447;p14"/>
              <p:cNvSpPr/>
              <p:nvPr/>
            </p:nvSpPr>
            <p:spPr>
              <a:xfrm flipH="1" rot="10800000">
                <a:off x="984056" y="1296375"/>
                <a:ext cx="37051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02" name="Google Shape;448;p14"/>
              <p:cNvSpPr/>
              <p:nvPr/>
            </p:nvSpPr>
            <p:spPr>
              <a:xfrm flipH="1" rot="10800000">
                <a:off x="1002493" y="2225725"/>
                <a:ext cx="37032" cy="3797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03" name="Google Shape;449;p14"/>
              <p:cNvSpPr/>
              <p:nvPr/>
            </p:nvSpPr>
            <p:spPr>
              <a:xfrm flipH="1" rot="10800000">
                <a:off x="886508" y="1873125"/>
                <a:ext cx="36761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505" name="Google Shape;450;p14"/>
            <p:cNvSpPr/>
            <p:nvPr/>
          </p:nvSpPr>
          <p:spPr>
            <a:xfrm>
              <a:off x="9236130" y="875446"/>
              <a:ext cx="471132" cy="507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fill="norm" stroke="1" extrusionOk="0">
                  <a:moveTo>
                    <a:pt x="8491" y="0"/>
                  </a:moveTo>
                  <a:cubicBezTo>
                    <a:pt x="7070" y="0"/>
                    <a:pt x="5655" y="309"/>
                    <a:pt x="4388" y="972"/>
                  </a:cubicBezTo>
                  <a:cubicBezTo>
                    <a:pt x="1507" y="2493"/>
                    <a:pt x="66" y="5416"/>
                    <a:pt x="2" y="8402"/>
                  </a:cubicBezTo>
                  <a:cubicBezTo>
                    <a:pt x="-63" y="12603"/>
                    <a:pt x="2162" y="17050"/>
                    <a:pt x="5762" y="19608"/>
                  </a:cubicBezTo>
                  <a:cubicBezTo>
                    <a:pt x="7647" y="20965"/>
                    <a:pt x="9878" y="21600"/>
                    <a:pt x="12059" y="21600"/>
                  </a:cubicBezTo>
                  <a:cubicBezTo>
                    <a:pt x="16920" y="21600"/>
                    <a:pt x="21537" y="18450"/>
                    <a:pt x="21537" y="13152"/>
                  </a:cubicBezTo>
                  <a:cubicBezTo>
                    <a:pt x="21537" y="8706"/>
                    <a:pt x="18068" y="3346"/>
                    <a:pt x="13748" y="1397"/>
                  </a:cubicBezTo>
                  <a:cubicBezTo>
                    <a:pt x="13552" y="1276"/>
                    <a:pt x="13289" y="1154"/>
                    <a:pt x="13093" y="1092"/>
                  </a:cubicBezTo>
                  <a:cubicBezTo>
                    <a:pt x="11678" y="387"/>
                    <a:pt x="10078" y="0"/>
                    <a:pt x="849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507" name="Title Text"/>
          <p:cNvSpPr txBox="1"/>
          <p:nvPr>
            <p:ph type="title"/>
          </p:nvPr>
        </p:nvSpPr>
        <p:spPr>
          <a:xfrm>
            <a:off x="719999" y="3032912"/>
            <a:ext cx="2336402" cy="5277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08" name="Body Level One…"/>
          <p:cNvSpPr txBox="1"/>
          <p:nvPr>
            <p:ph type="body" sz="quarter" idx="1"/>
          </p:nvPr>
        </p:nvSpPr>
        <p:spPr>
          <a:xfrm>
            <a:off x="713225" y="3588237"/>
            <a:ext cx="2336401" cy="846601"/>
          </a:xfrm>
          <a:prstGeom prst="rect">
            <a:avLst/>
          </a:prstGeom>
        </p:spPr>
        <p:txBody>
          <a:bodyPr anchor="ctr"/>
          <a:lstStyle>
            <a:lvl1pPr marL="342900" indent="-2286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marL="342900" indent="2540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marL="342900" indent="7112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marL="342900" indent="11684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marL="342900" indent="16256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460;p15"/>
          <p:cNvGrpSpPr/>
          <p:nvPr/>
        </p:nvGrpSpPr>
        <p:grpSpPr>
          <a:xfrm>
            <a:off x="72056" y="51583"/>
            <a:ext cx="8984234" cy="5030289"/>
            <a:chOff x="0" y="0"/>
            <a:chExt cx="8984232" cy="5030287"/>
          </a:xfrm>
        </p:grpSpPr>
        <p:sp>
          <p:nvSpPr>
            <p:cNvPr id="516" name="Google Shape;461;p15"/>
            <p:cNvSpPr/>
            <p:nvPr/>
          </p:nvSpPr>
          <p:spPr>
            <a:xfrm>
              <a:off x="8797583" y="175116"/>
              <a:ext cx="164992" cy="170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517" name="Google Shape;462;p15"/>
            <p:cNvSpPr/>
            <p:nvPr/>
          </p:nvSpPr>
          <p:spPr>
            <a:xfrm>
              <a:off x="8577505" y="381816"/>
              <a:ext cx="64389" cy="668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518" name="Google Shape;463;p15"/>
            <p:cNvSpPr/>
            <p:nvPr/>
          </p:nvSpPr>
          <p:spPr>
            <a:xfrm>
              <a:off x="8929324" y="613566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519" name="Google Shape;464;p15"/>
            <p:cNvSpPr/>
            <p:nvPr/>
          </p:nvSpPr>
          <p:spPr>
            <a:xfrm>
              <a:off x="8204399" y="82291"/>
              <a:ext cx="36489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520" name="Google Shape;465;p15"/>
            <p:cNvSpPr/>
            <p:nvPr/>
          </p:nvSpPr>
          <p:spPr>
            <a:xfrm>
              <a:off x="8354099" y="198566"/>
              <a:ext cx="36489" cy="37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521" name="Google Shape;466;p15"/>
            <p:cNvSpPr/>
            <p:nvPr/>
          </p:nvSpPr>
          <p:spPr>
            <a:xfrm flipH="1" rot="11431666">
              <a:off x="71983" y="75725"/>
              <a:ext cx="909223" cy="871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1" h="21600" fill="norm" stroke="1" extrusionOk="0">
                  <a:moveTo>
                    <a:pt x="2598" y="0"/>
                  </a:moveTo>
                  <a:cubicBezTo>
                    <a:pt x="2123" y="0"/>
                    <a:pt x="1654" y="238"/>
                    <a:pt x="1188" y="777"/>
                  </a:cubicBezTo>
                  <a:cubicBezTo>
                    <a:pt x="-95" y="2924"/>
                    <a:pt x="-281" y="9514"/>
                    <a:pt x="353" y="12921"/>
                  </a:cubicBezTo>
                  <a:cubicBezTo>
                    <a:pt x="801" y="15331"/>
                    <a:pt x="3059" y="18061"/>
                    <a:pt x="4682" y="19342"/>
                  </a:cubicBezTo>
                  <a:cubicBezTo>
                    <a:pt x="6400" y="20678"/>
                    <a:pt x="8652" y="21600"/>
                    <a:pt x="10902" y="21600"/>
                  </a:cubicBezTo>
                  <a:cubicBezTo>
                    <a:pt x="12519" y="21600"/>
                    <a:pt x="14135" y="21124"/>
                    <a:pt x="15552" y="19982"/>
                  </a:cubicBezTo>
                  <a:cubicBezTo>
                    <a:pt x="17082" y="18739"/>
                    <a:pt x="21319" y="14597"/>
                    <a:pt x="15598" y="14371"/>
                  </a:cubicBezTo>
                  <a:cubicBezTo>
                    <a:pt x="10275" y="14155"/>
                    <a:pt x="6260" y="0"/>
                    <a:pt x="2598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522" name="Google Shape;467;p15"/>
            <p:cNvSpPr/>
            <p:nvPr/>
          </p:nvSpPr>
          <p:spPr>
            <a:xfrm>
              <a:off x="8639816" y="760566"/>
              <a:ext cx="322767" cy="28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34" h="21600" fill="norm" stroke="1" extrusionOk="0">
                  <a:moveTo>
                    <a:pt x="7859" y="0"/>
                  </a:moveTo>
                  <a:cubicBezTo>
                    <a:pt x="7308" y="0"/>
                    <a:pt x="6758" y="101"/>
                    <a:pt x="6222" y="291"/>
                  </a:cubicBezTo>
                  <a:cubicBezTo>
                    <a:pt x="3462" y="917"/>
                    <a:pt x="1347" y="3598"/>
                    <a:pt x="427" y="7019"/>
                  </a:cubicBezTo>
                  <a:cubicBezTo>
                    <a:pt x="-1458" y="14204"/>
                    <a:pt x="3187" y="20075"/>
                    <a:pt x="8567" y="21330"/>
                  </a:cubicBezTo>
                  <a:cubicBezTo>
                    <a:pt x="9315" y="21510"/>
                    <a:pt x="10076" y="21600"/>
                    <a:pt x="10834" y="21600"/>
                  </a:cubicBezTo>
                  <a:cubicBezTo>
                    <a:pt x="15582" y="21600"/>
                    <a:pt x="20142" y="18073"/>
                    <a:pt x="19467" y="11238"/>
                  </a:cubicBezTo>
                  <a:cubicBezTo>
                    <a:pt x="19100" y="7817"/>
                    <a:pt x="17582" y="4624"/>
                    <a:pt x="15098" y="2857"/>
                  </a:cubicBezTo>
                  <a:cubicBezTo>
                    <a:pt x="14225" y="2230"/>
                    <a:pt x="13258" y="1831"/>
                    <a:pt x="12292" y="1488"/>
                  </a:cubicBezTo>
                  <a:cubicBezTo>
                    <a:pt x="11557" y="1146"/>
                    <a:pt x="10867" y="861"/>
                    <a:pt x="10132" y="632"/>
                  </a:cubicBezTo>
                  <a:cubicBezTo>
                    <a:pt x="9406" y="201"/>
                    <a:pt x="8632" y="0"/>
                    <a:pt x="7859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523" name="Google Shape;468;p15"/>
            <p:cNvSpPr/>
            <p:nvPr/>
          </p:nvSpPr>
          <p:spPr>
            <a:xfrm flipH="1">
              <a:off x="8500090" y="4522441"/>
              <a:ext cx="471131" cy="507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fill="norm" stroke="1" extrusionOk="0">
                  <a:moveTo>
                    <a:pt x="8491" y="0"/>
                  </a:moveTo>
                  <a:cubicBezTo>
                    <a:pt x="7070" y="0"/>
                    <a:pt x="5655" y="309"/>
                    <a:pt x="4388" y="972"/>
                  </a:cubicBezTo>
                  <a:cubicBezTo>
                    <a:pt x="1507" y="2493"/>
                    <a:pt x="66" y="5416"/>
                    <a:pt x="2" y="8402"/>
                  </a:cubicBezTo>
                  <a:cubicBezTo>
                    <a:pt x="-63" y="12603"/>
                    <a:pt x="2162" y="17050"/>
                    <a:pt x="5762" y="19608"/>
                  </a:cubicBezTo>
                  <a:cubicBezTo>
                    <a:pt x="7647" y="20965"/>
                    <a:pt x="9878" y="21600"/>
                    <a:pt x="12059" y="21600"/>
                  </a:cubicBezTo>
                  <a:cubicBezTo>
                    <a:pt x="16920" y="21600"/>
                    <a:pt x="21537" y="18450"/>
                    <a:pt x="21537" y="13152"/>
                  </a:cubicBezTo>
                  <a:cubicBezTo>
                    <a:pt x="21537" y="8706"/>
                    <a:pt x="18068" y="3346"/>
                    <a:pt x="13748" y="1397"/>
                  </a:cubicBezTo>
                  <a:cubicBezTo>
                    <a:pt x="13552" y="1276"/>
                    <a:pt x="13289" y="1154"/>
                    <a:pt x="13093" y="1092"/>
                  </a:cubicBezTo>
                  <a:cubicBezTo>
                    <a:pt x="11678" y="387"/>
                    <a:pt x="10078" y="0"/>
                    <a:pt x="8491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524" name="Google Shape;469;p15"/>
            <p:cNvSpPr/>
            <p:nvPr/>
          </p:nvSpPr>
          <p:spPr>
            <a:xfrm>
              <a:off x="8794898" y="4263520"/>
              <a:ext cx="189335" cy="168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34" h="21600" fill="norm" stroke="1" extrusionOk="0">
                  <a:moveTo>
                    <a:pt x="7859" y="0"/>
                  </a:moveTo>
                  <a:cubicBezTo>
                    <a:pt x="7308" y="0"/>
                    <a:pt x="6758" y="101"/>
                    <a:pt x="6222" y="291"/>
                  </a:cubicBezTo>
                  <a:cubicBezTo>
                    <a:pt x="3462" y="917"/>
                    <a:pt x="1347" y="3598"/>
                    <a:pt x="427" y="7019"/>
                  </a:cubicBezTo>
                  <a:cubicBezTo>
                    <a:pt x="-1458" y="14204"/>
                    <a:pt x="3187" y="20075"/>
                    <a:pt x="8567" y="21330"/>
                  </a:cubicBezTo>
                  <a:cubicBezTo>
                    <a:pt x="9315" y="21510"/>
                    <a:pt x="10076" y="21600"/>
                    <a:pt x="10834" y="21600"/>
                  </a:cubicBezTo>
                  <a:cubicBezTo>
                    <a:pt x="15582" y="21600"/>
                    <a:pt x="20142" y="18073"/>
                    <a:pt x="19467" y="11238"/>
                  </a:cubicBezTo>
                  <a:cubicBezTo>
                    <a:pt x="19100" y="7817"/>
                    <a:pt x="17582" y="4624"/>
                    <a:pt x="15098" y="2857"/>
                  </a:cubicBezTo>
                  <a:cubicBezTo>
                    <a:pt x="14225" y="2230"/>
                    <a:pt x="13258" y="1831"/>
                    <a:pt x="12292" y="1488"/>
                  </a:cubicBezTo>
                  <a:cubicBezTo>
                    <a:pt x="11557" y="1146"/>
                    <a:pt x="10867" y="861"/>
                    <a:pt x="10132" y="632"/>
                  </a:cubicBezTo>
                  <a:cubicBezTo>
                    <a:pt x="9406" y="201"/>
                    <a:pt x="8632" y="0"/>
                    <a:pt x="7859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525" name="Google Shape;470;p15"/>
            <p:cNvSpPr/>
            <p:nvPr/>
          </p:nvSpPr>
          <p:spPr>
            <a:xfrm flipH="1" rot="21196599">
              <a:off x="622791" y="515552"/>
              <a:ext cx="381001" cy="232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12701" y="0"/>
                  </a:moveTo>
                  <a:cubicBezTo>
                    <a:pt x="10953" y="0"/>
                    <a:pt x="9212" y="757"/>
                    <a:pt x="7777" y="2348"/>
                  </a:cubicBezTo>
                  <a:lnTo>
                    <a:pt x="7757" y="2348"/>
                  </a:lnTo>
                  <a:cubicBezTo>
                    <a:pt x="6926" y="3080"/>
                    <a:pt x="6152" y="4045"/>
                    <a:pt x="5321" y="4744"/>
                  </a:cubicBezTo>
                  <a:cubicBezTo>
                    <a:pt x="4257" y="5610"/>
                    <a:pt x="3097" y="6142"/>
                    <a:pt x="2072" y="7074"/>
                  </a:cubicBezTo>
                  <a:cubicBezTo>
                    <a:pt x="661" y="8338"/>
                    <a:pt x="-55" y="10902"/>
                    <a:pt x="3" y="13564"/>
                  </a:cubicBezTo>
                  <a:cubicBezTo>
                    <a:pt x="61" y="16193"/>
                    <a:pt x="834" y="18890"/>
                    <a:pt x="2149" y="20254"/>
                  </a:cubicBezTo>
                  <a:cubicBezTo>
                    <a:pt x="3121" y="21264"/>
                    <a:pt x="4203" y="21600"/>
                    <a:pt x="5303" y="21600"/>
                  </a:cubicBezTo>
                  <a:cubicBezTo>
                    <a:pt x="6304" y="21600"/>
                    <a:pt x="7320" y="21321"/>
                    <a:pt x="8280" y="21020"/>
                  </a:cubicBezTo>
                  <a:cubicBezTo>
                    <a:pt x="9601" y="20594"/>
                    <a:pt x="10915" y="20481"/>
                    <a:pt x="12236" y="20481"/>
                  </a:cubicBezTo>
                  <a:cubicBezTo>
                    <a:pt x="12983" y="20481"/>
                    <a:pt x="13733" y="20517"/>
                    <a:pt x="14487" y="20553"/>
                  </a:cubicBezTo>
                  <a:cubicBezTo>
                    <a:pt x="14553" y="20555"/>
                    <a:pt x="14619" y="20556"/>
                    <a:pt x="14686" y="20556"/>
                  </a:cubicBezTo>
                  <a:cubicBezTo>
                    <a:pt x="16641" y="20556"/>
                    <a:pt x="18451" y="19588"/>
                    <a:pt x="19592" y="16659"/>
                  </a:cubicBezTo>
                  <a:cubicBezTo>
                    <a:pt x="21545" y="11667"/>
                    <a:pt x="20559" y="4877"/>
                    <a:pt x="17523" y="2048"/>
                  </a:cubicBezTo>
                  <a:cubicBezTo>
                    <a:pt x="16088" y="706"/>
                    <a:pt x="14391" y="0"/>
                    <a:pt x="12701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52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8" name="Body Level One…"/>
          <p:cNvSpPr txBox="1"/>
          <p:nvPr>
            <p:ph type="body" sz="quarter" idx="1"/>
          </p:nvPr>
        </p:nvSpPr>
        <p:spPr>
          <a:xfrm>
            <a:off x="1728255" y="1905749"/>
            <a:ext cx="2709601" cy="484801"/>
          </a:xfrm>
          <a:prstGeom prst="rect">
            <a:avLst/>
          </a:prstGeom>
        </p:spPr>
        <p:txBody>
          <a:bodyPr anchor="ctr"/>
          <a:lstStyle>
            <a:lvl1pPr marL="342900" indent="-228600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marL="342900" indent="254000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marL="342900" indent="711200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marL="342900" indent="1168400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marL="342900" indent="1625600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485;p16"/>
          <p:cNvGrpSpPr/>
          <p:nvPr/>
        </p:nvGrpSpPr>
        <p:grpSpPr>
          <a:xfrm>
            <a:off x="25197" y="0"/>
            <a:ext cx="9710037" cy="5015900"/>
            <a:chOff x="47" y="0"/>
            <a:chExt cx="9710035" cy="5015899"/>
          </a:xfrm>
        </p:grpSpPr>
        <p:sp>
          <p:nvSpPr>
            <p:cNvPr id="536" name="Google Shape;486;p16"/>
            <p:cNvSpPr/>
            <p:nvPr/>
          </p:nvSpPr>
          <p:spPr>
            <a:xfrm flipH="1">
              <a:off x="147687" y="95525"/>
              <a:ext cx="584673" cy="446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33" h="21600" fill="norm" stroke="1" extrusionOk="0">
                  <a:moveTo>
                    <a:pt x="8026" y="0"/>
                  </a:moveTo>
                  <a:cubicBezTo>
                    <a:pt x="6930" y="0"/>
                    <a:pt x="5870" y="198"/>
                    <a:pt x="4914" y="600"/>
                  </a:cubicBezTo>
                  <a:cubicBezTo>
                    <a:pt x="4168" y="932"/>
                    <a:pt x="3571" y="1410"/>
                    <a:pt x="3099" y="2036"/>
                  </a:cubicBezTo>
                  <a:cubicBezTo>
                    <a:pt x="1755" y="2772"/>
                    <a:pt x="712" y="4206"/>
                    <a:pt x="239" y="6671"/>
                  </a:cubicBezTo>
                  <a:cubicBezTo>
                    <a:pt x="-1278" y="14912"/>
                    <a:pt x="4740" y="20687"/>
                    <a:pt x="9440" y="21497"/>
                  </a:cubicBezTo>
                  <a:cubicBezTo>
                    <a:pt x="9838" y="21566"/>
                    <a:pt x="10248" y="21600"/>
                    <a:pt x="10664" y="21600"/>
                  </a:cubicBezTo>
                  <a:cubicBezTo>
                    <a:pt x="15153" y="21600"/>
                    <a:pt x="20322" y="17609"/>
                    <a:pt x="18889" y="9798"/>
                  </a:cubicBezTo>
                  <a:cubicBezTo>
                    <a:pt x="17688" y="3374"/>
                    <a:pt x="12543" y="0"/>
                    <a:pt x="802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grpSp>
          <p:nvGrpSpPr>
            <p:cNvPr id="547" name="Google Shape;487;p16"/>
            <p:cNvGrpSpPr/>
            <p:nvPr/>
          </p:nvGrpSpPr>
          <p:grpSpPr>
            <a:xfrm>
              <a:off x="8442358" y="0"/>
              <a:ext cx="1267726" cy="3291400"/>
              <a:chOff x="0" y="0"/>
              <a:chExt cx="1267724" cy="3291399"/>
            </a:xfrm>
          </p:grpSpPr>
          <p:sp>
            <p:nvSpPr>
              <p:cNvPr id="537" name="Google Shape;488;p16"/>
              <p:cNvSpPr/>
              <p:nvPr/>
            </p:nvSpPr>
            <p:spPr>
              <a:xfrm flipH="1" rot="5400000">
                <a:off x="-713725" y="1872899"/>
                <a:ext cx="2177875" cy="659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47" y="3686"/>
                      <a:pt x="920" y="7246"/>
                      <a:pt x="1304" y="9338"/>
                    </a:cubicBezTo>
                    <a:cubicBezTo>
                      <a:pt x="2876" y="17924"/>
                      <a:pt x="4083" y="19379"/>
                      <a:pt x="6797" y="19379"/>
                    </a:cubicBezTo>
                    <a:cubicBezTo>
                      <a:pt x="6893" y="19379"/>
                      <a:pt x="6992" y="19377"/>
                      <a:pt x="7092" y="19374"/>
                    </a:cubicBezTo>
                    <a:cubicBezTo>
                      <a:pt x="7127" y="19372"/>
                      <a:pt x="7161" y="19372"/>
                      <a:pt x="7196" y="19372"/>
                    </a:cubicBezTo>
                    <a:cubicBezTo>
                      <a:pt x="8975" y="19372"/>
                      <a:pt x="10872" y="21223"/>
                      <a:pt x="12624" y="21540"/>
                    </a:cubicBezTo>
                    <a:cubicBezTo>
                      <a:pt x="12798" y="21581"/>
                      <a:pt x="12970" y="21600"/>
                      <a:pt x="13140" y="21600"/>
                    </a:cubicBezTo>
                    <a:cubicBezTo>
                      <a:pt x="13278" y="21600"/>
                      <a:pt x="13415" y="21588"/>
                      <a:pt x="13551" y="21566"/>
                    </a:cubicBezTo>
                    <a:cubicBezTo>
                      <a:pt x="13581" y="21540"/>
                      <a:pt x="13604" y="21540"/>
                      <a:pt x="13626" y="21540"/>
                    </a:cubicBezTo>
                    <a:cubicBezTo>
                      <a:pt x="15744" y="21018"/>
                      <a:pt x="17236" y="15340"/>
                      <a:pt x="18917" y="10957"/>
                    </a:cubicBezTo>
                    <a:cubicBezTo>
                      <a:pt x="20432" y="7047"/>
                      <a:pt x="21208" y="4034"/>
                      <a:pt x="216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38" name="Google Shape;489;p16"/>
              <p:cNvSpPr/>
              <p:nvPr/>
            </p:nvSpPr>
            <p:spPr>
              <a:xfrm flipH="1">
                <a:off x="225248" y="0"/>
                <a:ext cx="1042477" cy="2917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49" h="21600" fill="norm" stroke="1" extrusionOk="0">
                    <a:moveTo>
                      <a:pt x="16132" y="0"/>
                    </a:moveTo>
                    <a:cubicBezTo>
                      <a:pt x="14889" y="1941"/>
                      <a:pt x="16582" y="3757"/>
                      <a:pt x="18349" y="5653"/>
                    </a:cubicBezTo>
                    <a:cubicBezTo>
                      <a:pt x="18724" y="6058"/>
                      <a:pt x="19113" y="6474"/>
                      <a:pt x="19473" y="6896"/>
                    </a:cubicBezTo>
                    <a:cubicBezTo>
                      <a:pt x="21390" y="9124"/>
                      <a:pt x="19818" y="10243"/>
                      <a:pt x="18170" y="11424"/>
                    </a:cubicBezTo>
                    <a:cubicBezTo>
                      <a:pt x="16956" y="12279"/>
                      <a:pt x="15728" y="13163"/>
                      <a:pt x="15533" y="14529"/>
                    </a:cubicBezTo>
                    <a:cubicBezTo>
                      <a:pt x="15458" y="15176"/>
                      <a:pt x="15518" y="15756"/>
                      <a:pt x="15578" y="16318"/>
                    </a:cubicBezTo>
                    <a:cubicBezTo>
                      <a:pt x="15803" y="18202"/>
                      <a:pt x="15952" y="19564"/>
                      <a:pt x="9647" y="20863"/>
                    </a:cubicBezTo>
                    <a:cubicBezTo>
                      <a:pt x="7360" y="21336"/>
                      <a:pt x="5082" y="21532"/>
                      <a:pt x="2785" y="21532"/>
                    </a:cubicBezTo>
                    <a:cubicBezTo>
                      <a:pt x="1860" y="21532"/>
                      <a:pt x="932" y="21501"/>
                      <a:pt x="0" y="21443"/>
                    </a:cubicBezTo>
                    <a:lnTo>
                      <a:pt x="0" y="21516"/>
                    </a:lnTo>
                    <a:cubicBezTo>
                      <a:pt x="929" y="21572"/>
                      <a:pt x="1857" y="21600"/>
                      <a:pt x="2786" y="21600"/>
                    </a:cubicBezTo>
                    <a:cubicBezTo>
                      <a:pt x="5108" y="21600"/>
                      <a:pt x="7415" y="21403"/>
                      <a:pt x="9736" y="20925"/>
                    </a:cubicBezTo>
                    <a:cubicBezTo>
                      <a:pt x="16148" y="19603"/>
                      <a:pt x="15983" y="18225"/>
                      <a:pt x="15773" y="16318"/>
                    </a:cubicBezTo>
                    <a:cubicBezTo>
                      <a:pt x="15713" y="15756"/>
                      <a:pt x="15638" y="15176"/>
                      <a:pt x="15728" y="14529"/>
                    </a:cubicBezTo>
                    <a:cubicBezTo>
                      <a:pt x="15908" y="13179"/>
                      <a:pt x="17136" y="12302"/>
                      <a:pt x="18334" y="11458"/>
                    </a:cubicBezTo>
                    <a:cubicBezTo>
                      <a:pt x="20012" y="10260"/>
                      <a:pt x="21600" y="9135"/>
                      <a:pt x="19652" y="6874"/>
                    </a:cubicBezTo>
                    <a:cubicBezTo>
                      <a:pt x="19293" y="6457"/>
                      <a:pt x="18903" y="6036"/>
                      <a:pt x="18529" y="5631"/>
                    </a:cubicBezTo>
                    <a:cubicBezTo>
                      <a:pt x="16762" y="3741"/>
                      <a:pt x="15069" y="1929"/>
                      <a:pt x="163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39" name="Google Shape;490;p16"/>
              <p:cNvSpPr/>
              <p:nvPr/>
            </p:nvSpPr>
            <p:spPr>
              <a:xfrm rot="10800000">
                <a:off x="107537" y="2171324"/>
                <a:ext cx="55295" cy="57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40" name="Google Shape;491;p16"/>
              <p:cNvSpPr/>
              <p:nvPr/>
            </p:nvSpPr>
            <p:spPr>
              <a:xfrm rot="10800000">
                <a:off x="152918" y="874199"/>
                <a:ext cx="128523" cy="13297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41" name="Google Shape;492;p16"/>
              <p:cNvSpPr/>
              <p:nvPr/>
            </p:nvSpPr>
            <p:spPr>
              <a:xfrm rot="10800000">
                <a:off x="-1" y="773874"/>
                <a:ext cx="37051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42" name="Google Shape;493;p16"/>
              <p:cNvSpPr/>
              <p:nvPr/>
            </p:nvSpPr>
            <p:spPr>
              <a:xfrm rot="10800000">
                <a:off x="253050" y="1188774"/>
                <a:ext cx="36469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43" name="Google Shape;494;p16"/>
              <p:cNvSpPr/>
              <p:nvPr/>
            </p:nvSpPr>
            <p:spPr>
              <a:xfrm rot="10800000">
                <a:off x="95168" y="1372674"/>
                <a:ext cx="82651" cy="8587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44" name="Google Shape;495;p16"/>
              <p:cNvSpPr/>
              <p:nvPr/>
            </p:nvSpPr>
            <p:spPr>
              <a:xfrm rot="10800000">
                <a:off x="249643" y="1669799"/>
                <a:ext cx="37051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45" name="Google Shape;496;p16"/>
              <p:cNvSpPr/>
              <p:nvPr/>
            </p:nvSpPr>
            <p:spPr>
              <a:xfrm rot="10800000">
                <a:off x="231225" y="2599149"/>
                <a:ext cx="37032" cy="3797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46" name="Google Shape;497;p16"/>
              <p:cNvSpPr/>
              <p:nvPr/>
            </p:nvSpPr>
            <p:spPr>
              <a:xfrm rot="10800000">
                <a:off x="347481" y="2246549"/>
                <a:ext cx="36761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548" name="Google Shape;498;p16"/>
            <p:cNvSpPr/>
            <p:nvPr/>
          </p:nvSpPr>
          <p:spPr>
            <a:xfrm flipH="1">
              <a:off x="47" y="820275"/>
              <a:ext cx="471131" cy="507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fill="norm" stroke="1" extrusionOk="0">
                  <a:moveTo>
                    <a:pt x="8491" y="0"/>
                  </a:moveTo>
                  <a:cubicBezTo>
                    <a:pt x="7070" y="0"/>
                    <a:pt x="5655" y="309"/>
                    <a:pt x="4388" y="972"/>
                  </a:cubicBezTo>
                  <a:cubicBezTo>
                    <a:pt x="1507" y="2493"/>
                    <a:pt x="66" y="5416"/>
                    <a:pt x="2" y="8402"/>
                  </a:cubicBezTo>
                  <a:cubicBezTo>
                    <a:pt x="-63" y="12603"/>
                    <a:pt x="2162" y="17050"/>
                    <a:pt x="5762" y="19608"/>
                  </a:cubicBezTo>
                  <a:cubicBezTo>
                    <a:pt x="7647" y="20965"/>
                    <a:pt x="9878" y="21600"/>
                    <a:pt x="12059" y="21600"/>
                  </a:cubicBezTo>
                  <a:cubicBezTo>
                    <a:pt x="16920" y="21600"/>
                    <a:pt x="21537" y="18450"/>
                    <a:pt x="21537" y="13152"/>
                  </a:cubicBezTo>
                  <a:cubicBezTo>
                    <a:pt x="21537" y="8706"/>
                    <a:pt x="18068" y="3346"/>
                    <a:pt x="13748" y="1397"/>
                  </a:cubicBezTo>
                  <a:cubicBezTo>
                    <a:pt x="13552" y="1276"/>
                    <a:pt x="13289" y="1154"/>
                    <a:pt x="13093" y="1092"/>
                  </a:cubicBezTo>
                  <a:cubicBezTo>
                    <a:pt x="11678" y="387"/>
                    <a:pt x="10078" y="0"/>
                    <a:pt x="8491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549" name="Google Shape;499;p16"/>
            <p:cNvSpPr/>
            <p:nvPr/>
          </p:nvSpPr>
          <p:spPr>
            <a:xfrm flipH="1">
              <a:off x="159018" y="4314524"/>
              <a:ext cx="128524" cy="132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550" name="Google Shape;500;p16"/>
            <p:cNvSpPr/>
            <p:nvPr/>
          </p:nvSpPr>
          <p:spPr>
            <a:xfrm flipH="1">
              <a:off x="6100" y="4509824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551" name="Google Shape;501;p16"/>
            <p:cNvSpPr/>
            <p:nvPr/>
          </p:nvSpPr>
          <p:spPr>
            <a:xfrm flipH="1">
              <a:off x="259150" y="4094924"/>
              <a:ext cx="36469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552" name="Google Shape;502;p16"/>
            <p:cNvSpPr/>
            <p:nvPr/>
          </p:nvSpPr>
          <p:spPr>
            <a:xfrm flipH="1">
              <a:off x="101268" y="3863149"/>
              <a:ext cx="82651" cy="858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553" name="Google Shape;503;p16"/>
            <p:cNvSpPr/>
            <p:nvPr/>
          </p:nvSpPr>
          <p:spPr>
            <a:xfrm flipH="1">
              <a:off x="255743" y="3613899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554" name="Google Shape;504;p16"/>
            <p:cNvSpPr/>
            <p:nvPr/>
          </p:nvSpPr>
          <p:spPr>
            <a:xfrm flipH="1">
              <a:off x="404268" y="4930049"/>
              <a:ext cx="82633" cy="858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5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7" name="Body Level One…"/>
          <p:cNvSpPr txBox="1"/>
          <p:nvPr>
            <p:ph type="body" sz="quarter" idx="1"/>
          </p:nvPr>
        </p:nvSpPr>
        <p:spPr>
          <a:xfrm>
            <a:off x="1327524" y="2274174"/>
            <a:ext cx="2519702" cy="484801"/>
          </a:xfrm>
          <a:prstGeom prst="rect">
            <a:avLst/>
          </a:prstGeom>
        </p:spPr>
        <p:txBody>
          <a:bodyPr anchor="ctr"/>
          <a:lstStyle>
            <a:lvl1pPr marL="342900" indent="-2286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marL="342900" indent="2540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marL="342900" indent="7112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marL="342900" indent="11684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marL="342900" indent="16256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15;p17"/>
          <p:cNvGrpSpPr/>
          <p:nvPr/>
        </p:nvGrpSpPr>
        <p:grpSpPr>
          <a:xfrm>
            <a:off x="-322916" y="-531949"/>
            <a:ext cx="9465492" cy="2209223"/>
            <a:chOff x="0" y="0"/>
            <a:chExt cx="9465490" cy="2209221"/>
          </a:xfrm>
        </p:grpSpPr>
        <p:sp>
          <p:nvSpPr>
            <p:cNvPr id="565" name="Google Shape;516;p17"/>
            <p:cNvSpPr/>
            <p:nvPr/>
          </p:nvSpPr>
          <p:spPr>
            <a:xfrm flipH="1" rot="10800000">
              <a:off x="758746" y="617423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566" name="Google Shape;517;p17"/>
            <p:cNvSpPr/>
            <p:nvPr/>
          </p:nvSpPr>
          <p:spPr>
            <a:xfrm flipH="1" rot="10800000">
              <a:off x="2711558" y="686548"/>
              <a:ext cx="37033" cy="37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567" name="Google Shape;518;p17"/>
            <p:cNvSpPr/>
            <p:nvPr/>
          </p:nvSpPr>
          <p:spPr>
            <a:xfrm flipH="1" rot="10800000">
              <a:off x="9056072" y="1457148"/>
              <a:ext cx="36762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568" name="Google Shape;519;p17"/>
            <p:cNvSpPr/>
            <p:nvPr/>
          </p:nvSpPr>
          <p:spPr>
            <a:xfrm flipH="1" rot="20684784">
              <a:off x="1038285" y="2167089"/>
              <a:ext cx="36490" cy="38002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569" name="Google Shape;520;p17"/>
            <p:cNvSpPr/>
            <p:nvPr/>
          </p:nvSpPr>
          <p:spPr>
            <a:xfrm flipH="1">
              <a:off x="393283" y="1051248"/>
              <a:ext cx="128514" cy="133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570" name="Google Shape;521;p17"/>
            <p:cNvSpPr/>
            <p:nvPr/>
          </p:nvSpPr>
          <p:spPr>
            <a:xfrm flipH="1">
              <a:off x="1878927" y="805861"/>
              <a:ext cx="64117" cy="6612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571" name="Google Shape;522;p17"/>
            <p:cNvSpPr/>
            <p:nvPr/>
          </p:nvSpPr>
          <p:spPr>
            <a:xfrm>
              <a:off x="9236602" y="1272848"/>
              <a:ext cx="137635" cy="1421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grpSp>
          <p:nvGrpSpPr>
            <p:cNvPr id="584" name="Google Shape;523;p17"/>
            <p:cNvGrpSpPr/>
            <p:nvPr/>
          </p:nvGrpSpPr>
          <p:grpSpPr>
            <a:xfrm>
              <a:off x="8493813" y="531948"/>
              <a:ext cx="971678" cy="613951"/>
              <a:chOff x="0" y="0"/>
              <a:chExt cx="971677" cy="613950"/>
            </a:xfrm>
          </p:grpSpPr>
          <p:sp>
            <p:nvSpPr>
              <p:cNvPr id="572" name="Google Shape;524;p17"/>
              <p:cNvSpPr/>
              <p:nvPr/>
            </p:nvSpPr>
            <p:spPr>
              <a:xfrm>
                <a:off x="337521" y="188650"/>
                <a:ext cx="153786" cy="142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59" h="21600" fill="norm" stroke="1" extrusionOk="0">
                    <a:moveTo>
                      <a:pt x="15282" y="0"/>
                    </a:moveTo>
                    <a:cubicBezTo>
                      <a:pt x="14756" y="0"/>
                      <a:pt x="14208" y="144"/>
                      <a:pt x="13647" y="475"/>
                    </a:cubicBezTo>
                    <a:cubicBezTo>
                      <a:pt x="10097" y="2208"/>
                      <a:pt x="6151" y="3245"/>
                      <a:pt x="2994" y="6133"/>
                    </a:cubicBezTo>
                    <a:cubicBezTo>
                      <a:pt x="-653" y="9713"/>
                      <a:pt x="-1146" y="15603"/>
                      <a:pt x="2504" y="19415"/>
                    </a:cubicBezTo>
                    <a:cubicBezTo>
                      <a:pt x="3896" y="20954"/>
                      <a:pt x="5347" y="21600"/>
                      <a:pt x="6791" y="21600"/>
                    </a:cubicBezTo>
                    <a:cubicBezTo>
                      <a:pt x="12407" y="21600"/>
                      <a:pt x="17936" y="11834"/>
                      <a:pt x="19662" y="6597"/>
                    </a:cubicBezTo>
                    <a:cubicBezTo>
                      <a:pt x="20454" y="4287"/>
                      <a:pt x="19565" y="2554"/>
                      <a:pt x="18183" y="1630"/>
                    </a:cubicBezTo>
                    <a:cubicBezTo>
                      <a:pt x="17443" y="680"/>
                      <a:pt x="16421" y="0"/>
                      <a:pt x="152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grpSp>
            <p:nvGrpSpPr>
              <p:cNvPr id="583" name="Google Shape;525;p17"/>
              <p:cNvGrpSpPr/>
              <p:nvPr/>
            </p:nvGrpSpPr>
            <p:grpSpPr>
              <a:xfrm>
                <a:off x="0" y="-1"/>
                <a:ext cx="971678" cy="613952"/>
                <a:chOff x="0" y="0"/>
                <a:chExt cx="971677" cy="613950"/>
              </a:xfrm>
            </p:grpSpPr>
            <p:sp>
              <p:nvSpPr>
                <p:cNvPr id="573" name="Google Shape;526;p17"/>
                <p:cNvSpPr/>
                <p:nvPr/>
              </p:nvSpPr>
              <p:spPr>
                <a:xfrm>
                  <a:off x="511931" y="0"/>
                  <a:ext cx="137971" cy="110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320" h="21600" fill="norm" stroke="1" extrusionOk="0">
                      <a:moveTo>
                        <a:pt x="11679" y="0"/>
                      </a:moveTo>
                      <a:cubicBezTo>
                        <a:pt x="9341" y="0"/>
                        <a:pt x="7002" y="444"/>
                        <a:pt x="4877" y="1683"/>
                      </a:cubicBezTo>
                      <a:cubicBezTo>
                        <a:pt x="834" y="4205"/>
                        <a:pt x="-1186" y="10727"/>
                        <a:pt x="729" y="16512"/>
                      </a:cubicBezTo>
                      <a:cubicBezTo>
                        <a:pt x="1895" y="20229"/>
                        <a:pt x="3684" y="21600"/>
                        <a:pt x="5679" y="21600"/>
                      </a:cubicBezTo>
                      <a:cubicBezTo>
                        <a:pt x="9334" y="21600"/>
                        <a:pt x="13682" y="17005"/>
                        <a:pt x="16157" y="13844"/>
                      </a:cubicBezTo>
                      <a:cubicBezTo>
                        <a:pt x="16798" y="13102"/>
                        <a:pt x="17116" y="12361"/>
                        <a:pt x="17330" y="11468"/>
                      </a:cubicBezTo>
                      <a:cubicBezTo>
                        <a:pt x="20414" y="9244"/>
                        <a:pt x="19990" y="1093"/>
                        <a:pt x="15520" y="351"/>
                      </a:cubicBezTo>
                      <a:cubicBezTo>
                        <a:pt x="14267" y="137"/>
                        <a:pt x="12975" y="0"/>
                        <a:pt x="116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74" name="Google Shape;527;p17"/>
                <p:cNvSpPr/>
                <p:nvPr/>
              </p:nvSpPr>
              <p:spPr>
                <a:xfrm>
                  <a:off x="556571" y="161450"/>
                  <a:ext cx="131253" cy="1376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431" h="21600" fill="norm" stroke="1" extrusionOk="0">
                      <a:moveTo>
                        <a:pt x="14033" y="0"/>
                      </a:moveTo>
                      <a:cubicBezTo>
                        <a:pt x="13723" y="0"/>
                        <a:pt x="13401" y="35"/>
                        <a:pt x="13060" y="106"/>
                      </a:cubicBezTo>
                      <a:cubicBezTo>
                        <a:pt x="9348" y="942"/>
                        <a:pt x="4962" y="3327"/>
                        <a:pt x="2260" y="6187"/>
                      </a:cubicBezTo>
                      <a:cubicBezTo>
                        <a:pt x="-1789" y="10243"/>
                        <a:pt x="236" y="16084"/>
                        <a:pt x="3385" y="20141"/>
                      </a:cubicBezTo>
                      <a:cubicBezTo>
                        <a:pt x="4211" y="21157"/>
                        <a:pt x="5369" y="21600"/>
                        <a:pt x="6531" y="21600"/>
                      </a:cubicBezTo>
                      <a:cubicBezTo>
                        <a:pt x="7271" y="21600"/>
                        <a:pt x="8015" y="21420"/>
                        <a:pt x="8674" y="21094"/>
                      </a:cubicBezTo>
                      <a:cubicBezTo>
                        <a:pt x="13512" y="18826"/>
                        <a:pt x="17224" y="13581"/>
                        <a:pt x="19137" y="8332"/>
                      </a:cubicBezTo>
                      <a:cubicBezTo>
                        <a:pt x="19811" y="6426"/>
                        <a:pt x="19248" y="4876"/>
                        <a:pt x="18238" y="3923"/>
                      </a:cubicBezTo>
                      <a:cubicBezTo>
                        <a:pt x="17842" y="1824"/>
                        <a:pt x="16313" y="0"/>
                        <a:pt x="1403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75" name="Google Shape;528;p17"/>
                <p:cNvSpPr/>
                <p:nvPr/>
              </p:nvSpPr>
              <p:spPr>
                <a:xfrm>
                  <a:off x="754939" y="167300"/>
                  <a:ext cx="85376" cy="1000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394" h="21600" fill="norm" stroke="1" extrusionOk="0">
                      <a:moveTo>
                        <a:pt x="13168" y="0"/>
                      </a:moveTo>
                      <a:cubicBezTo>
                        <a:pt x="11520" y="0"/>
                        <a:pt x="9878" y="540"/>
                        <a:pt x="8540" y="1673"/>
                      </a:cubicBezTo>
                      <a:cubicBezTo>
                        <a:pt x="5459" y="4133"/>
                        <a:pt x="2007" y="6427"/>
                        <a:pt x="556" y="10198"/>
                      </a:cubicBezTo>
                      <a:cubicBezTo>
                        <a:pt x="-352" y="12659"/>
                        <a:pt x="-173" y="15287"/>
                        <a:pt x="1284" y="17580"/>
                      </a:cubicBezTo>
                      <a:cubicBezTo>
                        <a:pt x="2765" y="20262"/>
                        <a:pt x="5423" y="21600"/>
                        <a:pt x="8206" y="21600"/>
                      </a:cubicBezTo>
                      <a:cubicBezTo>
                        <a:pt x="10194" y="21600"/>
                        <a:pt x="12248" y="20915"/>
                        <a:pt x="13986" y="19550"/>
                      </a:cubicBezTo>
                      <a:cubicBezTo>
                        <a:pt x="15987" y="17909"/>
                        <a:pt x="16709" y="15287"/>
                        <a:pt x="15987" y="12988"/>
                      </a:cubicBezTo>
                      <a:cubicBezTo>
                        <a:pt x="16709" y="12335"/>
                        <a:pt x="17438" y="11677"/>
                        <a:pt x="18161" y="11186"/>
                      </a:cubicBezTo>
                      <a:cubicBezTo>
                        <a:pt x="20884" y="8887"/>
                        <a:pt x="21248" y="4462"/>
                        <a:pt x="18525" y="2164"/>
                      </a:cubicBezTo>
                      <a:cubicBezTo>
                        <a:pt x="17056" y="745"/>
                        <a:pt x="15109" y="0"/>
                        <a:pt x="131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76" name="Google Shape;529;p17"/>
                <p:cNvSpPr/>
                <p:nvPr/>
              </p:nvSpPr>
              <p:spPr>
                <a:xfrm>
                  <a:off x="711356" y="375474"/>
                  <a:ext cx="118382" cy="1403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619" h="21600" fill="norm" stroke="1" extrusionOk="0">
                      <a:moveTo>
                        <a:pt x="11447" y="0"/>
                      </a:moveTo>
                      <a:cubicBezTo>
                        <a:pt x="10814" y="0"/>
                        <a:pt x="10141" y="154"/>
                        <a:pt x="9434" y="496"/>
                      </a:cubicBezTo>
                      <a:cubicBezTo>
                        <a:pt x="3439" y="3301"/>
                        <a:pt x="-3571" y="13243"/>
                        <a:pt x="2081" y="19557"/>
                      </a:cubicBezTo>
                      <a:cubicBezTo>
                        <a:pt x="3398" y="21007"/>
                        <a:pt x="4924" y="21600"/>
                        <a:pt x="6476" y="21600"/>
                      </a:cubicBezTo>
                      <a:cubicBezTo>
                        <a:pt x="9058" y="21600"/>
                        <a:pt x="11711" y="19965"/>
                        <a:pt x="13620" y="17922"/>
                      </a:cubicBezTo>
                      <a:cubicBezTo>
                        <a:pt x="17125" y="14178"/>
                        <a:pt x="18029" y="9854"/>
                        <a:pt x="17463" y="4706"/>
                      </a:cubicBezTo>
                      <a:cubicBezTo>
                        <a:pt x="17352" y="2951"/>
                        <a:pt x="15882" y="1666"/>
                        <a:pt x="14297" y="1197"/>
                      </a:cubicBezTo>
                      <a:cubicBezTo>
                        <a:pt x="13512" y="458"/>
                        <a:pt x="12541" y="0"/>
                        <a:pt x="114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77" name="Google Shape;530;p17"/>
                <p:cNvSpPr/>
                <p:nvPr/>
              </p:nvSpPr>
              <p:spPr>
                <a:xfrm>
                  <a:off x="859681" y="473600"/>
                  <a:ext cx="111997" cy="1321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33" h="21600" fill="norm" stroke="1" extrusionOk="0">
                      <a:moveTo>
                        <a:pt x="13003" y="0"/>
                      </a:moveTo>
                      <a:cubicBezTo>
                        <a:pt x="11935" y="0"/>
                        <a:pt x="10844" y="335"/>
                        <a:pt x="9837" y="1132"/>
                      </a:cubicBezTo>
                      <a:cubicBezTo>
                        <a:pt x="5329" y="4733"/>
                        <a:pt x="-1826" y="11693"/>
                        <a:pt x="428" y="17779"/>
                      </a:cubicBezTo>
                      <a:cubicBezTo>
                        <a:pt x="1235" y="20161"/>
                        <a:pt x="2953" y="21600"/>
                        <a:pt x="5399" y="21600"/>
                      </a:cubicBezTo>
                      <a:cubicBezTo>
                        <a:pt x="5756" y="21600"/>
                        <a:pt x="6131" y="21567"/>
                        <a:pt x="6524" y="21506"/>
                      </a:cubicBezTo>
                      <a:cubicBezTo>
                        <a:pt x="10234" y="21134"/>
                        <a:pt x="13151" y="17779"/>
                        <a:pt x="15270" y="15294"/>
                      </a:cubicBezTo>
                      <a:cubicBezTo>
                        <a:pt x="17389" y="12809"/>
                        <a:pt x="19774" y="9453"/>
                        <a:pt x="19512" y="6102"/>
                      </a:cubicBezTo>
                      <a:cubicBezTo>
                        <a:pt x="19377" y="4361"/>
                        <a:pt x="18584" y="2746"/>
                        <a:pt x="17258" y="1876"/>
                      </a:cubicBezTo>
                      <a:cubicBezTo>
                        <a:pt x="16146" y="760"/>
                        <a:pt x="14603" y="0"/>
                        <a:pt x="1300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78" name="Google Shape;531;p17"/>
                <p:cNvSpPr/>
                <p:nvPr/>
              </p:nvSpPr>
              <p:spPr>
                <a:xfrm>
                  <a:off x="326391" y="41050"/>
                  <a:ext cx="118320" cy="894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739" h="21600" fill="norm" stroke="1" extrusionOk="0">
                      <a:moveTo>
                        <a:pt x="13132" y="0"/>
                      </a:moveTo>
                      <a:cubicBezTo>
                        <a:pt x="12177" y="0"/>
                        <a:pt x="11180" y="568"/>
                        <a:pt x="10254" y="1897"/>
                      </a:cubicBezTo>
                      <a:cubicBezTo>
                        <a:pt x="8320" y="4651"/>
                        <a:pt x="4785" y="5569"/>
                        <a:pt x="2282" y="7774"/>
                      </a:cubicBezTo>
                      <a:cubicBezTo>
                        <a:pt x="-1991" y="11688"/>
                        <a:pt x="355" y="21600"/>
                        <a:pt x="4246" y="21600"/>
                      </a:cubicBezTo>
                      <a:cubicBezTo>
                        <a:pt x="4920" y="21600"/>
                        <a:pt x="5640" y="21304"/>
                        <a:pt x="6382" y="20628"/>
                      </a:cubicBezTo>
                      <a:cubicBezTo>
                        <a:pt x="9684" y="17686"/>
                        <a:pt x="13443" y="16768"/>
                        <a:pt x="16292" y="12546"/>
                      </a:cubicBezTo>
                      <a:cubicBezTo>
                        <a:pt x="19609" y="7635"/>
                        <a:pt x="16652" y="0"/>
                        <a:pt x="1313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79" name="Google Shape;532;p17"/>
                <p:cNvSpPr/>
                <p:nvPr/>
              </p:nvSpPr>
              <p:spPr>
                <a:xfrm>
                  <a:off x="115242" y="225324"/>
                  <a:ext cx="138670" cy="1419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321" h="21600" fill="norm" stroke="1" extrusionOk="0">
                      <a:moveTo>
                        <a:pt x="15639" y="0"/>
                      </a:moveTo>
                      <a:cubicBezTo>
                        <a:pt x="14888" y="0"/>
                        <a:pt x="14137" y="209"/>
                        <a:pt x="13463" y="673"/>
                      </a:cubicBezTo>
                      <a:cubicBezTo>
                        <a:pt x="9785" y="2294"/>
                        <a:pt x="5777" y="3797"/>
                        <a:pt x="2773" y="6802"/>
                      </a:cubicBezTo>
                      <a:cubicBezTo>
                        <a:pt x="-1125" y="10735"/>
                        <a:pt x="-682" y="16054"/>
                        <a:pt x="2659" y="20215"/>
                      </a:cubicBezTo>
                      <a:cubicBezTo>
                        <a:pt x="3498" y="21159"/>
                        <a:pt x="4685" y="21600"/>
                        <a:pt x="5865" y="21600"/>
                      </a:cubicBezTo>
                      <a:cubicBezTo>
                        <a:pt x="6568" y="21600"/>
                        <a:pt x="7272" y="21444"/>
                        <a:pt x="7895" y="21140"/>
                      </a:cubicBezTo>
                      <a:cubicBezTo>
                        <a:pt x="13240" y="18713"/>
                        <a:pt x="16357" y="12698"/>
                        <a:pt x="19251" y="7726"/>
                      </a:cubicBezTo>
                      <a:cubicBezTo>
                        <a:pt x="20142" y="6802"/>
                        <a:pt x="20475" y="5531"/>
                        <a:pt x="20255" y="4261"/>
                      </a:cubicBezTo>
                      <a:cubicBezTo>
                        <a:pt x="20087" y="1837"/>
                        <a:pt x="17867" y="0"/>
                        <a:pt x="1563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80" name="Google Shape;533;p17"/>
                <p:cNvSpPr/>
                <p:nvPr/>
              </p:nvSpPr>
              <p:spPr>
                <a:xfrm>
                  <a:off x="199789" y="414575"/>
                  <a:ext cx="135269" cy="1280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411" h="21600" fill="norm" stroke="1" extrusionOk="0">
                      <a:moveTo>
                        <a:pt x="13381" y="0"/>
                      </a:moveTo>
                      <a:cubicBezTo>
                        <a:pt x="5991" y="0"/>
                        <a:pt x="-773" y="9480"/>
                        <a:pt x="72" y="17668"/>
                      </a:cubicBezTo>
                      <a:cubicBezTo>
                        <a:pt x="419" y="20178"/>
                        <a:pt x="2520" y="21600"/>
                        <a:pt x="4565" y="21600"/>
                      </a:cubicBezTo>
                      <a:cubicBezTo>
                        <a:pt x="5236" y="21600"/>
                        <a:pt x="5900" y="21448"/>
                        <a:pt x="6492" y="21132"/>
                      </a:cubicBezTo>
                      <a:cubicBezTo>
                        <a:pt x="11193" y="18693"/>
                        <a:pt x="14750" y="14719"/>
                        <a:pt x="18533" y="10872"/>
                      </a:cubicBezTo>
                      <a:cubicBezTo>
                        <a:pt x="19450" y="9847"/>
                        <a:pt x="19793" y="8821"/>
                        <a:pt x="19907" y="7796"/>
                      </a:cubicBezTo>
                      <a:cubicBezTo>
                        <a:pt x="20827" y="5742"/>
                        <a:pt x="20597" y="3050"/>
                        <a:pt x="18303" y="1510"/>
                      </a:cubicBezTo>
                      <a:cubicBezTo>
                        <a:pt x="16681" y="464"/>
                        <a:pt x="15014" y="0"/>
                        <a:pt x="133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81" name="Google Shape;534;p17"/>
                <p:cNvSpPr/>
                <p:nvPr/>
              </p:nvSpPr>
              <p:spPr>
                <a:xfrm>
                  <a:off x="0" y="479275"/>
                  <a:ext cx="133297" cy="1346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991" h="21600" fill="norm" stroke="1" extrusionOk="0">
                      <a:moveTo>
                        <a:pt x="12475" y="0"/>
                      </a:moveTo>
                      <a:cubicBezTo>
                        <a:pt x="11921" y="0"/>
                        <a:pt x="11328" y="176"/>
                        <a:pt x="10707" y="565"/>
                      </a:cubicBezTo>
                      <a:cubicBezTo>
                        <a:pt x="6057" y="3733"/>
                        <a:pt x="-4112" y="11047"/>
                        <a:pt x="1796" y="19214"/>
                      </a:cubicBezTo>
                      <a:cubicBezTo>
                        <a:pt x="3058" y="20906"/>
                        <a:pt x="4327" y="21600"/>
                        <a:pt x="5569" y="21600"/>
                      </a:cubicBezTo>
                      <a:cubicBezTo>
                        <a:pt x="10060" y="21600"/>
                        <a:pt x="14202" y="12550"/>
                        <a:pt x="16325" y="8733"/>
                      </a:cubicBezTo>
                      <a:cubicBezTo>
                        <a:pt x="17488" y="6536"/>
                        <a:pt x="17004" y="4342"/>
                        <a:pt x="15840" y="3003"/>
                      </a:cubicBezTo>
                      <a:cubicBezTo>
                        <a:pt x="15203" y="1307"/>
                        <a:pt x="13992" y="0"/>
                        <a:pt x="124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82" name="Google Shape;535;p17"/>
                <p:cNvSpPr/>
                <p:nvPr/>
              </p:nvSpPr>
              <p:spPr>
                <a:xfrm>
                  <a:off x="517892" y="388375"/>
                  <a:ext cx="116399" cy="1176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968" h="21600" fill="norm" stroke="1" extrusionOk="0">
                      <a:moveTo>
                        <a:pt x="12467" y="0"/>
                      </a:moveTo>
                      <a:cubicBezTo>
                        <a:pt x="11920" y="0"/>
                        <a:pt x="11340" y="184"/>
                        <a:pt x="10746" y="597"/>
                      </a:cubicBezTo>
                      <a:cubicBezTo>
                        <a:pt x="6093" y="3805"/>
                        <a:pt x="-4097" y="11057"/>
                        <a:pt x="1774" y="19149"/>
                      </a:cubicBezTo>
                      <a:cubicBezTo>
                        <a:pt x="3031" y="20889"/>
                        <a:pt x="4303" y="21600"/>
                        <a:pt x="5546" y="21600"/>
                      </a:cubicBezTo>
                      <a:cubicBezTo>
                        <a:pt x="9996" y="21600"/>
                        <a:pt x="14121" y="12503"/>
                        <a:pt x="16286" y="8689"/>
                      </a:cubicBezTo>
                      <a:cubicBezTo>
                        <a:pt x="17503" y="6596"/>
                        <a:pt x="16949" y="4360"/>
                        <a:pt x="15732" y="2965"/>
                      </a:cubicBezTo>
                      <a:cubicBezTo>
                        <a:pt x="15163" y="1336"/>
                        <a:pt x="13946" y="0"/>
                        <a:pt x="124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</p:grpSp>
        </p:grpSp>
        <p:sp>
          <p:nvSpPr>
            <p:cNvPr id="585" name="Google Shape;536;p17"/>
            <p:cNvSpPr/>
            <p:nvPr/>
          </p:nvSpPr>
          <p:spPr>
            <a:xfrm flipH="1">
              <a:off x="9077064" y="1734773"/>
              <a:ext cx="165282" cy="170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grpSp>
          <p:nvGrpSpPr>
            <p:cNvPr id="592" name="Google Shape;537;p17"/>
            <p:cNvGrpSpPr/>
            <p:nvPr/>
          </p:nvGrpSpPr>
          <p:grpSpPr>
            <a:xfrm>
              <a:off x="0" y="-1"/>
              <a:ext cx="3201076" cy="1961099"/>
              <a:chOff x="0" y="0"/>
              <a:chExt cx="3201075" cy="1961097"/>
            </a:xfrm>
          </p:grpSpPr>
          <p:sp>
            <p:nvSpPr>
              <p:cNvPr id="586" name="Google Shape;538;p17"/>
              <p:cNvSpPr/>
              <p:nvPr/>
            </p:nvSpPr>
            <p:spPr>
              <a:xfrm rot="4223892">
                <a:off x="607419" y="1494850"/>
                <a:ext cx="322785" cy="2878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34" h="21600" fill="norm" stroke="1" extrusionOk="0">
                    <a:moveTo>
                      <a:pt x="7859" y="0"/>
                    </a:moveTo>
                    <a:cubicBezTo>
                      <a:pt x="7308" y="0"/>
                      <a:pt x="6758" y="101"/>
                      <a:pt x="6222" y="291"/>
                    </a:cubicBezTo>
                    <a:cubicBezTo>
                      <a:pt x="3462" y="917"/>
                      <a:pt x="1347" y="3598"/>
                      <a:pt x="427" y="7019"/>
                    </a:cubicBezTo>
                    <a:cubicBezTo>
                      <a:pt x="-1458" y="14204"/>
                      <a:pt x="3187" y="20075"/>
                      <a:pt x="8567" y="21330"/>
                    </a:cubicBezTo>
                    <a:cubicBezTo>
                      <a:pt x="9315" y="21510"/>
                      <a:pt x="10076" y="21600"/>
                      <a:pt x="10834" y="21600"/>
                    </a:cubicBezTo>
                    <a:cubicBezTo>
                      <a:pt x="15582" y="21600"/>
                      <a:pt x="20142" y="18073"/>
                      <a:pt x="19467" y="11238"/>
                    </a:cubicBezTo>
                    <a:cubicBezTo>
                      <a:pt x="19100" y="7817"/>
                      <a:pt x="17582" y="4624"/>
                      <a:pt x="15098" y="2857"/>
                    </a:cubicBezTo>
                    <a:cubicBezTo>
                      <a:pt x="14225" y="2230"/>
                      <a:pt x="13258" y="1831"/>
                      <a:pt x="12292" y="1488"/>
                    </a:cubicBezTo>
                    <a:cubicBezTo>
                      <a:pt x="11557" y="1146"/>
                      <a:pt x="10867" y="861"/>
                      <a:pt x="10132" y="632"/>
                    </a:cubicBezTo>
                    <a:cubicBezTo>
                      <a:pt x="9406" y="201"/>
                      <a:pt x="8632" y="0"/>
                      <a:pt x="7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87" name="Google Shape;539;p17"/>
              <p:cNvSpPr/>
              <p:nvPr/>
            </p:nvSpPr>
            <p:spPr>
              <a:xfrm flipH="1" rot="15023892">
                <a:off x="2600484" y="195621"/>
                <a:ext cx="584706" cy="4461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133" h="21600" fill="norm" stroke="1" extrusionOk="0">
                    <a:moveTo>
                      <a:pt x="8026" y="0"/>
                    </a:moveTo>
                    <a:cubicBezTo>
                      <a:pt x="6930" y="0"/>
                      <a:pt x="5870" y="198"/>
                      <a:pt x="4914" y="600"/>
                    </a:cubicBezTo>
                    <a:cubicBezTo>
                      <a:pt x="4168" y="932"/>
                      <a:pt x="3571" y="1410"/>
                      <a:pt x="3099" y="2036"/>
                    </a:cubicBezTo>
                    <a:cubicBezTo>
                      <a:pt x="1755" y="2772"/>
                      <a:pt x="712" y="4206"/>
                      <a:pt x="239" y="6671"/>
                    </a:cubicBezTo>
                    <a:cubicBezTo>
                      <a:pt x="-1278" y="14912"/>
                      <a:pt x="4740" y="20687"/>
                      <a:pt x="9440" y="21497"/>
                    </a:cubicBezTo>
                    <a:cubicBezTo>
                      <a:pt x="9838" y="21566"/>
                      <a:pt x="10248" y="21600"/>
                      <a:pt x="10664" y="21600"/>
                    </a:cubicBezTo>
                    <a:cubicBezTo>
                      <a:pt x="15153" y="21600"/>
                      <a:pt x="20322" y="17609"/>
                      <a:pt x="18889" y="9798"/>
                    </a:cubicBezTo>
                    <a:cubicBezTo>
                      <a:pt x="17688" y="3374"/>
                      <a:pt x="12543" y="0"/>
                      <a:pt x="80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88" name="Google Shape;540;p17"/>
              <p:cNvSpPr/>
              <p:nvPr/>
            </p:nvSpPr>
            <p:spPr>
              <a:xfrm flipH="1" rot="15023892">
                <a:off x="1078476" y="-478521"/>
                <a:ext cx="1042536" cy="29181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49" h="21600" fill="norm" stroke="1" extrusionOk="0">
                    <a:moveTo>
                      <a:pt x="16132" y="0"/>
                    </a:moveTo>
                    <a:cubicBezTo>
                      <a:pt x="14889" y="1941"/>
                      <a:pt x="16582" y="3757"/>
                      <a:pt x="18349" y="5653"/>
                    </a:cubicBezTo>
                    <a:cubicBezTo>
                      <a:pt x="18724" y="6058"/>
                      <a:pt x="19113" y="6474"/>
                      <a:pt x="19473" y="6896"/>
                    </a:cubicBezTo>
                    <a:cubicBezTo>
                      <a:pt x="21390" y="9124"/>
                      <a:pt x="19818" y="10243"/>
                      <a:pt x="18170" y="11424"/>
                    </a:cubicBezTo>
                    <a:cubicBezTo>
                      <a:pt x="16956" y="12279"/>
                      <a:pt x="15728" y="13163"/>
                      <a:pt x="15533" y="14529"/>
                    </a:cubicBezTo>
                    <a:cubicBezTo>
                      <a:pt x="15458" y="15176"/>
                      <a:pt x="15518" y="15756"/>
                      <a:pt x="15578" y="16318"/>
                    </a:cubicBezTo>
                    <a:cubicBezTo>
                      <a:pt x="15803" y="18202"/>
                      <a:pt x="15952" y="19564"/>
                      <a:pt x="9647" y="20863"/>
                    </a:cubicBezTo>
                    <a:cubicBezTo>
                      <a:pt x="7360" y="21336"/>
                      <a:pt x="5082" y="21532"/>
                      <a:pt x="2785" y="21532"/>
                    </a:cubicBezTo>
                    <a:cubicBezTo>
                      <a:pt x="1860" y="21532"/>
                      <a:pt x="932" y="21501"/>
                      <a:pt x="0" y="21443"/>
                    </a:cubicBezTo>
                    <a:lnTo>
                      <a:pt x="0" y="21516"/>
                    </a:lnTo>
                    <a:cubicBezTo>
                      <a:pt x="929" y="21572"/>
                      <a:pt x="1857" y="21600"/>
                      <a:pt x="2786" y="21600"/>
                    </a:cubicBezTo>
                    <a:cubicBezTo>
                      <a:pt x="5108" y="21600"/>
                      <a:pt x="7415" y="21403"/>
                      <a:pt x="9736" y="20925"/>
                    </a:cubicBezTo>
                    <a:cubicBezTo>
                      <a:pt x="16148" y="19603"/>
                      <a:pt x="15983" y="18225"/>
                      <a:pt x="15773" y="16318"/>
                    </a:cubicBezTo>
                    <a:cubicBezTo>
                      <a:pt x="15713" y="15756"/>
                      <a:pt x="15638" y="15176"/>
                      <a:pt x="15728" y="14529"/>
                    </a:cubicBezTo>
                    <a:cubicBezTo>
                      <a:pt x="15908" y="13179"/>
                      <a:pt x="17136" y="12302"/>
                      <a:pt x="18334" y="11458"/>
                    </a:cubicBezTo>
                    <a:cubicBezTo>
                      <a:pt x="20012" y="10260"/>
                      <a:pt x="21600" y="9135"/>
                      <a:pt x="19652" y="6874"/>
                    </a:cubicBezTo>
                    <a:cubicBezTo>
                      <a:pt x="19293" y="6457"/>
                      <a:pt x="18903" y="6036"/>
                      <a:pt x="18529" y="5631"/>
                    </a:cubicBezTo>
                    <a:cubicBezTo>
                      <a:pt x="16762" y="3741"/>
                      <a:pt x="15069" y="1929"/>
                      <a:pt x="163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89" name="Google Shape;541;p17"/>
              <p:cNvSpPr/>
              <p:nvPr/>
            </p:nvSpPr>
            <p:spPr>
              <a:xfrm rot="20423892">
                <a:off x="743061" y="635213"/>
                <a:ext cx="909336" cy="871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01" h="21600" fill="norm" stroke="1" extrusionOk="0">
                    <a:moveTo>
                      <a:pt x="2598" y="0"/>
                    </a:moveTo>
                    <a:cubicBezTo>
                      <a:pt x="2123" y="0"/>
                      <a:pt x="1654" y="238"/>
                      <a:pt x="1188" y="777"/>
                    </a:cubicBezTo>
                    <a:cubicBezTo>
                      <a:pt x="-95" y="2924"/>
                      <a:pt x="-281" y="9514"/>
                      <a:pt x="353" y="12921"/>
                    </a:cubicBezTo>
                    <a:cubicBezTo>
                      <a:pt x="801" y="15331"/>
                      <a:pt x="3059" y="18061"/>
                      <a:pt x="4682" y="19342"/>
                    </a:cubicBezTo>
                    <a:cubicBezTo>
                      <a:pt x="6400" y="20678"/>
                      <a:pt x="8652" y="21600"/>
                      <a:pt x="10902" y="21600"/>
                    </a:cubicBezTo>
                    <a:cubicBezTo>
                      <a:pt x="12519" y="21600"/>
                      <a:pt x="14135" y="21124"/>
                      <a:pt x="15552" y="19982"/>
                    </a:cubicBezTo>
                    <a:cubicBezTo>
                      <a:pt x="17082" y="18739"/>
                      <a:pt x="21319" y="14597"/>
                      <a:pt x="15598" y="14371"/>
                    </a:cubicBezTo>
                    <a:cubicBezTo>
                      <a:pt x="10275" y="14155"/>
                      <a:pt x="6260" y="0"/>
                      <a:pt x="25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90" name="Google Shape;542;p17"/>
              <p:cNvSpPr/>
              <p:nvPr/>
            </p:nvSpPr>
            <p:spPr>
              <a:xfrm flipH="1" rot="10308757">
                <a:off x="1550840" y="500776"/>
                <a:ext cx="809572" cy="4931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01" h="21600" fill="norm" stroke="1" extrusionOk="0">
                    <a:moveTo>
                      <a:pt x="12701" y="0"/>
                    </a:moveTo>
                    <a:cubicBezTo>
                      <a:pt x="10953" y="0"/>
                      <a:pt x="9212" y="757"/>
                      <a:pt x="7777" y="2348"/>
                    </a:cubicBezTo>
                    <a:lnTo>
                      <a:pt x="7757" y="2348"/>
                    </a:lnTo>
                    <a:cubicBezTo>
                      <a:pt x="6926" y="3080"/>
                      <a:pt x="6152" y="4045"/>
                      <a:pt x="5321" y="4744"/>
                    </a:cubicBezTo>
                    <a:cubicBezTo>
                      <a:pt x="4257" y="5610"/>
                      <a:pt x="3097" y="6142"/>
                      <a:pt x="2072" y="7074"/>
                    </a:cubicBezTo>
                    <a:cubicBezTo>
                      <a:pt x="661" y="8338"/>
                      <a:pt x="-55" y="10902"/>
                      <a:pt x="3" y="13564"/>
                    </a:cubicBezTo>
                    <a:cubicBezTo>
                      <a:pt x="61" y="16193"/>
                      <a:pt x="834" y="18890"/>
                      <a:pt x="2149" y="20254"/>
                    </a:cubicBezTo>
                    <a:cubicBezTo>
                      <a:pt x="3121" y="21264"/>
                      <a:pt x="4203" y="21600"/>
                      <a:pt x="5303" y="21600"/>
                    </a:cubicBezTo>
                    <a:cubicBezTo>
                      <a:pt x="6304" y="21600"/>
                      <a:pt x="7320" y="21321"/>
                      <a:pt x="8280" y="21020"/>
                    </a:cubicBezTo>
                    <a:cubicBezTo>
                      <a:pt x="9601" y="20594"/>
                      <a:pt x="10915" y="20481"/>
                      <a:pt x="12236" y="20481"/>
                    </a:cubicBezTo>
                    <a:cubicBezTo>
                      <a:pt x="12983" y="20481"/>
                      <a:pt x="13733" y="20517"/>
                      <a:pt x="14487" y="20553"/>
                    </a:cubicBezTo>
                    <a:cubicBezTo>
                      <a:pt x="14553" y="20555"/>
                      <a:pt x="14619" y="20556"/>
                      <a:pt x="14686" y="20556"/>
                    </a:cubicBezTo>
                    <a:cubicBezTo>
                      <a:pt x="16641" y="20556"/>
                      <a:pt x="18451" y="19588"/>
                      <a:pt x="19592" y="16659"/>
                    </a:cubicBezTo>
                    <a:cubicBezTo>
                      <a:pt x="21545" y="11667"/>
                      <a:pt x="20559" y="4877"/>
                      <a:pt x="17523" y="2048"/>
                    </a:cubicBezTo>
                    <a:cubicBezTo>
                      <a:pt x="16088" y="706"/>
                      <a:pt x="14391" y="0"/>
                      <a:pt x="127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91" name="Google Shape;543;p17"/>
              <p:cNvSpPr/>
              <p:nvPr/>
            </p:nvSpPr>
            <p:spPr>
              <a:xfrm flipH="1" rot="15023892">
                <a:off x="82674" y="1131152"/>
                <a:ext cx="471158" cy="5078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7" h="21600" fill="norm" stroke="1" extrusionOk="0">
                    <a:moveTo>
                      <a:pt x="8491" y="0"/>
                    </a:moveTo>
                    <a:cubicBezTo>
                      <a:pt x="7070" y="0"/>
                      <a:pt x="5655" y="309"/>
                      <a:pt x="4388" y="972"/>
                    </a:cubicBezTo>
                    <a:cubicBezTo>
                      <a:pt x="1507" y="2493"/>
                      <a:pt x="66" y="5416"/>
                      <a:pt x="2" y="8402"/>
                    </a:cubicBezTo>
                    <a:cubicBezTo>
                      <a:pt x="-63" y="12603"/>
                      <a:pt x="2162" y="17050"/>
                      <a:pt x="5762" y="19608"/>
                    </a:cubicBezTo>
                    <a:cubicBezTo>
                      <a:pt x="7647" y="20965"/>
                      <a:pt x="9878" y="21600"/>
                      <a:pt x="12059" y="21600"/>
                    </a:cubicBezTo>
                    <a:cubicBezTo>
                      <a:pt x="16920" y="21600"/>
                      <a:pt x="21537" y="18450"/>
                      <a:pt x="21537" y="13152"/>
                    </a:cubicBezTo>
                    <a:cubicBezTo>
                      <a:pt x="21537" y="8706"/>
                      <a:pt x="18068" y="3346"/>
                      <a:pt x="13748" y="1397"/>
                    </a:cubicBezTo>
                    <a:cubicBezTo>
                      <a:pt x="13552" y="1276"/>
                      <a:pt x="13289" y="1154"/>
                      <a:pt x="13093" y="1092"/>
                    </a:cubicBezTo>
                    <a:cubicBezTo>
                      <a:pt x="11678" y="387"/>
                      <a:pt x="10078" y="0"/>
                      <a:pt x="8491" y="0"/>
                    </a:cubicBezTo>
                    <a:close/>
                  </a:path>
                </a:pathLst>
              </a:custGeom>
              <a:solidFill>
                <a:srgbClr val="FFDD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593" name="Google Shape;544;p17"/>
            <p:cNvSpPr/>
            <p:nvPr/>
          </p:nvSpPr>
          <p:spPr>
            <a:xfrm flipH="1">
              <a:off x="8923895" y="1244336"/>
              <a:ext cx="36489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595" name="Google Shape;545;p17"/>
          <p:cNvSpPr/>
          <p:nvPr/>
        </p:nvSpPr>
        <p:spPr>
          <a:xfrm flipH="1" rot="9884783">
            <a:off x="572945" y="1951789"/>
            <a:ext cx="55296" cy="57003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9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grpSp>
        <p:nvGrpSpPr>
          <p:cNvPr id="633" name="Google Shape;549;p18"/>
          <p:cNvGrpSpPr/>
          <p:nvPr/>
        </p:nvGrpSpPr>
        <p:grpSpPr>
          <a:xfrm>
            <a:off x="-632088" y="-49913"/>
            <a:ext cx="9692061" cy="5146791"/>
            <a:chOff x="0" y="0"/>
            <a:chExt cx="9692059" cy="5146789"/>
          </a:xfrm>
        </p:grpSpPr>
        <p:sp>
          <p:nvSpPr>
            <p:cNvPr id="605" name="Google Shape;550;p18"/>
            <p:cNvSpPr/>
            <p:nvPr/>
          </p:nvSpPr>
          <p:spPr>
            <a:xfrm flipH="1" rot="10800000">
              <a:off x="0" y="50800"/>
              <a:ext cx="2415647" cy="1363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6" h="21600" fill="norm" stroke="1" extrusionOk="0">
                  <a:moveTo>
                    <a:pt x="7473" y="0"/>
                  </a:moveTo>
                  <a:cubicBezTo>
                    <a:pt x="6035" y="0"/>
                    <a:pt x="4819" y="1808"/>
                    <a:pt x="3485" y="2888"/>
                  </a:cubicBezTo>
                  <a:cubicBezTo>
                    <a:pt x="2260" y="3876"/>
                    <a:pt x="1107" y="4369"/>
                    <a:pt x="0" y="4429"/>
                  </a:cubicBezTo>
                  <a:lnTo>
                    <a:pt x="0" y="21600"/>
                  </a:lnTo>
                  <a:lnTo>
                    <a:pt x="14583" y="21600"/>
                  </a:lnTo>
                  <a:cubicBezTo>
                    <a:pt x="14832" y="17747"/>
                    <a:pt x="15841" y="15700"/>
                    <a:pt x="17617" y="13111"/>
                  </a:cubicBezTo>
                  <a:cubicBezTo>
                    <a:pt x="19189" y="10823"/>
                    <a:pt x="21600" y="9005"/>
                    <a:pt x="20584" y="4297"/>
                  </a:cubicBezTo>
                  <a:cubicBezTo>
                    <a:pt x="19964" y="1433"/>
                    <a:pt x="18910" y="538"/>
                    <a:pt x="17686" y="538"/>
                  </a:cubicBezTo>
                  <a:cubicBezTo>
                    <a:pt x="15648" y="538"/>
                    <a:pt x="13141" y="3023"/>
                    <a:pt x="11397" y="3023"/>
                  </a:cubicBezTo>
                  <a:cubicBezTo>
                    <a:pt x="11257" y="3023"/>
                    <a:pt x="11123" y="3007"/>
                    <a:pt x="10993" y="2972"/>
                  </a:cubicBezTo>
                  <a:cubicBezTo>
                    <a:pt x="9703" y="2635"/>
                    <a:pt x="9729" y="1130"/>
                    <a:pt x="8589" y="372"/>
                  </a:cubicBezTo>
                  <a:cubicBezTo>
                    <a:pt x="8200" y="111"/>
                    <a:pt x="7830" y="0"/>
                    <a:pt x="7473" y="0"/>
                  </a:cubicBezTo>
                  <a:close/>
                </a:path>
              </a:pathLst>
            </a:custGeom>
            <a:solidFill>
              <a:srgbClr val="FFDD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606" name="Google Shape;551;p18"/>
            <p:cNvSpPr/>
            <p:nvPr/>
          </p:nvSpPr>
          <p:spPr>
            <a:xfrm flipH="1" rot="10800000">
              <a:off x="363024" y="0"/>
              <a:ext cx="3796427" cy="947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528" y="0"/>
                  </a:moveTo>
                  <a:cubicBezTo>
                    <a:pt x="7226" y="0"/>
                    <a:pt x="6921" y="144"/>
                    <a:pt x="6611" y="429"/>
                  </a:cubicBezTo>
                  <a:cubicBezTo>
                    <a:pt x="5543" y="1399"/>
                    <a:pt x="4527" y="3894"/>
                    <a:pt x="3403" y="6805"/>
                  </a:cubicBezTo>
                  <a:cubicBezTo>
                    <a:pt x="2313" y="9628"/>
                    <a:pt x="1301" y="11084"/>
                    <a:pt x="389" y="11135"/>
                  </a:cubicBezTo>
                  <a:cubicBezTo>
                    <a:pt x="259" y="11135"/>
                    <a:pt x="125" y="11118"/>
                    <a:pt x="0" y="11049"/>
                  </a:cubicBezTo>
                  <a:lnTo>
                    <a:pt x="0" y="11275"/>
                  </a:lnTo>
                  <a:cubicBezTo>
                    <a:pt x="130" y="11326"/>
                    <a:pt x="259" y="11343"/>
                    <a:pt x="389" y="11343"/>
                  </a:cubicBezTo>
                  <a:cubicBezTo>
                    <a:pt x="1314" y="11309"/>
                    <a:pt x="2335" y="9836"/>
                    <a:pt x="3433" y="6995"/>
                  </a:cubicBezTo>
                  <a:cubicBezTo>
                    <a:pt x="4908" y="3165"/>
                    <a:pt x="6184" y="243"/>
                    <a:pt x="7538" y="243"/>
                  </a:cubicBezTo>
                  <a:cubicBezTo>
                    <a:pt x="8315" y="243"/>
                    <a:pt x="9119" y="1206"/>
                    <a:pt x="10000" y="3512"/>
                  </a:cubicBezTo>
                  <a:cubicBezTo>
                    <a:pt x="10523" y="4899"/>
                    <a:pt x="10943" y="6111"/>
                    <a:pt x="11315" y="7185"/>
                  </a:cubicBezTo>
                  <a:cubicBezTo>
                    <a:pt x="12532" y="10734"/>
                    <a:pt x="13167" y="12567"/>
                    <a:pt x="14949" y="12567"/>
                  </a:cubicBezTo>
                  <a:cubicBezTo>
                    <a:pt x="15186" y="12567"/>
                    <a:pt x="15443" y="12535"/>
                    <a:pt x="15724" y="12470"/>
                  </a:cubicBezTo>
                  <a:cubicBezTo>
                    <a:pt x="15946" y="12417"/>
                    <a:pt x="16162" y="12390"/>
                    <a:pt x="16373" y="12390"/>
                  </a:cubicBezTo>
                  <a:cubicBezTo>
                    <a:pt x="18578" y="12390"/>
                    <a:pt x="20213" y="15307"/>
                    <a:pt x="21531" y="21600"/>
                  </a:cubicBezTo>
                  <a:lnTo>
                    <a:pt x="21600" y="21600"/>
                  </a:lnTo>
                  <a:cubicBezTo>
                    <a:pt x="20268" y="15152"/>
                    <a:pt x="18610" y="12167"/>
                    <a:pt x="16369" y="12167"/>
                  </a:cubicBezTo>
                  <a:cubicBezTo>
                    <a:pt x="16159" y="12167"/>
                    <a:pt x="15945" y="12193"/>
                    <a:pt x="15724" y="12245"/>
                  </a:cubicBezTo>
                  <a:cubicBezTo>
                    <a:pt x="15438" y="12313"/>
                    <a:pt x="15177" y="12347"/>
                    <a:pt x="14937" y="12347"/>
                  </a:cubicBezTo>
                  <a:cubicBezTo>
                    <a:pt x="13181" y="12347"/>
                    <a:pt x="12550" y="10518"/>
                    <a:pt x="11345" y="7012"/>
                  </a:cubicBezTo>
                  <a:cubicBezTo>
                    <a:pt x="10977" y="5938"/>
                    <a:pt x="10554" y="4708"/>
                    <a:pt x="10030" y="3339"/>
                  </a:cubicBezTo>
                  <a:cubicBezTo>
                    <a:pt x="9176" y="1100"/>
                    <a:pt x="8364" y="0"/>
                    <a:pt x="7528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607" name="Google Shape;552;p18"/>
            <p:cNvSpPr/>
            <p:nvPr/>
          </p:nvSpPr>
          <p:spPr>
            <a:xfrm flipH="1" rot="10800000">
              <a:off x="2012231" y="1071675"/>
              <a:ext cx="27357" cy="2812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608" name="Google Shape;553;p18"/>
            <p:cNvSpPr/>
            <p:nvPr/>
          </p:nvSpPr>
          <p:spPr>
            <a:xfrm flipH="1" rot="10800000">
              <a:off x="807949" y="1004812"/>
              <a:ext cx="155589" cy="1618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609" name="Google Shape;554;p18"/>
            <p:cNvSpPr/>
            <p:nvPr/>
          </p:nvSpPr>
          <p:spPr>
            <a:xfrm flipH="1" rot="10800000">
              <a:off x="789499" y="397611"/>
              <a:ext cx="45601" cy="471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610" name="Google Shape;555;p18"/>
            <p:cNvSpPr/>
            <p:nvPr/>
          </p:nvSpPr>
          <p:spPr>
            <a:xfrm flipH="1" rot="10800000">
              <a:off x="1304080" y="1328087"/>
              <a:ext cx="82632" cy="858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grpSp>
          <p:nvGrpSpPr>
            <p:cNvPr id="623" name="Google Shape;556;p18"/>
            <p:cNvGrpSpPr/>
            <p:nvPr/>
          </p:nvGrpSpPr>
          <p:grpSpPr>
            <a:xfrm>
              <a:off x="8441113" y="4359030"/>
              <a:ext cx="1246761" cy="787760"/>
              <a:chOff x="0" y="0"/>
              <a:chExt cx="1246759" cy="787759"/>
            </a:xfrm>
          </p:grpSpPr>
          <p:sp>
            <p:nvSpPr>
              <p:cNvPr id="611" name="Google Shape;557;p18"/>
              <p:cNvSpPr/>
              <p:nvPr/>
            </p:nvSpPr>
            <p:spPr>
              <a:xfrm flipH="1">
                <a:off x="616363" y="242056"/>
                <a:ext cx="197323" cy="182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59" h="21600" fill="norm" stroke="1" extrusionOk="0">
                    <a:moveTo>
                      <a:pt x="15282" y="0"/>
                    </a:moveTo>
                    <a:cubicBezTo>
                      <a:pt x="14756" y="0"/>
                      <a:pt x="14208" y="144"/>
                      <a:pt x="13647" y="475"/>
                    </a:cubicBezTo>
                    <a:cubicBezTo>
                      <a:pt x="10097" y="2208"/>
                      <a:pt x="6151" y="3245"/>
                      <a:pt x="2994" y="6133"/>
                    </a:cubicBezTo>
                    <a:cubicBezTo>
                      <a:pt x="-653" y="9713"/>
                      <a:pt x="-1146" y="15603"/>
                      <a:pt x="2504" y="19415"/>
                    </a:cubicBezTo>
                    <a:cubicBezTo>
                      <a:pt x="3896" y="20954"/>
                      <a:pt x="5347" y="21600"/>
                      <a:pt x="6791" y="21600"/>
                    </a:cubicBezTo>
                    <a:cubicBezTo>
                      <a:pt x="12407" y="21600"/>
                      <a:pt x="17936" y="11834"/>
                      <a:pt x="19662" y="6597"/>
                    </a:cubicBezTo>
                    <a:cubicBezTo>
                      <a:pt x="20454" y="4287"/>
                      <a:pt x="19565" y="2554"/>
                      <a:pt x="18183" y="1630"/>
                    </a:cubicBezTo>
                    <a:cubicBezTo>
                      <a:pt x="17443" y="680"/>
                      <a:pt x="16421" y="0"/>
                      <a:pt x="152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grpSp>
            <p:nvGrpSpPr>
              <p:cNvPr id="622" name="Google Shape;558;p18"/>
              <p:cNvGrpSpPr/>
              <p:nvPr/>
            </p:nvGrpSpPr>
            <p:grpSpPr>
              <a:xfrm>
                <a:off x="0" y="-1"/>
                <a:ext cx="1246760" cy="787761"/>
                <a:chOff x="0" y="0"/>
                <a:chExt cx="1246759" cy="787759"/>
              </a:xfrm>
            </p:grpSpPr>
            <p:sp>
              <p:nvSpPr>
                <p:cNvPr id="612" name="Google Shape;559;p18"/>
                <p:cNvSpPr/>
                <p:nvPr/>
              </p:nvSpPr>
              <p:spPr>
                <a:xfrm flipH="1">
                  <a:off x="412870" y="0"/>
                  <a:ext cx="177031" cy="1420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320" h="21600" fill="norm" stroke="1" extrusionOk="0">
                      <a:moveTo>
                        <a:pt x="11679" y="0"/>
                      </a:moveTo>
                      <a:cubicBezTo>
                        <a:pt x="9341" y="0"/>
                        <a:pt x="7002" y="444"/>
                        <a:pt x="4877" y="1683"/>
                      </a:cubicBezTo>
                      <a:cubicBezTo>
                        <a:pt x="834" y="4205"/>
                        <a:pt x="-1186" y="10727"/>
                        <a:pt x="729" y="16512"/>
                      </a:cubicBezTo>
                      <a:cubicBezTo>
                        <a:pt x="1895" y="20229"/>
                        <a:pt x="3684" y="21600"/>
                        <a:pt x="5679" y="21600"/>
                      </a:cubicBezTo>
                      <a:cubicBezTo>
                        <a:pt x="9334" y="21600"/>
                        <a:pt x="13682" y="17005"/>
                        <a:pt x="16157" y="13844"/>
                      </a:cubicBezTo>
                      <a:cubicBezTo>
                        <a:pt x="16798" y="13102"/>
                        <a:pt x="17116" y="12361"/>
                        <a:pt x="17330" y="11468"/>
                      </a:cubicBezTo>
                      <a:cubicBezTo>
                        <a:pt x="20414" y="9244"/>
                        <a:pt x="19990" y="1093"/>
                        <a:pt x="15520" y="351"/>
                      </a:cubicBezTo>
                      <a:cubicBezTo>
                        <a:pt x="14267" y="137"/>
                        <a:pt x="12975" y="0"/>
                        <a:pt x="1167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13" name="Google Shape;560;p18"/>
                <p:cNvSpPr/>
                <p:nvPr/>
              </p:nvSpPr>
              <p:spPr>
                <a:xfrm flipH="1">
                  <a:off x="364213" y="207156"/>
                  <a:ext cx="168410" cy="1766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431" h="21600" fill="norm" stroke="1" extrusionOk="0">
                      <a:moveTo>
                        <a:pt x="14033" y="0"/>
                      </a:moveTo>
                      <a:cubicBezTo>
                        <a:pt x="13723" y="0"/>
                        <a:pt x="13401" y="35"/>
                        <a:pt x="13060" y="106"/>
                      </a:cubicBezTo>
                      <a:cubicBezTo>
                        <a:pt x="9348" y="942"/>
                        <a:pt x="4962" y="3327"/>
                        <a:pt x="2260" y="6187"/>
                      </a:cubicBezTo>
                      <a:cubicBezTo>
                        <a:pt x="-1789" y="10243"/>
                        <a:pt x="236" y="16084"/>
                        <a:pt x="3385" y="20141"/>
                      </a:cubicBezTo>
                      <a:cubicBezTo>
                        <a:pt x="4211" y="21157"/>
                        <a:pt x="5369" y="21600"/>
                        <a:pt x="6531" y="21600"/>
                      </a:cubicBezTo>
                      <a:cubicBezTo>
                        <a:pt x="7271" y="21600"/>
                        <a:pt x="8015" y="21420"/>
                        <a:pt x="8674" y="21094"/>
                      </a:cubicBezTo>
                      <a:cubicBezTo>
                        <a:pt x="13512" y="18826"/>
                        <a:pt x="17224" y="13581"/>
                        <a:pt x="19137" y="8332"/>
                      </a:cubicBezTo>
                      <a:cubicBezTo>
                        <a:pt x="19811" y="6426"/>
                        <a:pt x="19248" y="4876"/>
                        <a:pt x="18238" y="3923"/>
                      </a:cubicBezTo>
                      <a:cubicBezTo>
                        <a:pt x="17842" y="1824"/>
                        <a:pt x="16313" y="0"/>
                        <a:pt x="1403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14" name="Google Shape;561;p18"/>
                <p:cNvSpPr/>
                <p:nvPr/>
              </p:nvSpPr>
              <p:spPr>
                <a:xfrm flipH="1">
                  <a:off x="168551" y="214662"/>
                  <a:ext cx="109546" cy="128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394" h="21600" fill="norm" stroke="1" extrusionOk="0">
                      <a:moveTo>
                        <a:pt x="13168" y="0"/>
                      </a:moveTo>
                      <a:cubicBezTo>
                        <a:pt x="11520" y="0"/>
                        <a:pt x="9878" y="540"/>
                        <a:pt x="8540" y="1673"/>
                      </a:cubicBezTo>
                      <a:cubicBezTo>
                        <a:pt x="5459" y="4133"/>
                        <a:pt x="2007" y="6427"/>
                        <a:pt x="556" y="10198"/>
                      </a:cubicBezTo>
                      <a:cubicBezTo>
                        <a:pt x="-352" y="12659"/>
                        <a:pt x="-173" y="15287"/>
                        <a:pt x="1284" y="17580"/>
                      </a:cubicBezTo>
                      <a:cubicBezTo>
                        <a:pt x="2765" y="20262"/>
                        <a:pt x="5423" y="21600"/>
                        <a:pt x="8206" y="21600"/>
                      </a:cubicBezTo>
                      <a:cubicBezTo>
                        <a:pt x="10194" y="21600"/>
                        <a:pt x="12248" y="20915"/>
                        <a:pt x="13986" y="19550"/>
                      </a:cubicBezTo>
                      <a:cubicBezTo>
                        <a:pt x="15987" y="17909"/>
                        <a:pt x="16709" y="15287"/>
                        <a:pt x="15987" y="12988"/>
                      </a:cubicBezTo>
                      <a:cubicBezTo>
                        <a:pt x="16709" y="12335"/>
                        <a:pt x="17438" y="11677"/>
                        <a:pt x="18161" y="11186"/>
                      </a:cubicBezTo>
                      <a:cubicBezTo>
                        <a:pt x="20884" y="8887"/>
                        <a:pt x="21248" y="4462"/>
                        <a:pt x="18525" y="2164"/>
                      </a:cubicBezTo>
                      <a:cubicBezTo>
                        <a:pt x="17056" y="745"/>
                        <a:pt x="15109" y="0"/>
                        <a:pt x="1316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15" name="Google Shape;562;p18"/>
                <p:cNvSpPr/>
                <p:nvPr/>
              </p:nvSpPr>
              <p:spPr>
                <a:xfrm flipH="1">
                  <a:off x="182123" y="481771"/>
                  <a:ext cx="151895" cy="1800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619" h="21600" fill="norm" stroke="1" extrusionOk="0">
                      <a:moveTo>
                        <a:pt x="11447" y="0"/>
                      </a:moveTo>
                      <a:cubicBezTo>
                        <a:pt x="10814" y="0"/>
                        <a:pt x="10141" y="154"/>
                        <a:pt x="9434" y="496"/>
                      </a:cubicBezTo>
                      <a:cubicBezTo>
                        <a:pt x="3439" y="3301"/>
                        <a:pt x="-3571" y="13243"/>
                        <a:pt x="2081" y="19557"/>
                      </a:cubicBezTo>
                      <a:cubicBezTo>
                        <a:pt x="3398" y="21007"/>
                        <a:pt x="4924" y="21600"/>
                        <a:pt x="6476" y="21600"/>
                      </a:cubicBezTo>
                      <a:cubicBezTo>
                        <a:pt x="9058" y="21600"/>
                        <a:pt x="11711" y="19965"/>
                        <a:pt x="13620" y="17922"/>
                      </a:cubicBezTo>
                      <a:cubicBezTo>
                        <a:pt x="17125" y="14178"/>
                        <a:pt x="18029" y="9854"/>
                        <a:pt x="17463" y="4706"/>
                      </a:cubicBezTo>
                      <a:cubicBezTo>
                        <a:pt x="17352" y="2951"/>
                        <a:pt x="15882" y="1666"/>
                        <a:pt x="14297" y="1197"/>
                      </a:cubicBezTo>
                      <a:cubicBezTo>
                        <a:pt x="13512" y="458"/>
                        <a:pt x="12541" y="0"/>
                        <a:pt x="1144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16" name="Google Shape;563;p18"/>
                <p:cNvSpPr/>
                <p:nvPr/>
              </p:nvSpPr>
              <p:spPr>
                <a:xfrm flipH="1">
                  <a:off x="0" y="607675"/>
                  <a:ext cx="143702" cy="169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33" h="21600" fill="norm" stroke="1" extrusionOk="0">
                      <a:moveTo>
                        <a:pt x="13003" y="0"/>
                      </a:moveTo>
                      <a:cubicBezTo>
                        <a:pt x="11935" y="0"/>
                        <a:pt x="10844" y="335"/>
                        <a:pt x="9837" y="1132"/>
                      </a:cubicBezTo>
                      <a:cubicBezTo>
                        <a:pt x="5329" y="4733"/>
                        <a:pt x="-1826" y="11693"/>
                        <a:pt x="428" y="17779"/>
                      </a:cubicBezTo>
                      <a:cubicBezTo>
                        <a:pt x="1235" y="20161"/>
                        <a:pt x="2953" y="21600"/>
                        <a:pt x="5399" y="21600"/>
                      </a:cubicBezTo>
                      <a:cubicBezTo>
                        <a:pt x="5756" y="21600"/>
                        <a:pt x="6131" y="21567"/>
                        <a:pt x="6524" y="21506"/>
                      </a:cubicBezTo>
                      <a:cubicBezTo>
                        <a:pt x="10234" y="21134"/>
                        <a:pt x="13151" y="17779"/>
                        <a:pt x="15270" y="15294"/>
                      </a:cubicBezTo>
                      <a:cubicBezTo>
                        <a:pt x="17389" y="12809"/>
                        <a:pt x="19774" y="9453"/>
                        <a:pt x="19512" y="6102"/>
                      </a:cubicBezTo>
                      <a:cubicBezTo>
                        <a:pt x="19377" y="4361"/>
                        <a:pt x="18584" y="2746"/>
                        <a:pt x="17258" y="1876"/>
                      </a:cubicBezTo>
                      <a:cubicBezTo>
                        <a:pt x="16146" y="760"/>
                        <a:pt x="14603" y="0"/>
                        <a:pt x="1300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17" name="Google Shape;564;p18"/>
                <p:cNvSpPr/>
                <p:nvPr/>
              </p:nvSpPr>
              <p:spPr>
                <a:xfrm flipH="1">
                  <a:off x="676151" y="52671"/>
                  <a:ext cx="151816" cy="1147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739" h="21600" fill="norm" stroke="1" extrusionOk="0">
                      <a:moveTo>
                        <a:pt x="13132" y="0"/>
                      </a:moveTo>
                      <a:cubicBezTo>
                        <a:pt x="12177" y="0"/>
                        <a:pt x="11180" y="568"/>
                        <a:pt x="10254" y="1897"/>
                      </a:cubicBezTo>
                      <a:cubicBezTo>
                        <a:pt x="8320" y="4651"/>
                        <a:pt x="4785" y="5569"/>
                        <a:pt x="2282" y="7774"/>
                      </a:cubicBezTo>
                      <a:cubicBezTo>
                        <a:pt x="-1991" y="11688"/>
                        <a:pt x="355" y="21600"/>
                        <a:pt x="4246" y="21600"/>
                      </a:cubicBezTo>
                      <a:cubicBezTo>
                        <a:pt x="4920" y="21600"/>
                        <a:pt x="5640" y="21304"/>
                        <a:pt x="6382" y="20628"/>
                      </a:cubicBezTo>
                      <a:cubicBezTo>
                        <a:pt x="9684" y="17686"/>
                        <a:pt x="13443" y="16768"/>
                        <a:pt x="16292" y="12546"/>
                      </a:cubicBezTo>
                      <a:cubicBezTo>
                        <a:pt x="19609" y="7635"/>
                        <a:pt x="16652" y="0"/>
                        <a:pt x="1313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18" name="Google Shape;565;p18"/>
                <p:cNvSpPr/>
                <p:nvPr/>
              </p:nvSpPr>
              <p:spPr>
                <a:xfrm flipH="1">
                  <a:off x="920966" y="289114"/>
                  <a:ext cx="177927" cy="1821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321" h="21600" fill="norm" stroke="1" extrusionOk="0">
                      <a:moveTo>
                        <a:pt x="15639" y="0"/>
                      </a:moveTo>
                      <a:cubicBezTo>
                        <a:pt x="14888" y="0"/>
                        <a:pt x="14137" y="209"/>
                        <a:pt x="13463" y="673"/>
                      </a:cubicBezTo>
                      <a:cubicBezTo>
                        <a:pt x="9785" y="2294"/>
                        <a:pt x="5777" y="3797"/>
                        <a:pt x="2773" y="6802"/>
                      </a:cubicBezTo>
                      <a:cubicBezTo>
                        <a:pt x="-1125" y="10735"/>
                        <a:pt x="-682" y="16054"/>
                        <a:pt x="2659" y="20215"/>
                      </a:cubicBezTo>
                      <a:cubicBezTo>
                        <a:pt x="3498" y="21159"/>
                        <a:pt x="4685" y="21600"/>
                        <a:pt x="5865" y="21600"/>
                      </a:cubicBezTo>
                      <a:cubicBezTo>
                        <a:pt x="6568" y="21600"/>
                        <a:pt x="7272" y="21444"/>
                        <a:pt x="7895" y="21140"/>
                      </a:cubicBezTo>
                      <a:cubicBezTo>
                        <a:pt x="13240" y="18713"/>
                        <a:pt x="16357" y="12698"/>
                        <a:pt x="19251" y="7726"/>
                      </a:cubicBezTo>
                      <a:cubicBezTo>
                        <a:pt x="20142" y="6802"/>
                        <a:pt x="20475" y="5531"/>
                        <a:pt x="20255" y="4261"/>
                      </a:cubicBezTo>
                      <a:cubicBezTo>
                        <a:pt x="20087" y="1837"/>
                        <a:pt x="17867" y="0"/>
                        <a:pt x="156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19" name="Google Shape;566;p18"/>
                <p:cNvSpPr/>
                <p:nvPr/>
              </p:nvSpPr>
              <p:spPr>
                <a:xfrm flipH="1">
                  <a:off x="816847" y="531941"/>
                  <a:ext cx="173563" cy="1642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411" h="21600" fill="norm" stroke="1" extrusionOk="0">
                      <a:moveTo>
                        <a:pt x="13381" y="0"/>
                      </a:moveTo>
                      <a:cubicBezTo>
                        <a:pt x="5991" y="0"/>
                        <a:pt x="-773" y="9480"/>
                        <a:pt x="72" y="17668"/>
                      </a:cubicBezTo>
                      <a:cubicBezTo>
                        <a:pt x="419" y="20178"/>
                        <a:pt x="2520" y="21600"/>
                        <a:pt x="4565" y="21600"/>
                      </a:cubicBezTo>
                      <a:cubicBezTo>
                        <a:pt x="5236" y="21600"/>
                        <a:pt x="5900" y="21448"/>
                        <a:pt x="6492" y="21132"/>
                      </a:cubicBezTo>
                      <a:cubicBezTo>
                        <a:pt x="11193" y="18693"/>
                        <a:pt x="14750" y="14719"/>
                        <a:pt x="18533" y="10872"/>
                      </a:cubicBezTo>
                      <a:cubicBezTo>
                        <a:pt x="19450" y="9847"/>
                        <a:pt x="19793" y="8821"/>
                        <a:pt x="19907" y="7796"/>
                      </a:cubicBezTo>
                      <a:cubicBezTo>
                        <a:pt x="20827" y="5742"/>
                        <a:pt x="20597" y="3050"/>
                        <a:pt x="18303" y="1510"/>
                      </a:cubicBezTo>
                      <a:cubicBezTo>
                        <a:pt x="16681" y="464"/>
                        <a:pt x="15014" y="0"/>
                        <a:pt x="1338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0" name="Google Shape;567;p18"/>
                <p:cNvSpPr/>
                <p:nvPr/>
              </p:nvSpPr>
              <p:spPr>
                <a:xfrm flipH="1">
                  <a:off x="1075726" y="614957"/>
                  <a:ext cx="171034" cy="1728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991" h="21600" fill="norm" stroke="1" extrusionOk="0">
                      <a:moveTo>
                        <a:pt x="12475" y="0"/>
                      </a:moveTo>
                      <a:cubicBezTo>
                        <a:pt x="11921" y="0"/>
                        <a:pt x="11328" y="176"/>
                        <a:pt x="10707" y="565"/>
                      </a:cubicBezTo>
                      <a:cubicBezTo>
                        <a:pt x="6057" y="3733"/>
                        <a:pt x="-4112" y="11047"/>
                        <a:pt x="1796" y="19214"/>
                      </a:cubicBezTo>
                      <a:cubicBezTo>
                        <a:pt x="3058" y="20906"/>
                        <a:pt x="4327" y="21600"/>
                        <a:pt x="5569" y="21600"/>
                      </a:cubicBezTo>
                      <a:cubicBezTo>
                        <a:pt x="10060" y="21600"/>
                        <a:pt x="14202" y="12550"/>
                        <a:pt x="16325" y="8733"/>
                      </a:cubicBezTo>
                      <a:cubicBezTo>
                        <a:pt x="17488" y="6536"/>
                        <a:pt x="17004" y="4342"/>
                        <a:pt x="15840" y="3003"/>
                      </a:cubicBezTo>
                      <a:cubicBezTo>
                        <a:pt x="15203" y="1307"/>
                        <a:pt x="13992" y="0"/>
                        <a:pt x="1247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21" name="Google Shape;568;p18"/>
                <p:cNvSpPr/>
                <p:nvPr/>
              </p:nvSpPr>
              <p:spPr>
                <a:xfrm flipH="1">
                  <a:off x="432901" y="498323"/>
                  <a:ext cx="149351" cy="1509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968" h="21600" fill="norm" stroke="1" extrusionOk="0">
                      <a:moveTo>
                        <a:pt x="12467" y="0"/>
                      </a:moveTo>
                      <a:cubicBezTo>
                        <a:pt x="11920" y="0"/>
                        <a:pt x="11340" y="184"/>
                        <a:pt x="10746" y="597"/>
                      </a:cubicBezTo>
                      <a:cubicBezTo>
                        <a:pt x="6093" y="3805"/>
                        <a:pt x="-4097" y="11057"/>
                        <a:pt x="1774" y="19149"/>
                      </a:cubicBezTo>
                      <a:cubicBezTo>
                        <a:pt x="3031" y="20889"/>
                        <a:pt x="4303" y="21600"/>
                        <a:pt x="5546" y="21600"/>
                      </a:cubicBezTo>
                      <a:cubicBezTo>
                        <a:pt x="9996" y="21600"/>
                        <a:pt x="14121" y="12503"/>
                        <a:pt x="16286" y="8689"/>
                      </a:cubicBezTo>
                      <a:cubicBezTo>
                        <a:pt x="17503" y="6596"/>
                        <a:pt x="16949" y="4360"/>
                        <a:pt x="15732" y="2965"/>
                      </a:cubicBezTo>
                      <a:cubicBezTo>
                        <a:pt x="15163" y="1336"/>
                        <a:pt x="13946" y="0"/>
                        <a:pt x="1246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</p:grpSp>
        </p:grpSp>
        <p:sp>
          <p:nvSpPr>
            <p:cNvPr id="624" name="Google Shape;569;p18"/>
            <p:cNvSpPr/>
            <p:nvPr/>
          </p:nvSpPr>
          <p:spPr>
            <a:xfrm flipH="1" rot="14562579">
              <a:off x="9075983" y="185572"/>
              <a:ext cx="533276" cy="51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1" h="21600" fill="norm" stroke="1" extrusionOk="0">
                  <a:moveTo>
                    <a:pt x="2598" y="0"/>
                  </a:moveTo>
                  <a:cubicBezTo>
                    <a:pt x="2123" y="0"/>
                    <a:pt x="1654" y="238"/>
                    <a:pt x="1188" y="777"/>
                  </a:cubicBezTo>
                  <a:cubicBezTo>
                    <a:pt x="-95" y="2924"/>
                    <a:pt x="-281" y="9514"/>
                    <a:pt x="353" y="12921"/>
                  </a:cubicBezTo>
                  <a:cubicBezTo>
                    <a:pt x="801" y="15331"/>
                    <a:pt x="3059" y="18061"/>
                    <a:pt x="4682" y="19342"/>
                  </a:cubicBezTo>
                  <a:cubicBezTo>
                    <a:pt x="6400" y="20678"/>
                    <a:pt x="8652" y="21600"/>
                    <a:pt x="10902" y="21600"/>
                  </a:cubicBezTo>
                  <a:cubicBezTo>
                    <a:pt x="12519" y="21600"/>
                    <a:pt x="14135" y="21124"/>
                    <a:pt x="15552" y="19982"/>
                  </a:cubicBezTo>
                  <a:cubicBezTo>
                    <a:pt x="17082" y="18739"/>
                    <a:pt x="21319" y="14597"/>
                    <a:pt x="15598" y="14371"/>
                  </a:cubicBezTo>
                  <a:cubicBezTo>
                    <a:pt x="10275" y="14155"/>
                    <a:pt x="6260" y="0"/>
                    <a:pt x="2598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625" name="Google Shape;570;p18"/>
            <p:cNvSpPr/>
            <p:nvPr/>
          </p:nvSpPr>
          <p:spPr>
            <a:xfrm>
              <a:off x="9201266" y="589415"/>
              <a:ext cx="189335" cy="16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34" h="21600" fill="norm" stroke="1" extrusionOk="0">
                  <a:moveTo>
                    <a:pt x="7859" y="0"/>
                  </a:moveTo>
                  <a:cubicBezTo>
                    <a:pt x="7308" y="0"/>
                    <a:pt x="6758" y="101"/>
                    <a:pt x="6222" y="291"/>
                  </a:cubicBezTo>
                  <a:cubicBezTo>
                    <a:pt x="3462" y="917"/>
                    <a:pt x="1347" y="3598"/>
                    <a:pt x="427" y="7019"/>
                  </a:cubicBezTo>
                  <a:cubicBezTo>
                    <a:pt x="-1458" y="14204"/>
                    <a:pt x="3187" y="20075"/>
                    <a:pt x="8567" y="21330"/>
                  </a:cubicBezTo>
                  <a:cubicBezTo>
                    <a:pt x="9315" y="21510"/>
                    <a:pt x="10076" y="21600"/>
                    <a:pt x="10834" y="21600"/>
                  </a:cubicBezTo>
                  <a:cubicBezTo>
                    <a:pt x="15582" y="21600"/>
                    <a:pt x="20142" y="18073"/>
                    <a:pt x="19467" y="11238"/>
                  </a:cubicBezTo>
                  <a:cubicBezTo>
                    <a:pt x="19100" y="7817"/>
                    <a:pt x="17582" y="4624"/>
                    <a:pt x="15098" y="2857"/>
                  </a:cubicBezTo>
                  <a:cubicBezTo>
                    <a:pt x="14225" y="2230"/>
                    <a:pt x="13258" y="1831"/>
                    <a:pt x="12292" y="1488"/>
                  </a:cubicBezTo>
                  <a:cubicBezTo>
                    <a:pt x="11557" y="1146"/>
                    <a:pt x="10867" y="861"/>
                    <a:pt x="10132" y="632"/>
                  </a:cubicBezTo>
                  <a:cubicBezTo>
                    <a:pt x="9406" y="201"/>
                    <a:pt x="8632" y="0"/>
                    <a:pt x="7859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626" name="Google Shape;571;p18"/>
            <p:cNvSpPr/>
            <p:nvPr/>
          </p:nvSpPr>
          <p:spPr>
            <a:xfrm rot="10800000">
              <a:off x="9370146" y="926515"/>
              <a:ext cx="307312" cy="318460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627" name="Google Shape;572;p18"/>
            <p:cNvSpPr/>
            <p:nvPr/>
          </p:nvSpPr>
          <p:spPr>
            <a:xfrm flipH="1" rot="10800000">
              <a:off x="9418245" y="3830262"/>
              <a:ext cx="128523" cy="132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628" name="Google Shape;573;p18"/>
            <p:cNvSpPr/>
            <p:nvPr/>
          </p:nvSpPr>
          <p:spPr>
            <a:xfrm flipH="1" rot="10800000">
              <a:off x="9505636" y="4378987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629" name="Google Shape;574;p18"/>
            <p:cNvSpPr/>
            <p:nvPr/>
          </p:nvSpPr>
          <p:spPr>
            <a:xfrm flipH="1" rot="10800000">
              <a:off x="829818" y="4970487"/>
              <a:ext cx="36469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630" name="Google Shape;575;p18"/>
            <p:cNvSpPr/>
            <p:nvPr/>
          </p:nvSpPr>
          <p:spPr>
            <a:xfrm flipH="1" rot="10800000">
              <a:off x="1555306" y="5060912"/>
              <a:ext cx="82651" cy="858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631" name="Google Shape;576;p18"/>
            <p:cNvSpPr/>
            <p:nvPr/>
          </p:nvSpPr>
          <p:spPr>
            <a:xfrm flipH="1" rot="10800000">
              <a:off x="691699" y="4293112"/>
              <a:ext cx="82633" cy="858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632" name="Google Shape;577;p18"/>
            <p:cNvSpPr/>
            <p:nvPr/>
          </p:nvSpPr>
          <p:spPr>
            <a:xfrm flipH="1" rot="10800000">
              <a:off x="1087349" y="4895187"/>
              <a:ext cx="27357" cy="288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6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579;p19"/>
          <p:cNvGrpSpPr/>
          <p:nvPr/>
        </p:nvGrpSpPr>
        <p:grpSpPr>
          <a:xfrm>
            <a:off x="-1" y="-82453"/>
            <a:ext cx="9180853" cy="1620842"/>
            <a:chOff x="0" y="0"/>
            <a:chExt cx="9180852" cy="1620840"/>
          </a:xfrm>
        </p:grpSpPr>
        <p:grpSp>
          <p:nvGrpSpPr>
            <p:cNvPr id="677" name="Google Shape;580;p19"/>
            <p:cNvGrpSpPr/>
            <p:nvPr/>
          </p:nvGrpSpPr>
          <p:grpSpPr>
            <a:xfrm>
              <a:off x="0" y="0"/>
              <a:ext cx="9180853" cy="1620841"/>
              <a:chOff x="0" y="0"/>
              <a:chExt cx="9180852" cy="1620840"/>
            </a:xfrm>
          </p:grpSpPr>
          <p:grpSp>
            <p:nvGrpSpPr>
              <p:cNvPr id="667" name="Google Shape;581;p19"/>
              <p:cNvGrpSpPr/>
              <p:nvPr/>
            </p:nvGrpSpPr>
            <p:grpSpPr>
              <a:xfrm>
                <a:off x="0" y="59727"/>
                <a:ext cx="2218622" cy="1561114"/>
                <a:chOff x="0" y="0"/>
                <a:chExt cx="2218621" cy="1561113"/>
              </a:xfrm>
            </p:grpSpPr>
            <p:sp>
              <p:nvSpPr>
                <p:cNvPr id="641" name="Google Shape;582;p19"/>
                <p:cNvSpPr/>
                <p:nvPr/>
              </p:nvSpPr>
              <p:spPr>
                <a:xfrm flipH="1">
                  <a:off x="539768" y="986925"/>
                  <a:ext cx="164992" cy="170976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42" name="Google Shape;583;p19"/>
                <p:cNvSpPr/>
                <p:nvPr/>
              </p:nvSpPr>
              <p:spPr>
                <a:xfrm flipH="1">
                  <a:off x="230131" y="1264925"/>
                  <a:ext cx="37051" cy="380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43" name="Google Shape;584;p19"/>
                <p:cNvSpPr/>
                <p:nvPr/>
              </p:nvSpPr>
              <p:spPr>
                <a:xfrm>
                  <a:off x="0" y="0"/>
                  <a:ext cx="2177876" cy="6591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347" y="3686"/>
                        <a:pt x="920" y="7246"/>
                        <a:pt x="1304" y="9338"/>
                      </a:cubicBezTo>
                      <a:cubicBezTo>
                        <a:pt x="2876" y="17924"/>
                        <a:pt x="4083" y="19379"/>
                        <a:pt x="6797" y="19379"/>
                      </a:cubicBezTo>
                      <a:cubicBezTo>
                        <a:pt x="6893" y="19379"/>
                        <a:pt x="6992" y="19377"/>
                        <a:pt x="7092" y="19374"/>
                      </a:cubicBezTo>
                      <a:cubicBezTo>
                        <a:pt x="7127" y="19372"/>
                        <a:pt x="7161" y="19372"/>
                        <a:pt x="7196" y="19372"/>
                      </a:cubicBezTo>
                      <a:cubicBezTo>
                        <a:pt x="8975" y="19372"/>
                        <a:pt x="10872" y="21223"/>
                        <a:pt x="12624" y="21540"/>
                      </a:cubicBezTo>
                      <a:cubicBezTo>
                        <a:pt x="12798" y="21581"/>
                        <a:pt x="12970" y="21600"/>
                        <a:pt x="13140" y="21600"/>
                      </a:cubicBezTo>
                      <a:cubicBezTo>
                        <a:pt x="13278" y="21600"/>
                        <a:pt x="13415" y="21588"/>
                        <a:pt x="13551" y="21566"/>
                      </a:cubicBezTo>
                      <a:cubicBezTo>
                        <a:pt x="13581" y="21540"/>
                        <a:pt x="13604" y="21540"/>
                        <a:pt x="13626" y="21540"/>
                      </a:cubicBezTo>
                      <a:cubicBezTo>
                        <a:pt x="15744" y="21018"/>
                        <a:pt x="17236" y="15340"/>
                        <a:pt x="18917" y="10957"/>
                      </a:cubicBezTo>
                      <a:cubicBezTo>
                        <a:pt x="20432" y="7047"/>
                        <a:pt x="21208" y="4034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44" name="Google Shape;585;p19"/>
                <p:cNvSpPr/>
                <p:nvPr/>
              </p:nvSpPr>
              <p:spPr>
                <a:xfrm>
                  <a:off x="479768" y="779938"/>
                  <a:ext cx="55276" cy="570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45" name="Google Shape;586;p19"/>
                <p:cNvSpPr/>
                <p:nvPr/>
              </p:nvSpPr>
              <p:spPr>
                <a:xfrm>
                  <a:off x="166215" y="779938"/>
                  <a:ext cx="164992" cy="170976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grpSp>
              <p:nvGrpSpPr>
                <p:cNvPr id="663" name="Google Shape;587;p19"/>
                <p:cNvGrpSpPr/>
                <p:nvPr/>
              </p:nvGrpSpPr>
              <p:grpSpPr>
                <a:xfrm>
                  <a:off x="189841" y="22713"/>
                  <a:ext cx="979810" cy="703401"/>
                  <a:chOff x="0" y="0"/>
                  <a:chExt cx="979808" cy="703400"/>
                </a:xfrm>
              </p:grpSpPr>
              <p:sp>
                <p:nvSpPr>
                  <p:cNvPr id="646" name="Google Shape;588;p19"/>
                  <p:cNvSpPr/>
                  <p:nvPr/>
                </p:nvSpPr>
                <p:spPr>
                  <a:xfrm>
                    <a:off x="915420" y="596525"/>
                    <a:ext cx="64389" cy="66851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647" name="Google Shape;589;p19"/>
                  <p:cNvSpPr/>
                  <p:nvPr/>
                </p:nvSpPr>
                <p:spPr>
                  <a:xfrm>
                    <a:off x="0" y="143950"/>
                    <a:ext cx="101367" cy="1222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7152" h="21600" fill="norm" stroke="1" extrusionOk="0">
                        <a:moveTo>
                          <a:pt x="4985" y="0"/>
                        </a:moveTo>
                        <a:cubicBezTo>
                          <a:pt x="2713" y="0"/>
                          <a:pt x="314" y="1533"/>
                          <a:pt x="86" y="4507"/>
                        </a:cubicBezTo>
                        <a:cubicBezTo>
                          <a:pt x="-172" y="8537"/>
                          <a:pt x="86" y="12837"/>
                          <a:pt x="1757" y="16461"/>
                        </a:cubicBezTo>
                        <a:cubicBezTo>
                          <a:pt x="3310" y="19709"/>
                          <a:pt x="6360" y="21600"/>
                          <a:pt x="9562" y="21600"/>
                        </a:cubicBezTo>
                        <a:cubicBezTo>
                          <a:pt x="10865" y="21600"/>
                          <a:pt x="12193" y="21286"/>
                          <a:pt x="13458" y="20628"/>
                        </a:cubicBezTo>
                        <a:cubicBezTo>
                          <a:pt x="21428" y="16461"/>
                          <a:pt x="14613" y="7464"/>
                          <a:pt x="10628" y="3301"/>
                        </a:cubicBezTo>
                        <a:cubicBezTo>
                          <a:pt x="9985" y="2629"/>
                          <a:pt x="9342" y="2223"/>
                          <a:pt x="8699" y="2090"/>
                        </a:cubicBezTo>
                        <a:cubicBezTo>
                          <a:pt x="7976" y="689"/>
                          <a:pt x="6512" y="0"/>
                          <a:pt x="498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648" name="Google Shape;590;p19"/>
                  <p:cNvSpPr/>
                  <p:nvPr/>
                </p:nvSpPr>
                <p:spPr>
                  <a:xfrm>
                    <a:off x="142338" y="103350"/>
                    <a:ext cx="125218" cy="11577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694" h="21600" fill="norm" stroke="1" extrusionOk="0">
                        <a:moveTo>
                          <a:pt x="6275" y="0"/>
                        </a:moveTo>
                        <a:cubicBezTo>
                          <a:pt x="5098" y="0"/>
                          <a:pt x="4164" y="630"/>
                          <a:pt x="3433" y="1558"/>
                        </a:cubicBezTo>
                        <a:cubicBezTo>
                          <a:pt x="1301" y="2127"/>
                          <a:pt x="-583" y="4254"/>
                          <a:pt x="169" y="7369"/>
                        </a:cubicBezTo>
                        <a:cubicBezTo>
                          <a:pt x="1173" y="11623"/>
                          <a:pt x="3561" y="16446"/>
                          <a:pt x="6321" y="19282"/>
                        </a:cubicBezTo>
                        <a:cubicBezTo>
                          <a:pt x="7879" y="20928"/>
                          <a:pt x="9610" y="21600"/>
                          <a:pt x="11357" y="21600"/>
                        </a:cubicBezTo>
                        <a:cubicBezTo>
                          <a:pt x="14270" y="21600"/>
                          <a:pt x="17232" y="19739"/>
                          <a:pt x="19509" y="17435"/>
                        </a:cubicBezTo>
                        <a:cubicBezTo>
                          <a:pt x="20889" y="15877"/>
                          <a:pt x="21017" y="13326"/>
                          <a:pt x="20137" y="11339"/>
                        </a:cubicBezTo>
                        <a:cubicBezTo>
                          <a:pt x="17749" y="5952"/>
                          <a:pt x="12729" y="2127"/>
                          <a:pt x="7705" y="285"/>
                        </a:cubicBezTo>
                        <a:cubicBezTo>
                          <a:pt x="7193" y="89"/>
                          <a:pt x="6718" y="0"/>
                          <a:pt x="627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649" name="Google Shape;591;p19"/>
                  <p:cNvSpPr/>
                  <p:nvPr/>
                </p:nvSpPr>
                <p:spPr>
                  <a:xfrm>
                    <a:off x="142608" y="0"/>
                    <a:ext cx="88920" cy="420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888" h="21600" fill="norm" stroke="1" extrusionOk="0">
                        <a:moveTo>
                          <a:pt x="0" y="0"/>
                        </a:moveTo>
                        <a:cubicBezTo>
                          <a:pt x="176" y="2340"/>
                          <a:pt x="711" y="4294"/>
                          <a:pt x="1603" y="6249"/>
                        </a:cubicBezTo>
                        <a:cubicBezTo>
                          <a:pt x="4105" y="12111"/>
                          <a:pt x="6425" y="18759"/>
                          <a:pt x="9995" y="20713"/>
                        </a:cubicBezTo>
                        <a:cubicBezTo>
                          <a:pt x="10923" y="21291"/>
                          <a:pt x="11881" y="21600"/>
                          <a:pt x="12820" y="21600"/>
                        </a:cubicBezTo>
                        <a:cubicBezTo>
                          <a:pt x="14412" y="21600"/>
                          <a:pt x="15968" y="20726"/>
                          <a:pt x="17313" y="18759"/>
                        </a:cubicBezTo>
                        <a:cubicBezTo>
                          <a:pt x="20707" y="14850"/>
                          <a:pt x="21600" y="7033"/>
                          <a:pt x="2034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650" name="Google Shape;592;p19"/>
                  <p:cNvSpPr/>
                  <p:nvPr/>
                </p:nvSpPr>
                <p:spPr>
                  <a:xfrm>
                    <a:off x="328017" y="0"/>
                    <a:ext cx="127016" cy="718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398" h="21600" fill="norm" stroke="1" extrusionOk="0">
                        <a:moveTo>
                          <a:pt x="123" y="0"/>
                        </a:moveTo>
                        <a:cubicBezTo>
                          <a:pt x="-122" y="1602"/>
                          <a:pt x="-2" y="3655"/>
                          <a:pt x="488" y="5483"/>
                        </a:cubicBezTo>
                        <a:cubicBezTo>
                          <a:pt x="2604" y="13244"/>
                          <a:pt x="8217" y="21600"/>
                          <a:pt x="13288" y="21600"/>
                        </a:cubicBezTo>
                        <a:cubicBezTo>
                          <a:pt x="15239" y="21600"/>
                          <a:pt x="17110" y="20359"/>
                          <a:pt x="18672" y="17373"/>
                        </a:cubicBezTo>
                        <a:cubicBezTo>
                          <a:pt x="21478" y="11891"/>
                          <a:pt x="20502" y="5257"/>
                          <a:pt x="1830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651" name="Google Shape;593;p19"/>
                  <p:cNvSpPr/>
                  <p:nvPr/>
                </p:nvSpPr>
                <p:spPr>
                  <a:xfrm>
                    <a:off x="544998" y="0"/>
                    <a:ext cx="109180" cy="9042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282" h="21600" fill="norm" stroke="1" extrusionOk="0">
                        <a:moveTo>
                          <a:pt x="2324" y="0"/>
                        </a:moveTo>
                        <a:cubicBezTo>
                          <a:pt x="62" y="1636"/>
                          <a:pt x="-644" y="5625"/>
                          <a:pt x="629" y="8534"/>
                        </a:cubicBezTo>
                        <a:cubicBezTo>
                          <a:pt x="1334" y="10349"/>
                          <a:pt x="1051" y="12708"/>
                          <a:pt x="2040" y="14703"/>
                        </a:cubicBezTo>
                        <a:cubicBezTo>
                          <a:pt x="3452" y="17969"/>
                          <a:pt x="6276" y="18877"/>
                          <a:pt x="8955" y="19062"/>
                        </a:cubicBezTo>
                        <a:cubicBezTo>
                          <a:pt x="10790" y="20692"/>
                          <a:pt x="12908" y="21600"/>
                          <a:pt x="15309" y="21600"/>
                        </a:cubicBezTo>
                        <a:cubicBezTo>
                          <a:pt x="18555" y="21600"/>
                          <a:pt x="20956" y="17605"/>
                          <a:pt x="20111" y="13616"/>
                        </a:cubicBezTo>
                        <a:cubicBezTo>
                          <a:pt x="19405" y="9256"/>
                          <a:pt x="15875" y="5990"/>
                          <a:pt x="13335" y="3452"/>
                        </a:cubicBezTo>
                        <a:cubicBezTo>
                          <a:pt x="12062" y="2180"/>
                          <a:pt x="10511" y="908"/>
                          <a:pt x="895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652" name="Google Shape;594;p19"/>
                  <p:cNvSpPr/>
                  <p:nvPr/>
                </p:nvSpPr>
                <p:spPr>
                  <a:xfrm>
                    <a:off x="679741" y="103625"/>
                    <a:ext cx="95487" cy="6642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406" h="21600" fill="norm" stroke="1" extrusionOk="0">
                        <a:moveTo>
                          <a:pt x="9529" y="0"/>
                        </a:moveTo>
                        <a:cubicBezTo>
                          <a:pt x="7766" y="0"/>
                          <a:pt x="6003" y="569"/>
                          <a:pt x="4245" y="1146"/>
                        </a:cubicBezTo>
                        <a:cubicBezTo>
                          <a:pt x="1323" y="1886"/>
                          <a:pt x="-627" y="7325"/>
                          <a:pt x="185" y="11771"/>
                        </a:cubicBezTo>
                        <a:cubicBezTo>
                          <a:pt x="997" y="15226"/>
                          <a:pt x="2782" y="17454"/>
                          <a:pt x="5057" y="17950"/>
                        </a:cubicBezTo>
                        <a:cubicBezTo>
                          <a:pt x="5704" y="18194"/>
                          <a:pt x="6356" y="18438"/>
                          <a:pt x="7002" y="18438"/>
                        </a:cubicBezTo>
                        <a:cubicBezTo>
                          <a:pt x="7814" y="18934"/>
                          <a:pt x="8306" y="19673"/>
                          <a:pt x="9118" y="20169"/>
                        </a:cubicBezTo>
                        <a:cubicBezTo>
                          <a:pt x="10427" y="21120"/>
                          <a:pt x="11741" y="21600"/>
                          <a:pt x="13013" y="21600"/>
                        </a:cubicBezTo>
                        <a:cubicBezTo>
                          <a:pt x="15053" y="21600"/>
                          <a:pt x="16998" y="20381"/>
                          <a:pt x="18697" y="17950"/>
                        </a:cubicBezTo>
                        <a:cubicBezTo>
                          <a:pt x="20481" y="15722"/>
                          <a:pt x="20973" y="10536"/>
                          <a:pt x="19669" y="7569"/>
                        </a:cubicBezTo>
                        <a:cubicBezTo>
                          <a:pt x="17559" y="3122"/>
                          <a:pt x="14797" y="650"/>
                          <a:pt x="11063" y="154"/>
                        </a:cubicBezTo>
                        <a:cubicBezTo>
                          <a:pt x="10550" y="41"/>
                          <a:pt x="10042" y="0"/>
                          <a:pt x="952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653" name="Google Shape;595;p19"/>
                  <p:cNvSpPr/>
                  <p:nvPr/>
                </p:nvSpPr>
                <p:spPr>
                  <a:xfrm>
                    <a:off x="520771" y="244675"/>
                    <a:ext cx="128118" cy="12432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575" h="21600" fill="norm" stroke="1" extrusionOk="0">
                        <a:moveTo>
                          <a:pt x="7136" y="0"/>
                        </a:moveTo>
                        <a:cubicBezTo>
                          <a:pt x="5823" y="0"/>
                          <a:pt x="4446" y="235"/>
                          <a:pt x="2973" y="686"/>
                        </a:cubicBezTo>
                        <a:cubicBezTo>
                          <a:pt x="-569" y="1872"/>
                          <a:pt x="-689" y="6363"/>
                          <a:pt x="1262" y="8609"/>
                        </a:cubicBezTo>
                        <a:cubicBezTo>
                          <a:pt x="1262" y="9530"/>
                          <a:pt x="1628" y="10324"/>
                          <a:pt x="2362" y="11115"/>
                        </a:cubicBezTo>
                        <a:cubicBezTo>
                          <a:pt x="5048" y="14151"/>
                          <a:pt x="6024" y="18903"/>
                          <a:pt x="9806" y="20883"/>
                        </a:cubicBezTo>
                        <a:cubicBezTo>
                          <a:pt x="10689" y="21378"/>
                          <a:pt x="11685" y="21600"/>
                          <a:pt x="12713" y="21600"/>
                        </a:cubicBezTo>
                        <a:cubicBezTo>
                          <a:pt x="16366" y="21600"/>
                          <a:pt x="20353" y="18729"/>
                          <a:pt x="20546" y="14811"/>
                        </a:cubicBezTo>
                        <a:cubicBezTo>
                          <a:pt x="20911" y="10589"/>
                          <a:pt x="17739" y="6493"/>
                          <a:pt x="15174" y="3722"/>
                        </a:cubicBezTo>
                        <a:cubicBezTo>
                          <a:pt x="12648" y="1168"/>
                          <a:pt x="10063" y="0"/>
                          <a:pt x="713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654" name="Google Shape;596;p19"/>
                  <p:cNvSpPr/>
                  <p:nvPr/>
                </p:nvSpPr>
                <p:spPr>
                  <a:xfrm>
                    <a:off x="174576" y="278100"/>
                    <a:ext cx="129896" cy="1351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7174" h="21600" fill="norm" stroke="1" extrusionOk="0">
                        <a:moveTo>
                          <a:pt x="3838" y="0"/>
                        </a:moveTo>
                        <a:cubicBezTo>
                          <a:pt x="2605" y="0"/>
                          <a:pt x="1663" y="879"/>
                          <a:pt x="1197" y="2190"/>
                        </a:cubicBezTo>
                        <a:cubicBezTo>
                          <a:pt x="93" y="3405"/>
                          <a:pt x="-409" y="5228"/>
                          <a:pt x="394" y="7171"/>
                        </a:cubicBezTo>
                        <a:cubicBezTo>
                          <a:pt x="2001" y="11060"/>
                          <a:pt x="2906" y="15313"/>
                          <a:pt x="5316" y="18590"/>
                        </a:cubicBezTo>
                        <a:cubicBezTo>
                          <a:pt x="6797" y="20565"/>
                          <a:pt x="8687" y="21600"/>
                          <a:pt x="10574" y="21600"/>
                        </a:cubicBezTo>
                        <a:cubicBezTo>
                          <a:pt x="12406" y="21600"/>
                          <a:pt x="14230" y="20625"/>
                          <a:pt x="15665" y="18590"/>
                        </a:cubicBezTo>
                        <a:cubicBezTo>
                          <a:pt x="21191" y="10816"/>
                          <a:pt x="10138" y="2434"/>
                          <a:pt x="5015" y="248"/>
                        </a:cubicBezTo>
                        <a:cubicBezTo>
                          <a:pt x="4602" y="80"/>
                          <a:pt x="4208" y="0"/>
                          <a:pt x="383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655" name="Google Shape;597;p19"/>
                  <p:cNvSpPr/>
                  <p:nvPr/>
                </p:nvSpPr>
                <p:spPr>
                  <a:xfrm>
                    <a:off x="44357" y="325775"/>
                    <a:ext cx="82351" cy="10462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7503" h="21600" fill="norm" stroke="1" extrusionOk="0">
                        <a:moveTo>
                          <a:pt x="5967" y="0"/>
                        </a:moveTo>
                        <a:cubicBezTo>
                          <a:pt x="1589" y="0"/>
                          <a:pt x="-2338" y="5574"/>
                          <a:pt x="1663" y="9455"/>
                        </a:cubicBezTo>
                        <a:cubicBezTo>
                          <a:pt x="3921" y="11654"/>
                          <a:pt x="4894" y="16046"/>
                          <a:pt x="6828" y="19030"/>
                        </a:cubicBezTo>
                        <a:cubicBezTo>
                          <a:pt x="7960" y="20846"/>
                          <a:pt x="9666" y="21600"/>
                          <a:pt x="11382" y="21600"/>
                        </a:cubicBezTo>
                        <a:cubicBezTo>
                          <a:pt x="15293" y="21600"/>
                          <a:pt x="19262" y="17683"/>
                          <a:pt x="16680" y="13538"/>
                        </a:cubicBezTo>
                        <a:cubicBezTo>
                          <a:pt x="14097" y="9615"/>
                          <a:pt x="13130" y="5063"/>
                          <a:pt x="9735" y="1615"/>
                        </a:cubicBezTo>
                        <a:cubicBezTo>
                          <a:pt x="8566" y="475"/>
                          <a:pt x="7248" y="0"/>
                          <a:pt x="596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656" name="Google Shape;598;p19"/>
                  <p:cNvSpPr/>
                  <p:nvPr/>
                </p:nvSpPr>
                <p:spPr>
                  <a:xfrm>
                    <a:off x="216759" y="488800"/>
                    <a:ext cx="129830" cy="1219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168" h="21600" fill="norm" stroke="1" extrusionOk="0">
                        <a:moveTo>
                          <a:pt x="4563" y="0"/>
                        </a:moveTo>
                        <a:cubicBezTo>
                          <a:pt x="4280" y="0"/>
                          <a:pt x="3992" y="35"/>
                          <a:pt x="3709" y="102"/>
                        </a:cubicBezTo>
                        <a:cubicBezTo>
                          <a:pt x="757" y="505"/>
                          <a:pt x="-1130" y="4815"/>
                          <a:pt x="757" y="7642"/>
                        </a:cubicBezTo>
                        <a:cubicBezTo>
                          <a:pt x="2408" y="11544"/>
                          <a:pt x="3946" y="15854"/>
                          <a:pt x="6777" y="18818"/>
                        </a:cubicBezTo>
                        <a:cubicBezTo>
                          <a:pt x="8509" y="20732"/>
                          <a:pt x="10443" y="21600"/>
                          <a:pt x="12388" y="21600"/>
                        </a:cubicBezTo>
                        <a:cubicBezTo>
                          <a:pt x="14687" y="21600"/>
                          <a:pt x="17010" y="20391"/>
                          <a:pt x="19053" y="18278"/>
                        </a:cubicBezTo>
                        <a:cubicBezTo>
                          <a:pt x="20353" y="16798"/>
                          <a:pt x="20470" y="14508"/>
                          <a:pt x="19643" y="12625"/>
                        </a:cubicBezTo>
                        <a:cubicBezTo>
                          <a:pt x="17282" y="7101"/>
                          <a:pt x="11616" y="3872"/>
                          <a:pt x="6893" y="1045"/>
                        </a:cubicBezTo>
                        <a:cubicBezTo>
                          <a:pt x="6268" y="328"/>
                          <a:pt x="5441" y="0"/>
                          <a:pt x="456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657" name="Google Shape;599;p19"/>
                  <p:cNvSpPr/>
                  <p:nvPr/>
                </p:nvSpPr>
                <p:spPr>
                  <a:xfrm>
                    <a:off x="383310" y="408450"/>
                    <a:ext cx="116901" cy="1183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7930" h="21600" fill="norm" stroke="1" extrusionOk="0">
                        <a:moveTo>
                          <a:pt x="4325" y="0"/>
                        </a:moveTo>
                        <a:cubicBezTo>
                          <a:pt x="3079" y="0"/>
                          <a:pt x="1863" y="739"/>
                          <a:pt x="1077" y="2427"/>
                        </a:cubicBezTo>
                        <a:cubicBezTo>
                          <a:pt x="-3041" y="11713"/>
                          <a:pt x="5437" y="21600"/>
                          <a:pt x="13210" y="21600"/>
                        </a:cubicBezTo>
                        <a:cubicBezTo>
                          <a:pt x="13793" y="21600"/>
                          <a:pt x="14376" y="21541"/>
                          <a:pt x="14947" y="21427"/>
                        </a:cubicBezTo>
                        <a:cubicBezTo>
                          <a:pt x="17627" y="20870"/>
                          <a:pt x="18559" y="16850"/>
                          <a:pt x="17508" y="14354"/>
                        </a:cubicBezTo>
                        <a:cubicBezTo>
                          <a:pt x="15296" y="9500"/>
                          <a:pt x="11914" y="5754"/>
                          <a:pt x="8651" y="1871"/>
                        </a:cubicBezTo>
                        <a:cubicBezTo>
                          <a:pt x="7838" y="899"/>
                          <a:pt x="6902" y="484"/>
                          <a:pt x="6089" y="484"/>
                        </a:cubicBezTo>
                        <a:cubicBezTo>
                          <a:pt x="5522" y="169"/>
                          <a:pt x="4920" y="0"/>
                          <a:pt x="432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658" name="Google Shape;600;p19"/>
                  <p:cNvSpPr/>
                  <p:nvPr/>
                </p:nvSpPr>
                <p:spPr>
                  <a:xfrm>
                    <a:off x="575619" y="444825"/>
                    <a:ext cx="107673" cy="10772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6844" h="21600" fill="norm" stroke="1" extrusionOk="0">
                        <a:moveTo>
                          <a:pt x="3858" y="0"/>
                        </a:moveTo>
                        <a:cubicBezTo>
                          <a:pt x="1371" y="0"/>
                          <a:pt x="-186" y="2998"/>
                          <a:pt x="17" y="5885"/>
                        </a:cubicBezTo>
                        <a:cubicBezTo>
                          <a:pt x="-100" y="7715"/>
                          <a:pt x="373" y="9389"/>
                          <a:pt x="1801" y="10607"/>
                        </a:cubicBezTo>
                        <a:cubicBezTo>
                          <a:pt x="2157" y="11063"/>
                          <a:pt x="2395" y="11675"/>
                          <a:pt x="2634" y="12131"/>
                        </a:cubicBezTo>
                        <a:cubicBezTo>
                          <a:pt x="3584" y="13961"/>
                          <a:pt x="4534" y="15790"/>
                          <a:pt x="5606" y="17464"/>
                        </a:cubicBezTo>
                        <a:cubicBezTo>
                          <a:pt x="6983" y="19815"/>
                          <a:pt x="9145" y="21600"/>
                          <a:pt x="11304" y="21600"/>
                        </a:cubicBezTo>
                        <a:cubicBezTo>
                          <a:pt x="12505" y="21600"/>
                          <a:pt x="13698" y="21054"/>
                          <a:pt x="14758" y="19750"/>
                        </a:cubicBezTo>
                        <a:cubicBezTo>
                          <a:pt x="21414" y="11675"/>
                          <a:pt x="10479" y="2381"/>
                          <a:pt x="5129" y="246"/>
                        </a:cubicBezTo>
                        <a:cubicBezTo>
                          <a:pt x="4683" y="75"/>
                          <a:pt x="4257" y="0"/>
                          <a:pt x="385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659" name="Google Shape;601;p19"/>
                  <p:cNvSpPr/>
                  <p:nvPr/>
                </p:nvSpPr>
                <p:spPr>
                  <a:xfrm>
                    <a:off x="732959" y="416350"/>
                    <a:ext cx="107536" cy="9622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308" h="21600" fill="norm" stroke="1" extrusionOk="0">
                        <a:moveTo>
                          <a:pt x="6136" y="0"/>
                        </a:moveTo>
                        <a:cubicBezTo>
                          <a:pt x="5827" y="0"/>
                          <a:pt x="5512" y="56"/>
                          <a:pt x="5198" y="185"/>
                        </a:cubicBezTo>
                        <a:cubicBezTo>
                          <a:pt x="5099" y="180"/>
                          <a:pt x="5001" y="174"/>
                          <a:pt x="4902" y="174"/>
                        </a:cubicBezTo>
                        <a:cubicBezTo>
                          <a:pt x="1329" y="174"/>
                          <a:pt x="-1939" y="6100"/>
                          <a:pt x="1378" y="10253"/>
                        </a:cubicBezTo>
                        <a:cubicBezTo>
                          <a:pt x="3290" y="12806"/>
                          <a:pt x="4790" y="15708"/>
                          <a:pt x="6837" y="18098"/>
                        </a:cubicBezTo>
                        <a:cubicBezTo>
                          <a:pt x="8758" y="20203"/>
                          <a:pt x="11011" y="21600"/>
                          <a:pt x="13264" y="21600"/>
                        </a:cubicBezTo>
                        <a:cubicBezTo>
                          <a:pt x="14845" y="21600"/>
                          <a:pt x="16425" y="20910"/>
                          <a:pt x="17888" y="19288"/>
                        </a:cubicBezTo>
                        <a:cubicBezTo>
                          <a:pt x="18979" y="17924"/>
                          <a:pt x="19661" y="15365"/>
                          <a:pt x="19118" y="13491"/>
                        </a:cubicBezTo>
                        <a:cubicBezTo>
                          <a:pt x="17206" y="6841"/>
                          <a:pt x="13112" y="2402"/>
                          <a:pt x="7654" y="359"/>
                        </a:cubicBezTo>
                        <a:cubicBezTo>
                          <a:pt x="7151" y="146"/>
                          <a:pt x="6644" y="0"/>
                          <a:pt x="613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660" name="Google Shape;602;p19"/>
                  <p:cNvSpPr/>
                  <p:nvPr/>
                </p:nvSpPr>
                <p:spPr>
                  <a:xfrm>
                    <a:off x="689666" y="207300"/>
                    <a:ext cx="111983" cy="11122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526" h="21600" fill="norm" stroke="1" extrusionOk="0">
                        <a:moveTo>
                          <a:pt x="5047" y="0"/>
                        </a:moveTo>
                        <a:cubicBezTo>
                          <a:pt x="3517" y="0"/>
                          <a:pt x="2074" y="791"/>
                          <a:pt x="1202" y="2539"/>
                        </a:cubicBezTo>
                        <a:cubicBezTo>
                          <a:pt x="936" y="2981"/>
                          <a:pt x="675" y="3568"/>
                          <a:pt x="675" y="4306"/>
                        </a:cubicBezTo>
                        <a:cubicBezTo>
                          <a:pt x="-254" y="6078"/>
                          <a:pt x="-389" y="8443"/>
                          <a:pt x="1337" y="10361"/>
                        </a:cubicBezTo>
                        <a:cubicBezTo>
                          <a:pt x="4118" y="13604"/>
                          <a:pt x="6634" y="17444"/>
                          <a:pt x="10082" y="20100"/>
                        </a:cubicBezTo>
                        <a:cubicBezTo>
                          <a:pt x="11311" y="21071"/>
                          <a:pt x="12785" y="21600"/>
                          <a:pt x="14193" y="21600"/>
                        </a:cubicBezTo>
                        <a:cubicBezTo>
                          <a:pt x="16420" y="21600"/>
                          <a:pt x="18491" y="20279"/>
                          <a:pt x="19223" y="17294"/>
                        </a:cubicBezTo>
                        <a:cubicBezTo>
                          <a:pt x="21211" y="9181"/>
                          <a:pt x="12994" y="3423"/>
                          <a:pt x="7431" y="621"/>
                        </a:cubicBezTo>
                        <a:cubicBezTo>
                          <a:pt x="6660" y="214"/>
                          <a:pt x="5840" y="0"/>
                          <a:pt x="504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661" name="Google Shape;603;p19"/>
                  <p:cNvSpPr/>
                  <p:nvPr/>
                </p:nvSpPr>
                <p:spPr>
                  <a:xfrm>
                    <a:off x="448792" y="586000"/>
                    <a:ext cx="123115" cy="1174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6823" h="21600" fill="norm" stroke="1" extrusionOk="0">
                        <a:moveTo>
                          <a:pt x="4652" y="0"/>
                        </a:moveTo>
                        <a:cubicBezTo>
                          <a:pt x="3647" y="0"/>
                          <a:pt x="2773" y="690"/>
                          <a:pt x="2185" y="1656"/>
                        </a:cubicBezTo>
                        <a:cubicBezTo>
                          <a:pt x="422" y="2912"/>
                          <a:pt x="-722" y="5570"/>
                          <a:pt x="525" y="8367"/>
                        </a:cubicBezTo>
                        <a:cubicBezTo>
                          <a:pt x="2609" y="12897"/>
                          <a:pt x="6674" y="21600"/>
                          <a:pt x="11142" y="21600"/>
                        </a:cubicBezTo>
                        <a:cubicBezTo>
                          <a:pt x="12461" y="21600"/>
                          <a:pt x="13817" y="20841"/>
                          <a:pt x="15166" y="18992"/>
                        </a:cubicBezTo>
                        <a:cubicBezTo>
                          <a:pt x="20878" y="11163"/>
                          <a:pt x="10285" y="4029"/>
                          <a:pt x="6547" y="814"/>
                        </a:cubicBezTo>
                        <a:cubicBezTo>
                          <a:pt x="5892" y="244"/>
                          <a:pt x="5246" y="0"/>
                          <a:pt x="465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662" name="Google Shape;604;p19"/>
                  <p:cNvSpPr/>
                  <p:nvPr/>
                </p:nvSpPr>
                <p:spPr>
                  <a:xfrm>
                    <a:off x="347580" y="142325"/>
                    <a:ext cx="106591" cy="1023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6833" h="21600" fill="norm" stroke="1" extrusionOk="0">
                        <a:moveTo>
                          <a:pt x="4706" y="0"/>
                        </a:moveTo>
                        <a:cubicBezTo>
                          <a:pt x="3687" y="0"/>
                          <a:pt x="2756" y="696"/>
                          <a:pt x="2069" y="1715"/>
                        </a:cubicBezTo>
                        <a:cubicBezTo>
                          <a:pt x="391" y="2838"/>
                          <a:pt x="-691" y="5403"/>
                          <a:pt x="509" y="8294"/>
                        </a:cubicBezTo>
                        <a:cubicBezTo>
                          <a:pt x="2550" y="12884"/>
                          <a:pt x="6676" y="21600"/>
                          <a:pt x="11161" y="21600"/>
                        </a:cubicBezTo>
                        <a:cubicBezTo>
                          <a:pt x="12476" y="21600"/>
                          <a:pt x="13818" y="20851"/>
                          <a:pt x="15149" y="19036"/>
                        </a:cubicBezTo>
                        <a:cubicBezTo>
                          <a:pt x="20909" y="11180"/>
                          <a:pt x="10352" y="4121"/>
                          <a:pt x="6510" y="754"/>
                        </a:cubicBezTo>
                        <a:cubicBezTo>
                          <a:pt x="5898" y="227"/>
                          <a:pt x="5286" y="0"/>
                          <a:pt x="470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/>
                  </a:p>
                </p:txBody>
              </p:sp>
            </p:grpSp>
            <p:sp>
              <p:nvSpPr>
                <p:cNvPr id="664" name="Google Shape;605;p19"/>
                <p:cNvSpPr/>
                <p:nvPr/>
              </p:nvSpPr>
              <p:spPr>
                <a:xfrm>
                  <a:off x="83412" y="1494263"/>
                  <a:ext cx="64388" cy="6685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65" name="Google Shape;606;p19"/>
                <p:cNvSpPr/>
                <p:nvPr/>
              </p:nvSpPr>
              <p:spPr>
                <a:xfrm>
                  <a:off x="1321648" y="203175"/>
                  <a:ext cx="322767" cy="2878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34" h="21600" fill="norm" stroke="1" extrusionOk="0">
                      <a:moveTo>
                        <a:pt x="7859" y="0"/>
                      </a:moveTo>
                      <a:cubicBezTo>
                        <a:pt x="7308" y="0"/>
                        <a:pt x="6758" y="101"/>
                        <a:pt x="6222" y="291"/>
                      </a:cubicBezTo>
                      <a:cubicBezTo>
                        <a:pt x="3462" y="917"/>
                        <a:pt x="1347" y="3598"/>
                        <a:pt x="427" y="7019"/>
                      </a:cubicBezTo>
                      <a:cubicBezTo>
                        <a:pt x="-1458" y="14204"/>
                        <a:pt x="3187" y="20075"/>
                        <a:pt x="8567" y="21330"/>
                      </a:cubicBezTo>
                      <a:cubicBezTo>
                        <a:pt x="9315" y="21510"/>
                        <a:pt x="10076" y="21600"/>
                        <a:pt x="10834" y="21600"/>
                      </a:cubicBezTo>
                      <a:cubicBezTo>
                        <a:pt x="15582" y="21600"/>
                        <a:pt x="20142" y="18073"/>
                        <a:pt x="19467" y="11238"/>
                      </a:cubicBezTo>
                      <a:cubicBezTo>
                        <a:pt x="19100" y="7817"/>
                        <a:pt x="17582" y="4624"/>
                        <a:pt x="15098" y="2857"/>
                      </a:cubicBezTo>
                      <a:cubicBezTo>
                        <a:pt x="14225" y="2230"/>
                        <a:pt x="13258" y="1831"/>
                        <a:pt x="12292" y="1488"/>
                      </a:cubicBezTo>
                      <a:cubicBezTo>
                        <a:pt x="11557" y="1146"/>
                        <a:pt x="10867" y="861"/>
                        <a:pt x="10132" y="632"/>
                      </a:cubicBezTo>
                      <a:cubicBezTo>
                        <a:pt x="9406" y="201"/>
                        <a:pt x="8632" y="0"/>
                        <a:pt x="785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66" name="Google Shape;607;p19"/>
                <p:cNvSpPr/>
                <p:nvPr/>
              </p:nvSpPr>
              <p:spPr>
                <a:xfrm rot="10800000">
                  <a:off x="1911309" y="120804"/>
                  <a:ext cx="307313" cy="318459"/>
                </a:xfrm>
                <a:prstGeom prst="ellipse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676" name="Google Shape;608;p19"/>
              <p:cNvGrpSpPr/>
              <p:nvPr/>
            </p:nvGrpSpPr>
            <p:grpSpPr>
              <a:xfrm>
                <a:off x="7888390" y="-1"/>
                <a:ext cx="1292463" cy="1285729"/>
                <a:chOff x="0" y="0"/>
                <a:chExt cx="1292461" cy="1285727"/>
              </a:xfrm>
            </p:grpSpPr>
            <p:sp>
              <p:nvSpPr>
                <p:cNvPr id="668" name="Google Shape;609;p19"/>
                <p:cNvSpPr/>
                <p:nvPr/>
              </p:nvSpPr>
              <p:spPr>
                <a:xfrm rot="3108773">
                  <a:off x="186254" y="192268"/>
                  <a:ext cx="597286" cy="5726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501" h="21600" fill="norm" stroke="1" extrusionOk="0">
                      <a:moveTo>
                        <a:pt x="2598" y="0"/>
                      </a:moveTo>
                      <a:cubicBezTo>
                        <a:pt x="2123" y="0"/>
                        <a:pt x="1654" y="238"/>
                        <a:pt x="1188" y="777"/>
                      </a:cubicBezTo>
                      <a:cubicBezTo>
                        <a:pt x="-95" y="2924"/>
                        <a:pt x="-281" y="9514"/>
                        <a:pt x="353" y="12921"/>
                      </a:cubicBezTo>
                      <a:cubicBezTo>
                        <a:pt x="801" y="15331"/>
                        <a:pt x="3059" y="18061"/>
                        <a:pt x="4682" y="19342"/>
                      </a:cubicBezTo>
                      <a:cubicBezTo>
                        <a:pt x="6400" y="20678"/>
                        <a:pt x="8652" y="21600"/>
                        <a:pt x="10902" y="21600"/>
                      </a:cubicBezTo>
                      <a:cubicBezTo>
                        <a:pt x="12519" y="21600"/>
                        <a:pt x="14135" y="21124"/>
                        <a:pt x="15552" y="19982"/>
                      </a:cubicBezTo>
                      <a:cubicBezTo>
                        <a:pt x="17082" y="18739"/>
                        <a:pt x="21319" y="14597"/>
                        <a:pt x="15598" y="14371"/>
                      </a:cubicBezTo>
                      <a:cubicBezTo>
                        <a:pt x="10275" y="14155"/>
                        <a:pt x="6260" y="0"/>
                        <a:pt x="259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69" name="Google Shape;610;p19"/>
                <p:cNvSpPr/>
                <p:nvPr/>
              </p:nvSpPr>
              <p:spPr>
                <a:xfrm>
                  <a:off x="0" y="132677"/>
                  <a:ext cx="164991" cy="170976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70" name="Google Shape;611;p19"/>
                <p:cNvSpPr/>
                <p:nvPr/>
              </p:nvSpPr>
              <p:spPr>
                <a:xfrm>
                  <a:off x="595422" y="588527"/>
                  <a:ext cx="64388" cy="6685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71" name="Google Shape;612;p19"/>
                <p:cNvSpPr/>
                <p:nvPr/>
              </p:nvSpPr>
              <p:spPr>
                <a:xfrm>
                  <a:off x="1038040" y="1247727"/>
                  <a:ext cx="36489" cy="380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72" name="Google Shape;613;p19"/>
                <p:cNvSpPr/>
                <p:nvPr/>
              </p:nvSpPr>
              <p:spPr>
                <a:xfrm>
                  <a:off x="1086690" y="491802"/>
                  <a:ext cx="36489" cy="37976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73" name="Google Shape;614;p19"/>
                <p:cNvSpPr/>
                <p:nvPr/>
              </p:nvSpPr>
              <p:spPr>
                <a:xfrm rot="19899553">
                  <a:off x="637309" y="121320"/>
                  <a:ext cx="604026" cy="3679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01" h="21600" fill="norm" stroke="1" extrusionOk="0">
                      <a:moveTo>
                        <a:pt x="12701" y="0"/>
                      </a:moveTo>
                      <a:cubicBezTo>
                        <a:pt x="10953" y="0"/>
                        <a:pt x="9212" y="757"/>
                        <a:pt x="7777" y="2348"/>
                      </a:cubicBezTo>
                      <a:lnTo>
                        <a:pt x="7757" y="2348"/>
                      </a:lnTo>
                      <a:cubicBezTo>
                        <a:pt x="6926" y="3080"/>
                        <a:pt x="6152" y="4045"/>
                        <a:pt x="5321" y="4744"/>
                      </a:cubicBezTo>
                      <a:cubicBezTo>
                        <a:pt x="4257" y="5610"/>
                        <a:pt x="3097" y="6142"/>
                        <a:pt x="2072" y="7074"/>
                      </a:cubicBezTo>
                      <a:cubicBezTo>
                        <a:pt x="661" y="8338"/>
                        <a:pt x="-55" y="10902"/>
                        <a:pt x="3" y="13564"/>
                      </a:cubicBezTo>
                      <a:cubicBezTo>
                        <a:pt x="61" y="16193"/>
                        <a:pt x="834" y="18890"/>
                        <a:pt x="2149" y="20254"/>
                      </a:cubicBezTo>
                      <a:cubicBezTo>
                        <a:pt x="3121" y="21264"/>
                        <a:pt x="4203" y="21600"/>
                        <a:pt x="5303" y="21600"/>
                      </a:cubicBezTo>
                      <a:cubicBezTo>
                        <a:pt x="6304" y="21600"/>
                        <a:pt x="7320" y="21321"/>
                        <a:pt x="8280" y="21020"/>
                      </a:cubicBezTo>
                      <a:cubicBezTo>
                        <a:pt x="9601" y="20594"/>
                        <a:pt x="10915" y="20481"/>
                        <a:pt x="12236" y="20481"/>
                      </a:cubicBezTo>
                      <a:cubicBezTo>
                        <a:pt x="12983" y="20481"/>
                        <a:pt x="13733" y="20517"/>
                        <a:pt x="14487" y="20553"/>
                      </a:cubicBezTo>
                      <a:cubicBezTo>
                        <a:pt x="14553" y="20555"/>
                        <a:pt x="14619" y="20556"/>
                        <a:pt x="14686" y="20556"/>
                      </a:cubicBezTo>
                      <a:cubicBezTo>
                        <a:pt x="16641" y="20556"/>
                        <a:pt x="18451" y="19588"/>
                        <a:pt x="19592" y="16659"/>
                      </a:cubicBezTo>
                      <a:cubicBezTo>
                        <a:pt x="21545" y="11667"/>
                        <a:pt x="20559" y="4877"/>
                        <a:pt x="17523" y="2048"/>
                      </a:cubicBezTo>
                      <a:cubicBezTo>
                        <a:pt x="16088" y="706"/>
                        <a:pt x="14391" y="0"/>
                        <a:pt x="1270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74" name="Google Shape;615;p19"/>
                <p:cNvSpPr/>
                <p:nvPr/>
              </p:nvSpPr>
              <p:spPr>
                <a:xfrm>
                  <a:off x="796445" y="738427"/>
                  <a:ext cx="322767" cy="2878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34" h="21600" fill="norm" stroke="1" extrusionOk="0">
                      <a:moveTo>
                        <a:pt x="7859" y="0"/>
                      </a:moveTo>
                      <a:cubicBezTo>
                        <a:pt x="7308" y="0"/>
                        <a:pt x="6758" y="101"/>
                        <a:pt x="6222" y="291"/>
                      </a:cubicBezTo>
                      <a:cubicBezTo>
                        <a:pt x="3462" y="917"/>
                        <a:pt x="1347" y="3598"/>
                        <a:pt x="427" y="7019"/>
                      </a:cubicBezTo>
                      <a:cubicBezTo>
                        <a:pt x="-1458" y="14204"/>
                        <a:pt x="3187" y="20075"/>
                        <a:pt x="8567" y="21330"/>
                      </a:cubicBezTo>
                      <a:cubicBezTo>
                        <a:pt x="9315" y="21510"/>
                        <a:pt x="10076" y="21600"/>
                        <a:pt x="10834" y="21600"/>
                      </a:cubicBezTo>
                      <a:cubicBezTo>
                        <a:pt x="15582" y="21600"/>
                        <a:pt x="20142" y="18073"/>
                        <a:pt x="19467" y="11238"/>
                      </a:cubicBezTo>
                      <a:cubicBezTo>
                        <a:pt x="19100" y="7817"/>
                        <a:pt x="17582" y="4624"/>
                        <a:pt x="15098" y="2857"/>
                      </a:cubicBezTo>
                      <a:cubicBezTo>
                        <a:pt x="14225" y="2230"/>
                        <a:pt x="13258" y="1831"/>
                        <a:pt x="12292" y="1488"/>
                      </a:cubicBezTo>
                      <a:cubicBezTo>
                        <a:pt x="11557" y="1146"/>
                        <a:pt x="10867" y="861"/>
                        <a:pt x="10132" y="632"/>
                      </a:cubicBezTo>
                      <a:cubicBezTo>
                        <a:pt x="9406" y="201"/>
                        <a:pt x="8632" y="0"/>
                        <a:pt x="78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75" name="Google Shape;616;p19"/>
                <p:cNvSpPr/>
                <p:nvPr/>
              </p:nvSpPr>
              <p:spPr>
                <a:xfrm>
                  <a:off x="676740" y="988327"/>
                  <a:ext cx="36489" cy="380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</p:grpSp>
        </p:grpSp>
        <p:sp>
          <p:nvSpPr>
            <p:cNvPr id="678" name="Google Shape;617;p19"/>
            <p:cNvSpPr/>
            <p:nvPr/>
          </p:nvSpPr>
          <p:spPr>
            <a:xfrm>
              <a:off x="8345506" y="923927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6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620;p20"/>
          <p:cNvGrpSpPr/>
          <p:nvPr/>
        </p:nvGrpSpPr>
        <p:grpSpPr>
          <a:xfrm>
            <a:off x="-1097163" y="-364751"/>
            <a:ext cx="10157137" cy="5858591"/>
            <a:chOff x="0" y="0"/>
            <a:chExt cx="10157135" cy="5858590"/>
          </a:xfrm>
        </p:grpSpPr>
        <p:sp>
          <p:nvSpPr>
            <p:cNvPr id="688" name="Google Shape;621;p20"/>
            <p:cNvSpPr/>
            <p:nvPr/>
          </p:nvSpPr>
          <p:spPr>
            <a:xfrm flipH="1" rot="10800000">
              <a:off x="0" y="0"/>
              <a:ext cx="2415647" cy="1363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6" h="21600" fill="norm" stroke="1" extrusionOk="0">
                  <a:moveTo>
                    <a:pt x="7473" y="0"/>
                  </a:moveTo>
                  <a:cubicBezTo>
                    <a:pt x="6035" y="0"/>
                    <a:pt x="4819" y="1808"/>
                    <a:pt x="3485" y="2888"/>
                  </a:cubicBezTo>
                  <a:cubicBezTo>
                    <a:pt x="2260" y="3876"/>
                    <a:pt x="1107" y="4369"/>
                    <a:pt x="0" y="4429"/>
                  </a:cubicBezTo>
                  <a:lnTo>
                    <a:pt x="0" y="21600"/>
                  </a:lnTo>
                  <a:lnTo>
                    <a:pt x="14583" y="21600"/>
                  </a:lnTo>
                  <a:cubicBezTo>
                    <a:pt x="14832" y="17747"/>
                    <a:pt x="15841" y="15700"/>
                    <a:pt x="17617" y="13111"/>
                  </a:cubicBezTo>
                  <a:cubicBezTo>
                    <a:pt x="19189" y="10823"/>
                    <a:pt x="21600" y="9005"/>
                    <a:pt x="20584" y="4297"/>
                  </a:cubicBezTo>
                  <a:cubicBezTo>
                    <a:pt x="19964" y="1433"/>
                    <a:pt x="18910" y="538"/>
                    <a:pt x="17686" y="538"/>
                  </a:cubicBezTo>
                  <a:cubicBezTo>
                    <a:pt x="15648" y="538"/>
                    <a:pt x="13141" y="3023"/>
                    <a:pt x="11397" y="3023"/>
                  </a:cubicBezTo>
                  <a:cubicBezTo>
                    <a:pt x="11257" y="3023"/>
                    <a:pt x="11123" y="3007"/>
                    <a:pt x="10993" y="2972"/>
                  </a:cubicBezTo>
                  <a:cubicBezTo>
                    <a:pt x="9703" y="2635"/>
                    <a:pt x="9729" y="1130"/>
                    <a:pt x="8589" y="372"/>
                  </a:cubicBezTo>
                  <a:cubicBezTo>
                    <a:pt x="8200" y="111"/>
                    <a:pt x="7830" y="0"/>
                    <a:pt x="7473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689" name="Google Shape;622;p20"/>
            <p:cNvSpPr/>
            <p:nvPr/>
          </p:nvSpPr>
          <p:spPr>
            <a:xfrm flipH="1" rot="10800000">
              <a:off x="574049" y="207862"/>
              <a:ext cx="3796427" cy="947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528" y="0"/>
                  </a:moveTo>
                  <a:cubicBezTo>
                    <a:pt x="7226" y="0"/>
                    <a:pt x="6921" y="144"/>
                    <a:pt x="6611" y="429"/>
                  </a:cubicBezTo>
                  <a:cubicBezTo>
                    <a:pt x="5543" y="1399"/>
                    <a:pt x="4527" y="3894"/>
                    <a:pt x="3403" y="6805"/>
                  </a:cubicBezTo>
                  <a:cubicBezTo>
                    <a:pt x="2313" y="9628"/>
                    <a:pt x="1301" y="11084"/>
                    <a:pt x="389" y="11135"/>
                  </a:cubicBezTo>
                  <a:cubicBezTo>
                    <a:pt x="259" y="11135"/>
                    <a:pt x="125" y="11118"/>
                    <a:pt x="0" y="11049"/>
                  </a:cubicBezTo>
                  <a:lnTo>
                    <a:pt x="0" y="11275"/>
                  </a:lnTo>
                  <a:cubicBezTo>
                    <a:pt x="130" y="11326"/>
                    <a:pt x="259" y="11343"/>
                    <a:pt x="389" y="11343"/>
                  </a:cubicBezTo>
                  <a:cubicBezTo>
                    <a:pt x="1314" y="11309"/>
                    <a:pt x="2335" y="9836"/>
                    <a:pt x="3433" y="6995"/>
                  </a:cubicBezTo>
                  <a:cubicBezTo>
                    <a:pt x="4908" y="3165"/>
                    <a:pt x="6184" y="243"/>
                    <a:pt x="7538" y="243"/>
                  </a:cubicBezTo>
                  <a:cubicBezTo>
                    <a:pt x="8315" y="243"/>
                    <a:pt x="9119" y="1206"/>
                    <a:pt x="10000" y="3512"/>
                  </a:cubicBezTo>
                  <a:cubicBezTo>
                    <a:pt x="10523" y="4899"/>
                    <a:pt x="10943" y="6111"/>
                    <a:pt x="11315" y="7185"/>
                  </a:cubicBezTo>
                  <a:cubicBezTo>
                    <a:pt x="12532" y="10734"/>
                    <a:pt x="13167" y="12567"/>
                    <a:pt x="14949" y="12567"/>
                  </a:cubicBezTo>
                  <a:cubicBezTo>
                    <a:pt x="15186" y="12567"/>
                    <a:pt x="15443" y="12535"/>
                    <a:pt x="15724" y="12470"/>
                  </a:cubicBezTo>
                  <a:cubicBezTo>
                    <a:pt x="15946" y="12417"/>
                    <a:pt x="16162" y="12390"/>
                    <a:pt x="16373" y="12390"/>
                  </a:cubicBezTo>
                  <a:cubicBezTo>
                    <a:pt x="18578" y="12390"/>
                    <a:pt x="20213" y="15307"/>
                    <a:pt x="21531" y="21600"/>
                  </a:cubicBezTo>
                  <a:lnTo>
                    <a:pt x="21600" y="21600"/>
                  </a:lnTo>
                  <a:cubicBezTo>
                    <a:pt x="20268" y="15152"/>
                    <a:pt x="18610" y="12167"/>
                    <a:pt x="16369" y="12167"/>
                  </a:cubicBezTo>
                  <a:cubicBezTo>
                    <a:pt x="16159" y="12167"/>
                    <a:pt x="15945" y="12193"/>
                    <a:pt x="15724" y="12245"/>
                  </a:cubicBezTo>
                  <a:cubicBezTo>
                    <a:pt x="15438" y="12313"/>
                    <a:pt x="15177" y="12347"/>
                    <a:pt x="14937" y="12347"/>
                  </a:cubicBezTo>
                  <a:cubicBezTo>
                    <a:pt x="13181" y="12347"/>
                    <a:pt x="12550" y="10518"/>
                    <a:pt x="11345" y="7012"/>
                  </a:cubicBezTo>
                  <a:cubicBezTo>
                    <a:pt x="10977" y="5938"/>
                    <a:pt x="10554" y="4708"/>
                    <a:pt x="10030" y="3339"/>
                  </a:cubicBezTo>
                  <a:cubicBezTo>
                    <a:pt x="9176" y="1100"/>
                    <a:pt x="8364" y="0"/>
                    <a:pt x="7528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690" name="Google Shape;623;p20"/>
            <p:cNvSpPr/>
            <p:nvPr/>
          </p:nvSpPr>
          <p:spPr>
            <a:xfrm flipH="1" rot="10800000">
              <a:off x="1774225" y="550549"/>
              <a:ext cx="155588" cy="1618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691" name="Google Shape;624;p20"/>
            <p:cNvSpPr/>
            <p:nvPr/>
          </p:nvSpPr>
          <p:spPr>
            <a:xfrm flipH="1" rot="10800000">
              <a:off x="1254575" y="712449"/>
              <a:ext cx="45601" cy="471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692" name="Google Shape;625;p20"/>
            <p:cNvSpPr/>
            <p:nvPr/>
          </p:nvSpPr>
          <p:spPr>
            <a:xfrm flipH="1" rot="10800000">
              <a:off x="1211480" y="1924200"/>
              <a:ext cx="82633" cy="858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grpSp>
          <p:nvGrpSpPr>
            <p:cNvPr id="705" name="Google Shape;626;p20"/>
            <p:cNvGrpSpPr/>
            <p:nvPr/>
          </p:nvGrpSpPr>
          <p:grpSpPr>
            <a:xfrm>
              <a:off x="4952989" y="5070831"/>
              <a:ext cx="1246761" cy="787760"/>
              <a:chOff x="0" y="0"/>
              <a:chExt cx="1246759" cy="787759"/>
            </a:xfrm>
          </p:grpSpPr>
          <p:sp>
            <p:nvSpPr>
              <p:cNvPr id="693" name="Google Shape;627;p20"/>
              <p:cNvSpPr/>
              <p:nvPr/>
            </p:nvSpPr>
            <p:spPr>
              <a:xfrm flipH="1">
                <a:off x="616363" y="242056"/>
                <a:ext cx="197323" cy="182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59" h="21600" fill="norm" stroke="1" extrusionOk="0">
                    <a:moveTo>
                      <a:pt x="15282" y="0"/>
                    </a:moveTo>
                    <a:cubicBezTo>
                      <a:pt x="14756" y="0"/>
                      <a:pt x="14208" y="144"/>
                      <a:pt x="13647" y="475"/>
                    </a:cubicBezTo>
                    <a:cubicBezTo>
                      <a:pt x="10097" y="2208"/>
                      <a:pt x="6151" y="3245"/>
                      <a:pt x="2994" y="6133"/>
                    </a:cubicBezTo>
                    <a:cubicBezTo>
                      <a:pt x="-653" y="9713"/>
                      <a:pt x="-1146" y="15603"/>
                      <a:pt x="2504" y="19415"/>
                    </a:cubicBezTo>
                    <a:cubicBezTo>
                      <a:pt x="3896" y="20954"/>
                      <a:pt x="5347" y="21600"/>
                      <a:pt x="6791" y="21600"/>
                    </a:cubicBezTo>
                    <a:cubicBezTo>
                      <a:pt x="12407" y="21600"/>
                      <a:pt x="17936" y="11834"/>
                      <a:pt x="19662" y="6597"/>
                    </a:cubicBezTo>
                    <a:cubicBezTo>
                      <a:pt x="20454" y="4287"/>
                      <a:pt x="19565" y="2554"/>
                      <a:pt x="18183" y="1630"/>
                    </a:cubicBezTo>
                    <a:cubicBezTo>
                      <a:pt x="17443" y="680"/>
                      <a:pt x="16421" y="0"/>
                      <a:pt x="152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grpSp>
            <p:nvGrpSpPr>
              <p:cNvPr id="704" name="Google Shape;628;p20"/>
              <p:cNvGrpSpPr/>
              <p:nvPr/>
            </p:nvGrpSpPr>
            <p:grpSpPr>
              <a:xfrm>
                <a:off x="0" y="-1"/>
                <a:ext cx="1246760" cy="787761"/>
                <a:chOff x="0" y="0"/>
                <a:chExt cx="1246759" cy="787759"/>
              </a:xfrm>
            </p:grpSpPr>
            <p:sp>
              <p:nvSpPr>
                <p:cNvPr id="694" name="Google Shape;629;p20"/>
                <p:cNvSpPr/>
                <p:nvPr/>
              </p:nvSpPr>
              <p:spPr>
                <a:xfrm flipH="1">
                  <a:off x="412870" y="0"/>
                  <a:ext cx="177031" cy="1420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320" h="21600" fill="norm" stroke="1" extrusionOk="0">
                      <a:moveTo>
                        <a:pt x="11679" y="0"/>
                      </a:moveTo>
                      <a:cubicBezTo>
                        <a:pt x="9341" y="0"/>
                        <a:pt x="7002" y="444"/>
                        <a:pt x="4877" y="1683"/>
                      </a:cubicBezTo>
                      <a:cubicBezTo>
                        <a:pt x="834" y="4205"/>
                        <a:pt x="-1186" y="10727"/>
                        <a:pt x="729" y="16512"/>
                      </a:cubicBezTo>
                      <a:cubicBezTo>
                        <a:pt x="1895" y="20229"/>
                        <a:pt x="3684" y="21600"/>
                        <a:pt x="5679" y="21600"/>
                      </a:cubicBezTo>
                      <a:cubicBezTo>
                        <a:pt x="9334" y="21600"/>
                        <a:pt x="13682" y="17005"/>
                        <a:pt x="16157" y="13844"/>
                      </a:cubicBezTo>
                      <a:cubicBezTo>
                        <a:pt x="16798" y="13102"/>
                        <a:pt x="17116" y="12361"/>
                        <a:pt x="17330" y="11468"/>
                      </a:cubicBezTo>
                      <a:cubicBezTo>
                        <a:pt x="20414" y="9244"/>
                        <a:pt x="19990" y="1093"/>
                        <a:pt x="15520" y="351"/>
                      </a:cubicBezTo>
                      <a:cubicBezTo>
                        <a:pt x="14267" y="137"/>
                        <a:pt x="12975" y="0"/>
                        <a:pt x="1167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95" name="Google Shape;630;p20"/>
                <p:cNvSpPr/>
                <p:nvPr/>
              </p:nvSpPr>
              <p:spPr>
                <a:xfrm flipH="1">
                  <a:off x="364213" y="207156"/>
                  <a:ext cx="168410" cy="1766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431" h="21600" fill="norm" stroke="1" extrusionOk="0">
                      <a:moveTo>
                        <a:pt x="14033" y="0"/>
                      </a:moveTo>
                      <a:cubicBezTo>
                        <a:pt x="13723" y="0"/>
                        <a:pt x="13401" y="35"/>
                        <a:pt x="13060" y="106"/>
                      </a:cubicBezTo>
                      <a:cubicBezTo>
                        <a:pt x="9348" y="942"/>
                        <a:pt x="4962" y="3327"/>
                        <a:pt x="2260" y="6187"/>
                      </a:cubicBezTo>
                      <a:cubicBezTo>
                        <a:pt x="-1789" y="10243"/>
                        <a:pt x="236" y="16084"/>
                        <a:pt x="3385" y="20141"/>
                      </a:cubicBezTo>
                      <a:cubicBezTo>
                        <a:pt x="4211" y="21157"/>
                        <a:pt x="5369" y="21600"/>
                        <a:pt x="6531" y="21600"/>
                      </a:cubicBezTo>
                      <a:cubicBezTo>
                        <a:pt x="7271" y="21600"/>
                        <a:pt x="8015" y="21420"/>
                        <a:pt x="8674" y="21094"/>
                      </a:cubicBezTo>
                      <a:cubicBezTo>
                        <a:pt x="13512" y="18826"/>
                        <a:pt x="17224" y="13581"/>
                        <a:pt x="19137" y="8332"/>
                      </a:cubicBezTo>
                      <a:cubicBezTo>
                        <a:pt x="19811" y="6426"/>
                        <a:pt x="19248" y="4876"/>
                        <a:pt x="18238" y="3923"/>
                      </a:cubicBezTo>
                      <a:cubicBezTo>
                        <a:pt x="17842" y="1824"/>
                        <a:pt x="16313" y="0"/>
                        <a:pt x="1403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96" name="Google Shape;631;p20"/>
                <p:cNvSpPr/>
                <p:nvPr/>
              </p:nvSpPr>
              <p:spPr>
                <a:xfrm flipH="1">
                  <a:off x="168551" y="214662"/>
                  <a:ext cx="109546" cy="128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394" h="21600" fill="norm" stroke="1" extrusionOk="0">
                      <a:moveTo>
                        <a:pt x="13168" y="0"/>
                      </a:moveTo>
                      <a:cubicBezTo>
                        <a:pt x="11520" y="0"/>
                        <a:pt x="9878" y="540"/>
                        <a:pt x="8540" y="1673"/>
                      </a:cubicBezTo>
                      <a:cubicBezTo>
                        <a:pt x="5459" y="4133"/>
                        <a:pt x="2007" y="6427"/>
                        <a:pt x="556" y="10198"/>
                      </a:cubicBezTo>
                      <a:cubicBezTo>
                        <a:pt x="-352" y="12659"/>
                        <a:pt x="-173" y="15287"/>
                        <a:pt x="1284" y="17580"/>
                      </a:cubicBezTo>
                      <a:cubicBezTo>
                        <a:pt x="2765" y="20262"/>
                        <a:pt x="5423" y="21600"/>
                        <a:pt x="8206" y="21600"/>
                      </a:cubicBezTo>
                      <a:cubicBezTo>
                        <a:pt x="10194" y="21600"/>
                        <a:pt x="12248" y="20915"/>
                        <a:pt x="13986" y="19550"/>
                      </a:cubicBezTo>
                      <a:cubicBezTo>
                        <a:pt x="15987" y="17909"/>
                        <a:pt x="16709" y="15287"/>
                        <a:pt x="15987" y="12988"/>
                      </a:cubicBezTo>
                      <a:cubicBezTo>
                        <a:pt x="16709" y="12335"/>
                        <a:pt x="17438" y="11677"/>
                        <a:pt x="18161" y="11186"/>
                      </a:cubicBezTo>
                      <a:cubicBezTo>
                        <a:pt x="20884" y="8887"/>
                        <a:pt x="21248" y="4462"/>
                        <a:pt x="18525" y="2164"/>
                      </a:cubicBezTo>
                      <a:cubicBezTo>
                        <a:pt x="17056" y="745"/>
                        <a:pt x="15109" y="0"/>
                        <a:pt x="1316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97" name="Google Shape;632;p20"/>
                <p:cNvSpPr/>
                <p:nvPr/>
              </p:nvSpPr>
              <p:spPr>
                <a:xfrm flipH="1">
                  <a:off x="182123" y="481771"/>
                  <a:ext cx="151895" cy="1800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619" h="21600" fill="norm" stroke="1" extrusionOk="0">
                      <a:moveTo>
                        <a:pt x="11447" y="0"/>
                      </a:moveTo>
                      <a:cubicBezTo>
                        <a:pt x="10814" y="0"/>
                        <a:pt x="10141" y="154"/>
                        <a:pt x="9434" y="496"/>
                      </a:cubicBezTo>
                      <a:cubicBezTo>
                        <a:pt x="3439" y="3301"/>
                        <a:pt x="-3571" y="13243"/>
                        <a:pt x="2081" y="19557"/>
                      </a:cubicBezTo>
                      <a:cubicBezTo>
                        <a:pt x="3398" y="21007"/>
                        <a:pt x="4924" y="21600"/>
                        <a:pt x="6476" y="21600"/>
                      </a:cubicBezTo>
                      <a:cubicBezTo>
                        <a:pt x="9058" y="21600"/>
                        <a:pt x="11711" y="19965"/>
                        <a:pt x="13620" y="17922"/>
                      </a:cubicBezTo>
                      <a:cubicBezTo>
                        <a:pt x="17125" y="14178"/>
                        <a:pt x="18029" y="9854"/>
                        <a:pt x="17463" y="4706"/>
                      </a:cubicBezTo>
                      <a:cubicBezTo>
                        <a:pt x="17352" y="2951"/>
                        <a:pt x="15882" y="1666"/>
                        <a:pt x="14297" y="1197"/>
                      </a:cubicBezTo>
                      <a:cubicBezTo>
                        <a:pt x="13512" y="458"/>
                        <a:pt x="12541" y="0"/>
                        <a:pt x="1144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98" name="Google Shape;633;p20"/>
                <p:cNvSpPr/>
                <p:nvPr/>
              </p:nvSpPr>
              <p:spPr>
                <a:xfrm flipH="1">
                  <a:off x="0" y="607675"/>
                  <a:ext cx="143702" cy="169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33" h="21600" fill="norm" stroke="1" extrusionOk="0">
                      <a:moveTo>
                        <a:pt x="13003" y="0"/>
                      </a:moveTo>
                      <a:cubicBezTo>
                        <a:pt x="11935" y="0"/>
                        <a:pt x="10844" y="335"/>
                        <a:pt x="9837" y="1132"/>
                      </a:cubicBezTo>
                      <a:cubicBezTo>
                        <a:pt x="5329" y="4733"/>
                        <a:pt x="-1826" y="11693"/>
                        <a:pt x="428" y="17779"/>
                      </a:cubicBezTo>
                      <a:cubicBezTo>
                        <a:pt x="1235" y="20161"/>
                        <a:pt x="2953" y="21600"/>
                        <a:pt x="5399" y="21600"/>
                      </a:cubicBezTo>
                      <a:cubicBezTo>
                        <a:pt x="5756" y="21600"/>
                        <a:pt x="6131" y="21567"/>
                        <a:pt x="6524" y="21506"/>
                      </a:cubicBezTo>
                      <a:cubicBezTo>
                        <a:pt x="10234" y="21134"/>
                        <a:pt x="13151" y="17779"/>
                        <a:pt x="15270" y="15294"/>
                      </a:cubicBezTo>
                      <a:cubicBezTo>
                        <a:pt x="17389" y="12809"/>
                        <a:pt x="19774" y="9453"/>
                        <a:pt x="19512" y="6102"/>
                      </a:cubicBezTo>
                      <a:cubicBezTo>
                        <a:pt x="19377" y="4361"/>
                        <a:pt x="18584" y="2746"/>
                        <a:pt x="17258" y="1876"/>
                      </a:cubicBezTo>
                      <a:cubicBezTo>
                        <a:pt x="16146" y="760"/>
                        <a:pt x="14603" y="0"/>
                        <a:pt x="1300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99" name="Google Shape;634;p20"/>
                <p:cNvSpPr/>
                <p:nvPr/>
              </p:nvSpPr>
              <p:spPr>
                <a:xfrm flipH="1">
                  <a:off x="676151" y="52671"/>
                  <a:ext cx="151816" cy="1147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739" h="21600" fill="norm" stroke="1" extrusionOk="0">
                      <a:moveTo>
                        <a:pt x="13132" y="0"/>
                      </a:moveTo>
                      <a:cubicBezTo>
                        <a:pt x="12177" y="0"/>
                        <a:pt x="11180" y="568"/>
                        <a:pt x="10254" y="1897"/>
                      </a:cubicBezTo>
                      <a:cubicBezTo>
                        <a:pt x="8320" y="4651"/>
                        <a:pt x="4785" y="5569"/>
                        <a:pt x="2282" y="7774"/>
                      </a:cubicBezTo>
                      <a:cubicBezTo>
                        <a:pt x="-1991" y="11688"/>
                        <a:pt x="355" y="21600"/>
                        <a:pt x="4246" y="21600"/>
                      </a:cubicBezTo>
                      <a:cubicBezTo>
                        <a:pt x="4920" y="21600"/>
                        <a:pt x="5640" y="21304"/>
                        <a:pt x="6382" y="20628"/>
                      </a:cubicBezTo>
                      <a:cubicBezTo>
                        <a:pt x="9684" y="17686"/>
                        <a:pt x="13443" y="16768"/>
                        <a:pt x="16292" y="12546"/>
                      </a:cubicBezTo>
                      <a:cubicBezTo>
                        <a:pt x="19609" y="7635"/>
                        <a:pt x="16652" y="0"/>
                        <a:pt x="1313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00" name="Google Shape;635;p20"/>
                <p:cNvSpPr/>
                <p:nvPr/>
              </p:nvSpPr>
              <p:spPr>
                <a:xfrm flipH="1">
                  <a:off x="920966" y="289114"/>
                  <a:ext cx="177927" cy="1821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321" h="21600" fill="norm" stroke="1" extrusionOk="0">
                      <a:moveTo>
                        <a:pt x="15639" y="0"/>
                      </a:moveTo>
                      <a:cubicBezTo>
                        <a:pt x="14888" y="0"/>
                        <a:pt x="14137" y="209"/>
                        <a:pt x="13463" y="673"/>
                      </a:cubicBezTo>
                      <a:cubicBezTo>
                        <a:pt x="9785" y="2294"/>
                        <a:pt x="5777" y="3797"/>
                        <a:pt x="2773" y="6802"/>
                      </a:cubicBezTo>
                      <a:cubicBezTo>
                        <a:pt x="-1125" y="10735"/>
                        <a:pt x="-682" y="16054"/>
                        <a:pt x="2659" y="20215"/>
                      </a:cubicBezTo>
                      <a:cubicBezTo>
                        <a:pt x="3498" y="21159"/>
                        <a:pt x="4685" y="21600"/>
                        <a:pt x="5865" y="21600"/>
                      </a:cubicBezTo>
                      <a:cubicBezTo>
                        <a:pt x="6568" y="21600"/>
                        <a:pt x="7272" y="21444"/>
                        <a:pt x="7895" y="21140"/>
                      </a:cubicBezTo>
                      <a:cubicBezTo>
                        <a:pt x="13240" y="18713"/>
                        <a:pt x="16357" y="12698"/>
                        <a:pt x="19251" y="7726"/>
                      </a:cubicBezTo>
                      <a:cubicBezTo>
                        <a:pt x="20142" y="6802"/>
                        <a:pt x="20475" y="5531"/>
                        <a:pt x="20255" y="4261"/>
                      </a:cubicBezTo>
                      <a:cubicBezTo>
                        <a:pt x="20087" y="1837"/>
                        <a:pt x="17867" y="0"/>
                        <a:pt x="1563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01" name="Google Shape;636;p20"/>
                <p:cNvSpPr/>
                <p:nvPr/>
              </p:nvSpPr>
              <p:spPr>
                <a:xfrm flipH="1">
                  <a:off x="816847" y="531941"/>
                  <a:ext cx="173563" cy="1642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411" h="21600" fill="norm" stroke="1" extrusionOk="0">
                      <a:moveTo>
                        <a:pt x="13381" y="0"/>
                      </a:moveTo>
                      <a:cubicBezTo>
                        <a:pt x="5991" y="0"/>
                        <a:pt x="-773" y="9480"/>
                        <a:pt x="72" y="17668"/>
                      </a:cubicBezTo>
                      <a:cubicBezTo>
                        <a:pt x="419" y="20178"/>
                        <a:pt x="2520" y="21600"/>
                        <a:pt x="4565" y="21600"/>
                      </a:cubicBezTo>
                      <a:cubicBezTo>
                        <a:pt x="5236" y="21600"/>
                        <a:pt x="5900" y="21448"/>
                        <a:pt x="6492" y="21132"/>
                      </a:cubicBezTo>
                      <a:cubicBezTo>
                        <a:pt x="11193" y="18693"/>
                        <a:pt x="14750" y="14719"/>
                        <a:pt x="18533" y="10872"/>
                      </a:cubicBezTo>
                      <a:cubicBezTo>
                        <a:pt x="19450" y="9847"/>
                        <a:pt x="19793" y="8821"/>
                        <a:pt x="19907" y="7796"/>
                      </a:cubicBezTo>
                      <a:cubicBezTo>
                        <a:pt x="20827" y="5742"/>
                        <a:pt x="20597" y="3050"/>
                        <a:pt x="18303" y="1510"/>
                      </a:cubicBezTo>
                      <a:cubicBezTo>
                        <a:pt x="16681" y="464"/>
                        <a:pt x="15014" y="0"/>
                        <a:pt x="133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02" name="Google Shape;637;p20"/>
                <p:cNvSpPr/>
                <p:nvPr/>
              </p:nvSpPr>
              <p:spPr>
                <a:xfrm flipH="1">
                  <a:off x="1075726" y="614957"/>
                  <a:ext cx="171034" cy="1728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991" h="21600" fill="norm" stroke="1" extrusionOk="0">
                      <a:moveTo>
                        <a:pt x="12475" y="0"/>
                      </a:moveTo>
                      <a:cubicBezTo>
                        <a:pt x="11921" y="0"/>
                        <a:pt x="11328" y="176"/>
                        <a:pt x="10707" y="565"/>
                      </a:cubicBezTo>
                      <a:cubicBezTo>
                        <a:pt x="6057" y="3733"/>
                        <a:pt x="-4112" y="11047"/>
                        <a:pt x="1796" y="19214"/>
                      </a:cubicBezTo>
                      <a:cubicBezTo>
                        <a:pt x="3058" y="20906"/>
                        <a:pt x="4327" y="21600"/>
                        <a:pt x="5569" y="21600"/>
                      </a:cubicBezTo>
                      <a:cubicBezTo>
                        <a:pt x="10060" y="21600"/>
                        <a:pt x="14202" y="12550"/>
                        <a:pt x="16325" y="8733"/>
                      </a:cubicBezTo>
                      <a:cubicBezTo>
                        <a:pt x="17488" y="6536"/>
                        <a:pt x="17004" y="4342"/>
                        <a:pt x="15840" y="3003"/>
                      </a:cubicBezTo>
                      <a:cubicBezTo>
                        <a:pt x="15203" y="1307"/>
                        <a:pt x="13992" y="0"/>
                        <a:pt x="1247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03" name="Google Shape;638;p20"/>
                <p:cNvSpPr/>
                <p:nvPr/>
              </p:nvSpPr>
              <p:spPr>
                <a:xfrm flipH="1">
                  <a:off x="432901" y="498323"/>
                  <a:ext cx="149351" cy="1509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968" h="21600" fill="norm" stroke="1" extrusionOk="0">
                      <a:moveTo>
                        <a:pt x="12467" y="0"/>
                      </a:moveTo>
                      <a:cubicBezTo>
                        <a:pt x="11920" y="0"/>
                        <a:pt x="11340" y="184"/>
                        <a:pt x="10746" y="597"/>
                      </a:cubicBezTo>
                      <a:cubicBezTo>
                        <a:pt x="6093" y="3805"/>
                        <a:pt x="-4097" y="11057"/>
                        <a:pt x="1774" y="19149"/>
                      </a:cubicBezTo>
                      <a:cubicBezTo>
                        <a:pt x="3031" y="20889"/>
                        <a:pt x="4303" y="21600"/>
                        <a:pt x="5546" y="21600"/>
                      </a:cubicBezTo>
                      <a:cubicBezTo>
                        <a:pt x="9996" y="21600"/>
                        <a:pt x="14121" y="12503"/>
                        <a:pt x="16286" y="8689"/>
                      </a:cubicBezTo>
                      <a:cubicBezTo>
                        <a:pt x="17503" y="6596"/>
                        <a:pt x="16949" y="4360"/>
                        <a:pt x="15732" y="2965"/>
                      </a:cubicBezTo>
                      <a:cubicBezTo>
                        <a:pt x="15163" y="1336"/>
                        <a:pt x="13946" y="0"/>
                        <a:pt x="1246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</p:grpSp>
        </p:grpSp>
        <p:sp>
          <p:nvSpPr>
            <p:cNvPr id="706" name="Google Shape;639;p20"/>
            <p:cNvSpPr/>
            <p:nvPr/>
          </p:nvSpPr>
          <p:spPr>
            <a:xfrm flipH="1" rot="14562579">
              <a:off x="9541059" y="500410"/>
              <a:ext cx="533276" cy="51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1" h="21600" fill="norm" stroke="1" extrusionOk="0">
                  <a:moveTo>
                    <a:pt x="2598" y="0"/>
                  </a:moveTo>
                  <a:cubicBezTo>
                    <a:pt x="2123" y="0"/>
                    <a:pt x="1654" y="238"/>
                    <a:pt x="1188" y="777"/>
                  </a:cubicBezTo>
                  <a:cubicBezTo>
                    <a:pt x="-95" y="2924"/>
                    <a:pt x="-281" y="9514"/>
                    <a:pt x="353" y="12921"/>
                  </a:cubicBezTo>
                  <a:cubicBezTo>
                    <a:pt x="801" y="15331"/>
                    <a:pt x="3059" y="18061"/>
                    <a:pt x="4682" y="19342"/>
                  </a:cubicBezTo>
                  <a:cubicBezTo>
                    <a:pt x="6400" y="20678"/>
                    <a:pt x="8652" y="21600"/>
                    <a:pt x="10902" y="21600"/>
                  </a:cubicBezTo>
                  <a:cubicBezTo>
                    <a:pt x="12519" y="21600"/>
                    <a:pt x="14135" y="21124"/>
                    <a:pt x="15552" y="19982"/>
                  </a:cubicBezTo>
                  <a:cubicBezTo>
                    <a:pt x="17082" y="18739"/>
                    <a:pt x="21319" y="14597"/>
                    <a:pt x="15598" y="14371"/>
                  </a:cubicBezTo>
                  <a:cubicBezTo>
                    <a:pt x="10275" y="14155"/>
                    <a:pt x="6260" y="0"/>
                    <a:pt x="2598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07" name="Google Shape;640;p20"/>
            <p:cNvSpPr/>
            <p:nvPr/>
          </p:nvSpPr>
          <p:spPr>
            <a:xfrm>
              <a:off x="9666342" y="904253"/>
              <a:ext cx="189335" cy="16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34" h="21600" fill="norm" stroke="1" extrusionOk="0">
                  <a:moveTo>
                    <a:pt x="7859" y="0"/>
                  </a:moveTo>
                  <a:cubicBezTo>
                    <a:pt x="7308" y="0"/>
                    <a:pt x="6758" y="101"/>
                    <a:pt x="6222" y="291"/>
                  </a:cubicBezTo>
                  <a:cubicBezTo>
                    <a:pt x="3462" y="917"/>
                    <a:pt x="1347" y="3598"/>
                    <a:pt x="427" y="7019"/>
                  </a:cubicBezTo>
                  <a:cubicBezTo>
                    <a:pt x="-1458" y="14204"/>
                    <a:pt x="3187" y="20075"/>
                    <a:pt x="8567" y="21330"/>
                  </a:cubicBezTo>
                  <a:cubicBezTo>
                    <a:pt x="9315" y="21510"/>
                    <a:pt x="10076" y="21600"/>
                    <a:pt x="10834" y="21600"/>
                  </a:cubicBezTo>
                  <a:cubicBezTo>
                    <a:pt x="15582" y="21600"/>
                    <a:pt x="20142" y="18073"/>
                    <a:pt x="19467" y="11238"/>
                  </a:cubicBezTo>
                  <a:cubicBezTo>
                    <a:pt x="19100" y="7817"/>
                    <a:pt x="17582" y="4624"/>
                    <a:pt x="15098" y="2857"/>
                  </a:cubicBezTo>
                  <a:cubicBezTo>
                    <a:pt x="14225" y="2230"/>
                    <a:pt x="13258" y="1831"/>
                    <a:pt x="12292" y="1488"/>
                  </a:cubicBezTo>
                  <a:cubicBezTo>
                    <a:pt x="11557" y="1146"/>
                    <a:pt x="10867" y="861"/>
                    <a:pt x="10132" y="632"/>
                  </a:cubicBezTo>
                  <a:cubicBezTo>
                    <a:pt x="9406" y="201"/>
                    <a:pt x="8632" y="0"/>
                    <a:pt x="7859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08" name="Google Shape;641;p20"/>
            <p:cNvSpPr/>
            <p:nvPr/>
          </p:nvSpPr>
          <p:spPr>
            <a:xfrm rot="10800000">
              <a:off x="9835222" y="1241353"/>
              <a:ext cx="307312" cy="318460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09" name="Google Shape;642;p20"/>
            <p:cNvSpPr/>
            <p:nvPr/>
          </p:nvSpPr>
          <p:spPr>
            <a:xfrm flipH="1" rot="10800000">
              <a:off x="9842421" y="5237863"/>
              <a:ext cx="128523" cy="132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10" name="Google Shape;643;p20"/>
            <p:cNvSpPr/>
            <p:nvPr/>
          </p:nvSpPr>
          <p:spPr>
            <a:xfrm flipH="1" rot="10800000">
              <a:off x="10108787" y="5399675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11" name="Google Shape;644;p20"/>
            <p:cNvSpPr/>
            <p:nvPr/>
          </p:nvSpPr>
          <p:spPr>
            <a:xfrm flipH="1" rot="10800000">
              <a:off x="1294893" y="5285325"/>
              <a:ext cx="36470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12" name="Google Shape;645;p20"/>
            <p:cNvSpPr/>
            <p:nvPr/>
          </p:nvSpPr>
          <p:spPr>
            <a:xfrm flipH="1" rot="10800000">
              <a:off x="2020381" y="5375750"/>
              <a:ext cx="82651" cy="858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13" name="Google Shape;646;p20"/>
            <p:cNvSpPr/>
            <p:nvPr/>
          </p:nvSpPr>
          <p:spPr>
            <a:xfrm flipH="1" rot="10800000">
              <a:off x="1156775" y="4607950"/>
              <a:ext cx="82632" cy="858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14" name="Google Shape;647;p20"/>
            <p:cNvSpPr/>
            <p:nvPr/>
          </p:nvSpPr>
          <p:spPr>
            <a:xfrm flipH="1" rot="10800000">
              <a:off x="1552424" y="5210025"/>
              <a:ext cx="27357" cy="288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71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57;p3"/>
          <p:cNvGrpSpPr/>
          <p:nvPr/>
        </p:nvGrpSpPr>
        <p:grpSpPr>
          <a:xfrm>
            <a:off x="-30817" y="-1"/>
            <a:ext cx="9327217" cy="5143502"/>
            <a:chOff x="0" y="0"/>
            <a:chExt cx="9327216" cy="5143500"/>
          </a:xfrm>
        </p:grpSpPr>
        <p:grpSp>
          <p:nvGrpSpPr>
            <p:cNvPr id="127" name="Google Shape;58;p3"/>
            <p:cNvGrpSpPr/>
            <p:nvPr/>
          </p:nvGrpSpPr>
          <p:grpSpPr>
            <a:xfrm>
              <a:off x="30814" y="-1"/>
              <a:ext cx="9142062" cy="5143502"/>
              <a:chOff x="0" y="0"/>
              <a:chExt cx="9142060" cy="5143500"/>
            </a:xfrm>
          </p:grpSpPr>
          <p:grpSp>
            <p:nvGrpSpPr>
              <p:cNvPr id="108" name="Google Shape;59;p3"/>
              <p:cNvGrpSpPr/>
              <p:nvPr/>
            </p:nvGrpSpPr>
            <p:grpSpPr>
              <a:xfrm>
                <a:off x="-1" y="-1"/>
                <a:ext cx="2646235" cy="2497001"/>
                <a:chOff x="0" y="0"/>
                <a:chExt cx="2646234" cy="2497000"/>
              </a:xfrm>
            </p:grpSpPr>
            <p:sp>
              <p:nvSpPr>
                <p:cNvPr id="91" name="Google Shape;60;p3"/>
                <p:cNvSpPr/>
                <p:nvPr/>
              </p:nvSpPr>
              <p:spPr>
                <a:xfrm flipH="1">
                  <a:off x="-1" y="0"/>
                  <a:ext cx="2438330" cy="19325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770" h="21600" fill="norm" stroke="1" extrusionOk="0">
                      <a:moveTo>
                        <a:pt x="2348" y="0"/>
                      </a:moveTo>
                      <a:cubicBezTo>
                        <a:pt x="2219" y="357"/>
                        <a:pt x="2063" y="781"/>
                        <a:pt x="1837" y="1308"/>
                      </a:cubicBezTo>
                      <a:cubicBezTo>
                        <a:pt x="808" y="3703"/>
                        <a:pt x="-830" y="6599"/>
                        <a:pt x="497" y="9606"/>
                      </a:cubicBezTo>
                      <a:cubicBezTo>
                        <a:pt x="1869" y="12706"/>
                        <a:pt x="4439" y="12239"/>
                        <a:pt x="6743" y="12834"/>
                      </a:cubicBezTo>
                      <a:cubicBezTo>
                        <a:pt x="10938" y="13912"/>
                        <a:pt x="10653" y="18584"/>
                        <a:pt x="13973" y="20919"/>
                      </a:cubicBezTo>
                      <a:cubicBezTo>
                        <a:pt x="14638" y="21387"/>
                        <a:pt x="15271" y="21600"/>
                        <a:pt x="15869" y="21600"/>
                      </a:cubicBezTo>
                      <a:cubicBezTo>
                        <a:pt x="17898" y="21600"/>
                        <a:pt x="19540" y="19158"/>
                        <a:pt x="20770" y="15951"/>
                      </a:cubicBezTo>
                      <a:lnTo>
                        <a:pt x="2077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2" name="Google Shape;61;p3"/>
                <p:cNvSpPr/>
                <p:nvPr/>
              </p:nvSpPr>
              <p:spPr>
                <a:xfrm flipH="1">
                  <a:off x="-1" y="0"/>
                  <a:ext cx="2294876" cy="24134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150" y="721"/>
                        <a:pt x="172" y="1517"/>
                        <a:pt x="193" y="2333"/>
                      </a:cubicBezTo>
                      <a:cubicBezTo>
                        <a:pt x="243" y="4461"/>
                        <a:pt x="308" y="6665"/>
                        <a:pt x="2839" y="7433"/>
                      </a:cubicBezTo>
                      <a:cubicBezTo>
                        <a:pt x="3371" y="7595"/>
                        <a:pt x="3930" y="7654"/>
                        <a:pt x="4503" y="7654"/>
                      </a:cubicBezTo>
                      <a:cubicBezTo>
                        <a:pt x="5278" y="7654"/>
                        <a:pt x="6077" y="7546"/>
                        <a:pt x="6859" y="7440"/>
                      </a:cubicBezTo>
                      <a:cubicBezTo>
                        <a:pt x="7631" y="7337"/>
                        <a:pt x="8390" y="7236"/>
                        <a:pt x="9107" y="7236"/>
                      </a:cubicBezTo>
                      <a:cubicBezTo>
                        <a:pt x="10803" y="7236"/>
                        <a:pt x="12266" y="7802"/>
                        <a:pt x="13110" y="10249"/>
                      </a:cubicBezTo>
                      <a:cubicBezTo>
                        <a:pt x="13647" y="11820"/>
                        <a:pt x="13210" y="13323"/>
                        <a:pt x="12781" y="14779"/>
                      </a:cubicBezTo>
                      <a:cubicBezTo>
                        <a:pt x="12245" y="16608"/>
                        <a:pt x="11744" y="18342"/>
                        <a:pt x="13282" y="19947"/>
                      </a:cubicBezTo>
                      <a:cubicBezTo>
                        <a:pt x="14319" y="21029"/>
                        <a:pt x="15656" y="21600"/>
                        <a:pt x="17080" y="21600"/>
                      </a:cubicBezTo>
                      <a:cubicBezTo>
                        <a:pt x="17602" y="21600"/>
                        <a:pt x="18131" y="21525"/>
                        <a:pt x="18660" y="21376"/>
                      </a:cubicBezTo>
                      <a:cubicBezTo>
                        <a:pt x="19805" y="21049"/>
                        <a:pt x="20820" y="20403"/>
                        <a:pt x="21600" y="19567"/>
                      </a:cubicBezTo>
                      <a:lnTo>
                        <a:pt x="21600" y="19437"/>
                      </a:lnTo>
                      <a:cubicBezTo>
                        <a:pt x="20827" y="20301"/>
                        <a:pt x="19798" y="20961"/>
                        <a:pt x="18632" y="21294"/>
                      </a:cubicBezTo>
                      <a:cubicBezTo>
                        <a:pt x="18110" y="21442"/>
                        <a:pt x="17591" y="21515"/>
                        <a:pt x="17084" y="21515"/>
                      </a:cubicBezTo>
                      <a:cubicBezTo>
                        <a:pt x="15681" y="21515"/>
                        <a:pt x="14371" y="20957"/>
                        <a:pt x="13346" y="19893"/>
                      </a:cubicBezTo>
                      <a:cubicBezTo>
                        <a:pt x="11844" y="18315"/>
                        <a:pt x="12338" y="16608"/>
                        <a:pt x="12867" y="14806"/>
                      </a:cubicBezTo>
                      <a:cubicBezTo>
                        <a:pt x="13296" y="13337"/>
                        <a:pt x="13740" y="11813"/>
                        <a:pt x="13189" y="10222"/>
                      </a:cubicBezTo>
                      <a:cubicBezTo>
                        <a:pt x="12335" y="7727"/>
                        <a:pt x="10851" y="7150"/>
                        <a:pt x="9129" y="7150"/>
                      </a:cubicBezTo>
                      <a:cubicBezTo>
                        <a:pt x="8401" y="7150"/>
                        <a:pt x="7629" y="7254"/>
                        <a:pt x="6845" y="7359"/>
                      </a:cubicBezTo>
                      <a:cubicBezTo>
                        <a:pt x="6065" y="7461"/>
                        <a:pt x="5270" y="7567"/>
                        <a:pt x="4500" y="7567"/>
                      </a:cubicBezTo>
                      <a:cubicBezTo>
                        <a:pt x="3936" y="7567"/>
                        <a:pt x="3384" y="7510"/>
                        <a:pt x="2861" y="7352"/>
                      </a:cubicBezTo>
                      <a:cubicBezTo>
                        <a:pt x="393" y="6604"/>
                        <a:pt x="336" y="4428"/>
                        <a:pt x="279" y="2326"/>
                      </a:cubicBezTo>
                      <a:cubicBezTo>
                        <a:pt x="257" y="1537"/>
                        <a:pt x="236" y="735"/>
                        <a:pt x="8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3" name="Google Shape;62;p3"/>
                <p:cNvSpPr/>
                <p:nvPr/>
              </p:nvSpPr>
              <p:spPr>
                <a:xfrm flipH="1">
                  <a:off x="2481243" y="389824"/>
                  <a:ext cx="164992" cy="170976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4" name="Google Shape;63;p3"/>
                <p:cNvSpPr/>
                <p:nvPr/>
              </p:nvSpPr>
              <p:spPr>
                <a:xfrm flipH="1">
                  <a:off x="2477443" y="828274"/>
                  <a:ext cx="37051" cy="380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5" name="Google Shape;64;p3"/>
                <p:cNvSpPr/>
                <p:nvPr/>
              </p:nvSpPr>
              <p:spPr>
                <a:xfrm flipH="1">
                  <a:off x="1073449" y="1737874"/>
                  <a:ext cx="119401" cy="1231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6" name="Google Shape;65;p3"/>
                <p:cNvSpPr/>
                <p:nvPr/>
              </p:nvSpPr>
              <p:spPr>
                <a:xfrm flipH="1">
                  <a:off x="1221156" y="1567649"/>
                  <a:ext cx="36469" cy="380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7" name="Google Shape;66;p3"/>
                <p:cNvSpPr/>
                <p:nvPr/>
              </p:nvSpPr>
              <p:spPr>
                <a:xfrm flipH="1">
                  <a:off x="1501556" y="1369324"/>
                  <a:ext cx="36469" cy="380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8" name="Google Shape;67;p3"/>
                <p:cNvSpPr/>
                <p:nvPr/>
              </p:nvSpPr>
              <p:spPr>
                <a:xfrm flipH="1">
                  <a:off x="1139081" y="2065374"/>
                  <a:ext cx="36488" cy="380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99" name="Google Shape;68;p3"/>
                <p:cNvSpPr/>
                <p:nvPr/>
              </p:nvSpPr>
              <p:spPr>
                <a:xfrm flipH="1">
                  <a:off x="989381" y="2181649"/>
                  <a:ext cx="36488" cy="37976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0" name="Google Shape;69;p3"/>
                <p:cNvSpPr/>
                <p:nvPr/>
              </p:nvSpPr>
              <p:spPr>
                <a:xfrm flipH="1">
                  <a:off x="63831" y="2408849"/>
                  <a:ext cx="36488" cy="38002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1" name="Google Shape;70;p3"/>
                <p:cNvSpPr/>
                <p:nvPr/>
              </p:nvSpPr>
              <p:spPr>
                <a:xfrm flipH="1">
                  <a:off x="153218" y="1929349"/>
                  <a:ext cx="128514" cy="1330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2" name="Google Shape;71;p3"/>
                <p:cNvSpPr/>
                <p:nvPr/>
              </p:nvSpPr>
              <p:spPr>
                <a:xfrm flipH="1">
                  <a:off x="290287" y="2198349"/>
                  <a:ext cx="64117" cy="66127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3" name="Google Shape;72;p3"/>
                <p:cNvSpPr/>
                <p:nvPr/>
              </p:nvSpPr>
              <p:spPr>
                <a:xfrm flipH="1">
                  <a:off x="841393" y="1930874"/>
                  <a:ext cx="37051" cy="380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4" name="Google Shape;73;p3"/>
                <p:cNvSpPr/>
                <p:nvPr/>
              </p:nvSpPr>
              <p:spPr>
                <a:xfrm flipH="1">
                  <a:off x="674037" y="2012174"/>
                  <a:ext cx="18226" cy="190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5" name="Google Shape;74;p3"/>
                <p:cNvSpPr/>
                <p:nvPr/>
              </p:nvSpPr>
              <p:spPr>
                <a:xfrm flipH="1">
                  <a:off x="634512" y="2477999"/>
                  <a:ext cx="18245" cy="190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6" name="Google Shape;75;p3"/>
                <p:cNvSpPr/>
                <p:nvPr/>
              </p:nvSpPr>
              <p:spPr>
                <a:xfrm flipH="1">
                  <a:off x="-1" y="-1"/>
                  <a:ext cx="1945078" cy="14917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30" h="21600" fill="norm" stroke="1" extrusionOk="0">
                      <a:moveTo>
                        <a:pt x="433" y="0"/>
                      </a:moveTo>
                      <a:cubicBezTo>
                        <a:pt x="-53" y="1805"/>
                        <a:pt x="-170" y="3653"/>
                        <a:pt x="291" y="4962"/>
                      </a:cubicBezTo>
                      <a:cubicBezTo>
                        <a:pt x="1097" y="7226"/>
                        <a:pt x="2504" y="7772"/>
                        <a:pt x="4073" y="7772"/>
                      </a:cubicBezTo>
                      <a:cubicBezTo>
                        <a:pt x="5272" y="7772"/>
                        <a:pt x="6565" y="7453"/>
                        <a:pt x="7758" y="7339"/>
                      </a:cubicBezTo>
                      <a:cubicBezTo>
                        <a:pt x="8833" y="7234"/>
                        <a:pt x="9917" y="7087"/>
                        <a:pt x="10936" y="7087"/>
                      </a:cubicBezTo>
                      <a:cubicBezTo>
                        <a:pt x="13321" y="7087"/>
                        <a:pt x="15350" y="7891"/>
                        <a:pt x="16072" y="11916"/>
                      </a:cubicBezTo>
                      <a:cubicBezTo>
                        <a:pt x="16658" y="15206"/>
                        <a:pt x="13870" y="19816"/>
                        <a:pt x="17512" y="21368"/>
                      </a:cubicBezTo>
                      <a:cubicBezTo>
                        <a:pt x="17877" y="21525"/>
                        <a:pt x="18222" y="21600"/>
                        <a:pt x="18549" y="21600"/>
                      </a:cubicBezTo>
                      <a:cubicBezTo>
                        <a:pt x="19732" y="21600"/>
                        <a:pt x="20676" y="20626"/>
                        <a:pt x="21430" y="19057"/>
                      </a:cubicBezTo>
                      <a:lnTo>
                        <a:pt x="21430" y="0"/>
                      </a:lnTo>
                      <a:close/>
                    </a:path>
                  </a:pathLst>
                </a:custGeom>
                <a:solidFill>
                  <a:srgbClr val="FFDD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7" name="Google Shape;76;p3"/>
                <p:cNvSpPr/>
                <p:nvPr/>
              </p:nvSpPr>
              <p:spPr>
                <a:xfrm rot="10800000">
                  <a:off x="1882759" y="1229053"/>
                  <a:ext cx="307313" cy="318460"/>
                </a:xfrm>
                <a:prstGeom prst="ellipse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126" name="Google Shape;77;p3"/>
              <p:cNvGrpSpPr/>
              <p:nvPr/>
            </p:nvGrpSpPr>
            <p:grpSpPr>
              <a:xfrm>
                <a:off x="7317041" y="3833328"/>
                <a:ext cx="1825019" cy="1310173"/>
                <a:chOff x="0" y="0"/>
                <a:chExt cx="1825018" cy="1310171"/>
              </a:xfrm>
            </p:grpSpPr>
            <p:sp>
              <p:nvSpPr>
                <p:cNvPr id="109" name="Google Shape;78;p3"/>
                <p:cNvSpPr/>
                <p:nvPr/>
              </p:nvSpPr>
              <p:spPr>
                <a:xfrm rot="10800000">
                  <a:off x="0" y="74549"/>
                  <a:ext cx="119928" cy="124516"/>
                </a:xfrm>
                <a:prstGeom prst="ellipse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10" name="Google Shape;79;p3"/>
                <p:cNvSpPr/>
                <p:nvPr/>
              </p:nvSpPr>
              <p:spPr>
                <a:xfrm rot="10800000">
                  <a:off x="1636213" y="814435"/>
                  <a:ext cx="188806" cy="2276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152" h="21600" fill="norm" stroke="1" extrusionOk="0">
                      <a:moveTo>
                        <a:pt x="4985" y="0"/>
                      </a:moveTo>
                      <a:cubicBezTo>
                        <a:pt x="2713" y="0"/>
                        <a:pt x="314" y="1533"/>
                        <a:pt x="86" y="4507"/>
                      </a:cubicBezTo>
                      <a:cubicBezTo>
                        <a:pt x="-172" y="8537"/>
                        <a:pt x="86" y="12837"/>
                        <a:pt x="1757" y="16461"/>
                      </a:cubicBezTo>
                      <a:cubicBezTo>
                        <a:pt x="3310" y="19709"/>
                        <a:pt x="6360" y="21600"/>
                        <a:pt x="9562" y="21600"/>
                      </a:cubicBezTo>
                      <a:cubicBezTo>
                        <a:pt x="10865" y="21600"/>
                        <a:pt x="12193" y="21286"/>
                        <a:pt x="13458" y="20628"/>
                      </a:cubicBezTo>
                      <a:cubicBezTo>
                        <a:pt x="21428" y="16461"/>
                        <a:pt x="14613" y="7464"/>
                        <a:pt x="10628" y="3301"/>
                      </a:cubicBezTo>
                      <a:cubicBezTo>
                        <a:pt x="9985" y="2629"/>
                        <a:pt x="9342" y="2223"/>
                        <a:pt x="8699" y="2090"/>
                      </a:cubicBezTo>
                      <a:cubicBezTo>
                        <a:pt x="7976" y="689"/>
                        <a:pt x="6512" y="0"/>
                        <a:pt x="49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11" name="Google Shape;80;p3"/>
                <p:cNvSpPr/>
                <p:nvPr/>
              </p:nvSpPr>
              <p:spPr>
                <a:xfrm rot="10800000">
                  <a:off x="1326664" y="902025"/>
                  <a:ext cx="233231" cy="2156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4" h="21600" fill="norm" stroke="1" extrusionOk="0">
                      <a:moveTo>
                        <a:pt x="6275" y="0"/>
                      </a:moveTo>
                      <a:cubicBezTo>
                        <a:pt x="5098" y="0"/>
                        <a:pt x="4164" y="630"/>
                        <a:pt x="3433" y="1558"/>
                      </a:cubicBezTo>
                      <a:cubicBezTo>
                        <a:pt x="1301" y="2127"/>
                        <a:pt x="-583" y="4254"/>
                        <a:pt x="169" y="7369"/>
                      </a:cubicBezTo>
                      <a:cubicBezTo>
                        <a:pt x="1173" y="11623"/>
                        <a:pt x="3561" y="16446"/>
                        <a:pt x="6321" y="19282"/>
                      </a:cubicBezTo>
                      <a:cubicBezTo>
                        <a:pt x="7879" y="20928"/>
                        <a:pt x="9610" y="21600"/>
                        <a:pt x="11357" y="21600"/>
                      </a:cubicBezTo>
                      <a:cubicBezTo>
                        <a:pt x="14270" y="21600"/>
                        <a:pt x="17232" y="19739"/>
                        <a:pt x="19509" y="17435"/>
                      </a:cubicBezTo>
                      <a:cubicBezTo>
                        <a:pt x="20889" y="15877"/>
                        <a:pt x="21017" y="13326"/>
                        <a:pt x="20137" y="11339"/>
                      </a:cubicBezTo>
                      <a:cubicBezTo>
                        <a:pt x="17749" y="5952"/>
                        <a:pt x="12729" y="2127"/>
                        <a:pt x="7705" y="285"/>
                      </a:cubicBezTo>
                      <a:cubicBezTo>
                        <a:pt x="7193" y="89"/>
                        <a:pt x="6718" y="0"/>
                        <a:pt x="62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12" name="Google Shape;81;p3"/>
                <p:cNvSpPr/>
                <p:nvPr/>
              </p:nvSpPr>
              <p:spPr>
                <a:xfrm rot="10800000">
                  <a:off x="1393771" y="1231941"/>
                  <a:ext cx="165622" cy="782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88" h="21600" fill="norm" stroke="1" extrusionOk="0">
                      <a:moveTo>
                        <a:pt x="0" y="0"/>
                      </a:moveTo>
                      <a:cubicBezTo>
                        <a:pt x="176" y="2340"/>
                        <a:pt x="711" y="4294"/>
                        <a:pt x="1603" y="6249"/>
                      </a:cubicBezTo>
                      <a:cubicBezTo>
                        <a:pt x="4105" y="12111"/>
                        <a:pt x="6425" y="18759"/>
                        <a:pt x="9995" y="20713"/>
                      </a:cubicBezTo>
                      <a:cubicBezTo>
                        <a:pt x="10923" y="21291"/>
                        <a:pt x="11881" y="21600"/>
                        <a:pt x="12820" y="21600"/>
                      </a:cubicBezTo>
                      <a:cubicBezTo>
                        <a:pt x="14412" y="21600"/>
                        <a:pt x="15968" y="20726"/>
                        <a:pt x="17313" y="18759"/>
                      </a:cubicBezTo>
                      <a:cubicBezTo>
                        <a:pt x="20707" y="14850"/>
                        <a:pt x="21600" y="7033"/>
                        <a:pt x="203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13" name="Google Shape;82;p3"/>
                <p:cNvSpPr/>
                <p:nvPr/>
              </p:nvSpPr>
              <p:spPr>
                <a:xfrm rot="10800000">
                  <a:off x="977465" y="1176436"/>
                  <a:ext cx="236579" cy="1337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398" h="21600" fill="norm" stroke="1" extrusionOk="0">
                      <a:moveTo>
                        <a:pt x="123" y="0"/>
                      </a:moveTo>
                      <a:cubicBezTo>
                        <a:pt x="-122" y="1602"/>
                        <a:pt x="-2" y="3655"/>
                        <a:pt x="488" y="5483"/>
                      </a:cubicBezTo>
                      <a:cubicBezTo>
                        <a:pt x="2604" y="13244"/>
                        <a:pt x="8217" y="21600"/>
                        <a:pt x="13288" y="21600"/>
                      </a:cubicBezTo>
                      <a:cubicBezTo>
                        <a:pt x="15239" y="21600"/>
                        <a:pt x="17110" y="20359"/>
                        <a:pt x="18672" y="17373"/>
                      </a:cubicBezTo>
                      <a:cubicBezTo>
                        <a:pt x="21478" y="11891"/>
                        <a:pt x="20502" y="5257"/>
                        <a:pt x="183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14" name="Google Shape;83;p3"/>
                <p:cNvSpPr/>
                <p:nvPr/>
              </p:nvSpPr>
              <p:spPr>
                <a:xfrm rot="10800000">
                  <a:off x="606531" y="1141745"/>
                  <a:ext cx="203357" cy="1684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82" h="21600" fill="norm" stroke="1" extrusionOk="0">
                      <a:moveTo>
                        <a:pt x="2324" y="0"/>
                      </a:moveTo>
                      <a:cubicBezTo>
                        <a:pt x="62" y="1636"/>
                        <a:pt x="-644" y="5625"/>
                        <a:pt x="629" y="8534"/>
                      </a:cubicBezTo>
                      <a:cubicBezTo>
                        <a:pt x="1334" y="10349"/>
                        <a:pt x="1051" y="12708"/>
                        <a:pt x="2040" y="14703"/>
                      </a:cubicBezTo>
                      <a:cubicBezTo>
                        <a:pt x="3452" y="17969"/>
                        <a:pt x="6276" y="18877"/>
                        <a:pt x="8955" y="19062"/>
                      </a:cubicBezTo>
                      <a:cubicBezTo>
                        <a:pt x="10790" y="20692"/>
                        <a:pt x="12908" y="21600"/>
                        <a:pt x="15309" y="21600"/>
                      </a:cubicBezTo>
                      <a:cubicBezTo>
                        <a:pt x="18555" y="21600"/>
                        <a:pt x="20956" y="17605"/>
                        <a:pt x="20111" y="13616"/>
                      </a:cubicBezTo>
                      <a:cubicBezTo>
                        <a:pt x="19405" y="9256"/>
                        <a:pt x="15875" y="5990"/>
                        <a:pt x="13335" y="3452"/>
                      </a:cubicBezTo>
                      <a:cubicBezTo>
                        <a:pt x="12062" y="2180"/>
                        <a:pt x="10511" y="908"/>
                        <a:pt x="89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15" name="Google Shape;84;p3"/>
                <p:cNvSpPr/>
                <p:nvPr/>
              </p:nvSpPr>
              <p:spPr>
                <a:xfrm rot="10800000">
                  <a:off x="381059" y="993433"/>
                  <a:ext cx="177853" cy="1237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406" h="21600" fill="norm" stroke="1" extrusionOk="0">
                      <a:moveTo>
                        <a:pt x="9529" y="0"/>
                      </a:moveTo>
                      <a:cubicBezTo>
                        <a:pt x="7766" y="0"/>
                        <a:pt x="6003" y="569"/>
                        <a:pt x="4245" y="1146"/>
                      </a:cubicBezTo>
                      <a:cubicBezTo>
                        <a:pt x="1323" y="1886"/>
                        <a:pt x="-627" y="7325"/>
                        <a:pt x="185" y="11771"/>
                      </a:cubicBezTo>
                      <a:cubicBezTo>
                        <a:pt x="997" y="15226"/>
                        <a:pt x="2782" y="17454"/>
                        <a:pt x="5057" y="17950"/>
                      </a:cubicBezTo>
                      <a:cubicBezTo>
                        <a:pt x="5704" y="18194"/>
                        <a:pt x="6356" y="18438"/>
                        <a:pt x="7002" y="18438"/>
                      </a:cubicBezTo>
                      <a:cubicBezTo>
                        <a:pt x="7814" y="18934"/>
                        <a:pt x="8306" y="19673"/>
                        <a:pt x="9118" y="20169"/>
                      </a:cubicBezTo>
                      <a:cubicBezTo>
                        <a:pt x="10427" y="21120"/>
                        <a:pt x="11741" y="21600"/>
                        <a:pt x="13013" y="21600"/>
                      </a:cubicBezTo>
                      <a:cubicBezTo>
                        <a:pt x="15053" y="21600"/>
                        <a:pt x="16998" y="20381"/>
                        <a:pt x="18697" y="17950"/>
                      </a:cubicBezTo>
                      <a:cubicBezTo>
                        <a:pt x="20481" y="15722"/>
                        <a:pt x="20973" y="10536"/>
                        <a:pt x="19669" y="7569"/>
                      </a:cubicBezTo>
                      <a:cubicBezTo>
                        <a:pt x="17559" y="3122"/>
                        <a:pt x="14797" y="650"/>
                        <a:pt x="11063" y="154"/>
                      </a:cubicBezTo>
                      <a:cubicBezTo>
                        <a:pt x="10550" y="41"/>
                        <a:pt x="10042" y="0"/>
                        <a:pt x="95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16" name="Google Shape;85;p3"/>
                <p:cNvSpPr/>
                <p:nvPr/>
              </p:nvSpPr>
              <p:spPr>
                <a:xfrm rot="10800000">
                  <a:off x="603671" y="671245"/>
                  <a:ext cx="238630" cy="2315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75" h="21600" fill="norm" stroke="1" extrusionOk="0">
                      <a:moveTo>
                        <a:pt x="7136" y="0"/>
                      </a:moveTo>
                      <a:cubicBezTo>
                        <a:pt x="5823" y="0"/>
                        <a:pt x="4446" y="235"/>
                        <a:pt x="2973" y="686"/>
                      </a:cubicBezTo>
                      <a:cubicBezTo>
                        <a:pt x="-569" y="1872"/>
                        <a:pt x="-689" y="6363"/>
                        <a:pt x="1262" y="8609"/>
                      </a:cubicBezTo>
                      <a:cubicBezTo>
                        <a:pt x="1262" y="9530"/>
                        <a:pt x="1628" y="10324"/>
                        <a:pt x="2362" y="11115"/>
                      </a:cubicBezTo>
                      <a:cubicBezTo>
                        <a:pt x="5048" y="14151"/>
                        <a:pt x="6024" y="18903"/>
                        <a:pt x="9806" y="20883"/>
                      </a:cubicBezTo>
                      <a:cubicBezTo>
                        <a:pt x="10689" y="21378"/>
                        <a:pt x="11685" y="21600"/>
                        <a:pt x="12713" y="21600"/>
                      </a:cubicBezTo>
                      <a:cubicBezTo>
                        <a:pt x="16366" y="21600"/>
                        <a:pt x="20353" y="18729"/>
                        <a:pt x="20546" y="14811"/>
                      </a:cubicBezTo>
                      <a:cubicBezTo>
                        <a:pt x="20911" y="10589"/>
                        <a:pt x="17739" y="6493"/>
                        <a:pt x="15174" y="3722"/>
                      </a:cubicBezTo>
                      <a:cubicBezTo>
                        <a:pt x="12648" y="1168"/>
                        <a:pt x="10063" y="0"/>
                        <a:pt x="71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17" name="Google Shape;86;p3"/>
                <p:cNvSpPr/>
                <p:nvPr/>
              </p:nvSpPr>
              <p:spPr>
                <a:xfrm rot="10800000">
                  <a:off x="1257903" y="540536"/>
                  <a:ext cx="241943" cy="2516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174" h="21600" fill="norm" stroke="1" extrusionOk="0">
                      <a:moveTo>
                        <a:pt x="3838" y="0"/>
                      </a:moveTo>
                      <a:cubicBezTo>
                        <a:pt x="2605" y="0"/>
                        <a:pt x="1663" y="879"/>
                        <a:pt x="1197" y="2190"/>
                      </a:cubicBezTo>
                      <a:cubicBezTo>
                        <a:pt x="93" y="3405"/>
                        <a:pt x="-409" y="5228"/>
                        <a:pt x="394" y="7171"/>
                      </a:cubicBezTo>
                      <a:cubicBezTo>
                        <a:pt x="2001" y="11060"/>
                        <a:pt x="2906" y="15313"/>
                        <a:pt x="5316" y="18590"/>
                      </a:cubicBezTo>
                      <a:cubicBezTo>
                        <a:pt x="6797" y="20565"/>
                        <a:pt x="8687" y="21600"/>
                        <a:pt x="10574" y="21600"/>
                      </a:cubicBezTo>
                      <a:cubicBezTo>
                        <a:pt x="12406" y="21600"/>
                        <a:pt x="14230" y="20625"/>
                        <a:pt x="15665" y="18590"/>
                      </a:cubicBezTo>
                      <a:cubicBezTo>
                        <a:pt x="21191" y="10816"/>
                        <a:pt x="10138" y="2434"/>
                        <a:pt x="5015" y="248"/>
                      </a:cubicBezTo>
                      <a:cubicBezTo>
                        <a:pt x="4602" y="80"/>
                        <a:pt x="4208" y="0"/>
                        <a:pt x="38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18" name="Google Shape;87;p3"/>
                <p:cNvSpPr/>
                <p:nvPr/>
              </p:nvSpPr>
              <p:spPr>
                <a:xfrm rot="10800000">
                  <a:off x="1589011" y="508498"/>
                  <a:ext cx="153386" cy="1948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503" h="21600" fill="norm" stroke="1" extrusionOk="0">
                      <a:moveTo>
                        <a:pt x="5967" y="0"/>
                      </a:moveTo>
                      <a:cubicBezTo>
                        <a:pt x="1589" y="0"/>
                        <a:pt x="-2338" y="5574"/>
                        <a:pt x="1663" y="9455"/>
                      </a:cubicBezTo>
                      <a:cubicBezTo>
                        <a:pt x="3921" y="11654"/>
                        <a:pt x="4894" y="16046"/>
                        <a:pt x="6828" y="19030"/>
                      </a:cubicBezTo>
                      <a:cubicBezTo>
                        <a:pt x="7960" y="20846"/>
                        <a:pt x="9666" y="21600"/>
                        <a:pt x="11382" y="21600"/>
                      </a:cubicBezTo>
                      <a:cubicBezTo>
                        <a:pt x="15293" y="21600"/>
                        <a:pt x="19262" y="17683"/>
                        <a:pt x="16680" y="13538"/>
                      </a:cubicBezTo>
                      <a:cubicBezTo>
                        <a:pt x="14097" y="9615"/>
                        <a:pt x="13130" y="5063"/>
                        <a:pt x="9735" y="1615"/>
                      </a:cubicBezTo>
                      <a:cubicBezTo>
                        <a:pt x="8566" y="475"/>
                        <a:pt x="7248" y="0"/>
                        <a:pt x="59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19" name="Google Shape;88;p3"/>
                <p:cNvSpPr/>
                <p:nvPr/>
              </p:nvSpPr>
              <p:spPr>
                <a:xfrm rot="10800000">
                  <a:off x="1179456" y="172665"/>
                  <a:ext cx="241821" cy="2270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68" h="21600" fill="norm" stroke="1" extrusionOk="0">
                      <a:moveTo>
                        <a:pt x="4563" y="0"/>
                      </a:moveTo>
                      <a:cubicBezTo>
                        <a:pt x="4280" y="0"/>
                        <a:pt x="3992" y="35"/>
                        <a:pt x="3709" y="102"/>
                      </a:cubicBezTo>
                      <a:cubicBezTo>
                        <a:pt x="757" y="505"/>
                        <a:pt x="-1130" y="4815"/>
                        <a:pt x="757" y="7642"/>
                      </a:cubicBezTo>
                      <a:cubicBezTo>
                        <a:pt x="2408" y="11544"/>
                        <a:pt x="3946" y="15854"/>
                        <a:pt x="6777" y="18818"/>
                      </a:cubicBezTo>
                      <a:cubicBezTo>
                        <a:pt x="8509" y="20732"/>
                        <a:pt x="10443" y="21600"/>
                        <a:pt x="12388" y="21600"/>
                      </a:cubicBezTo>
                      <a:cubicBezTo>
                        <a:pt x="14687" y="21600"/>
                        <a:pt x="17010" y="20391"/>
                        <a:pt x="19053" y="18278"/>
                      </a:cubicBezTo>
                      <a:cubicBezTo>
                        <a:pt x="20353" y="16798"/>
                        <a:pt x="20470" y="14508"/>
                        <a:pt x="19643" y="12625"/>
                      </a:cubicBezTo>
                      <a:cubicBezTo>
                        <a:pt x="17282" y="7101"/>
                        <a:pt x="11616" y="3872"/>
                        <a:pt x="6893" y="1045"/>
                      </a:cubicBezTo>
                      <a:cubicBezTo>
                        <a:pt x="6268" y="328"/>
                        <a:pt x="5441" y="0"/>
                        <a:pt x="45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20" name="Google Shape;89;p3"/>
                <p:cNvSpPr/>
                <p:nvPr/>
              </p:nvSpPr>
              <p:spPr>
                <a:xfrm rot="10800000">
                  <a:off x="893316" y="328940"/>
                  <a:ext cx="217738" cy="2204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930" h="21600" fill="norm" stroke="1" extrusionOk="0">
                      <a:moveTo>
                        <a:pt x="4325" y="0"/>
                      </a:moveTo>
                      <a:cubicBezTo>
                        <a:pt x="3079" y="0"/>
                        <a:pt x="1863" y="739"/>
                        <a:pt x="1077" y="2427"/>
                      </a:cubicBezTo>
                      <a:cubicBezTo>
                        <a:pt x="-3041" y="11713"/>
                        <a:pt x="5437" y="21600"/>
                        <a:pt x="13210" y="21600"/>
                      </a:cubicBezTo>
                      <a:cubicBezTo>
                        <a:pt x="13793" y="21600"/>
                        <a:pt x="14376" y="21541"/>
                        <a:pt x="14947" y="21427"/>
                      </a:cubicBezTo>
                      <a:cubicBezTo>
                        <a:pt x="17627" y="20870"/>
                        <a:pt x="18559" y="16850"/>
                        <a:pt x="17508" y="14354"/>
                      </a:cubicBezTo>
                      <a:cubicBezTo>
                        <a:pt x="15296" y="9500"/>
                        <a:pt x="11914" y="5754"/>
                        <a:pt x="8651" y="1871"/>
                      </a:cubicBezTo>
                      <a:cubicBezTo>
                        <a:pt x="7838" y="899"/>
                        <a:pt x="6902" y="484"/>
                        <a:pt x="6089" y="484"/>
                      </a:cubicBezTo>
                      <a:cubicBezTo>
                        <a:pt x="5522" y="169"/>
                        <a:pt x="4920" y="0"/>
                        <a:pt x="43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21" name="Google Shape;90;p3"/>
                <p:cNvSpPr/>
                <p:nvPr/>
              </p:nvSpPr>
              <p:spPr>
                <a:xfrm rot="10800000">
                  <a:off x="552302" y="280977"/>
                  <a:ext cx="200551" cy="2006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844" h="21600" fill="norm" stroke="1" extrusionOk="0">
                      <a:moveTo>
                        <a:pt x="3858" y="0"/>
                      </a:moveTo>
                      <a:cubicBezTo>
                        <a:pt x="1371" y="0"/>
                        <a:pt x="-186" y="2998"/>
                        <a:pt x="17" y="5885"/>
                      </a:cubicBezTo>
                      <a:cubicBezTo>
                        <a:pt x="-100" y="7715"/>
                        <a:pt x="373" y="9389"/>
                        <a:pt x="1801" y="10607"/>
                      </a:cubicBezTo>
                      <a:cubicBezTo>
                        <a:pt x="2157" y="11063"/>
                        <a:pt x="2395" y="11675"/>
                        <a:pt x="2634" y="12131"/>
                      </a:cubicBezTo>
                      <a:cubicBezTo>
                        <a:pt x="3584" y="13961"/>
                        <a:pt x="4534" y="15790"/>
                        <a:pt x="5606" y="17464"/>
                      </a:cubicBezTo>
                      <a:cubicBezTo>
                        <a:pt x="6983" y="19815"/>
                        <a:pt x="9145" y="21600"/>
                        <a:pt x="11304" y="21600"/>
                      </a:cubicBezTo>
                      <a:cubicBezTo>
                        <a:pt x="12505" y="21600"/>
                        <a:pt x="13698" y="21054"/>
                        <a:pt x="14758" y="19750"/>
                      </a:cubicBezTo>
                      <a:cubicBezTo>
                        <a:pt x="21414" y="11675"/>
                        <a:pt x="10479" y="2381"/>
                        <a:pt x="5129" y="246"/>
                      </a:cubicBezTo>
                      <a:cubicBezTo>
                        <a:pt x="4683" y="75"/>
                        <a:pt x="4257" y="0"/>
                        <a:pt x="385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22" name="Google Shape;91;p3"/>
                <p:cNvSpPr/>
                <p:nvPr/>
              </p:nvSpPr>
              <p:spPr>
                <a:xfrm rot="10800000">
                  <a:off x="259491" y="355436"/>
                  <a:ext cx="200296" cy="1792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308" h="21600" fill="norm" stroke="1" extrusionOk="0">
                      <a:moveTo>
                        <a:pt x="6136" y="0"/>
                      </a:moveTo>
                      <a:cubicBezTo>
                        <a:pt x="5827" y="0"/>
                        <a:pt x="5512" y="56"/>
                        <a:pt x="5198" y="185"/>
                      </a:cubicBezTo>
                      <a:cubicBezTo>
                        <a:pt x="5099" y="180"/>
                        <a:pt x="5001" y="174"/>
                        <a:pt x="4902" y="174"/>
                      </a:cubicBezTo>
                      <a:cubicBezTo>
                        <a:pt x="1329" y="174"/>
                        <a:pt x="-1939" y="6100"/>
                        <a:pt x="1378" y="10253"/>
                      </a:cubicBezTo>
                      <a:cubicBezTo>
                        <a:pt x="3290" y="12806"/>
                        <a:pt x="4790" y="15708"/>
                        <a:pt x="6837" y="18098"/>
                      </a:cubicBezTo>
                      <a:cubicBezTo>
                        <a:pt x="8758" y="20203"/>
                        <a:pt x="11011" y="21600"/>
                        <a:pt x="13264" y="21600"/>
                      </a:cubicBezTo>
                      <a:cubicBezTo>
                        <a:pt x="14845" y="21600"/>
                        <a:pt x="16425" y="20910"/>
                        <a:pt x="17888" y="19288"/>
                      </a:cubicBezTo>
                      <a:cubicBezTo>
                        <a:pt x="18979" y="17924"/>
                        <a:pt x="19661" y="15365"/>
                        <a:pt x="19118" y="13491"/>
                      </a:cubicBezTo>
                      <a:cubicBezTo>
                        <a:pt x="17206" y="6841"/>
                        <a:pt x="13112" y="2402"/>
                        <a:pt x="7654" y="359"/>
                      </a:cubicBezTo>
                      <a:cubicBezTo>
                        <a:pt x="7151" y="146"/>
                        <a:pt x="6644" y="0"/>
                        <a:pt x="61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23" name="Google Shape;92;p3"/>
                <p:cNvSpPr/>
                <p:nvPr/>
              </p:nvSpPr>
              <p:spPr>
                <a:xfrm rot="10800000">
                  <a:off x="331846" y="716880"/>
                  <a:ext cx="208579" cy="2071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26" h="21600" fill="norm" stroke="1" extrusionOk="0">
                      <a:moveTo>
                        <a:pt x="5047" y="0"/>
                      </a:moveTo>
                      <a:cubicBezTo>
                        <a:pt x="3517" y="0"/>
                        <a:pt x="2074" y="791"/>
                        <a:pt x="1202" y="2539"/>
                      </a:cubicBezTo>
                      <a:cubicBezTo>
                        <a:pt x="936" y="2981"/>
                        <a:pt x="675" y="3568"/>
                        <a:pt x="675" y="4306"/>
                      </a:cubicBezTo>
                      <a:cubicBezTo>
                        <a:pt x="-254" y="6078"/>
                        <a:pt x="-389" y="8443"/>
                        <a:pt x="1337" y="10361"/>
                      </a:cubicBezTo>
                      <a:cubicBezTo>
                        <a:pt x="4118" y="13604"/>
                        <a:pt x="6634" y="17444"/>
                        <a:pt x="10082" y="20100"/>
                      </a:cubicBezTo>
                      <a:cubicBezTo>
                        <a:pt x="11311" y="21071"/>
                        <a:pt x="12785" y="21600"/>
                        <a:pt x="14193" y="21600"/>
                      </a:cubicBezTo>
                      <a:cubicBezTo>
                        <a:pt x="16420" y="21600"/>
                        <a:pt x="18491" y="20279"/>
                        <a:pt x="19223" y="17294"/>
                      </a:cubicBezTo>
                      <a:cubicBezTo>
                        <a:pt x="21211" y="9181"/>
                        <a:pt x="12994" y="3423"/>
                        <a:pt x="7431" y="621"/>
                      </a:cubicBezTo>
                      <a:cubicBezTo>
                        <a:pt x="6660" y="214"/>
                        <a:pt x="5840" y="0"/>
                        <a:pt x="50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24" name="Google Shape;93;p3"/>
                <p:cNvSpPr/>
                <p:nvPr/>
              </p:nvSpPr>
              <p:spPr>
                <a:xfrm rot="10800000">
                  <a:off x="759771" y="0"/>
                  <a:ext cx="229312" cy="2186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823" h="21600" fill="norm" stroke="1" extrusionOk="0">
                      <a:moveTo>
                        <a:pt x="4652" y="0"/>
                      </a:moveTo>
                      <a:cubicBezTo>
                        <a:pt x="3647" y="0"/>
                        <a:pt x="2773" y="690"/>
                        <a:pt x="2185" y="1656"/>
                      </a:cubicBezTo>
                      <a:cubicBezTo>
                        <a:pt x="422" y="2912"/>
                        <a:pt x="-722" y="5570"/>
                        <a:pt x="525" y="8367"/>
                      </a:cubicBezTo>
                      <a:cubicBezTo>
                        <a:pt x="2609" y="12897"/>
                        <a:pt x="6674" y="21600"/>
                        <a:pt x="11142" y="21600"/>
                      </a:cubicBezTo>
                      <a:cubicBezTo>
                        <a:pt x="12461" y="21600"/>
                        <a:pt x="13817" y="20841"/>
                        <a:pt x="15166" y="18992"/>
                      </a:cubicBezTo>
                      <a:cubicBezTo>
                        <a:pt x="20878" y="11163"/>
                        <a:pt x="10285" y="4029"/>
                        <a:pt x="6547" y="814"/>
                      </a:cubicBezTo>
                      <a:cubicBezTo>
                        <a:pt x="5892" y="244"/>
                        <a:pt x="5246" y="0"/>
                        <a:pt x="46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25" name="Google Shape;94;p3"/>
                <p:cNvSpPr/>
                <p:nvPr/>
              </p:nvSpPr>
              <p:spPr>
                <a:xfrm rot="10800000">
                  <a:off x="979069" y="854435"/>
                  <a:ext cx="198536" cy="1906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833" h="21600" fill="norm" stroke="1" extrusionOk="0">
                      <a:moveTo>
                        <a:pt x="4706" y="0"/>
                      </a:moveTo>
                      <a:cubicBezTo>
                        <a:pt x="3687" y="0"/>
                        <a:pt x="2756" y="696"/>
                        <a:pt x="2069" y="1715"/>
                      </a:cubicBezTo>
                      <a:cubicBezTo>
                        <a:pt x="391" y="2838"/>
                        <a:pt x="-691" y="5403"/>
                        <a:pt x="509" y="8294"/>
                      </a:cubicBezTo>
                      <a:cubicBezTo>
                        <a:pt x="2550" y="12884"/>
                        <a:pt x="6676" y="21600"/>
                        <a:pt x="11161" y="21600"/>
                      </a:cubicBezTo>
                      <a:cubicBezTo>
                        <a:pt x="12476" y="21600"/>
                        <a:pt x="13818" y="20851"/>
                        <a:pt x="15149" y="19036"/>
                      </a:cubicBezTo>
                      <a:cubicBezTo>
                        <a:pt x="20909" y="11180"/>
                        <a:pt x="10352" y="4121"/>
                        <a:pt x="6510" y="754"/>
                      </a:cubicBezTo>
                      <a:cubicBezTo>
                        <a:pt x="5898" y="227"/>
                        <a:pt x="5286" y="0"/>
                        <a:pt x="47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139" name="Google Shape;95;p3"/>
            <p:cNvGrpSpPr/>
            <p:nvPr/>
          </p:nvGrpSpPr>
          <p:grpSpPr>
            <a:xfrm>
              <a:off x="-1" y="0"/>
              <a:ext cx="9327218" cy="5106106"/>
              <a:chOff x="0" y="0"/>
              <a:chExt cx="9327216" cy="5106105"/>
            </a:xfrm>
          </p:grpSpPr>
          <p:sp>
            <p:nvSpPr>
              <p:cNvPr id="128" name="Google Shape;96;p3"/>
              <p:cNvSpPr/>
              <p:nvPr/>
            </p:nvSpPr>
            <p:spPr>
              <a:xfrm flipH="1">
                <a:off x="8615216" y="24"/>
                <a:ext cx="658826" cy="2143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528"/>
                    </a:lnTo>
                    <a:cubicBezTo>
                      <a:pt x="850" y="21571"/>
                      <a:pt x="1716" y="21600"/>
                      <a:pt x="2579" y="21600"/>
                    </a:cubicBezTo>
                    <a:cubicBezTo>
                      <a:pt x="5308" y="21600"/>
                      <a:pt x="8008" y="21305"/>
                      <a:pt x="10090" y="20188"/>
                    </a:cubicBezTo>
                    <a:cubicBezTo>
                      <a:pt x="14799" y="17638"/>
                      <a:pt x="6128" y="14789"/>
                      <a:pt x="8546" y="12031"/>
                    </a:cubicBezTo>
                    <a:cubicBezTo>
                      <a:pt x="9691" y="10730"/>
                      <a:pt x="14101" y="10063"/>
                      <a:pt x="15422" y="8869"/>
                    </a:cubicBezTo>
                    <a:cubicBezTo>
                      <a:pt x="16966" y="7498"/>
                      <a:pt x="15571" y="6272"/>
                      <a:pt x="16144" y="4848"/>
                    </a:cubicBezTo>
                    <a:cubicBezTo>
                      <a:pt x="16692" y="3523"/>
                      <a:pt x="18685" y="1516"/>
                      <a:pt x="216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9" name="Google Shape;97;p3"/>
              <p:cNvSpPr/>
              <p:nvPr/>
            </p:nvSpPr>
            <p:spPr>
              <a:xfrm>
                <a:off x="8544070" y="1204137"/>
                <a:ext cx="307312" cy="318459"/>
              </a:xfrm>
              <a:prstGeom prst="ellipse">
                <a:avLst/>
              </a:prstGeom>
              <a:solidFill>
                <a:srgbClr val="FFDD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0" name="Google Shape;98;p3"/>
              <p:cNvSpPr/>
              <p:nvPr/>
            </p:nvSpPr>
            <p:spPr>
              <a:xfrm rot="10800000">
                <a:off x="234396" y="3704425"/>
                <a:ext cx="584673" cy="4461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133" h="21600" fill="norm" stroke="1" extrusionOk="0">
                    <a:moveTo>
                      <a:pt x="8026" y="0"/>
                    </a:moveTo>
                    <a:cubicBezTo>
                      <a:pt x="6930" y="0"/>
                      <a:pt x="5870" y="198"/>
                      <a:pt x="4914" y="600"/>
                    </a:cubicBezTo>
                    <a:cubicBezTo>
                      <a:pt x="4168" y="932"/>
                      <a:pt x="3571" y="1410"/>
                      <a:pt x="3099" y="2036"/>
                    </a:cubicBezTo>
                    <a:cubicBezTo>
                      <a:pt x="1755" y="2772"/>
                      <a:pt x="712" y="4206"/>
                      <a:pt x="239" y="6671"/>
                    </a:cubicBezTo>
                    <a:cubicBezTo>
                      <a:pt x="-1278" y="14912"/>
                      <a:pt x="4740" y="20687"/>
                      <a:pt x="9440" y="21497"/>
                    </a:cubicBezTo>
                    <a:cubicBezTo>
                      <a:pt x="9838" y="21566"/>
                      <a:pt x="10248" y="21600"/>
                      <a:pt x="10664" y="21600"/>
                    </a:cubicBezTo>
                    <a:cubicBezTo>
                      <a:pt x="15153" y="21600"/>
                      <a:pt x="20322" y="17609"/>
                      <a:pt x="18889" y="9798"/>
                    </a:cubicBezTo>
                    <a:cubicBezTo>
                      <a:pt x="17688" y="3374"/>
                      <a:pt x="12543" y="0"/>
                      <a:pt x="80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1" name="Google Shape;99;p3"/>
              <p:cNvSpPr/>
              <p:nvPr/>
            </p:nvSpPr>
            <p:spPr>
              <a:xfrm flipH="1">
                <a:off x="8284740" y="0"/>
                <a:ext cx="1042477" cy="29179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49" h="21600" fill="norm" stroke="1" extrusionOk="0">
                    <a:moveTo>
                      <a:pt x="16132" y="0"/>
                    </a:moveTo>
                    <a:cubicBezTo>
                      <a:pt x="14889" y="1941"/>
                      <a:pt x="16582" y="3757"/>
                      <a:pt x="18349" y="5653"/>
                    </a:cubicBezTo>
                    <a:cubicBezTo>
                      <a:pt x="18724" y="6058"/>
                      <a:pt x="19113" y="6474"/>
                      <a:pt x="19473" y="6896"/>
                    </a:cubicBezTo>
                    <a:cubicBezTo>
                      <a:pt x="21390" y="9124"/>
                      <a:pt x="19818" y="10243"/>
                      <a:pt x="18170" y="11424"/>
                    </a:cubicBezTo>
                    <a:cubicBezTo>
                      <a:pt x="16956" y="12279"/>
                      <a:pt x="15728" y="13163"/>
                      <a:pt x="15533" y="14529"/>
                    </a:cubicBezTo>
                    <a:cubicBezTo>
                      <a:pt x="15458" y="15176"/>
                      <a:pt x="15518" y="15756"/>
                      <a:pt x="15578" y="16318"/>
                    </a:cubicBezTo>
                    <a:cubicBezTo>
                      <a:pt x="15803" y="18202"/>
                      <a:pt x="15952" y="19564"/>
                      <a:pt x="9647" y="20863"/>
                    </a:cubicBezTo>
                    <a:cubicBezTo>
                      <a:pt x="7360" y="21336"/>
                      <a:pt x="5082" y="21532"/>
                      <a:pt x="2785" y="21532"/>
                    </a:cubicBezTo>
                    <a:cubicBezTo>
                      <a:pt x="1860" y="21532"/>
                      <a:pt x="932" y="21501"/>
                      <a:pt x="0" y="21443"/>
                    </a:cubicBezTo>
                    <a:lnTo>
                      <a:pt x="0" y="21516"/>
                    </a:lnTo>
                    <a:cubicBezTo>
                      <a:pt x="929" y="21572"/>
                      <a:pt x="1857" y="21600"/>
                      <a:pt x="2786" y="21600"/>
                    </a:cubicBezTo>
                    <a:cubicBezTo>
                      <a:pt x="5108" y="21600"/>
                      <a:pt x="7415" y="21403"/>
                      <a:pt x="9736" y="20925"/>
                    </a:cubicBezTo>
                    <a:cubicBezTo>
                      <a:pt x="16148" y="19603"/>
                      <a:pt x="15983" y="18225"/>
                      <a:pt x="15773" y="16318"/>
                    </a:cubicBezTo>
                    <a:cubicBezTo>
                      <a:pt x="15713" y="15756"/>
                      <a:pt x="15638" y="15176"/>
                      <a:pt x="15728" y="14529"/>
                    </a:cubicBezTo>
                    <a:cubicBezTo>
                      <a:pt x="15908" y="13179"/>
                      <a:pt x="17136" y="12302"/>
                      <a:pt x="18334" y="11458"/>
                    </a:cubicBezTo>
                    <a:cubicBezTo>
                      <a:pt x="20012" y="10260"/>
                      <a:pt x="21600" y="9135"/>
                      <a:pt x="19652" y="6874"/>
                    </a:cubicBezTo>
                    <a:cubicBezTo>
                      <a:pt x="19293" y="6457"/>
                      <a:pt x="18903" y="6036"/>
                      <a:pt x="18529" y="5631"/>
                    </a:cubicBezTo>
                    <a:cubicBezTo>
                      <a:pt x="16762" y="3741"/>
                      <a:pt x="15069" y="1929"/>
                      <a:pt x="163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2" name="Google Shape;100;p3"/>
              <p:cNvSpPr/>
              <p:nvPr/>
            </p:nvSpPr>
            <p:spPr>
              <a:xfrm flipH="1">
                <a:off x="8110829" y="1063099"/>
                <a:ext cx="55294" cy="57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3" name="Google Shape;101;p3"/>
              <p:cNvSpPr/>
              <p:nvPr/>
            </p:nvSpPr>
            <p:spPr>
              <a:xfrm flipH="1">
                <a:off x="8252935" y="1583624"/>
                <a:ext cx="37051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4" name="Google Shape;102;p3"/>
              <p:cNvSpPr/>
              <p:nvPr/>
            </p:nvSpPr>
            <p:spPr>
              <a:xfrm flipH="1">
                <a:off x="8234516" y="654299"/>
                <a:ext cx="37032" cy="3797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5" name="Google Shape;103;p3"/>
              <p:cNvSpPr/>
              <p:nvPr/>
            </p:nvSpPr>
            <p:spPr>
              <a:xfrm flipH="1">
                <a:off x="8350772" y="1006874"/>
                <a:ext cx="36762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6" name="Google Shape;104;p3"/>
              <p:cNvSpPr/>
              <p:nvPr/>
            </p:nvSpPr>
            <p:spPr>
              <a:xfrm flipH="1" rot="1802816">
                <a:off x="69066" y="4443430"/>
                <a:ext cx="809529" cy="4931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01" h="21600" fill="norm" stroke="1" extrusionOk="0">
                    <a:moveTo>
                      <a:pt x="12701" y="0"/>
                    </a:moveTo>
                    <a:cubicBezTo>
                      <a:pt x="10953" y="0"/>
                      <a:pt x="9212" y="757"/>
                      <a:pt x="7777" y="2348"/>
                    </a:cubicBezTo>
                    <a:lnTo>
                      <a:pt x="7757" y="2348"/>
                    </a:lnTo>
                    <a:cubicBezTo>
                      <a:pt x="6926" y="3080"/>
                      <a:pt x="6152" y="4045"/>
                      <a:pt x="5321" y="4744"/>
                    </a:cubicBezTo>
                    <a:cubicBezTo>
                      <a:pt x="4257" y="5610"/>
                      <a:pt x="3097" y="6142"/>
                      <a:pt x="2072" y="7074"/>
                    </a:cubicBezTo>
                    <a:cubicBezTo>
                      <a:pt x="661" y="8338"/>
                      <a:pt x="-55" y="10902"/>
                      <a:pt x="3" y="13564"/>
                    </a:cubicBezTo>
                    <a:cubicBezTo>
                      <a:pt x="61" y="16193"/>
                      <a:pt x="834" y="18890"/>
                      <a:pt x="2149" y="20254"/>
                    </a:cubicBezTo>
                    <a:cubicBezTo>
                      <a:pt x="3121" y="21264"/>
                      <a:pt x="4203" y="21600"/>
                      <a:pt x="5303" y="21600"/>
                    </a:cubicBezTo>
                    <a:cubicBezTo>
                      <a:pt x="6304" y="21600"/>
                      <a:pt x="7320" y="21321"/>
                      <a:pt x="8280" y="21020"/>
                    </a:cubicBezTo>
                    <a:cubicBezTo>
                      <a:pt x="9601" y="20594"/>
                      <a:pt x="10915" y="20481"/>
                      <a:pt x="12236" y="20481"/>
                    </a:cubicBezTo>
                    <a:cubicBezTo>
                      <a:pt x="12983" y="20481"/>
                      <a:pt x="13733" y="20517"/>
                      <a:pt x="14487" y="20553"/>
                    </a:cubicBezTo>
                    <a:cubicBezTo>
                      <a:pt x="14553" y="20555"/>
                      <a:pt x="14619" y="20556"/>
                      <a:pt x="14686" y="20556"/>
                    </a:cubicBezTo>
                    <a:cubicBezTo>
                      <a:pt x="16641" y="20556"/>
                      <a:pt x="18451" y="19588"/>
                      <a:pt x="19592" y="16659"/>
                    </a:cubicBezTo>
                    <a:cubicBezTo>
                      <a:pt x="21545" y="11667"/>
                      <a:pt x="20559" y="4877"/>
                      <a:pt x="17523" y="2048"/>
                    </a:cubicBezTo>
                    <a:cubicBezTo>
                      <a:pt x="16088" y="706"/>
                      <a:pt x="14391" y="0"/>
                      <a:pt x="12701" y="0"/>
                    </a:cubicBezTo>
                    <a:close/>
                  </a:path>
                </a:pathLst>
              </a:custGeom>
              <a:solidFill>
                <a:srgbClr val="FFDD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7" name="Google Shape;105;p3"/>
              <p:cNvSpPr/>
              <p:nvPr/>
            </p:nvSpPr>
            <p:spPr>
              <a:xfrm flipH="1" rot="10800000">
                <a:off x="8234785" y="2031449"/>
                <a:ext cx="165282" cy="17097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8" name="Google Shape;106;p3"/>
              <p:cNvSpPr/>
              <p:nvPr/>
            </p:nvSpPr>
            <p:spPr>
              <a:xfrm rot="10800000">
                <a:off x="8653855" y="2250754"/>
                <a:ext cx="471132" cy="507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7" h="21600" fill="norm" stroke="1" extrusionOk="0">
                    <a:moveTo>
                      <a:pt x="8491" y="0"/>
                    </a:moveTo>
                    <a:cubicBezTo>
                      <a:pt x="7070" y="0"/>
                      <a:pt x="5655" y="309"/>
                      <a:pt x="4388" y="972"/>
                    </a:cubicBezTo>
                    <a:cubicBezTo>
                      <a:pt x="1507" y="2493"/>
                      <a:pt x="66" y="5416"/>
                      <a:pt x="2" y="8402"/>
                    </a:cubicBezTo>
                    <a:cubicBezTo>
                      <a:pt x="-63" y="12603"/>
                      <a:pt x="2162" y="17050"/>
                      <a:pt x="5762" y="19608"/>
                    </a:cubicBezTo>
                    <a:cubicBezTo>
                      <a:pt x="7647" y="20965"/>
                      <a:pt x="9878" y="21600"/>
                      <a:pt x="12059" y="21600"/>
                    </a:cubicBezTo>
                    <a:cubicBezTo>
                      <a:pt x="16920" y="21600"/>
                      <a:pt x="21537" y="18450"/>
                      <a:pt x="21537" y="13152"/>
                    </a:cubicBezTo>
                    <a:cubicBezTo>
                      <a:pt x="21537" y="8706"/>
                      <a:pt x="18068" y="3346"/>
                      <a:pt x="13748" y="1397"/>
                    </a:cubicBezTo>
                    <a:cubicBezTo>
                      <a:pt x="13552" y="1276"/>
                      <a:pt x="13289" y="1154"/>
                      <a:pt x="13093" y="1092"/>
                    </a:cubicBezTo>
                    <a:cubicBezTo>
                      <a:pt x="11678" y="387"/>
                      <a:pt x="10078" y="0"/>
                      <a:pt x="84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41" name="Title Text"/>
          <p:cNvSpPr txBox="1"/>
          <p:nvPr>
            <p:ph type="title"/>
          </p:nvPr>
        </p:nvSpPr>
        <p:spPr>
          <a:xfrm>
            <a:off x="1442800" y="2434425"/>
            <a:ext cx="6270901" cy="1156201"/>
          </a:xfrm>
          <a:prstGeom prst="rect">
            <a:avLst/>
          </a:prstGeom>
        </p:spPr>
        <p:txBody>
          <a:bodyPr anchor="ctr"/>
          <a:lstStyle>
            <a:lvl1pPr>
              <a:defRPr sz="5500"/>
            </a:lvl1pPr>
          </a:lstStyle>
          <a:p>
            <a:pPr/>
            <a:r>
              <a:t>Title Text</a:t>
            </a:r>
          </a:p>
        </p:txBody>
      </p:sp>
      <p:sp>
        <p:nvSpPr>
          <p:cNvPr id="142" name="Body Level One…"/>
          <p:cNvSpPr txBox="1"/>
          <p:nvPr>
            <p:ph type="body" sz="quarter" idx="1"/>
          </p:nvPr>
        </p:nvSpPr>
        <p:spPr>
          <a:xfrm>
            <a:off x="2391899" y="3595749"/>
            <a:ext cx="4360202" cy="275401"/>
          </a:xfrm>
          <a:prstGeom prst="rect">
            <a:avLst/>
          </a:prstGeom>
        </p:spPr>
        <p:txBody>
          <a:bodyPr anchor="ctr"/>
          <a:lstStyle>
            <a:lvl1pPr marL="342900" indent="-2286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marL="342900" indent="2540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marL="342900" indent="7112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marL="342900" indent="11684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marL="342900" indent="16256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650;p21"/>
          <p:cNvGrpSpPr/>
          <p:nvPr/>
        </p:nvGrpSpPr>
        <p:grpSpPr>
          <a:xfrm>
            <a:off x="170959" y="26524"/>
            <a:ext cx="8954586" cy="1374444"/>
            <a:chOff x="0" y="0"/>
            <a:chExt cx="8954585" cy="1374442"/>
          </a:xfrm>
        </p:grpSpPr>
        <p:grpSp>
          <p:nvGrpSpPr>
            <p:cNvPr id="732" name="Google Shape;651;p21"/>
            <p:cNvGrpSpPr/>
            <p:nvPr/>
          </p:nvGrpSpPr>
          <p:grpSpPr>
            <a:xfrm>
              <a:off x="0" y="-1"/>
              <a:ext cx="8912362" cy="751977"/>
              <a:chOff x="0" y="0"/>
              <a:chExt cx="8912361" cy="751975"/>
            </a:xfrm>
          </p:grpSpPr>
          <p:sp>
            <p:nvSpPr>
              <p:cNvPr id="724" name="Google Shape;652;p21"/>
              <p:cNvSpPr/>
              <p:nvPr/>
            </p:nvSpPr>
            <p:spPr>
              <a:xfrm>
                <a:off x="8807297" y="713975"/>
                <a:ext cx="37051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25" name="Google Shape;653;p21"/>
              <p:cNvSpPr/>
              <p:nvPr/>
            </p:nvSpPr>
            <p:spPr>
              <a:xfrm>
                <a:off x="8535278" y="663775"/>
                <a:ext cx="18226" cy="19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26" name="Google Shape;654;p21"/>
              <p:cNvSpPr/>
              <p:nvPr/>
            </p:nvSpPr>
            <p:spPr>
              <a:xfrm>
                <a:off x="8327689" y="108913"/>
                <a:ext cx="584673" cy="4461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133" h="21600" fill="norm" stroke="1" extrusionOk="0">
                    <a:moveTo>
                      <a:pt x="8026" y="0"/>
                    </a:moveTo>
                    <a:cubicBezTo>
                      <a:pt x="6930" y="0"/>
                      <a:pt x="5870" y="198"/>
                      <a:pt x="4914" y="600"/>
                    </a:cubicBezTo>
                    <a:cubicBezTo>
                      <a:pt x="4168" y="932"/>
                      <a:pt x="3571" y="1410"/>
                      <a:pt x="3099" y="2036"/>
                    </a:cubicBezTo>
                    <a:cubicBezTo>
                      <a:pt x="1755" y="2772"/>
                      <a:pt x="712" y="4206"/>
                      <a:pt x="239" y="6671"/>
                    </a:cubicBezTo>
                    <a:cubicBezTo>
                      <a:pt x="-1278" y="14912"/>
                      <a:pt x="4740" y="20687"/>
                      <a:pt x="9440" y="21497"/>
                    </a:cubicBezTo>
                    <a:cubicBezTo>
                      <a:pt x="9838" y="21566"/>
                      <a:pt x="10248" y="21600"/>
                      <a:pt x="10664" y="21600"/>
                    </a:cubicBezTo>
                    <a:cubicBezTo>
                      <a:pt x="15153" y="21600"/>
                      <a:pt x="20322" y="17609"/>
                      <a:pt x="18889" y="9798"/>
                    </a:cubicBezTo>
                    <a:cubicBezTo>
                      <a:pt x="17688" y="3374"/>
                      <a:pt x="12543" y="0"/>
                      <a:pt x="80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27" name="Google Shape;655;p21"/>
              <p:cNvSpPr/>
              <p:nvPr/>
            </p:nvSpPr>
            <p:spPr>
              <a:xfrm>
                <a:off x="0" y="482475"/>
                <a:ext cx="250016" cy="269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7" h="21600" fill="norm" stroke="1" extrusionOk="0">
                    <a:moveTo>
                      <a:pt x="8491" y="0"/>
                    </a:moveTo>
                    <a:cubicBezTo>
                      <a:pt x="7070" y="0"/>
                      <a:pt x="5655" y="309"/>
                      <a:pt x="4388" y="972"/>
                    </a:cubicBezTo>
                    <a:cubicBezTo>
                      <a:pt x="1507" y="2493"/>
                      <a:pt x="66" y="5416"/>
                      <a:pt x="2" y="8402"/>
                    </a:cubicBezTo>
                    <a:cubicBezTo>
                      <a:pt x="-63" y="12603"/>
                      <a:pt x="2162" y="17050"/>
                      <a:pt x="5762" y="19608"/>
                    </a:cubicBezTo>
                    <a:cubicBezTo>
                      <a:pt x="7647" y="20965"/>
                      <a:pt x="9878" y="21600"/>
                      <a:pt x="12059" y="21600"/>
                    </a:cubicBezTo>
                    <a:cubicBezTo>
                      <a:pt x="16920" y="21600"/>
                      <a:pt x="21537" y="18450"/>
                      <a:pt x="21537" y="13152"/>
                    </a:cubicBezTo>
                    <a:cubicBezTo>
                      <a:pt x="21537" y="8706"/>
                      <a:pt x="18068" y="3346"/>
                      <a:pt x="13748" y="1397"/>
                    </a:cubicBezTo>
                    <a:cubicBezTo>
                      <a:pt x="13552" y="1276"/>
                      <a:pt x="13289" y="1154"/>
                      <a:pt x="13093" y="1092"/>
                    </a:cubicBezTo>
                    <a:cubicBezTo>
                      <a:pt x="11678" y="387"/>
                      <a:pt x="10078" y="0"/>
                      <a:pt x="84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28" name="Google Shape;656;p21"/>
              <p:cNvSpPr/>
              <p:nvPr/>
            </p:nvSpPr>
            <p:spPr>
              <a:xfrm>
                <a:off x="7933522" y="0"/>
                <a:ext cx="101438" cy="10487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29" name="Google Shape;657;p21"/>
              <p:cNvSpPr/>
              <p:nvPr/>
            </p:nvSpPr>
            <p:spPr>
              <a:xfrm>
                <a:off x="8243372" y="461775"/>
                <a:ext cx="64407" cy="6685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30" name="Google Shape;658;p21"/>
              <p:cNvSpPr/>
              <p:nvPr/>
            </p:nvSpPr>
            <p:spPr>
              <a:xfrm>
                <a:off x="7942641" y="321338"/>
                <a:ext cx="155870" cy="1611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31" name="Google Shape;659;p21"/>
              <p:cNvSpPr/>
              <p:nvPr/>
            </p:nvSpPr>
            <p:spPr>
              <a:xfrm>
                <a:off x="80964" y="23274"/>
                <a:ext cx="322767" cy="2878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34" h="21600" fill="norm" stroke="1" extrusionOk="0">
                    <a:moveTo>
                      <a:pt x="7859" y="0"/>
                    </a:moveTo>
                    <a:cubicBezTo>
                      <a:pt x="7308" y="0"/>
                      <a:pt x="6758" y="101"/>
                      <a:pt x="6222" y="291"/>
                    </a:cubicBezTo>
                    <a:cubicBezTo>
                      <a:pt x="3462" y="917"/>
                      <a:pt x="1347" y="3598"/>
                      <a:pt x="427" y="7019"/>
                    </a:cubicBezTo>
                    <a:cubicBezTo>
                      <a:pt x="-1458" y="14204"/>
                      <a:pt x="3187" y="20075"/>
                      <a:pt x="8567" y="21330"/>
                    </a:cubicBezTo>
                    <a:cubicBezTo>
                      <a:pt x="9315" y="21510"/>
                      <a:pt x="10076" y="21600"/>
                      <a:pt x="10834" y="21600"/>
                    </a:cubicBezTo>
                    <a:cubicBezTo>
                      <a:pt x="15582" y="21600"/>
                      <a:pt x="20142" y="18073"/>
                      <a:pt x="19467" y="11238"/>
                    </a:cubicBezTo>
                    <a:cubicBezTo>
                      <a:pt x="19100" y="7817"/>
                      <a:pt x="17582" y="4624"/>
                      <a:pt x="15098" y="2857"/>
                    </a:cubicBezTo>
                    <a:cubicBezTo>
                      <a:pt x="14225" y="2230"/>
                      <a:pt x="13258" y="1831"/>
                      <a:pt x="12292" y="1488"/>
                    </a:cubicBezTo>
                    <a:cubicBezTo>
                      <a:pt x="11557" y="1146"/>
                      <a:pt x="10867" y="861"/>
                      <a:pt x="10132" y="632"/>
                    </a:cubicBezTo>
                    <a:cubicBezTo>
                      <a:pt x="9406" y="201"/>
                      <a:pt x="8632" y="0"/>
                      <a:pt x="78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733" name="Google Shape;660;p21"/>
            <p:cNvSpPr/>
            <p:nvPr/>
          </p:nvSpPr>
          <p:spPr>
            <a:xfrm flipH="1" rot="3925243">
              <a:off x="8114011" y="536102"/>
              <a:ext cx="726418" cy="717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1" h="21600" fill="norm" stroke="1" extrusionOk="0">
                  <a:moveTo>
                    <a:pt x="2598" y="0"/>
                  </a:moveTo>
                  <a:cubicBezTo>
                    <a:pt x="2123" y="0"/>
                    <a:pt x="1654" y="238"/>
                    <a:pt x="1188" y="777"/>
                  </a:cubicBezTo>
                  <a:cubicBezTo>
                    <a:pt x="-95" y="2924"/>
                    <a:pt x="-281" y="9514"/>
                    <a:pt x="353" y="12921"/>
                  </a:cubicBezTo>
                  <a:cubicBezTo>
                    <a:pt x="801" y="15331"/>
                    <a:pt x="3059" y="18061"/>
                    <a:pt x="4682" y="19342"/>
                  </a:cubicBezTo>
                  <a:cubicBezTo>
                    <a:pt x="6400" y="20678"/>
                    <a:pt x="8652" y="21600"/>
                    <a:pt x="10902" y="21600"/>
                  </a:cubicBezTo>
                  <a:cubicBezTo>
                    <a:pt x="12519" y="21600"/>
                    <a:pt x="14135" y="21124"/>
                    <a:pt x="15552" y="19982"/>
                  </a:cubicBezTo>
                  <a:cubicBezTo>
                    <a:pt x="17082" y="18739"/>
                    <a:pt x="21319" y="14597"/>
                    <a:pt x="15598" y="14371"/>
                  </a:cubicBezTo>
                  <a:cubicBezTo>
                    <a:pt x="10275" y="14155"/>
                    <a:pt x="6260" y="0"/>
                    <a:pt x="2598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34" name="Google Shape;661;p21"/>
            <p:cNvSpPr/>
            <p:nvPr/>
          </p:nvSpPr>
          <p:spPr>
            <a:xfrm flipH="1" rot="10800000">
              <a:off x="703638" y="19824"/>
              <a:ext cx="809543" cy="493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12701" y="0"/>
                  </a:moveTo>
                  <a:cubicBezTo>
                    <a:pt x="10953" y="0"/>
                    <a:pt x="9212" y="757"/>
                    <a:pt x="7777" y="2348"/>
                  </a:cubicBezTo>
                  <a:lnTo>
                    <a:pt x="7757" y="2348"/>
                  </a:lnTo>
                  <a:cubicBezTo>
                    <a:pt x="6926" y="3080"/>
                    <a:pt x="6152" y="4045"/>
                    <a:pt x="5321" y="4744"/>
                  </a:cubicBezTo>
                  <a:cubicBezTo>
                    <a:pt x="4257" y="5610"/>
                    <a:pt x="3097" y="6142"/>
                    <a:pt x="2072" y="7074"/>
                  </a:cubicBezTo>
                  <a:cubicBezTo>
                    <a:pt x="661" y="8338"/>
                    <a:pt x="-55" y="10902"/>
                    <a:pt x="3" y="13564"/>
                  </a:cubicBezTo>
                  <a:cubicBezTo>
                    <a:pt x="61" y="16193"/>
                    <a:pt x="834" y="18890"/>
                    <a:pt x="2149" y="20254"/>
                  </a:cubicBezTo>
                  <a:cubicBezTo>
                    <a:pt x="3121" y="21264"/>
                    <a:pt x="4203" y="21600"/>
                    <a:pt x="5303" y="21600"/>
                  </a:cubicBezTo>
                  <a:cubicBezTo>
                    <a:pt x="6304" y="21600"/>
                    <a:pt x="7320" y="21321"/>
                    <a:pt x="8280" y="21020"/>
                  </a:cubicBezTo>
                  <a:cubicBezTo>
                    <a:pt x="9601" y="20594"/>
                    <a:pt x="10915" y="20481"/>
                    <a:pt x="12236" y="20481"/>
                  </a:cubicBezTo>
                  <a:cubicBezTo>
                    <a:pt x="12983" y="20481"/>
                    <a:pt x="13733" y="20517"/>
                    <a:pt x="14487" y="20553"/>
                  </a:cubicBezTo>
                  <a:cubicBezTo>
                    <a:pt x="14553" y="20555"/>
                    <a:pt x="14619" y="20556"/>
                    <a:pt x="14686" y="20556"/>
                  </a:cubicBezTo>
                  <a:cubicBezTo>
                    <a:pt x="16641" y="20556"/>
                    <a:pt x="18451" y="19588"/>
                    <a:pt x="19592" y="16659"/>
                  </a:cubicBezTo>
                  <a:cubicBezTo>
                    <a:pt x="21545" y="11667"/>
                    <a:pt x="20559" y="4877"/>
                    <a:pt x="17523" y="2048"/>
                  </a:cubicBezTo>
                  <a:cubicBezTo>
                    <a:pt x="16088" y="706"/>
                    <a:pt x="14391" y="0"/>
                    <a:pt x="1270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7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664;p22"/>
          <p:cNvGrpSpPr/>
          <p:nvPr/>
        </p:nvGrpSpPr>
        <p:grpSpPr>
          <a:xfrm>
            <a:off x="-368373" y="17374"/>
            <a:ext cx="9620537" cy="5205402"/>
            <a:chOff x="0" y="0"/>
            <a:chExt cx="9620535" cy="5205400"/>
          </a:xfrm>
        </p:grpSpPr>
        <p:sp>
          <p:nvSpPr>
            <p:cNvPr id="744" name="Google Shape;665;p22"/>
            <p:cNvSpPr/>
            <p:nvPr/>
          </p:nvSpPr>
          <p:spPr>
            <a:xfrm rot="10800000">
              <a:off x="7214629" y="4467000"/>
              <a:ext cx="2177876" cy="659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7" y="3686"/>
                    <a:pt x="920" y="7246"/>
                    <a:pt x="1304" y="9338"/>
                  </a:cubicBezTo>
                  <a:cubicBezTo>
                    <a:pt x="2876" y="17924"/>
                    <a:pt x="4083" y="19379"/>
                    <a:pt x="6797" y="19379"/>
                  </a:cubicBezTo>
                  <a:cubicBezTo>
                    <a:pt x="6893" y="19379"/>
                    <a:pt x="6992" y="19377"/>
                    <a:pt x="7092" y="19374"/>
                  </a:cubicBezTo>
                  <a:cubicBezTo>
                    <a:pt x="7127" y="19372"/>
                    <a:pt x="7161" y="19372"/>
                    <a:pt x="7196" y="19372"/>
                  </a:cubicBezTo>
                  <a:cubicBezTo>
                    <a:pt x="8975" y="19372"/>
                    <a:pt x="10872" y="21223"/>
                    <a:pt x="12624" y="21540"/>
                  </a:cubicBezTo>
                  <a:cubicBezTo>
                    <a:pt x="12798" y="21581"/>
                    <a:pt x="12970" y="21600"/>
                    <a:pt x="13140" y="21600"/>
                  </a:cubicBezTo>
                  <a:cubicBezTo>
                    <a:pt x="13278" y="21600"/>
                    <a:pt x="13415" y="21588"/>
                    <a:pt x="13551" y="21566"/>
                  </a:cubicBezTo>
                  <a:cubicBezTo>
                    <a:pt x="13581" y="21540"/>
                    <a:pt x="13604" y="21540"/>
                    <a:pt x="13626" y="21540"/>
                  </a:cubicBezTo>
                  <a:cubicBezTo>
                    <a:pt x="15744" y="21018"/>
                    <a:pt x="17236" y="15340"/>
                    <a:pt x="18917" y="10957"/>
                  </a:cubicBezTo>
                  <a:cubicBezTo>
                    <a:pt x="20432" y="7047"/>
                    <a:pt x="21208" y="4034"/>
                    <a:pt x="21600" y="0"/>
                  </a:cubicBezTo>
                  <a:close/>
                </a:path>
              </a:pathLst>
            </a:custGeom>
            <a:solidFill>
              <a:srgbClr val="FFDD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45" name="Google Shape;666;p22"/>
            <p:cNvSpPr/>
            <p:nvPr/>
          </p:nvSpPr>
          <p:spPr>
            <a:xfrm>
              <a:off x="8213682" y="86225"/>
              <a:ext cx="909284" cy="87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1" h="21600" fill="norm" stroke="1" extrusionOk="0">
                  <a:moveTo>
                    <a:pt x="2598" y="0"/>
                  </a:moveTo>
                  <a:cubicBezTo>
                    <a:pt x="2123" y="0"/>
                    <a:pt x="1654" y="238"/>
                    <a:pt x="1188" y="777"/>
                  </a:cubicBezTo>
                  <a:cubicBezTo>
                    <a:pt x="-95" y="2924"/>
                    <a:pt x="-281" y="9514"/>
                    <a:pt x="353" y="12921"/>
                  </a:cubicBezTo>
                  <a:cubicBezTo>
                    <a:pt x="801" y="15331"/>
                    <a:pt x="3059" y="18061"/>
                    <a:pt x="4682" y="19342"/>
                  </a:cubicBezTo>
                  <a:cubicBezTo>
                    <a:pt x="6400" y="20678"/>
                    <a:pt x="8652" y="21600"/>
                    <a:pt x="10902" y="21600"/>
                  </a:cubicBezTo>
                  <a:cubicBezTo>
                    <a:pt x="12519" y="21600"/>
                    <a:pt x="14135" y="21124"/>
                    <a:pt x="15552" y="19982"/>
                  </a:cubicBezTo>
                  <a:cubicBezTo>
                    <a:pt x="17082" y="18739"/>
                    <a:pt x="21319" y="14597"/>
                    <a:pt x="15598" y="14371"/>
                  </a:cubicBezTo>
                  <a:cubicBezTo>
                    <a:pt x="10275" y="14155"/>
                    <a:pt x="6260" y="0"/>
                    <a:pt x="2598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46" name="Google Shape;667;p22"/>
            <p:cNvSpPr/>
            <p:nvPr/>
          </p:nvSpPr>
          <p:spPr>
            <a:xfrm rot="18900000">
              <a:off x="8778431" y="141512"/>
              <a:ext cx="535341" cy="326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12701" y="0"/>
                  </a:moveTo>
                  <a:cubicBezTo>
                    <a:pt x="10953" y="0"/>
                    <a:pt x="9212" y="757"/>
                    <a:pt x="7777" y="2348"/>
                  </a:cubicBezTo>
                  <a:lnTo>
                    <a:pt x="7757" y="2348"/>
                  </a:lnTo>
                  <a:cubicBezTo>
                    <a:pt x="6926" y="3080"/>
                    <a:pt x="6152" y="4045"/>
                    <a:pt x="5321" y="4744"/>
                  </a:cubicBezTo>
                  <a:cubicBezTo>
                    <a:pt x="4257" y="5610"/>
                    <a:pt x="3097" y="6142"/>
                    <a:pt x="2072" y="7074"/>
                  </a:cubicBezTo>
                  <a:cubicBezTo>
                    <a:pt x="661" y="8338"/>
                    <a:pt x="-55" y="10902"/>
                    <a:pt x="3" y="13564"/>
                  </a:cubicBezTo>
                  <a:cubicBezTo>
                    <a:pt x="61" y="16193"/>
                    <a:pt x="834" y="18890"/>
                    <a:pt x="2149" y="20254"/>
                  </a:cubicBezTo>
                  <a:cubicBezTo>
                    <a:pt x="3121" y="21264"/>
                    <a:pt x="4203" y="21600"/>
                    <a:pt x="5303" y="21600"/>
                  </a:cubicBezTo>
                  <a:cubicBezTo>
                    <a:pt x="6304" y="21600"/>
                    <a:pt x="7320" y="21321"/>
                    <a:pt x="8280" y="21020"/>
                  </a:cubicBezTo>
                  <a:cubicBezTo>
                    <a:pt x="9601" y="20594"/>
                    <a:pt x="10915" y="20481"/>
                    <a:pt x="12236" y="20481"/>
                  </a:cubicBezTo>
                  <a:cubicBezTo>
                    <a:pt x="12983" y="20481"/>
                    <a:pt x="13733" y="20517"/>
                    <a:pt x="14487" y="20553"/>
                  </a:cubicBezTo>
                  <a:cubicBezTo>
                    <a:pt x="14553" y="20555"/>
                    <a:pt x="14619" y="20556"/>
                    <a:pt x="14686" y="20556"/>
                  </a:cubicBezTo>
                  <a:cubicBezTo>
                    <a:pt x="16641" y="20556"/>
                    <a:pt x="18451" y="19588"/>
                    <a:pt x="19592" y="16659"/>
                  </a:cubicBezTo>
                  <a:cubicBezTo>
                    <a:pt x="21545" y="11667"/>
                    <a:pt x="20559" y="4877"/>
                    <a:pt x="17523" y="2048"/>
                  </a:cubicBezTo>
                  <a:cubicBezTo>
                    <a:pt x="16088" y="706"/>
                    <a:pt x="14391" y="0"/>
                    <a:pt x="1270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grpSp>
          <p:nvGrpSpPr>
            <p:cNvPr id="762" name="Google Shape;668;p22"/>
            <p:cNvGrpSpPr/>
            <p:nvPr/>
          </p:nvGrpSpPr>
          <p:grpSpPr>
            <a:xfrm>
              <a:off x="-1" y="1969385"/>
              <a:ext cx="913501" cy="1700967"/>
              <a:chOff x="0" y="0"/>
              <a:chExt cx="913499" cy="1700965"/>
            </a:xfrm>
          </p:grpSpPr>
          <p:sp>
            <p:nvSpPr>
              <p:cNvPr id="747" name="Google Shape;669;p22"/>
              <p:cNvSpPr/>
              <p:nvPr/>
            </p:nvSpPr>
            <p:spPr>
              <a:xfrm flipH="1" rot="8377573">
                <a:off x="739644" y="18106"/>
                <a:ext cx="90423" cy="93882"/>
              </a:xfrm>
              <a:prstGeom prst="ellipse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48" name="Google Shape;670;p22"/>
              <p:cNvSpPr/>
              <p:nvPr/>
            </p:nvSpPr>
            <p:spPr>
              <a:xfrm flipH="1" rot="8377573">
                <a:off x="140591" y="1249787"/>
                <a:ext cx="142354" cy="171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152" h="21600" fill="norm" stroke="1" extrusionOk="0">
                    <a:moveTo>
                      <a:pt x="4985" y="0"/>
                    </a:moveTo>
                    <a:cubicBezTo>
                      <a:pt x="2713" y="0"/>
                      <a:pt x="314" y="1533"/>
                      <a:pt x="86" y="4507"/>
                    </a:cubicBezTo>
                    <a:cubicBezTo>
                      <a:pt x="-172" y="8537"/>
                      <a:pt x="86" y="12837"/>
                      <a:pt x="1757" y="16461"/>
                    </a:cubicBezTo>
                    <a:cubicBezTo>
                      <a:pt x="3310" y="19709"/>
                      <a:pt x="6360" y="21600"/>
                      <a:pt x="9562" y="21600"/>
                    </a:cubicBezTo>
                    <a:cubicBezTo>
                      <a:pt x="10865" y="21600"/>
                      <a:pt x="12193" y="21286"/>
                      <a:pt x="13458" y="20628"/>
                    </a:cubicBezTo>
                    <a:cubicBezTo>
                      <a:pt x="21428" y="16461"/>
                      <a:pt x="14613" y="7464"/>
                      <a:pt x="10628" y="3301"/>
                    </a:cubicBezTo>
                    <a:cubicBezTo>
                      <a:pt x="9985" y="2629"/>
                      <a:pt x="9342" y="2223"/>
                      <a:pt x="8699" y="2090"/>
                    </a:cubicBezTo>
                    <a:cubicBezTo>
                      <a:pt x="7976" y="689"/>
                      <a:pt x="6512" y="0"/>
                      <a:pt x="49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49" name="Google Shape;671;p22"/>
              <p:cNvSpPr/>
              <p:nvPr/>
            </p:nvSpPr>
            <p:spPr>
              <a:xfrm flipH="1" rot="8377573">
                <a:off x="328747" y="1160838"/>
                <a:ext cx="175849" cy="1625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4" h="21600" fill="norm" stroke="1" extrusionOk="0">
                    <a:moveTo>
                      <a:pt x="6275" y="0"/>
                    </a:moveTo>
                    <a:cubicBezTo>
                      <a:pt x="5098" y="0"/>
                      <a:pt x="4164" y="630"/>
                      <a:pt x="3433" y="1558"/>
                    </a:cubicBezTo>
                    <a:cubicBezTo>
                      <a:pt x="1301" y="2127"/>
                      <a:pt x="-583" y="4254"/>
                      <a:pt x="169" y="7369"/>
                    </a:cubicBezTo>
                    <a:cubicBezTo>
                      <a:pt x="1173" y="11623"/>
                      <a:pt x="3561" y="16446"/>
                      <a:pt x="6321" y="19282"/>
                    </a:cubicBezTo>
                    <a:cubicBezTo>
                      <a:pt x="7879" y="20928"/>
                      <a:pt x="9610" y="21600"/>
                      <a:pt x="11357" y="21600"/>
                    </a:cubicBezTo>
                    <a:cubicBezTo>
                      <a:pt x="14270" y="21600"/>
                      <a:pt x="17232" y="19739"/>
                      <a:pt x="19509" y="17435"/>
                    </a:cubicBezTo>
                    <a:cubicBezTo>
                      <a:pt x="20889" y="15877"/>
                      <a:pt x="21017" y="13326"/>
                      <a:pt x="20137" y="11339"/>
                    </a:cubicBezTo>
                    <a:cubicBezTo>
                      <a:pt x="17749" y="5952"/>
                      <a:pt x="12729" y="2127"/>
                      <a:pt x="7705" y="285"/>
                    </a:cubicBezTo>
                    <a:cubicBezTo>
                      <a:pt x="7193" y="89"/>
                      <a:pt x="6718" y="0"/>
                      <a:pt x="6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50" name="Google Shape;672;p22"/>
              <p:cNvSpPr/>
              <p:nvPr/>
            </p:nvSpPr>
            <p:spPr>
              <a:xfrm flipH="1" rot="8377573">
                <a:off x="306157" y="1539440"/>
                <a:ext cx="153325" cy="126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82" h="21600" fill="norm" stroke="1" extrusionOk="0">
                    <a:moveTo>
                      <a:pt x="2324" y="0"/>
                    </a:moveTo>
                    <a:cubicBezTo>
                      <a:pt x="62" y="1636"/>
                      <a:pt x="-644" y="5625"/>
                      <a:pt x="629" y="8534"/>
                    </a:cubicBezTo>
                    <a:cubicBezTo>
                      <a:pt x="1334" y="10349"/>
                      <a:pt x="1051" y="12708"/>
                      <a:pt x="2040" y="14703"/>
                    </a:cubicBezTo>
                    <a:cubicBezTo>
                      <a:pt x="3452" y="17969"/>
                      <a:pt x="6276" y="18877"/>
                      <a:pt x="8955" y="19062"/>
                    </a:cubicBezTo>
                    <a:cubicBezTo>
                      <a:pt x="10790" y="20692"/>
                      <a:pt x="12908" y="21600"/>
                      <a:pt x="15309" y="21600"/>
                    </a:cubicBezTo>
                    <a:cubicBezTo>
                      <a:pt x="18555" y="21600"/>
                      <a:pt x="20956" y="17605"/>
                      <a:pt x="20111" y="13616"/>
                    </a:cubicBezTo>
                    <a:cubicBezTo>
                      <a:pt x="19405" y="9256"/>
                      <a:pt x="15875" y="5990"/>
                      <a:pt x="13335" y="3452"/>
                    </a:cubicBezTo>
                    <a:cubicBezTo>
                      <a:pt x="12062" y="2180"/>
                      <a:pt x="10511" y="908"/>
                      <a:pt x="89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51" name="Google Shape;673;p22"/>
              <p:cNvSpPr/>
              <p:nvPr/>
            </p:nvSpPr>
            <p:spPr>
              <a:xfrm flipH="1" rot="8377573">
                <a:off x="541543" y="1235863"/>
                <a:ext cx="134096" cy="932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06" h="21600" fill="norm" stroke="1" extrusionOk="0">
                    <a:moveTo>
                      <a:pt x="9529" y="0"/>
                    </a:moveTo>
                    <a:cubicBezTo>
                      <a:pt x="7766" y="0"/>
                      <a:pt x="6003" y="569"/>
                      <a:pt x="4245" y="1146"/>
                    </a:cubicBezTo>
                    <a:cubicBezTo>
                      <a:pt x="1323" y="1886"/>
                      <a:pt x="-627" y="7325"/>
                      <a:pt x="185" y="11771"/>
                    </a:cubicBezTo>
                    <a:cubicBezTo>
                      <a:pt x="997" y="15226"/>
                      <a:pt x="2782" y="17454"/>
                      <a:pt x="5057" y="17950"/>
                    </a:cubicBezTo>
                    <a:cubicBezTo>
                      <a:pt x="5704" y="18194"/>
                      <a:pt x="6356" y="18438"/>
                      <a:pt x="7002" y="18438"/>
                    </a:cubicBezTo>
                    <a:cubicBezTo>
                      <a:pt x="7814" y="18934"/>
                      <a:pt x="8306" y="19673"/>
                      <a:pt x="9118" y="20169"/>
                    </a:cubicBezTo>
                    <a:cubicBezTo>
                      <a:pt x="10427" y="21120"/>
                      <a:pt x="11741" y="21600"/>
                      <a:pt x="13013" y="21600"/>
                    </a:cubicBezTo>
                    <a:cubicBezTo>
                      <a:pt x="15053" y="21600"/>
                      <a:pt x="16998" y="20381"/>
                      <a:pt x="18697" y="17950"/>
                    </a:cubicBezTo>
                    <a:cubicBezTo>
                      <a:pt x="20481" y="15722"/>
                      <a:pt x="20973" y="10536"/>
                      <a:pt x="19669" y="7569"/>
                    </a:cubicBezTo>
                    <a:cubicBezTo>
                      <a:pt x="17559" y="3122"/>
                      <a:pt x="14797" y="650"/>
                      <a:pt x="11063" y="154"/>
                    </a:cubicBezTo>
                    <a:cubicBezTo>
                      <a:pt x="10550" y="41"/>
                      <a:pt x="10042" y="0"/>
                      <a:pt x="95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52" name="Google Shape;674;p22"/>
              <p:cNvSpPr/>
              <p:nvPr/>
            </p:nvSpPr>
            <p:spPr>
              <a:xfrm flipH="1" rot="8994012">
                <a:off x="561033" y="664577"/>
                <a:ext cx="179916" cy="1745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21600" fill="norm" stroke="1" extrusionOk="0">
                    <a:moveTo>
                      <a:pt x="7136" y="0"/>
                    </a:moveTo>
                    <a:cubicBezTo>
                      <a:pt x="5823" y="0"/>
                      <a:pt x="4446" y="235"/>
                      <a:pt x="2973" y="686"/>
                    </a:cubicBezTo>
                    <a:cubicBezTo>
                      <a:pt x="-569" y="1872"/>
                      <a:pt x="-689" y="6363"/>
                      <a:pt x="1262" y="8609"/>
                    </a:cubicBezTo>
                    <a:cubicBezTo>
                      <a:pt x="1262" y="9530"/>
                      <a:pt x="1628" y="10324"/>
                      <a:pt x="2362" y="11115"/>
                    </a:cubicBezTo>
                    <a:cubicBezTo>
                      <a:pt x="5048" y="14151"/>
                      <a:pt x="6024" y="18903"/>
                      <a:pt x="9806" y="20883"/>
                    </a:cubicBezTo>
                    <a:cubicBezTo>
                      <a:pt x="10689" y="21378"/>
                      <a:pt x="11685" y="21600"/>
                      <a:pt x="12713" y="21600"/>
                    </a:cubicBezTo>
                    <a:cubicBezTo>
                      <a:pt x="16366" y="21600"/>
                      <a:pt x="20353" y="18729"/>
                      <a:pt x="20546" y="14811"/>
                    </a:cubicBezTo>
                    <a:cubicBezTo>
                      <a:pt x="20911" y="10589"/>
                      <a:pt x="17739" y="6493"/>
                      <a:pt x="15174" y="3722"/>
                    </a:cubicBezTo>
                    <a:cubicBezTo>
                      <a:pt x="12648" y="1168"/>
                      <a:pt x="10063" y="0"/>
                      <a:pt x="71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53" name="Google Shape;675;p22"/>
              <p:cNvSpPr/>
              <p:nvPr/>
            </p:nvSpPr>
            <p:spPr>
              <a:xfrm flipH="1" rot="8377573">
                <a:off x="194695" y="918512"/>
                <a:ext cx="182418" cy="1897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174" h="21600" fill="norm" stroke="1" extrusionOk="0">
                    <a:moveTo>
                      <a:pt x="3838" y="0"/>
                    </a:moveTo>
                    <a:cubicBezTo>
                      <a:pt x="2605" y="0"/>
                      <a:pt x="1663" y="879"/>
                      <a:pt x="1197" y="2190"/>
                    </a:cubicBezTo>
                    <a:cubicBezTo>
                      <a:pt x="93" y="3405"/>
                      <a:pt x="-409" y="5228"/>
                      <a:pt x="394" y="7171"/>
                    </a:cubicBezTo>
                    <a:cubicBezTo>
                      <a:pt x="2001" y="11060"/>
                      <a:pt x="2906" y="15313"/>
                      <a:pt x="5316" y="18590"/>
                    </a:cubicBezTo>
                    <a:cubicBezTo>
                      <a:pt x="6797" y="20565"/>
                      <a:pt x="8687" y="21600"/>
                      <a:pt x="10574" y="21600"/>
                    </a:cubicBezTo>
                    <a:cubicBezTo>
                      <a:pt x="12406" y="21600"/>
                      <a:pt x="14230" y="20625"/>
                      <a:pt x="15665" y="18590"/>
                    </a:cubicBezTo>
                    <a:cubicBezTo>
                      <a:pt x="21191" y="10816"/>
                      <a:pt x="10138" y="2434"/>
                      <a:pt x="5015" y="248"/>
                    </a:cubicBezTo>
                    <a:cubicBezTo>
                      <a:pt x="4602" y="80"/>
                      <a:pt x="4208" y="0"/>
                      <a:pt x="38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54" name="Google Shape;676;p22"/>
              <p:cNvSpPr/>
              <p:nvPr/>
            </p:nvSpPr>
            <p:spPr>
              <a:xfrm flipH="1" rot="8377573">
                <a:off x="33816" y="1045293"/>
                <a:ext cx="115649" cy="1469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503" h="21600" fill="norm" stroke="1" extrusionOk="0">
                    <a:moveTo>
                      <a:pt x="5967" y="0"/>
                    </a:moveTo>
                    <a:cubicBezTo>
                      <a:pt x="1589" y="0"/>
                      <a:pt x="-2338" y="5574"/>
                      <a:pt x="1663" y="9455"/>
                    </a:cubicBezTo>
                    <a:cubicBezTo>
                      <a:pt x="3921" y="11654"/>
                      <a:pt x="4894" y="16046"/>
                      <a:pt x="6828" y="19030"/>
                    </a:cubicBezTo>
                    <a:cubicBezTo>
                      <a:pt x="7960" y="20846"/>
                      <a:pt x="9666" y="21600"/>
                      <a:pt x="11382" y="21600"/>
                    </a:cubicBezTo>
                    <a:cubicBezTo>
                      <a:pt x="15293" y="21600"/>
                      <a:pt x="19262" y="17683"/>
                      <a:pt x="16680" y="13538"/>
                    </a:cubicBezTo>
                    <a:cubicBezTo>
                      <a:pt x="14097" y="9615"/>
                      <a:pt x="13130" y="5063"/>
                      <a:pt x="9735" y="1615"/>
                    </a:cubicBezTo>
                    <a:cubicBezTo>
                      <a:pt x="8566" y="475"/>
                      <a:pt x="7248" y="0"/>
                      <a:pt x="59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55" name="Google Shape;677;p22"/>
              <p:cNvSpPr/>
              <p:nvPr/>
            </p:nvSpPr>
            <p:spPr>
              <a:xfrm flipH="1" rot="8377573">
                <a:off x="54165" y="671071"/>
                <a:ext cx="182325" cy="1711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68" h="21600" fill="norm" stroke="1" extrusionOk="0">
                    <a:moveTo>
                      <a:pt x="4563" y="0"/>
                    </a:moveTo>
                    <a:cubicBezTo>
                      <a:pt x="4280" y="0"/>
                      <a:pt x="3992" y="35"/>
                      <a:pt x="3709" y="102"/>
                    </a:cubicBezTo>
                    <a:cubicBezTo>
                      <a:pt x="757" y="505"/>
                      <a:pt x="-1130" y="4815"/>
                      <a:pt x="757" y="7642"/>
                    </a:cubicBezTo>
                    <a:cubicBezTo>
                      <a:pt x="2408" y="11544"/>
                      <a:pt x="3946" y="15854"/>
                      <a:pt x="6777" y="18818"/>
                    </a:cubicBezTo>
                    <a:cubicBezTo>
                      <a:pt x="8509" y="20732"/>
                      <a:pt x="10443" y="21600"/>
                      <a:pt x="12388" y="21600"/>
                    </a:cubicBezTo>
                    <a:cubicBezTo>
                      <a:pt x="14687" y="21600"/>
                      <a:pt x="17010" y="20391"/>
                      <a:pt x="19053" y="18278"/>
                    </a:cubicBezTo>
                    <a:cubicBezTo>
                      <a:pt x="20353" y="16798"/>
                      <a:pt x="20470" y="14508"/>
                      <a:pt x="19643" y="12625"/>
                    </a:cubicBezTo>
                    <a:cubicBezTo>
                      <a:pt x="17282" y="7101"/>
                      <a:pt x="11616" y="3872"/>
                      <a:pt x="6893" y="1045"/>
                    </a:cubicBezTo>
                    <a:cubicBezTo>
                      <a:pt x="6268" y="328"/>
                      <a:pt x="5441" y="0"/>
                      <a:pt x="45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56" name="Google Shape;678;p22"/>
              <p:cNvSpPr/>
              <p:nvPr/>
            </p:nvSpPr>
            <p:spPr>
              <a:xfrm flipH="1" rot="8377573">
                <a:off x="309229" y="615797"/>
                <a:ext cx="164167" cy="1662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930" h="21600" fill="norm" stroke="1" extrusionOk="0">
                    <a:moveTo>
                      <a:pt x="4325" y="0"/>
                    </a:moveTo>
                    <a:cubicBezTo>
                      <a:pt x="3079" y="0"/>
                      <a:pt x="1863" y="739"/>
                      <a:pt x="1077" y="2427"/>
                    </a:cubicBezTo>
                    <a:cubicBezTo>
                      <a:pt x="-3041" y="11713"/>
                      <a:pt x="5437" y="21600"/>
                      <a:pt x="13210" y="21600"/>
                    </a:cubicBezTo>
                    <a:cubicBezTo>
                      <a:pt x="13793" y="21600"/>
                      <a:pt x="14376" y="21541"/>
                      <a:pt x="14947" y="21427"/>
                    </a:cubicBezTo>
                    <a:cubicBezTo>
                      <a:pt x="17627" y="20870"/>
                      <a:pt x="18559" y="16850"/>
                      <a:pt x="17508" y="14354"/>
                    </a:cubicBezTo>
                    <a:cubicBezTo>
                      <a:pt x="15296" y="9500"/>
                      <a:pt x="11914" y="5754"/>
                      <a:pt x="8651" y="1871"/>
                    </a:cubicBezTo>
                    <a:cubicBezTo>
                      <a:pt x="7838" y="899"/>
                      <a:pt x="6902" y="484"/>
                      <a:pt x="6089" y="484"/>
                    </a:cubicBezTo>
                    <a:cubicBezTo>
                      <a:pt x="5522" y="169"/>
                      <a:pt x="4920" y="0"/>
                      <a:pt x="43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57" name="Google Shape;679;p22"/>
              <p:cNvSpPr/>
              <p:nvPr/>
            </p:nvSpPr>
            <p:spPr>
              <a:xfrm flipH="1" rot="8377573">
                <a:off x="488264" y="419276"/>
                <a:ext cx="151210" cy="1512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844" h="21600" fill="norm" stroke="1" extrusionOk="0">
                    <a:moveTo>
                      <a:pt x="3858" y="0"/>
                    </a:moveTo>
                    <a:cubicBezTo>
                      <a:pt x="1371" y="0"/>
                      <a:pt x="-186" y="2998"/>
                      <a:pt x="17" y="5885"/>
                    </a:cubicBezTo>
                    <a:cubicBezTo>
                      <a:pt x="-100" y="7715"/>
                      <a:pt x="373" y="9389"/>
                      <a:pt x="1801" y="10607"/>
                    </a:cubicBezTo>
                    <a:cubicBezTo>
                      <a:pt x="2157" y="11063"/>
                      <a:pt x="2395" y="11675"/>
                      <a:pt x="2634" y="12131"/>
                    </a:cubicBezTo>
                    <a:cubicBezTo>
                      <a:pt x="3584" y="13961"/>
                      <a:pt x="4534" y="15790"/>
                      <a:pt x="5606" y="17464"/>
                    </a:cubicBezTo>
                    <a:cubicBezTo>
                      <a:pt x="6983" y="19815"/>
                      <a:pt x="9145" y="21600"/>
                      <a:pt x="11304" y="21600"/>
                    </a:cubicBezTo>
                    <a:cubicBezTo>
                      <a:pt x="12505" y="21600"/>
                      <a:pt x="13698" y="21054"/>
                      <a:pt x="14758" y="19750"/>
                    </a:cubicBezTo>
                    <a:cubicBezTo>
                      <a:pt x="21414" y="11675"/>
                      <a:pt x="10479" y="2381"/>
                      <a:pt x="5129" y="246"/>
                    </a:cubicBezTo>
                    <a:cubicBezTo>
                      <a:pt x="4683" y="75"/>
                      <a:pt x="4257" y="0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58" name="Google Shape;680;p22"/>
              <p:cNvSpPr/>
              <p:nvPr/>
            </p:nvSpPr>
            <p:spPr>
              <a:xfrm flipH="1" rot="8377573">
                <a:off x="687759" y="320896"/>
                <a:ext cx="151018" cy="1351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08" h="21600" fill="norm" stroke="1" extrusionOk="0">
                    <a:moveTo>
                      <a:pt x="6136" y="0"/>
                    </a:moveTo>
                    <a:cubicBezTo>
                      <a:pt x="5827" y="0"/>
                      <a:pt x="5512" y="56"/>
                      <a:pt x="5198" y="185"/>
                    </a:cubicBezTo>
                    <a:cubicBezTo>
                      <a:pt x="5099" y="180"/>
                      <a:pt x="5001" y="174"/>
                      <a:pt x="4902" y="174"/>
                    </a:cubicBezTo>
                    <a:cubicBezTo>
                      <a:pt x="1329" y="174"/>
                      <a:pt x="-1939" y="6100"/>
                      <a:pt x="1378" y="10253"/>
                    </a:cubicBezTo>
                    <a:cubicBezTo>
                      <a:pt x="3290" y="12806"/>
                      <a:pt x="4790" y="15708"/>
                      <a:pt x="6837" y="18098"/>
                    </a:cubicBezTo>
                    <a:cubicBezTo>
                      <a:pt x="8758" y="20203"/>
                      <a:pt x="11011" y="21600"/>
                      <a:pt x="13264" y="21600"/>
                    </a:cubicBezTo>
                    <a:cubicBezTo>
                      <a:pt x="14845" y="21600"/>
                      <a:pt x="16425" y="20910"/>
                      <a:pt x="17888" y="19288"/>
                    </a:cubicBezTo>
                    <a:cubicBezTo>
                      <a:pt x="18979" y="17924"/>
                      <a:pt x="19661" y="15365"/>
                      <a:pt x="19118" y="13491"/>
                    </a:cubicBezTo>
                    <a:cubicBezTo>
                      <a:pt x="17206" y="6841"/>
                      <a:pt x="13112" y="2402"/>
                      <a:pt x="7654" y="359"/>
                    </a:cubicBezTo>
                    <a:cubicBezTo>
                      <a:pt x="7151" y="146"/>
                      <a:pt x="6644" y="0"/>
                      <a:pt x="61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59" name="Google Shape;681;p22"/>
              <p:cNvSpPr/>
              <p:nvPr/>
            </p:nvSpPr>
            <p:spPr>
              <a:xfrm flipH="1" rot="8377573">
                <a:off x="724374" y="944900"/>
                <a:ext cx="157263" cy="1561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6" h="21600" fill="norm" stroke="1" extrusionOk="0">
                    <a:moveTo>
                      <a:pt x="5047" y="0"/>
                    </a:moveTo>
                    <a:cubicBezTo>
                      <a:pt x="3517" y="0"/>
                      <a:pt x="2074" y="791"/>
                      <a:pt x="1202" y="2539"/>
                    </a:cubicBezTo>
                    <a:cubicBezTo>
                      <a:pt x="936" y="2981"/>
                      <a:pt x="675" y="3568"/>
                      <a:pt x="675" y="4306"/>
                    </a:cubicBezTo>
                    <a:cubicBezTo>
                      <a:pt x="-254" y="6078"/>
                      <a:pt x="-389" y="8443"/>
                      <a:pt x="1337" y="10361"/>
                    </a:cubicBezTo>
                    <a:cubicBezTo>
                      <a:pt x="4118" y="13604"/>
                      <a:pt x="6634" y="17444"/>
                      <a:pt x="10082" y="20100"/>
                    </a:cubicBezTo>
                    <a:cubicBezTo>
                      <a:pt x="11311" y="21071"/>
                      <a:pt x="12785" y="21600"/>
                      <a:pt x="14193" y="21600"/>
                    </a:cubicBezTo>
                    <a:cubicBezTo>
                      <a:pt x="16420" y="21600"/>
                      <a:pt x="18491" y="20279"/>
                      <a:pt x="19223" y="17294"/>
                    </a:cubicBezTo>
                    <a:cubicBezTo>
                      <a:pt x="21211" y="9181"/>
                      <a:pt x="12994" y="3423"/>
                      <a:pt x="7431" y="621"/>
                    </a:cubicBezTo>
                    <a:cubicBezTo>
                      <a:pt x="6660" y="214"/>
                      <a:pt x="5840" y="0"/>
                      <a:pt x="50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60" name="Google Shape;682;p22"/>
              <p:cNvSpPr/>
              <p:nvPr/>
            </p:nvSpPr>
            <p:spPr>
              <a:xfrm flipH="1" rot="8377573">
                <a:off x="217163" y="364615"/>
                <a:ext cx="172894" cy="1648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823" h="21600" fill="norm" stroke="1" extrusionOk="0">
                    <a:moveTo>
                      <a:pt x="4652" y="0"/>
                    </a:moveTo>
                    <a:cubicBezTo>
                      <a:pt x="3647" y="0"/>
                      <a:pt x="2773" y="690"/>
                      <a:pt x="2185" y="1656"/>
                    </a:cubicBezTo>
                    <a:cubicBezTo>
                      <a:pt x="422" y="2912"/>
                      <a:pt x="-722" y="5570"/>
                      <a:pt x="525" y="8367"/>
                    </a:cubicBezTo>
                    <a:cubicBezTo>
                      <a:pt x="2609" y="12897"/>
                      <a:pt x="6674" y="21600"/>
                      <a:pt x="11142" y="21600"/>
                    </a:cubicBezTo>
                    <a:cubicBezTo>
                      <a:pt x="12461" y="21600"/>
                      <a:pt x="13817" y="20841"/>
                      <a:pt x="15166" y="18992"/>
                    </a:cubicBezTo>
                    <a:cubicBezTo>
                      <a:pt x="20878" y="11163"/>
                      <a:pt x="10285" y="4029"/>
                      <a:pt x="6547" y="814"/>
                    </a:cubicBezTo>
                    <a:cubicBezTo>
                      <a:pt x="5892" y="244"/>
                      <a:pt x="5246" y="0"/>
                      <a:pt x="46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61" name="Google Shape;683;p22"/>
              <p:cNvSpPr/>
              <p:nvPr/>
            </p:nvSpPr>
            <p:spPr>
              <a:xfrm flipH="1" rot="8377573">
                <a:off x="522100" y="957509"/>
                <a:ext cx="149690" cy="143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833" h="21600" fill="norm" stroke="1" extrusionOk="0">
                    <a:moveTo>
                      <a:pt x="4706" y="0"/>
                    </a:moveTo>
                    <a:cubicBezTo>
                      <a:pt x="3687" y="0"/>
                      <a:pt x="2756" y="696"/>
                      <a:pt x="2069" y="1715"/>
                    </a:cubicBezTo>
                    <a:cubicBezTo>
                      <a:pt x="391" y="2838"/>
                      <a:pt x="-691" y="5403"/>
                      <a:pt x="509" y="8294"/>
                    </a:cubicBezTo>
                    <a:cubicBezTo>
                      <a:pt x="2550" y="12884"/>
                      <a:pt x="6676" y="21600"/>
                      <a:pt x="11161" y="21600"/>
                    </a:cubicBezTo>
                    <a:cubicBezTo>
                      <a:pt x="12476" y="21600"/>
                      <a:pt x="13818" y="20851"/>
                      <a:pt x="15149" y="19036"/>
                    </a:cubicBezTo>
                    <a:cubicBezTo>
                      <a:pt x="20909" y="11180"/>
                      <a:pt x="10352" y="4121"/>
                      <a:pt x="6510" y="754"/>
                    </a:cubicBezTo>
                    <a:cubicBezTo>
                      <a:pt x="5898" y="227"/>
                      <a:pt x="5286" y="0"/>
                      <a:pt x="4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763" name="Google Shape;684;p22"/>
            <p:cNvSpPr/>
            <p:nvPr/>
          </p:nvSpPr>
          <p:spPr>
            <a:xfrm flipH="1">
              <a:off x="5596092" y="4258025"/>
              <a:ext cx="3796426" cy="947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528" y="0"/>
                  </a:moveTo>
                  <a:cubicBezTo>
                    <a:pt x="7226" y="0"/>
                    <a:pt x="6921" y="144"/>
                    <a:pt x="6611" y="429"/>
                  </a:cubicBezTo>
                  <a:cubicBezTo>
                    <a:pt x="5543" y="1399"/>
                    <a:pt x="4527" y="3894"/>
                    <a:pt x="3403" y="6805"/>
                  </a:cubicBezTo>
                  <a:cubicBezTo>
                    <a:pt x="2313" y="9628"/>
                    <a:pt x="1301" y="11084"/>
                    <a:pt x="389" y="11135"/>
                  </a:cubicBezTo>
                  <a:cubicBezTo>
                    <a:pt x="259" y="11135"/>
                    <a:pt x="125" y="11118"/>
                    <a:pt x="0" y="11049"/>
                  </a:cubicBezTo>
                  <a:lnTo>
                    <a:pt x="0" y="11275"/>
                  </a:lnTo>
                  <a:cubicBezTo>
                    <a:pt x="130" y="11326"/>
                    <a:pt x="259" y="11343"/>
                    <a:pt x="389" y="11343"/>
                  </a:cubicBezTo>
                  <a:cubicBezTo>
                    <a:pt x="1314" y="11309"/>
                    <a:pt x="2335" y="9836"/>
                    <a:pt x="3433" y="6995"/>
                  </a:cubicBezTo>
                  <a:cubicBezTo>
                    <a:pt x="4908" y="3165"/>
                    <a:pt x="6184" y="243"/>
                    <a:pt x="7538" y="243"/>
                  </a:cubicBezTo>
                  <a:cubicBezTo>
                    <a:pt x="8315" y="243"/>
                    <a:pt x="9119" y="1206"/>
                    <a:pt x="10000" y="3512"/>
                  </a:cubicBezTo>
                  <a:cubicBezTo>
                    <a:pt x="10523" y="4899"/>
                    <a:pt x="10943" y="6111"/>
                    <a:pt x="11315" y="7185"/>
                  </a:cubicBezTo>
                  <a:cubicBezTo>
                    <a:pt x="12532" y="10734"/>
                    <a:pt x="13167" y="12567"/>
                    <a:pt x="14949" y="12567"/>
                  </a:cubicBezTo>
                  <a:cubicBezTo>
                    <a:pt x="15186" y="12567"/>
                    <a:pt x="15443" y="12535"/>
                    <a:pt x="15724" y="12470"/>
                  </a:cubicBezTo>
                  <a:cubicBezTo>
                    <a:pt x="15946" y="12417"/>
                    <a:pt x="16162" y="12390"/>
                    <a:pt x="16373" y="12390"/>
                  </a:cubicBezTo>
                  <a:cubicBezTo>
                    <a:pt x="18578" y="12390"/>
                    <a:pt x="20213" y="15307"/>
                    <a:pt x="21531" y="21600"/>
                  </a:cubicBezTo>
                  <a:lnTo>
                    <a:pt x="21600" y="21600"/>
                  </a:lnTo>
                  <a:cubicBezTo>
                    <a:pt x="20268" y="15152"/>
                    <a:pt x="18610" y="12167"/>
                    <a:pt x="16369" y="12167"/>
                  </a:cubicBezTo>
                  <a:cubicBezTo>
                    <a:pt x="16159" y="12167"/>
                    <a:pt x="15945" y="12193"/>
                    <a:pt x="15724" y="12245"/>
                  </a:cubicBezTo>
                  <a:cubicBezTo>
                    <a:pt x="15438" y="12313"/>
                    <a:pt x="15177" y="12347"/>
                    <a:pt x="14937" y="12347"/>
                  </a:cubicBezTo>
                  <a:cubicBezTo>
                    <a:pt x="13181" y="12347"/>
                    <a:pt x="12550" y="10518"/>
                    <a:pt x="11345" y="7012"/>
                  </a:cubicBezTo>
                  <a:cubicBezTo>
                    <a:pt x="10977" y="5938"/>
                    <a:pt x="10554" y="4708"/>
                    <a:pt x="10030" y="3339"/>
                  </a:cubicBezTo>
                  <a:cubicBezTo>
                    <a:pt x="9176" y="1100"/>
                    <a:pt x="8364" y="0"/>
                    <a:pt x="7528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64" name="Google Shape;685;p22"/>
            <p:cNvSpPr/>
            <p:nvPr/>
          </p:nvSpPr>
          <p:spPr>
            <a:xfrm flipH="1" rot="1845798">
              <a:off x="8741815" y="3741434"/>
              <a:ext cx="809555" cy="49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12701" y="0"/>
                  </a:moveTo>
                  <a:cubicBezTo>
                    <a:pt x="10953" y="0"/>
                    <a:pt x="9212" y="757"/>
                    <a:pt x="7777" y="2348"/>
                  </a:cubicBezTo>
                  <a:lnTo>
                    <a:pt x="7757" y="2348"/>
                  </a:lnTo>
                  <a:cubicBezTo>
                    <a:pt x="6926" y="3080"/>
                    <a:pt x="6152" y="4045"/>
                    <a:pt x="5321" y="4744"/>
                  </a:cubicBezTo>
                  <a:cubicBezTo>
                    <a:pt x="4257" y="5610"/>
                    <a:pt x="3097" y="6142"/>
                    <a:pt x="2072" y="7074"/>
                  </a:cubicBezTo>
                  <a:cubicBezTo>
                    <a:pt x="661" y="8338"/>
                    <a:pt x="-55" y="10902"/>
                    <a:pt x="3" y="13564"/>
                  </a:cubicBezTo>
                  <a:cubicBezTo>
                    <a:pt x="61" y="16193"/>
                    <a:pt x="834" y="18890"/>
                    <a:pt x="2149" y="20254"/>
                  </a:cubicBezTo>
                  <a:cubicBezTo>
                    <a:pt x="3121" y="21264"/>
                    <a:pt x="4203" y="21600"/>
                    <a:pt x="5303" y="21600"/>
                  </a:cubicBezTo>
                  <a:cubicBezTo>
                    <a:pt x="6304" y="21600"/>
                    <a:pt x="7320" y="21321"/>
                    <a:pt x="8280" y="21020"/>
                  </a:cubicBezTo>
                  <a:cubicBezTo>
                    <a:pt x="9601" y="20594"/>
                    <a:pt x="10915" y="20481"/>
                    <a:pt x="12236" y="20481"/>
                  </a:cubicBezTo>
                  <a:cubicBezTo>
                    <a:pt x="12983" y="20481"/>
                    <a:pt x="13733" y="20517"/>
                    <a:pt x="14487" y="20553"/>
                  </a:cubicBezTo>
                  <a:cubicBezTo>
                    <a:pt x="14553" y="20555"/>
                    <a:pt x="14619" y="20556"/>
                    <a:pt x="14686" y="20556"/>
                  </a:cubicBezTo>
                  <a:cubicBezTo>
                    <a:pt x="16641" y="20556"/>
                    <a:pt x="18451" y="19588"/>
                    <a:pt x="19592" y="16659"/>
                  </a:cubicBezTo>
                  <a:cubicBezTo>
                    <a:pt x="21545" y="11667"/>
                    <a:pt x="20559" y="4877"/>
                    <a:pt x="17523" y="2048"/>
                  </a:cubicBezTo>
                  <a:cubicBezTo>
                    <a:pt x="16088" y="706"/>
                    <a:pt x="14391" y="0"/>
                    <a:pt x="12701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65" name="Google Shape;686;p22"/>
            <p:cNvSpPr/>
            <p:nvPr/>
          </p:nvSpPr>
          <p:spPr>
            <a:xfrm flipH="1">
              <a:off x="8848629" y="3368025"/>
              <a:ext cx="119401" cy="1231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66" name="Google Shape;687;p22"/>
            <p:cNvSpPr/>
            <p:nvPr/>
          </p:nvSpPr>
          <p:spPr>
            <a:xfrm flipH="1">
              <a:off x="9036048" y="4370025"/>
              <a:ext cx="36470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67" name="Google Shape;688;p22"/>
            <p:cNvSpPr/>
            <p:nvPr/>
          </p:nvSpPr>
          <p:spPr>
            <a:xfrm flipH="1">
              <a:off x="9300410" y="3548975"/>
              <a:ext cx="36470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grpSp>
          <p:nvGrpSpPr>
            <p:cNvPr id="773" name="Google Shape;689;p22"/>
            <p:cNvGrpSpPr/>
            <p:nvPr/>
          </p:nvGrpSpPr>
          <p:grpSpPr>
            <a:xfrm>
              <a:off x="434823" y="86225"/>
              <a:ext cx="761976" cy="569276"/>
              <a:chOff x="0" y="0"/>
              <a:chExt cx="761975" cy="569275"/>
            </a:xfrm>
          </p:grpSpPr>
          <p:sp>
            <p:nvSpPr>
              <p:cNvPr id="768" name="Google Shape;690;p22"/>
              <p:cNvSpPr/>
              <p:nvPr/>
            </p:nvSpPr>
            <p:spPr>
              <a:xfrm flipH="1">
                <a:off x="3800" y="92824"/>
                <a:ext cx="164991" cy="17097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69" name="Google Shape;691;p22"/>
              <p:cNvSpPr/>
              <p:nvPr/>
            </p:nvSpPr>
            <p:spPr>
              <a:xfrm flipH="1">
                <a:off x="324481" y="299525"/>
                <a:ext cx="64388" cy="6685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70" name="Google Shape;692;p22"/>
              <p:cNvSpPr/>
              <p:nvPr/>
            </p:nvSpPr>
            <p:spPr>
              <a:xfrm flipH="1">
                <a:off x="0" y="531275"/>
                <a:ext cx="37051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71" name="Google Shape;693;p22"/>
              <p:cNvSpPr/>
              <p:nvPr/>
            </p:nvSpPr>
            <p:spPr>
              <a:xfrm flipH="1">
                <a:off x="725487" y="0"/>
                <a:ext cx="36489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72" name="Google Shape;694;p22"/>
              <p:cNvSpPr/>
              <p:nvPr/>
            </p:nvSpPr>
            <p:spPr>
              <a:xfrm flipH="1">
                <a:off x="575787" y="116275"/>
                <a:ext cx="36489" cy="3797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774" name="Google Shape;695;p22"/>
            <p:cNvSpPr/>
            <p:nvPr/>
          </p:nvSpPr>
          <p:spPr>
            <a:xfrm flipH="1">
              <a:off x="8685248" y="4156050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75" name="Google Shape;696;p22"/>
            <p:cNvSpPr/>
            <p:nvPr/>
          </p:nvSpPr>
          <p:spPr>
            <a:xfrm flipH="1">
              <a:off x="8365492" y="4161150"/>
              <a:ext cx="18226" cy="19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76" name="Google Shape;697;p22"/>
            <p:cNvSpPr/>
            <p:nvPr/>
          </p:nvSpPr>
          <p:spPr>
            <a:xfrm flipH="1">
              <a:off x="7966998" y="4567225"/>
              <a:ext cx="164992" cy="170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77" name="Google Shape;698;p22"/>
            <p:cNvSpPr/>
            <p:nvPr/>
          </p:nvSpPr>
          <p:spPr>
            <a:xfrm flipH="1">
              <a:off x="8420829" y="4699975"/>
              <a:ext cx="119401" cy="1231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78" name="Google Shape;699;p22"/>
            <p:cNvSpPr/>
            <p:nvPr/>
          </p:nvSpPr>
          <p:spPr>
            <a:xfrm flipH="1">
              <a:off x="8834460" y="4846825"/>
              <a:ext cx="36470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79" name="Google Shape;700;p22"/>
            <p:cNvSpPr/>
            <p:nvPr/>
          </p:nvSpPr>
          <p:spPr>
            <a:xfrm flipH="1">
              <a:off x="8222392" y="5013675"/>
              <a:ext cx="18226" cy="19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781" name="xx%"/>
          <p:cNvSpPr txBox="1"/>
          <p:nvPr>
            <p:ph type="title" hasCustomPrompt="1"/>
          </p:nvPr>
        </p:nvSpPr>
        <p:spPr>
          <a:xfrm>
            <a:off x="719999" y="544732"/>
            <a:ext cx="4029602" cy="828301"/>
          </a:xfrm>
          <a:prstGeom prst="rect">
            <a:avLst/>
          </a:prstGeom>
        </p:spPr>
        <p:txBody>
          <a:bodyPr anchor="ctr"/>
          <a:lstStyle>
            <a:lvl1pPr>
              <a:defRPr sz="6200"/>
            </a:lvl1pPr>
          </a:lstStyle>
          <a:p>
            <a:pPr/>
            <a:r>
              <a:t>xx%</a:t>
            </a:r>
          </a:p>
        </p:txBody>
      </p:sp>
      <p:sp>
        <p:nvSpPr>
          <p:cNvPr id="782" name="Body Level One…"/>
          <p:cNvSpPr txBox="1"/>
          <p:nvPr>
            <p:ph type="body" sz="quarter" idx="1"/>
          </p:nvPr>
        </p:nvSpPr>
        <p:spPr>
          <a:xfrm>
            <a:off x="719999" y="1330721"/>
            <a:ext cx="4029602" cy="542701"/>
          </a:xfrm>
          <a:prstGeom prst="rect">
            <a:avLst/>
          </a:prstGeom>
        </p:spPr>
        <p:txBody>
          <a:bodyPr anchor="ctr"/>
          <a:lstStyle>
            <a:lvl1pPr marL="342900" indent="-2286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marL="342900" indent="2540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marL="342900" indent="7112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marL="342900" indent="11684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marL="342900" indent="16256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Google Shape;708;p23"/>
          <p:cNvGrpSpPr/>
          <p:nvPr/>
        </p:nvGrpSpPr>
        <p:grpSpPr>
          <a:xfrm>
            <a:off x="-1" y="-1"/>
            <a:ext cx="9122533" cy="5034575"/>
            <a:chOff x="0" y="0"/>
            <a:chExt cx="9122531" cy="5034573"/>
          </a:xfrm>
        </p:grpSpPr>
        <p:sp>
          <p:nvSpPr>
            <p:cNvPr id="790" name="Google Shape;709;p23"/>
            <p:cNvSpPr/>
            <p:nvPr/>
          </p:nvSpPr>
          <p:spPr>
            <a:xfrm flipH="1" rot="10800000">
              <a:off x="8994009" y="3266949"/>
              <a:ext cx="128523" cy="132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91" name="Google Shape;710;p23"/>
            <p:cNvSpPr/>
            <p:nvPr/>
          </p:nvSpPr>
          <p:spPr>
            <a:xfrm flipH="1" rot="10800000">
              <a:off x="8273350" y="3195699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92" name="Google Shape;711;p23"/>
            <p:cNvSpPr/>
            <p:nvPr/>
          </p:nvSpPr>
          <p:spPr>
            <a:xfrm flipH="1" rot="10800000">
              <a:off x="7674656" y="3936674"/>
              <a:ext cx="36470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93" name="Google Shape;712;p23"/>
            <p:cNvSpPr/>
            <p:nvPr/>
          </p:nvSpPr>
          <p:spPr>
            <a:xfrm flipH="1" rot="10800000">
              <a:off x="8400144" y="4027099"/>
              <a:ext cx="82651" cy="858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94" name="Google Shape;713;p23"/>
            <p:cNvSpPr/>
            <p:nvPr/>
          </p:nvSpPr>
          <p:spPr>
            <a:xfrm flipH="1" rot="10800000">
              <a:off x="7536538" y="3259299"/>
              <a:ext cx="82632" cy="858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95" name="Google Shape;714;p23"/>
            <p:cNvSpPr/>
            <p:nvPr/>
          </p:nvSpPr>
          <p:spPr>
            <a:xfrm flipH="1" rot="10800000">
              <a:off x="7932187" y="3861374"/>
              <a:ext cx="27357" cy="288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96" name="Google Shape;715;p23"/>
            <p:cNvSpPr/>
            <p:nvPr/>
          </p:nvSpPr>
          <p:spPr>
            <a:xfrm flipH="1" rot="10800000">
              <a:off x="7104656" y="2205474"/>
              <a:ext cx="27357" cy="288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97" name="Google Shape;716;p23"/>
            <p:cNvSpPr/>
            <p:nvPr/>
          </p:nvSpPr>
          <p:spPr>
            <a:xfrm flipH="1" rot="10800000">
              <a:off x="7564262" y="4745249"/>
              <a:ext cx="27357" cy="2812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98" name="Google Shape;717;p23"/>
            <p:cNvSpPr/>
            <p:nvPr/>
          </p:nvSpPr>
          <p:spPr>
            <a:xfrm flipH="1">
              <a:off x="0" y="-1"/>
              <a:ext cx="2438329" cy="193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0" h="21600" fill="norm" stroke="1" extrusionOk="0">
                  <a:moveTo>
                    <a:pt x="2348" y="0"/>
                  </a:moveTo>
                  <a:cubicBezTo>
                    <a:pt x="2219" y="357"/>
                    <a:pt x="2063" y="781"/>
                    <a:pt x="1837" y="1308"/>
                  </a:cubicBezTo>
                  <a:cubicBezTo>
                    <a:pt x="808" y="3703"/>
                    <a:pt x="-830" y="6599"/>
                    <a:pt x="497" y="9606"/>
                  </a:cubicBezTo>
                  <a:cubicBezTo>
                    <a:pt x="1869" y="12706"/>
                    <a:pt x="4439" y="12239"/>
                    <a:pt x="6743" y="12834"/>
                  </a:cubicBezTo>
                  <a:cubicBezTo>
                    <a:pt x="10938" y="13912"/>
                    <a:pt x="10653" y="18584"/>
                    <a:pt x="13973" y="20919"/>
                  </a:cubicBezTo>
                  <a:cubicBezTo>
                    <a:pt x="14638" y="21387"/>
                    <a:pt x="15271" y="21600"/>
                    <a:pt x="15869" y="21600"/>
                  </a:cubicBezTo>
                  <a:cubicBezTo>
                    <a:pt x="17898" y="21600"/>
                    <a:pt x="19540" y="19158"/>
                    <a:pt x="20770" y="15951"/>
                  </a:cubicBezTo>
                  <a:lnTo>
                    <a:pt x="2077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99" name="Google Shape;718;p23"/>
            <p:cNvSpPr/>
            <p:nvPr/>
          </p:nvSpPr>
          <p:spPr>
            <a:xfrm flipH="1">
              <a:off x="-1" y="-1"/>
              <a:ext cx="2294876" cy="241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0" y="721"/>
                    <a:pt x="172" y="1517"/>
                    <a:pt x="193" y="2333"/>
                  </a:cubicBezTo>
                  <a:cubicBezTo>
                    <a:pt x="243" y="4461"/>
                    <a:pt x="308" y="6665"/>
                    <a:pt x="2839" y="7433"/>
                  </a:cubicBezTo>
                  <a:cubicBezTo>
                    <a:pt x="3371" y="7595"/>
                    <a:pt x="3930" y="7654"/>
                    <a:pt x="4503" y="7654"/>
                  </a:cubicBezTo>
                  <a:cubicBezTo>
                    <a:pt x="5278" y="7654"/>
                    <a:pt x="6077" y="7546"/>
                    <a:pt x="6859" y="7440"/>
                  </a:cubicBezTo>
                  <a:cubicBezTo>
                    <a:pt x="7631" y="7337"/>
                    <a:pt x="8390" y="7236"/>
                    <a:pt x="9107" y="7236"/>
                  </a:cubicBezTo>
                  <a:cubicBezTo>
                    <a:pt x="10803" y="7236"/>
                    <a:pt x="12266" y="7802"/>
                    <a:pt x="13110" y="10249"/>
                  </a:cubicBezTo>
                  <a:cubicBezTo>
                    <a:pt x="13647" y="11820"/>
                    <a:pt x="13210" y="13323"/>
                    <a:pt x="12781" y="14779"/>
                  </a:cubicBezTo>
                  <a:cubicBezTo>
                    <a:pt x="12245" y="16608"/>
                    <a:pt x="11744" y="18342"/>
                    <a:pt x="13282" y="19947"/>
                  </a:cubicBezTo>
                  <a:cubicBezTo>
                    <a:pt x="14319" y="21029"/>
                    <a:pt x="15656" y="21600"/>
                    <a:pt x="17080" y="21600"/>
                  </a:cubicBezTo>
                  <a:cubicBezTo>
                    <a:pt x="17602" y="21600"/>
                    <a:pt x="18131" y="21525"/>
                    <a:pt x="18660" y="21376"/>
                  </a:cubicBezTo>
                  <a:cubicBezTo>
                    <a:pt x="19805" y="21049"/>
                    <a:pt x="20820" y="20403"/>
                    <a:pt x="21600" y="19567"/>
                  </a:cubicBezTo>
                  <a:lnTo>
                    <a:pt x="21600" y="19437"/>
                  </a:lnTo>
                  <a:cubicBezTo>
                    <a:pt x="20827" y="20301"/>
                    <a:pt x="19798" y="20961"/>
                    <a:pt x="18632" y="21294"/>
                  </a:cubicBezTo>
                  <a:cubicBezTo>
                    <a:pt x="18110" y="21442"/>
                    <a:pt x="17591" y="21515"/>
                    <a:pt x="17084" y="21515"/>
                  </a:cubicBezTo>
                  <a:cubicBezTo>
                    <a:pt x="15681" y="21515"/>
                    <a:pt x="14371" y="20957"/>
                    <a:pt x="13346" y="19893"/>
                  </a:cubicBezTo>
                  <a:cubicBezTo>
                    <a:pt x="11844" y="18315"/>
                    <a:pt x="12338" y="16608"/>
                    <a:pt x="12867" y="14806"/>
                  </a:cubicBezTo>
                  <a:cubicBezTo>
                    <a:pt x="13296" y="13337"/>
                    <a:pt x="13740" y="11813"/>
                    <a:pt x="13189" y="10222"/>
                  </a:cubicBezTo>
                  <a:cubicBezTo>
                    <a:pt x="12335" y="7727"/>
                    <a:pt x="10851" y="7150"/>
                    <a:pt x="9129" y="7150"/>
                  </a:cubicBezTo>
                  <a:cubicBezTo>
                    <a:pt x="8401" y="7150"/>
                    <a:pt x="7629" y="7254"/>
                    <a:pt x="6845" y="7359"/>
                  </a:cubicBezTo>
                  <a:cubicBezTo>
                    <a:pt x="6065" y="7461"/>
                    <a:pt x="5270" y="7567"/>
                    <a:pt x="4500" y="7567"/>
                  </a:cubicBezTo>
                  <a:cubicBezTo>
                    <a:pt x="3936" y="7567"/>
                    <a:pt x="3384" y="7510"/>
                    <a:pt x="2861" y="7352"/>
                  </a:cubicBezTo>
                  <a:cubicBezTo>
                    <a:pt x="393" y="6604"/>
                    <a:pt x="336" y="4428"/>
                    <a:pt x="279" y="2326"/>
                  </a:cubicBezTo>
                  <a:cubicBezTo>
                    <a:pt x="257" y="1537"/>
                    <a:pt x="236" y="735"/>
                    <a:pt x="86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00" name="Google Shape;719;p23"/>
            <p:cNvSpPr/>
            <p:nvPr/>
          </p:nvSpPr>
          <p:spPr>
            <a:xfrm flipH="1">
              <a:off x="2481243" y="389824"/>
              <a:ext cx="164992" cy="170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01" name="Google Shape;720;p23"/>
            <p:cNvSpPr/>
            <p:nvPr/>
          </p:nvSpPr>
          <p:spPr>
            <a:xfrm flipH="1">
              <a:off x="2477443" y="828274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02" name="Google Shape;721;p23"/>
            <p:cNvSpPr/>
            <p:nvPr/>
          </p:nvSpPr>
          <p:spPr>
            <a:xfrm flipH="1">
              <a:off x="1073449" y="1737874"/>
              <a:ext cx="119401" cy="1231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03" name="Google Shape;722;p23"/>
            <p:cNvSpPr/>
            <p:nvPr/>
          </p:nvSpPr>
          <p:spPr>
            <a:xfrm flipH="1">
              <a:off x="1221156" y="1567649"/>
              <a:ext cx="36469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04" name="Google Shape;723;p23"/>
            <p:cNvSpPr/>
            <p:nvPr/>
          </p:nvSpPr>
          <p:spPr>
            <a:xfrm flipH="1">
              <a:off x="1501556" y="1369324"/>
              <a:ext cx="36469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05" name="Google Shape;724;p23"/>
            <p:cNvSpPr/>
            <p:nvPr/>
          </p:nvSpPr>
          <p:spPr>
            <a:xfrm flipH="1">
              <a:off x="1139081" y="2065374"/>
              <a:ext cx="36488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06" name="Google Shape;725;p23"/>
            <p:cNvSpPr/>
            <p:nvPr/>
          </p:nvSpPr>
          <p:spPr>
            <a:xfrm flipH="1">
              <a:off x="989381" y="2181649"/>
              <a:ext cx="36488" cy="37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07" name="Google Shape;726;p23"/>
            <p:cNvSpPr/>
            <p:nvPr/>
          </p:nvSpPr>
          <p:spPr>
            <a:xfrm flipH="1">
              <a:off x="841393" y="1930874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08" name="Google Shape;727;p23"/>
            <p:cNvSpPr/>
            <p:nvPr/>
          </p:nvSpPr>
          <p:spPr>
            <a:xfrm flipH="1">
              <a:off x="674037" y="2012174"/>
              <a:ext cx="18226" cy="19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09" name="Google Shape;728;p23"/>
            <p:cNvSpPr/>
            <p:nvPr/>
          </p:nvSpPr>
          <p:spPr>
            <a:xfrm flipH="1">
              <a:off x="-1" y="-1"/>
              <a:ext cx="1945078" cy="149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fill="norm" stroke="1" extrusionOk="0">
                  <a:moveTo>
                    <a:pt x="433" y="0"/>
                  </a:moveTo>
                  <a:cubicBezTo>
                    <a:pt x="-53" y="1805"/>
                    <a:pt x="-170" y="3653"/>
                    <a:pt x="291" y="4962"/>
                  </a:cubicBezTo>
                  <a:cubicBezTo>
                    <a:pt x="1097" y="7226"/>
                    <a:pt x="2504" y="7772"/>
                    <a:pt x="4073" y="7772"/>
                  </a:cubicBezTo>
                  <a:cubicBezTo>
                    <a:pt x="5272" y="7772"/>
                    <a:pt x="6565" y="7453"/>
                    <a:pt x="7758" y="7339"/>
                  </a:cubicBezTo>
                  <a:cubicBezTo>
                    <a:pt x="8833" y="7234"/>
                    <a:pt x="9917" y="7087"/>
                    <a:pt x="10936" y="7087"/>
                  </a:cubicBezTo>
                  <a:cubicBezTo>
                    <a:pt x="13321" y="7087"/>
                    <a:pt x="15350" y="7891"/>
                    <a:pt x="16072" y="11916"/>
                  </a:cubicBezTo>
                  <a:cubicBezTo>
                    <a:pt x="16658" y="15206"/>
                    <a:pt x="13870" y="19816"/>
                    <a:pt x="17512" y="21368"/>
                  </a:cubicBezTo>
                  <a:cubicBezTo>
                    <a:pt x="17877" y="21525"/>
                    <a:pt x="18222" y="21600"/>
                    <a:pt x="18549" y="21600"/>
                  </a:cubicBezTo>
                  <a:cubicBezTo>
                    <a:pt x="19732" y="21600"/>
                    <a:pt x="20676" y="20626"/>
                    <a:pt x="21430" y="19057"/>
                  </a:cubicBezTo>
                  <a:lnTo>
                    <a:pt x="21430" y="0"/>
                  </a:lnTo>
                  <a:close/>
                </a:path>
              </a:pathLst>
            </a:custGeom>
            <a:solidFill>
              <a:srgbClr val="FFDD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10" name="Google Shape;729;p23"/>
            <p:cNvSpPr/>
            <p:nvPr/>
          </p:nvSpPr>
          <p:spPr>
            <a:xfrm rot="10800000">
              <a:off x="63409" y="2632878"/>
              <a:ext cx="307313" cy="318460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11" name="Google Shape;730;p23"/>
            <p:cNvSpPr/>
            <p:nvPr/>
          </p:nvSpPr>
          <p:spPr>
            <a:xfrm>
              <a:off x="1217250" y="2195074"/>
              <a:ext cx="27357" cy="2812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12" name="Google Shape;731;p23"/>
            <p:cNvSpPr/>
            <p:nvPr/>
          </p:nvSpPr>
          <p:spPr>
            <a:xfrm flipH="1" rot="16200000">
              <a:off x="7295408" y="4144044"/>
              <a:ext cx="909284" cy="87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1" h="21600" fill="norm" stroke="1" extrusionOk="0">
                  <a:moveTo>
                    <a:pt x="2598" y="0"/>
                  </a:moveTo>
                  <a:cubicBezTo>
                    <a:pt x="2123" y="0"/>
                    <a:pt x="1654" y="238"/>
                    <a:pt x="1188" y="777"/>
                  </a:cubicBezTo>
                  <a:cubicBezTo>
                    <a:pt x="-95" y="2924"/>
                    <a:pt x="-281" y="9514"/>
                    <a:pt x="353" y="12921"/>
                  </a:cubicBezTo>
                  <a:cubicBezTo>
                    <a:pt x="801" y="15331"/>
                    <a:pt x="3059" y="18061"/>
                    <a:pt x="4682" y="19342"/>
                  </a:cubicBezTo>
                  <a:cubicBezTo>
                    <a:pt x="6400" y="20678"/>
                    <a:pt x="8652" y="21600"/>
                    <a:pt x="10902" y="21600"/>
                  </a:cubicBezTo>
                  <a:cubicBezTo>
                    <a:pt x="12519" y="21600"/>
                    <a:pt x="14135" y="21124"/>
                    <a:pt x="15552" y="19982"/>
                  </a:cubicBezTo>
                  <a:cubicBezTo>
                    <a:pt x="17082" y="18739"/>
                    <a:pt x="21319" y="14597"/>
                    <a:pt x="15598" y="14371"/>
                  </a:cubicBezTo>
                  <a:cubicBezTo>
                    <a:pt x="10275" y="14155"/>
                    <a:pt x="6260" y="0"/>
                    <a:pt x="2598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13" name="Google Shape;732;p23"/>
            <p:cNvSpPr/>
            <p:nvPr/>
          </p:nvSpPr>
          <p:spPr>
            <a:xfrm flipH="1" rot="10800000">
              <a:off x="7813872" y="3356174"/>
              <a:ext cx="809544" cy="493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12701" y="0"/>
                  </a:moveTo>
                  <a:cubicBezTo>
                    <a:pt x="10953" y="0"/>
                    <a:pt x="9212" y="757"/>
                    <a:pt x="7777" y="2348"/>
                  </a:cubicBezTo>
                  <a:lnTo>
                    <a:pt x="7757" y="2348"/>
                  </a:lnTo>
                  <a:cubicBezTo>
                    <a:pt x="6926" y="3080"/>
                    <a:pt x="6152" y="4045"/>
                    <a:pt x="5321" y="4744"/>
                  </a:cubicBezTo>
                  <a:cubicBezTo>
                    <a:pt x="4257" y="5610"/>
                    <a:pt x="3097" y="6142"/>
                    <a:pt x="2072" y="7074"/>
                  </a:cubicBezTo>
                  <a:cubicBezTo>
                    <a:pt x="661" y="8338"/>
                    <a:pt x="-55" y="10902"/>
                    <a:pt x="3" y="13564"/>
                  </a:cubicBezTo>
                  <a:cubicBezTo>
                    <a:pt x="61" y="16193"/>
                    <a:pt x="834" y="18890"/>
                    <a:pt x="2149" y="20254"/>
                  </a:cubicBezTo>
                  <a:cubicBezTo>
                    <a:pt x="3121" y="21264"/>
                    <a:pt x="4203" y="21600"/>
                    <a:pt x="5303" y="21600"/>
                  </a:cubicBezTo>
                  <a:cubicBezTo>
                    <a:pt x="6304" y="21600"/>
                    <a:pt x="7320" y="21321"/>
                    <a:pt x="8280" y="21020"/>
                  </a:cubicBezTo>
                  <a:cubicBezTo>
                    <a:pt x="9601" y="20594"/>
                    <a:pt x="10915" y="20481"/>
                    <a:pt x="12236" y="20481"/>
                  </a:cubicBezTo>
                  <a:cubicBezTo>
                    <a:pt x="12983" y="20481"/>
                    <a:pt x="13733" y="20517"/>
                    <a:pt x="14487" y="20553"/>
                  </a:cubicBezTo>
                  <a:cubicBezTo>
                    <a:pt x="14553" y="20555"/>
                    <a:pt x="14619" y="20556"/>
                    <a:pt x="14686" y="20556"/>
                  </a:cubicBezTo>
                  <a:cubicBezTo>
                    <a:pt x="16641" y="20556"/>
                    <a:pt x="18451" y="19588"/>
                    <a:pt x="19592" y="16659"/>
                  </a:cubicBezTo>
                  <a:cubicBezTo>
                    <a:pt x="21545" y="11667"/>
                    <a:pt x="20559" y="4877"/>
                    <a:pt x="17523" y="2048"/>
                  </a:cubicBezTo>
                  <a:cubicBezTo>
                    <a:pt x="16088" y="706"/>
                    <a:pt x="14391" y="0"/>
                    <a:pt x="12701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14" name="Google Shape;733;p23"/>
            <p:cNvSpPr/>
            <p:nvPr/>
          </p:nvSpPr>
          <p:spPr>
            <a:xfrm flipH="1">
              <a:off x="63831" y="2408849"/>
              <a:ext cx="36488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15" name="Google Shape;734;p23"/>
            <p:cNvSpPr/>
            <p:nvPr/>
          </p:nvSpPr>
          <p:spPr>
            <a:xfrm flipH="1">
              <a:off x="153218" y="1929349"/>
              <a:ext cx="128514" cy="133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16" name="Google Shape;735;p23"/>
            <p:cNvSpPr/>
            <p:nvPr/>
          </p:nvSpPr>
          <p:spPr>
            <a:xfrm flipH="1">
              <a:off x="290287" y="2198349"/>
              <a:ext cx="64117" cy="6612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17" name="Google Shape;736;p23"/>
            <p:cNvSpPr/>
            <p:nvPr/>
          </p:nvSpPr>
          <p:spPr>
            <a:xfrm>
              <a:off x="8355573" y="4419224"/>
              <a:ext cx="584673" cy="446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33" h="21600" fill="norm" stroke="1" extrusionOk="0">
                  <a:moveTo>
                    <a:pt x="8026" y="0"/>
                  </a:moveTo>
                  <a:cubicBezTo>
                    <a:pt x="6930" y="0"/>
                    <a:pt x="5870" y="198"/>
                    <a:pt x="4914" y="600"/>
                  </a:cubicBezTo>
                  <a:cubicBezTo>
                    <a:pt x="4168" y="932"/>
                    <a:pt x="3571" y="1410"/>
                    <a:pt x="3099" y="2036"/>
                  </a:cubicBezTo>
                  <a:cubicBezTo>
                    <a:pt x="1755" y="2772"/>
                    <a:pt x="712" y="4206"/>
                    <a:pt x="239" y="6671"/>
                  </a:cubicBezTo>
                  <a:cubicBezTo>
                    <a:pt x="-1278" y="14912"/>
                    <a:pt x="4740" y="20687"/>
                    <a:pt x="9440" y="21497"/>
                  </a:cubicBezTo>
                  <a:cubicBezTo>
                    <a:pt x="9838" y="21566"/>
                    <a:pt x="10248" y="21600"/>
                    <a:pt x="10664" y="21600"/>
                  </a:cubicBezTo>
                  <a:cubicBezTo>
                    <a:pt x="15153" y="21600"/>
                    <a:pt x="20322" y="17609"/>
                    <a:pt x="18889" y="9798"/>
                  </a:cubicBezTo>
                  <a:cubicBezTo>
                    <a:pt x="17688" y="3374"/>
                    <a:pt x="12543" y="0"/>
                    <a:pt x="8026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18" name="Google Shape;737;p23"/>
            <p:cNvSpPr/>
            <p:nvPr/>
          </p:nvSpPr>
          <p:spPr>
            <a:xfrm rot="10800000">
              <a:off x="1699283" y="1224809"/>
              <a:ext cx="139418" cy="144475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820" name="Title Text"/>
          <p:cNvSpPr txBox="1"/>
          <p:nvPr>
            <p:ph type="title"/>
          </p:nvPr>
        </p:nvSpPr>
        <p:spPr>
          <a:xfrm>
            <a:off x="2290049" y="2951365"/>
            <a:ext cx="4563902" cy="531901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821" name="Body Level One…"/>
          <p:cNvSpPr txBox="1"/>
          <p:nvPr>
            <p:ph type="body" sz="quarter" idx="1"/>
          </p:nvPr>
        </p:nvSpPr>
        <p:spPr>
          <a:xfrm>
            <a:off x="1458150" y="1692949"/>
            <a:ext cx="6227701" cy="1248901"/>
          </a:xfrm>
          <a:prstGeom prst="rect">
            <a:avLst/>
          </a:prstGeom>
        </p:spPr>
        <p:txBody>
          <a:bodyPr anchor="ctr"/>
          <a:lstStyle>
            <a:lvl1pPr marL="342900" indent="-228600" algn="ctr">
              <a:buClrTx/>
              <a:buSzTx/>
              <a:buNone/>
              <a:defRPr sz="25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marL="342900" indent="254000" algn="ctr">
              <a:buClrTx/>
              <a:buSzTx/>
              <a:buNone/>
              <a:defRPr sz="25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marL="342900" indent="711200" algn="ctr">
              <a:buClrTx/>
              <a:buSzTx/>
              <a:buNone/>
              <a:defRPr sz="25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marL="342900" indent="1168400" algn="ctr">
              <a:buClrTx/>
              <a:buSzTx/>
              <a:buNone/>
              <a:defRPr sz="25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marL="342900" indent="1625600" algn="ctr">
              <a:buClrTx/>
              <a:buSzTx/>
              <a:buNone/>
              <a:defRPr sz="25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741;p24"/>
          <p:cNvGrpSpPr/>
          <p:nvPr/>
        </p:nvGrpSpPr>
        <p:grpSpPr>
          <a:xfrm>
            <a:off x="-541176" y="-323300"/>
            <a:ext cx="9643524" cy="3081551"/>
            <a:chOff x="0" y="0"/>
            <a:chExt cx="9643522" cy="3081549"/>
          </a:xfrm>
        </p:grpSpPr>
        <p:sp>
          <p:nvSpPr>
            <p:cNvPr id="829" name="Google Shape;742;p24"/>
            <p:cNvSpPr/>
            <p:nvPr/>
          </p:nvSpPr>
          <p:spPr>
            <a:xfrm flipH="1">
              <a:off x="0" y="0"/>
              <a:ext cx="2294876" cy="241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0" y="721"/>
                    <a:pt x="172" y="1517"/>
                    <a:pt x="193" y="2333"/>
                  </a:cubicBezTo>
                  <a:cubicBezTo>
                    <a:pt x="243" y="4461"/>
                    <a:pt x="308" y="6665"/>
                    <a:pt x="2839" y="7433"/>
                  </a:cubicBezTo>
                  <a:cubicBezTo>
                    <a:pt x="3371" y="7595"/>
                    <a:pt x="3930" y="7654"/>
                    <a:pt x="4503" y="7654"/>
                  </a:cubicBezTo>
                  <a:cubicBezTo>
                    <a:pt x="5278" y="7654"/>
                    <a:pt x="6077" y="7546"/>
                    <a:pt x="6859" y="7440"/>
                  </a:cubicBezTo>
                  <a:cubicBezTo>
                    <a:pt x="7631" y="7337"/>
                    <a:pt x="8390" y="7236"/>
                    <a:pt x="9107" y="7236"/>
                  </a:cubicBezTo>
                  <a:cubicBezTo>
                    <a:pt x="10803" y="7236"/>
                    <a:pt x="12266" y="7802"/>
                    <a:pt x="13110" y="10249"/>
                  </a:cubicBezTo>
                  <a:cubicBezTo>
                    <a:pt x="13647" y="11820"/>
                    <a:pt x="13210" y="13323"/>
                    <a:pt x="12781" y="14779"/>
                  </a:cubicBezTo>
                  <a:cubicBezTo>
                    <a:pt x="12245" y="16608"/>
                    <a:pt x="11744" y="18342"/>
                    <a:pt x="13282" y="19947"/>
                  </a:cubicBezTo>
                  <a:cubicBezTo>
                    <a:pt x="14319" y="21029"/>
                    <a:pt x="15656" y="21600"/>
                    <a:pt x="17080" y="21600"/>
                  </a:cubicBezTo>
                  <a:cubicBezTo>
                    <a:pt x="17602" y="21600"/>
                    <a:pt x="18131" y="21525"/>
                    <a:pt x="18660" y="21376"/>
                  </a:cubicBezTo>
                  <a:cubicBezTo>
                    <a:pt x="19805" y="21049"/>
                    <a:pt x="20820" y="20403"/>
                    <a:pt x="21600" y="19567"/>
                  </a:cubicBezTo>
                  <a:lnTo>
                    <a:pt x="21600" y="19437"/>
                  </a:lnTo>
                  <a:cubicBezTo>
                    <a:pt x="20827" y="20301"/>
                    <a:pt x="19798" y="20961"/>
                    <a:pt x="18632" y="21294"/>
                  </a:cubicBezTo>
                  <a:cubicBezTo>
                    <a:pt x="18110" y="21442"/>
                    <a:pt x="17591" y="21515"/>
                    <a:pt x="17084" y="21515"/>
                  </a:cubicBezTo>
                  <a:cubicBezTo>
                    <a:pt x="15681" y="21515"/>
                    <a:pt x="14371" y="20957"/>
                    <a:pt x="13346" y="19893"/>
                  </a:cubicBezTo>
                  <a:cubicBezTo>
                    <a:pt x="11844" y="18315"/>
                    <a:pt x="12338" y="16608"/>
                    <a:pt x="12867" y="14806"/>
                  </a:cubicBezTo>
                  <a:cubicBezTo>
                    <a:pt x="13296" y="13337"/>
                    <a:pt x="13740" y="11813"/>
                    <a:pt x="13189" y="10222"/>
                  </a:cubicBezTo>
                  <a:cubicBezTo>
                    <a:pt x="12335" y="7727"/>
                    <a:pt x="10851" y="7150"/>
                    <a:pt x="9129" y="7150"/>
                  </a:cubicBezTo>
                  <a:cubicBezTo>
                    <a:pt x="8401" y="7150"/>
                    <a:pt x="7629" y="7254"/>
                    <a:pt x="6845" y="7359"/>
                  </a:cubicBezTo>
                  <a:cubicBezTo>
                    <a:pt x="6065" y="7461"/>
                    <a:pt x="5270" y="7567"/>
                    <a:pt x="4500" y="7567"/>
                  </a:cubicBezTo>
                  <a:cubicBezTo>
                    <a:pt x="3936" y="7567"/>
                    <a:pt x="3384" y="7510"/>
                    <a:pt x="2861" y="7352"/>
                  </a:cubicBezTo>
                  <a:cubicBezTo>
                    <a:pt x="393" y="6604"/>
                    <a:pt x="336" y="4428"/>
                    <a:pt x="279" y="2326"/>
                  </a:cubicBezTo>
                  <a:cubicBezTo>
                    <a:pt x="257" y="1537"/>
                    <a:pt x="236" y="735"/>
                    <a:pt x="86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30" name="Google Shape;743;p24"/>
            <p:cNvSpPr/>
            <p:nvPr/>
          </p:nvSpPr>
          <p:spPr>
            <a:xfrm flipH="1">
              <a:off x="784674" y="3014700"/>
              <a:ext cx="64389" cy="668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31" name="Google Shape;744;p24"/>
            <p:cNvSpPr/>
            <p:nvPr/>
          </p:nvSpPr>
          <p:spPr>
            <a:xfrm flipH="1">
              <a:off x="2948043" y="1008999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32" name="Google Shape;745;p24"/>
            <p:cNvSpPr/>
            <p:nvPr/>
          </p:nvSpPr>
          <p:spPr>
            <a:xfrm flipH="1">
              <a:off x="1370199" y="456174"/>
              <a:ext cx="119402" cy="1231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33" name="Google Shape;746;p24"/>
            <p:cNvSpPr/>
            <p:nvPr/>
          </p:nvSpPr>
          <p:spPr>
            <a:xfrm flipH="1">
              <a:off x="669694" y="2722249"/>
              <a:ext cx="36469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34" name="Google Shape;747;p24"/>
            <p:cNvSpPr/>
            <p:nvPr/>
          </p:nvSpPr>
          <p:spPr>
            <a:xfrm flipH="1">
              <a:off x="1307381" y="672799"/>
              <a:ext cx="36469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35" name="Google Shape;748;p24"/>
            <p:cNvSpPr/>
            <p:nvPr/>
          </p:nvSpPr>
          <p:spPr>
            <a:xfrm flipH="1">
              <a:off x="1867081" y="634562"/>
              <a:ext cx="36488" cy="37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36" name="Google Shape;749;p24"/>
            <p:cNvSpPr/>
            <p:nvPr/>
          </p:nvSpPr>
          <p:spPr>
            <a:xfrm flipH="1">
              <a:off x="623818" y="2110074"/>
              <a:ext cx="128514" cy="133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37" name="Google Shape;750;p24"/>
            <p:cNvSpPr/>
            <p:nvPr/>
          </p:nvSpPr>
          <p:spPr>
            <a:xfrm flipH="1">
              <a:off x="9230262" y="356574"/>
              <a:ext cx="64117" cy="6612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38" name="Google Shape;751;p24"/>
            <p:cNvSpPr/>
            <p:nvPr/>
          </p:nvSpPr>
          <p:spPr>
            <a:xfrm flipH="1">
              <a:off x="798343" y="890899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39" name="Google Shape;752;p24"/>
            <p:cNvSpPr/>
            <p:nvPr/>
          </p:nvSpPr>
          <p:spPr>
            <a:xfrm flipH="1">
              <a:off x="776887" y="1985812"/>
              <a:ext cx="18226" cy="19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40" name="Google Shape;753;p24"/>
            <p:cNvSpPr/>
            <p:nvPr/>
          </p:nvSpPr>
          <p:spPr>
            <a:xfrm rot="12592048">
              <a:off x="586708" y="423050"/>
              <a:ext cx="581967" cy="354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12701" y="0"/>
                  </a:moveTo>
                  <a:cubicBezTo>
                    <a:pt x="10953" y="0"/>
                    <a:pt x="9212" y="757"/>
                    <a:pt x="7777" y="2348"/>
                  </a:cubicBezTo>
                  <a:lnTo>
                    <a:pt x="7757" y="2348"/>
                  </a:lnTo>
                  <a:cubicBezTo>
                    <a:pt x="6926" y="3080"/>
                    <a:pt x="6152" y="4045"/>
                    <a:pt x="5321" y="4744"/>
                  </a:cubicBezTo>
                  <a:cubicBezTo>
                    <a:pt x="4257" y="5610"/>
                    <a:pt x="3097" y="6142"/>
                    <a:pt x="2072" y="7074"/>
                  </a:cubicBezTo>
                  <a:cubicBezTo>
                    <a:pt x="661" y="8338"/>
                    <a:pt x="-55" y="10902"/>
                    <a:pt x="3" y="13564"/>
                  </a:cubicBezTo>
                  <a:cubicBezTo>
                    <a:pt x="61" y="16193"/>
                    <a:pt x="834" y="18890"/>
                    <a:pt x="2149" y="20254"/>
                  </a:cubicBezTo>
                  <a:cubicBezTo>
                    <a:pt x="3121" y="21264"/>
                    <a:pt x="4203" y="21600"/>
                    <a:pt x="5303" y="21600"/>
                  </a:cubicBezTo>
                  <a:cubicBezTo>
                    <a:pt x="6304" y="21600"/>
                    <a:pt x="7320" y="21321"/>
                    <a:pt x="8280" y="21020"/>
                  </a:cubicBezTo>
                  <a:cubicBezTo>
                    <a:pt x="9601" y="20594"/>
                    <a:pt x="10915" y="20481"/>
                    <a:pt x="12236" y="20481"/>
                  </a:cubicBezTo>
                  <a:cubicBezTo>
                    <a:pt x="12983" y="20481"/>
                    <a:pt x="13733" y="20517"/>
                    <a:pt x="14487" y="20553"/>
                  </a:cubicBezTo>
                  <a:cubicBezTo>
                    <a:pt x="14553" y="20555"/>
                    <a:pt x="14619" y="20556"/>
                    <a:pt x="14686" y="20556"/>
                  </a:cubicBezTo>
                  <a:cubicBezTo>
                    <a:pt x="16641" y="20556"/>
                    <a:pt x="18451" y="19588"/>
                    <a:pt x="19592" y="16659"/>
                  </a:cubicBezTo>
                  <a:cubicBezTo>
                    <a:pt x="21545" y="11667"/>
                    <a:pt x="20559" y="4877"/>
                    <a:pt x="17523" y="2048"/>
                  </a:cubicBezTo>
                  <a:cubicBezTo>
                    <a:pt x="16088" y="706"/>
                    <a:pt x="14391" y="0"/>
                    <a:pt x="12701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41" name="Google Shape;754;p24"/>
            <p:cNvSpPr/>
            <p:nvPr/>
          </p:nvSpPr>
          <p:spPr>
            <a:xfrm>
              <a:off x="619845" y="1049874"/>
              <a:ext cx="238267" cy="212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34" h="21600" fill="norm" stroke="1" extrusionOk="0">
                  <a:moveTo>
                    <a:pt x="7859" y="0"/>
                  </a:moveTo>
                  <a:cubicBezTo>
                    <a:pt x="7308" y="0"/>
                    <a:pt x="6758" y="101"/>
                    <a:pt x="6222" y="291"/>
                  </a:cubicBezTo>
                  <a:cubicBezTo>
                    <a:pt x="3462" y="917"/>
                    <a:pt x="1347" y="3598"/>
                    <a:pt x="427" y="7019"/>
                  </a:cubicBezTo>
                  <a:cubicBezTo>
                    <a:pt x="-1458" y="14204"/>
                    <a:pt x="3187" y="20075"/>
                    <a:pt x="8567" y="21330"/>
                  </a:cubicBezTo>
                  <a:cubicBezTo>
                    <a:pt x="9315" y="21510"/>
                    <a:pt x="10076" y="21600"/>
                    <a:pt x="10834" y="21600"/>
                  </a:cubicBezTo>
                  <a:cubicBezTo>
                    <a:pt x="15582" y="21600"/>
                    <a:pt x="20142" y="18073"/>
                    <a:pt x="19467" y="11238"/>
                  </a:cubicBezTo>
                  <a:cubicBezTo>
                    <a:pt x="19100" y="7817"/>
                    <a:pt x="17582" y="4624"/>
                    <a:pt x="15098" y="2857"/>
                  </a:cubicBezTo>
                  <a:cubicBezTo>
                    <a:pt x="14225" y="2230"/>
                    <a:pt x="13258" y="1831"/>
                    <a:pt x="12292" y="1488"/>
                  </a:cubicBezTo>
                  <a:cubicBezTo>
                    <a:pt x="11557" y="1146"/>
                    <a:pt x="10867" y="861"/>
                    <a:pt x="10132" y="632"/>
                  </a:cubicBezTo>
                  <a:cubicBezTo>
                    <a:pt x="9406" y="201"/>
                    <a:pt x="8632" y="0"/>
                    <a:pt x="7859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42" name="Google Shape;755;p24"/>
            <p:cNvSpPr/>
            <p:nvPr/>
          </p:nvSpPr>
          <p:spPr>
            <a:xfrm>
              <a:off x="9383762" y="1047374"/>
              <a:ext cx="137636" cy="14210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43" name="Google Shape;756;p24"/>
            <p:cNvSpPr/>
            <p:nvPr/>
          </p:nvSpPr>
          <p:spPr>
            <a:xfrm flipH="1" rot="10800000">
              <a:off x="9405456" y="1444362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44" name="Google Shape;757;p24"/>
            <p:cNvSpPr/>
            <p:nvPr/>
          </p:nvSpPr>
          <p:spPr>
            <a:xfrm flipH="1">
              <a:off x="9114656" y="1035674"/>
              <a:ext cx="36488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45" name="Google Shape;758;p24"/>
            <p:cNvSpPr/>
            <p:nvPr/>
          </p:nvSpPr>
          <p:spPr>
            <a:xfrm>
              <a:off x="8942473" y="460762"/>
              <a:ext cx="584673" cy="446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33" h="21600" fill="norm" stroke="1" extrusionOk="0">
                  <a:moveTo>
                    <a:pt x="8026" y="0"/>
                  </a:moveTo>
                  <a:cubicBezTo>
                    <a:pt x="6930" y="0"/>
                    <a:pt x="5870" y="198"/>
                    <a:pt x="4914" y="600"/>
                  </a:cubicBezTo>
                  <a:cubicBezTo>
                    <a:pt x="4168" y="932"/>
                    <a:pt x="3571" y="1410"/>
                    <a:pt x="3099" y="2036"/>
                  </a:cubicBezTo>
                  <a:cubicBezTo>
                    <a:pt x="1755" y="2772"/>
                    <a:pt x="712" y="4206"/>
                    <a:pt x="239" y="6671"/>
                  </a:cubicBezTo>
                  <a:cubicBezTo>
                    <a:pt x="-1278" y="14912"/>
                    <a:pt x="4740" y="20687"/>
                    <a:pt x="9440" y="21497"/>
                  </a:cubicBezTo>
                  <a:cubicBezTo>
                    <a:pt x="9838" y="21566"/>
                    <a:pt x="10248" y="21600"/>
                    <a:pt x="10664" y="21600"/>
                  </a:cubicBezTo>
                  <a:cubicBezTo>
                    <a:pt x="15153" y="21600"/>
                    <a:pt x="20322" y="17609"/>
                    <a:pt x="18889" y="9798"/>
                  </a:cubicBezTo>
                  <a:cubicBezTo>
                    <a:pt x="17688" y="3374"/>
                    <a:pt x="12543" y="0"/>
                    <a:pt x="8026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46" name="Google Shape;759;p24"/>
            <p:cNvSpPr/>
            <p:nvPr/>
          </p:nvSpPr>
          <p:spPr>
            <a:xfrm>
              <a:off x="9505887" y="356562"/>
              <a:ext cx="137636" cy="1421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47" name="Google Shape;760;p24"/>
            <p:cNvSpPr/>
            <p:nvPr/>
          </p:nvSpPr>
          <p:spPr>
            <a:xfrm flipH="1">
              <a:off x="8625275" y="460737"/>
              <a:ext cx="165282" cy="170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48" name="Google Shape;761;p24"/>
            <p:cNvSpPr/>
            <p:nvPr/>
          </p:nvSpPr>
          <p:spPr>
            <a:xfrm>
              <a:off x="1748737" y="396649"/>
              <a:ext cx="137636" cy="14210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49" name="Google Shape;762;p24"/>
            <p:cNvSpPr/>
            <p:nvPr/>
          </p:nvSpPr>
          <p:spPr>
            <a:xfrm rot="2054499">
              <a:off x="387074" y="1504337"/>
              <a:ext cx="478392" cy="36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33" h="21600" fill="norm" stroke="1" extrusionOk="0">
                  <a:moveTo>
                    <a:pt x="8026" y="0"/>
                  </a:moveTo>
                  <a:cubicBezTo>
                    <a:pt x="6930" y="0"/>
                    <a:pt x="5870" y="198"/>
                    <a:pt x="4914" y="600"/>
                  </a:cubicBezTo>
                  <a:cubicBezTo>
                    <a:pt x="4168" y="932"/>
                    <a:pt x="3571" y="1410"/>
                    <a:pt x="3099" y="2036"/>
                  </a:cubicBezTo>
                  <a:cubicBezTo>
                    <a:pt x="1755" y="2772"/>
                    <a:pt x="712" y="4206"/>
                    <a:pt x="239" y="6671"/>
                  </a:cubicBezTo>
                  <a:cubicBezTo>
                    <a:pt x="-1278" y="14912"/>
                    <a:pt x="4740" y="20687"/>
                    <a:pt x="9440" y="21497"/>
                  </a:cubicBezTo>
                  <a:cubicBezTo>
                    <a:pt x="9838" y="21566"/>
                    <a:pt x="10248" y="21600"/>
                    <a:pt x="10664" y="21600"/>
                  </a:cubicBezTo>
                  <a:cubicBezTo>
                    <a:pt x="15153" y="21600"/>
                    <a:pt x="20322" y="17609"/>
                    <a:pt x="18889" y="9798"/>
                  </a:cubicBezTo>
                  <a:cubicBezTo>
                    <a:pt x="17688" y="3374"/>
                    <a:pt x="12543" y="0"/>
                    <a:pt x="8026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851" name="Body Level One…"/>
          <p:cNvSpPr txBox="1"/>
          <p:nvPr>
            <p:ph type="body" sz="quarter" idx="1"/>
          </p:nvPr>
        </p:nvSpPr>
        <p:spPr>
          <a:xfrm>
            <a:off x="713225" y="1705799"/>
            <a:ext cx="2626500" cy="536401"/>
          </a:xfrm>
          <a:prstGeom prst="rect">
            <a:avLst/>
          </a:prstGeom>
        </p:spPr>
        <p:txBody>
          <a:bodyPr anchor="ctr"/>
          <a:lstStyle>
            <a:lvl1pPr marL="342900" indent="-228600" algn="ctr">
              <a:buClrTx/>
              <a:buSzTx/>
              <a:buNone/>
              <a:defRPr sz="2400">
                <a:solidFill>
                  <a:srgbClr val="000000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L="342900" indent="254000" algn="ctr">
              <a:buClrTx/>
              <a:buSzTx/>
              <a:buNone/>
              <a:defRPr sz="2400">
                <a:solidFill>
                  <a:srgbClr val="000000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L="342900" indent="711200" algn="ctr">
              <a:buClrTx/>
              <a:buSzTx/>
              <a:buNone/>
              <a:defRPr sz="2400">
                <a:solidFill>
                  <a:srgbClr val="000000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L="342900" indent="1168400" algn="ctr">
              <a:buClrTx/>
              <a:buSzTx/>
              <a:buNone/>
              <a:defRPr sz="2400">
                <a:solidFill>
                  <a:srgbClr val="000000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L="342900" indent="1625600" algn="ctr">
              <a:buClrTx/>
              <a:buSzTx/>
              <a:buNone/>
              <a:defRPr sz="2400">
                <a:solidFill>
                  <a:srgbClr val="000000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2" name="Google Shape;777;p25"/>
          <p:cNvGrpSpPr/>
          <p:nvPr/>
        </p:nvGrpSpPr>
        <p:grpSpPr>
          <a:xfrm>
            <a:off x="-106479" y="26049"/>
            <a:ext cx="9152730" cy="2535752"/>
            <a:chOff x="0" y="0"/>
            <a:chExt cx="9152728" cy="2535750"/>
          </a:xfrm>
        </p:grpSpPr>
        <p:grpSp>
          <p:nvGrpSpPr>
            <p:cNvPr id="880" name="Google Shape;778;p25"/>
            <p:cNvGrpSpPr/>
            <p:nvPr/>
          </p:nvGrpSpPr>
          <p:grpSpPr>
            <a:xfrm>
              <a:off x="-1" y="-1"/>
              <a:ext cx="9152730" cy="2385189"/>
              <a:chOff x="0" y="0"/>
              <a:chExt cx="9152728" cy="2385187"/>
            </a:xfrm>
          </p:grpSpPr>
          <p:grpSp>
            <p:nvGrpSpPr>
              <p:cNvPr id="878" name="Google Shape;779;p25"/>
              <p:cNvGrpSpPr/>
              <p:nvPr/>
            </p:nvGrpSpPr>
            <p:grpSpPr>
              <a:xfrm>
                <a:off x="-1" y="-1"/>
                <a:ext cx="9152730" cy="2385189"/>
                <a:chOff x="0" y="0"/>
                <a:chExt cx="9152728" cy="2385187"/>
              </a:xfrm>
            </p:grpSpPr>
            <p:sp>
              <p:nvSpPr>
                <p:cNvPr id="860" name="Google Shape;780;p25"/>
                <p:cNvSpPr/>
                <p:nvPr/>
              </p:nvSpPr>
              <p:spPr>
                <a:xfrm flipH="1" rot="10800000">
                  <a:off x="1679837" y="156575"/>
                  <a:ext cx="128523" cy="132976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61" name="Google Shape;781;p25"/>
                <p:cNvSpPr/>
                <p:nvPr/>
              </p:nvSpPr>
              <p:spPr>
                <a:xfrm flipH="1" rot="10800000">
                  <a:off x="959178" y="85325"/>
                  <a:ext cx="37051" cy="380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62" name="Google Shape;782;p25"/>
                <p:cNvSpPr/>
                <p:nvPr/>
              </p:nvSpPr>
              <p:spPr>
                <a:xfrm flipH="1" rot="10800000">
                  <a:off x="360484" y="826300"/>
                  <a:ext cx="36470" cy="380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63" name="Google Shape;783;p25"/>
                <p:cNvSpPr/>
                <p:nvPr/>
              </p:nvSpPr>
              <p:spPr>
                <a:xfrm flipH="1" rot="10800000">
                  <a:off x="1085972" y="916725"/>
                  <a:ext cx="82651" cy="85876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64" name="Google Shape;784;p25"/>
                <p:cNvSpPr/>
                <p:nvPr/>
              </p:nvSpPr>
              <p:spPr>
                <a:xfrm flipH="1" rot="10800000">
                  <a:off x="222366" y="148925"/>
                  <a:ext cx="82632" cy="8585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65" name="Google Shape;785;p25"/>
                <p:cNvSpPr/>
                <p:nvPr/>
              </p:nvSpPr>
              <p:spPr>
                <a:xfrm flipH="1" rot="10800000">
                  <a:off x="618015" y="751000"/>
                  <a:ext cx="27358" cy="28876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66" name="Google Shape;786;p25"/>
                <p:cNvSpPr/>
                <p:nvPr/>
              </p:nvSpPr>
              <p:spPr>
                <a:xfrm flipH="1" rot="10800000">
                  <a:off x="471984" y="1934275"/>
                  <a:ext cx="27357" cy="28876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67" name="Google Shape;787;p25"/>
                <p:cNvSpPr/>
                <p:nvPr/>
              </p:nvSpPr>
              <p:spPr>
                <a:xfrm flipH="1" rot="10800000">
                  <a:off x="250090" y="1634875"/>
                  <a:ext cx="27358" cy="28126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68" name="Google Shape;788;p25"/>
                <p:cNvSpPr/>
                <p:nvPr/>
              </p:nvSpPr>
              <p:spPr>
                <a:xfrm flipH="1" rot="16200000">
                  <a:off x="-13405" y="1024390"/>
                  <a:ext cx="649867" cy="6230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501" h="21600" fill="norm" stroke="1" extrusionOk="0">
                      <a:moveTo>
                        <a:pt x="2598" y="0"/>
                      </a:moveTo>
                      <a:cubicBezTo>
                        <a:pt x="2123" y="0"/>
                        <a:pt x="1654" y="238"/>
                        <a:pt x="1188" y="777"/>
                      </a:cubicBezTo>
                      <a:cubicBezTo>
                        <a:pt x="-95" y="2924"/>
                        <a:pt x="-281" y="9514"/>
                        <a:pt x="353" y="12921"/>
                      </a:cubicBezTo>
                      <a:cubicBezTo>
                        <a:pt x="801" y="15331"/>
                        <a:pt x="3059" y="18061"/>
                        <a:pt x="4682" y="19342"/>
                      </a:cubicBezTo>
                      <a:cubicBezTo>
                        <a:pt x="6400" y="20678"/>
                        <a:pt x="8652" y="21600"/>
                        <a:pt x="10902" y="21600"/>
                      </a:cubicBezTo>
                      <a:cubicBezTo>
                        <a:pt x="12519" y="21600"/>
                        <a:pt x="14135" y="21124"/>
                        <a:pt x="15552" y="19982"/>
                      </a:cubicBezTo>
                      <a:cubicBezTo>
                        <a:pt x="17082" y="18739"/>
                        <a:pt x="21319" y="14597"/>
                        <a:pt x="15598" y="14371"/>
                      </a:cubicBezTo>
                      <a:cubicBezTo>
                        <a:pt x="10275" y="14155"/>
                        <a:pt x="6260" y="0"/>
                        <a:pt x="2598" y="0"/>
                      </a:cubicBezTo>
                      <a:close/>
                    </a:path>
                  </a:pathLst>
                </a:custGeom>
                <a:solidFill>
                  <a:srgbClr val="FFDDD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69" name="Google Shape;789;p25"/>
                <p:cNvSpPr/>
                <p:nvPr/>
              </p:nvSpPr>
              <p:spPr>
                <a:xfrm flipH="1" rot="10800000">
                  <a:off x="8111689" y="0"/>
                  <a:ext cx="322767" cy="2878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34" h="21600" fill="norm" stroke="1" extrusionOk="0">
                      <a:moveTo>
                        <a:pt x="7859" y="0"/>
                      </a:moveTo>
                      <a:cubicBezTo>
                        <a:pt x="7308" y="0"/>
                        <a:pt x="6758" y="101"/>
                        <a:pt x="6222" y="291"/>
                      </a:cubicBezTo>
                      <a:cubicBezTo>
                        <a:pt x="3462" y="917"/>
                        <a:pt x="1347" y="3598"/>
                        <a:pt x="427" y="7019"/>
                      </a:cubicBezTo>
                      <a:cubicBezTo>
                        <a:pt x="-1458" y="14204"/>
                        <a:pt x="3187" y="20075"/>
                        <a:pt x="8567" y="21330"/>
                      </a:cubicBezTo>
                      <a:cubicBezTo>
                        <a:pt x="9315" y="21510"/>
                        <a:pt x="10076" y="21600"/>
                        <a:pt x="10834" y="21600"/>
                      </a:cubicBezTo>
                      <a:cubicBezTo>
                        <a:pt x="15582" y="21600"/>
                        <a:pt x="20142" y="18073"/>
                        <a:pt x="19467" y="11238"/>
                      </a:cubicBezTo>
                      <a:cubicBezTo>
                        <a:pt x="19100" y="7817"/>
                        <a:pt x="17582" y="4624"/>
                        <a:pt x="15098" y="2857"/>
                      </a:cubicBezTo>
                      <a:cubicBezTo>
                        <a:pt x="14225" y="2230"/>
                        <a:pt x="13258" y="1831"/>
                        <a:pt x="12292" y="1488"/>
                      </a:cubicBezTo>
                      <a:cubicBezTo>
                        <a:pt x="11557" y="1146"/>
                        <a:pt x="10867" y="861"/>
                        <a:pt x="10132" y="632"/>
                      </a:cubicBezTo>
                      <a:cubicBezTo>
                        <a:pt x="9406" y="201"/>
                        <a:pt x="8632" y="0"/>
                        <a:pt x="78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70" name="Google Shape;790;p25"/>
                <p:cNvSpPr/>
                <p:nvPr/>
              </p:nvSpPr>
              <p:spPr>
                <a:xfrm flipH="1" rot="10800000">
                  <a:off x="499700" y="245799"/>
                  <a:ext cx="809544" cy="4931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01" h="21600" fill="norm" stroke="1" extrusionOk="0">
                      <a:moveTo>
                        <a:pt x="12701" y="0"/>
                      </a:moveTo>
                      <a:cubicBezTo>
                        <a:pt x="10953" y="0"/>
                        <a:pt x="9212" y="757"/>
                        <a:pt x="7777" y="2348"/>
                      </a:cubicBezTo>
                      <a:lnTo>
                        <a:pt x="7757" y="2348"/>
                      </a:lnTo>
                      <a:cubicBezTo>
                        <a:pt x="6926" y="3080"/>
                        <a:pt x="6152" y="4045"/>
                        <a:pt x="5321" y="4744"/>
                      </a:cubicBezTo>
                      <a:cubicBezTo>
                        <a:pt x="4257" y="5610"/>
                        <a:pt x="3097" y="6142"/>
                        <a:pt x="2072" y="7074"/>
                      </a:cubicBezTo>
                      <a:cubicBezTo>
                        <a:pt x="661" y="8338"/>
                        <a:pt x="-55" y="10902"/>
                        <a:pt x="3" y="13564"/>
                      </a:cubicBezTo>
                      <a:cubicBezTo>
                        <a:pt x="61" y="16193"/>
                        <a:pt x="834" y="18890"/>
                        <a:pt x="2149" y="20254"/>
                      </a:cubicBezTo>
                      <a:cubicBezTo>
                        <a:pt x="3121" y="21264"/>
                        <a:pt x="4203" y="21600"/>
                        <a:pt x="5303" y="21600"/>
                      </a:cubicBezTo>
                      <a:cubicBezTo>
                        <a:pt x="6304" y="21600"/>
                        <a:pt x="7320" y="21321"/>
                        <a:pt x="8280" y="21020"/>
                      </a:cubicBezTo>
                      <a:cubicBezTo>
                        <a:pt x="9601" y="20594"/>
                        <a:pt x="10915" y="20481"/>
                        <a:pt x="12236" y="20481"/>
                      </a:cubicBezTo>
                      <a:cubicBezTo>
                        <a:pt x="12983" y="20481"/>
                        <a:pt x="13733" y="20517"/>
                        <a:pt x="14487" y="20553"/>
                      </a:cubicBezTo>
                      <a:cubicBezTo>
                        <a:pt x="14553" y="20555"/>
                        <a:pt x="14619" y="20556"/>
                        <a:pt x="14686" y="20556"/>
                      </a:cubicBezTo>
                      <a:cubicBezTo>
                        <a:pt x="16641" y="20556"/>
                        <a:pt x="18451" y="19588"/>
                        <a:pt x="19592" y="16659"/>
                      </a:cubicBezTo>
                      <a:cubicBezTo>
                        <a:pt x="21545" y="11667"/>
                        <a:pt x="20559" y="4877"/>
                        <a:pt x="17523" y="2048"/>
                      </a:cubicBezTo>
                      <a:cubicBezTo>
                        <a:pt x="16088" y="706"/>
                        <a:pt x="14391" y="0"/>
                        <a:pt x="1270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71" name="Google Shape;791;p25"/>
                <p:cNvSpPr/>
                <p:nvPr/>
              </p:nvSpPr>
              <p:spPr>
                <a:xfrm rot="3456516">
                  <a:off x="123762" y="1963225"/>
                  <a:ext cx="418559" cy="3193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133" h="21600" fill="norm" stroke="1" extrusionOk="0">
                      <a:moveTo>
                        <a:pt x="8026" y="0"/>
                      </a:moveTo>
                      <a:cubicBezTo>
                        <a:pt x="6930" y="0"/>
                        <a:pt x="5870" y="198"/>
                        <a:pt x="4914" y="600"/>
                      </a:cubicBezTo>
                      <a:cubicBezTo>
                        <a:pt x="4168" y="932"/>
                        <a:pt x="3571" y="1410"/>
                        <a:pt x="3099" y="2036"/>
                      </a:cubicBezTo>
                      <a:cubicBezTo>
                        <a:pt x="1755" y="2772"/>
                        <a:pt x="712" y="4206"/>
                        <a:pt x="239" y="6671"/>
                      </a:cubicBezTo>
                      <a:cubicBezTo>
                        <a:pt x="-1278" y="14912"/>
                        <a:pt x="4740" y="20687"/>
                        <a:pt x="9440" y="21497"/>
                      </a:cubicBezTo>
                      <a:cubicBezTo>
                        <a:pt x="9838" y="21566"/>
                        <a:pt x="10248" y="21600"/>
                        <a:pt x="10664" y="21600"/>
                      </a:cubicBezTo>
                      <a:cubicBezTo>
                        <a:pt x="15153" y="21600"/>
                        <a:pt x="20322" y="17609"/>
                        <a:pt x="18889" y="9798"/>
                      </a:cubicBezTo>
                      <a:cubicBezTo>
                        <a:pt x="17688" y="3374"/>
                        <a:pt x="12543" y="0"/>
                        <a:pt x="8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72" name="Google Shape;792;p25"/>
                <p:cNvSpPr/>
                <p:nvPr/>
              </p:nvSpPr>
              <p:spPr>
                <a:xfrm>
                  <a:off x="8608134" y="85325"/>
                  <a:ext cx="471131" cy="5078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37" h="21600" fill="norm" stroke="1" extrusionOk="0">
                      <a:moveTo>
                        <a:pt x="8491" y="0"/>
                      </a:moveTo>
                      <a:cubicBezTo>
                        <a:pt x="7070" y="0"/>
                        <a:pt x="5655" y="309"/>
                        <a:pt x="4388" y="972"/>
                      </a:cubicBezTo>
                      <a:cubicBezTo>
                        <a:pt x="1507" y="2493"/>
                        <a:pt x="66" y="5416"/>
                        <a:pt x="2" y="8402"/>
                      </a:cubicBezTo>
                      <a:cubicBezTo>
                        <a:pt x="-63" y="12603"/>
                        <a:pt x="2162" y="17050"/>
                        <a:pt x="5762" y="19608"/>
                      </a:cubicBezTo>
                      <a:cubicBezTo>
                        <a:pt x="7647" y="20965"/>
                        <a:pt x="9878" y="21600"/>
                        <a:pt x="12059" y="21600"/>
                      </a:cubicBezTo>
                      <a:cubicBezTo>
                        <a:pt x="16920" y="21600"/>
                        <a:pt x="21537" y="18450"/>
                        <a:pt x="21537" y="13152"/>
                      </a:cubicBezTo>
                      <a:cubicBezTo>
                        <a:pt x="21537" y="8706"/>
                        <a:pt x="18068" y="3346"/>
                        <a:pt x="13748" y="1397"/>
                      </a:cubicBezTo>
                      <a:cubicBezTo>
                        <a:pt x="13552" y="1276"/>
                        <a:pt x="13289" y="1154"/>
                        <a:pt x="13093" y="1092"/>
                      </a:cubicBezTo>
                      <a:cubicBezTo>
                        <a:pt x="11678" y="387"/>
                        <a:pt x="10078" y="0"/>
                        <a:pt x="849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73" name="Google Shape;793;p25"/>
                <p:cNvSpPr/>
                <p:nvPr/>
              </p:nvSpPr>
              <p:spPr>
                <a:xfrm flipH="1" rot="10800000">
                  <a:off x="9115678" y="85325"/>
                  <a:ext cx="37051" cy="380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74" name="Google Shape;794;p25"/>
                <p:cNvSpPr/>
                <p:nvPr/>
              </p:nvSpPr>
              <p:spPr>
                <a:xfrm flipH="1" rot="10800000">
                  <a:off x="8475891" y="363225"/>
                  <a:ext cx="27357" cy="28876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75" name="Google Shape;795;p25"/>
                <p:cNvSpPr/>
                <p:nvPr/>
              </p:nvSpPr>
              <p:spPr>
                <a:xfrm flipH="1" rot="10800000">
                  <a:off x="9085384" y="826300"/>
                  <a:ext cx="36470" cy="380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76" name="Google Shape;796;p25"/>
                <p:cNvSpPr/>
                <p:nvPr/>
              </p:nvSpPr>
              <p:spPr>
                <a:xfrm flipH="1" rot="10800000">
                  <a:off x="7915316" y="61413"/>
                  <a:ext cx="82632" cy="8585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77" name="Google Shape;797;p25"/>
                <p:cNvSpPr/>
                <p:nvPr/>
              </p:nvSpPr>
              <p:spPr>
                <a:xfrm flipH="1" rot="10800000">
                  <a:off x="8201925" y="392125"/>
                  <a:ext cx="128523" cy="132976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879" name="Google Shape;798;p25"/>
              <p:cNvSpPr/>
              <p:nvPr/>
            </p:nvSpPr>
            <p:spPr>
              <a:xfrm flipH="1" rot="10800000">
                <a:off x="1445037" y="673322"/>
                <a:ext cx="196242" cy="175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34" h="21600" fill="norm" stroke="1" extrusionOk="0">
                    <a:moveTo>
                      <a:pt x="7859" y="0"/>
                    </a:moveTo>
                    <a:cubicBezTo>
                      <a:pt x="7308" y="0"/>
                      <a:pt x="6758" y="101"/>
                      <a:pt x="6222" y="291"/>
                    </a:cubicBezTo>
                    <a:cubicBezTo>
                      <a:pt x="3462" y="917"/>
                      <a:pt x="1347" y="3598"/>
                      <a:pt x="427" y="7019"/>
                    </a:cubicBezTo>
                    <a:cubicBezTo>
                      <a:pt x="-1458" y="14204"/>
                      <a:pt x="3187" y="20075"/>
                      <a:pt x="8567" y="21330"/>
                    </a:cubicBezTo>
                    <a:cubicBezTo>
                      <a:pt x="9315" y="21510"/>
                      <a:pt x="10076" y="21600"/>
                      <a:pt x="10834" y="21600"/>
                    </a:cubicBezTo>
                    <a:cubicBezTo>
                      <a:pt x="15582" y="21600"/>
                      <a:pt x="20142" y="18073"/>
                      <a:pt x="19467" y="11238"/>
                    </a:cubicBezTo>
                    <a:cubicBezTo>
                      <a:pt x="19100" y="7817"/>
                      <a:pt x="17582" y="4624"/>
                      <a:pt x="15098" y="2857"/>
                    </a:cubicBezTo>
                    <a:cubicBezTo>
                      <a:pt x="14225" y="2230"/>
                      <a:pt x="13258" y="1831"/>
                      <a:pt x="12292" y="1488"/>
                    </a:cubicBezTo>
                    <a:cubicBezTo>
                      <a:pt x="11557" y="1146"/>
                      <a:pt x="10867" y="861"/>
                      <a:pt x="10132" y="632"/>
                    </a:cubicBezTo>
                    <a:cubicBezTo>
                      <a:pt x="9406" y="201"/>
                      <a:pt x="8632" y="0"/>
                      <a:pt x="78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881" name="Google Shape;799;p25"/>
            <p:cNvSpPr/>
            <p:nvPr/>
          </p:nvSpPr>
          <p:spPr>
            <a:xfrm flipH="1">
              <a:off x="212615" y="2469625"/>
              <a:ext cx="64118" cy="6612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88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84" name="Body Level One…"/>
          <p:cNvSpPr txBox="1"/>
          <p:nvPr>
            <p:ph type="body" sz="quarter" idx="1"/>
          </p:nvPr>
        </p:nvSpPr>
        <p:spPr>
          <a:xfrm>
            <a:off x="1094224" y="1905749"/>
            <a:ext cx="3838802" cy="484801"/>
          </a:xfrm>
          <a:prstGeom prst="rect">
            <a:avLst/>
          </a:prstGeom>
        </p:spPr>
        <p:txBody>
          <a:bodyPr anchor="ctr"/>
          <a:lstStyle>
            <a:lvl1pPr marL="342900" indent="-228600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marL="342900" indent="254000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marL="342900" indent="711200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marL="342900" indent="1168400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marL="342900" indent="1625600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808;p26"/>
          <p:cNvGrpSpPr/>
          <p:nvPr/>
        </p:nvGrpSpPr>
        <p:grpSpPr>
          <a:xfrm>
            <a:off x="-244950" y="-270876"/>
            <a:ext cx="9852426" cy="5178137"/>
            <a:chOff x="0" y="0"/>
            <a:chExt cx="9852424" cy="5178135"/>
          </a:xfrm>
        </p:grpSpPr>
        <p:sp>
          <p:nvSpPr>
            <p:cNvPr id="892" name="Google Shape;809;p26"/>
            <p:cNvSpPr/>
            <p:nvPr/>
          </p:nvSpPr>
          <p:spPr>
            <a:xfrm flipH="1">
              <a:off x="0" y="0"/>
              <a:ext cx="2438329" cy="1932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0" h="21600" fill="norm" stroke="1" extrusionOk="0">
                  <a:moveTo>
                    <a:pt x="2348" y="0"/>
                  </a:moveTo>
                  <a:cubicBezTo>
                    <a:pt x="2219" y="357"/>
                    <a:pt x="2063" y="781"/>
                    <a:pt x="1837" y="1308"/>
                  </a:cubicBezTo>
                  <a:cubicBezTo>
                    <a:pt x="808" y="3703"/>
                    <a:pt x="-830" y="6599"/>
                    <a:pt x="497" y="9606"/>
                  </a:cubicBezTo>
                  <a:cubicBezTo>
                    <a:pt x="1869" y="12706"/>
                    <a:pt x="4439" y="12239"/>
                    <a:pt x="6743" y="12834"/>
                  </a:cubicBezTo>
                  <a:cubicBezTo>
                    <a:pt x="10938" y="13912"/>
                    <a:pt x="10653" y="18584"/>
                    <a:pt x="13973" y="20919"/>
                  </a:cubicBezTo>
                  <a:cubicBezTo>
                    <a:pt x="14638" y="21387"/>
                    <a:pt x="15271" y="21600"/>
                    <a:pt x="15869" y="21600"/>
                  </a:cubicBezTo>
                  <a:cubicBezTo>
                    <a:pt x="17898" y="21600"/>
                    <a:pt x="19540" y="19158"/>
                    <a:pt x="20770" y="15951"/>
                  </a:cubicBezTo>
                  <a:lnTo>
                    <a:pt x="20770" y="0"/>
                  </a:lnTo>
                  <a:close/>
                </a:path>
              </a:pathLst>
            </a:custGeom>
            <a:solidFill>
              <a:srgbClr val="FFDD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93" name="Google Shape;810;p26"/>
            <p:cNvSpPr/>
            <p:nvPr/>
          </p:nvSpPr>
          <p:spPr>
            <a:xfrm flipH="1">
              <a:off x="61349" y="133324"/>
              <a:ext cx="2294876" cy="241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0" y="721"/>
                    <a:pt x="172" y="1517"/>
                    <a:pt x="193" y="2333"/>
                  </a:cubicBezTo>
                  <a:cubicBezTo>
                    <a:pt x="243" y="4461"/>
                    <a:pt x="308" y="6665"/>
                    <a:pt x="2839" y="7433"/>
                  </a:cubicBezTo>
                  <a:cubicBezTo>
                    <a:pt x="3371" y="7595"/>
                    <a:pt x="3930" y="7654"/>
                    <a:pt x="4503" y="7654"/>
                  </a:cubicBezTo>
                  <a:cubicBezTo>
                    <a:pt x="5278" y="7654"/>
                    <a:pt x="6077" y="7546"/>
                    <a:pt x="6859" y="7440"/>
                  </a:cubicBezTo>
                  <a:cubicBezTo>
                    <a:pt x="7631" y="7337"/>
                    <a:pt x="8390" y="7236"/>
                    <a:pt x="9107" y="7236"/>
                  </a:cubicBezTo>
                  <a:cubicBezTo>
                    <a:pt x="10803" y="7236"/>
                    <a:pt x="12266" y="7802"/>
                    <a:pt x="13110" y="10249"/>
                  </a:cubicBezTo>
                  <a:cubicBezTo>
                    <a:pt x="13647" y="11820"/>
                    <a:pt x="13210" y="13323"/>
                    <a:pt x="12781" y="14779"/>
                  </a:cubicBezTo>
                  <a:cubicBezTo>
                    <a:pt x="12245" y="16608"/>
                    <a:pt x="11744" y="18342"/>
                    <a:pt x="13282" y="19947"/>
                  </a:cubicBezTo>
                  <a:cubicBezTo>
                    <a:pt x="14319" y="21029"/>
                    <a:pt x="15656" y="21600"/>
                    <a:pt x="17080" y="21600"/>
                  </a:cubicBezTo>
                  <a:cubicBezTo>
                    <a:pt x="17602" y="21600"/>
                    <a:pt x="18131" y="21525"/>
                    <a:pt x="18660" y="21376"/>
                  </a:cubicBezTo>
                  <a:cubicBezTo>
                    <a:pt x="19805" y="21049"/>
                    <a:pt x="20820" y="20403"/>
                    <a:pt x="21600" y="19567"/>
                  </a:cubicBezTo>
                  <a:lnTo>
                    <a:pt x="21600" y="19437"/>
                  </a:lnTo>
                  <a:cubicBezTo>
                    <a:pt x="20827" y="20301"/>
                    <a:pt x="19798" y="20961"/>
                    <a:pt x="18632" y="21294"/>
                  </a:cubicBezTo>
                  <a:cubicBezTo>
                    <a:pt x="18110" y="21442"/>
                    <a:pt x="17591" y="21515"/>
                    <a:pt x="17084" y="21515"/>
                  </a:cubicBezTo>
                  <a:cubicBezTo>
                    <a:pt x="15681" y="21515"/>
                    <a:pt x="14371" y="20957"/>
                    <a:pt x="13346" y="19893"/>
                  </a:cubicBezTo>
                  <a:cubicBezTo>
                    <a:pt x="11844" y="18315"/>
                    <a:pt x="12338" y="16608"/>
                    <a:pt x="12867" y="14806"/>
                  </a:cubicBezTo>
                  <a:cubicBezTo>
                    <a:pt x="13296" y="13337"/>
                    <a:pt x="13740" y="11813"/>
                    <a:pt x="13189" y="10222"/>
                  </a:cubicBezTo>
                  <a:cubicBezTo>
                    <a:pt x="12335" y="7727"/>
                    <a:pt x="10851" y="7150"/>
                    <a:pt x="9129" y="7150"/>
                  </a:cubicBezTo>
                  <a:cubicBezTo>
                    <a:pt x="8401" y="7150"/>
                    <a:pt x="7629" y="7254"/>
                    <a:pt x="6845" y="7359"/>
                  </a:cubicBezTo>
                  <a:cubicBezTo>
                    <a:pt x="6065" y="7461"/>
                    <a:pt x="5270" y="7567"/>
                    <a:pt x="4500" y="7567"/>
                  </a:cubicBezTo>
                  <a:cubicBezTo>
                    <a:pt x="3936" y="7567"/>
                    <a:pt x="3384" y="7510"/>
                    <a:pt x="2861" y="7352"/>
                  </a:cubicBezTo>
                  <a:cubicBezTo>
                    <a:pt x="393" y="6604"/>
                    <a:pt x="336" y="4428"/>
                    <a:pt x="279" y="2326"/>
                  </a:cubicBezTo>
                  <a:cubicBezTo>
                    <a:pt x="257" y="1537"/>
                    <a:pt x="236" y="735"/>
                    <a:pt x="86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94" name="Google Shape;811;p26"/>
            <p:cNvSpPr/>
            <p:nvPr/>
          </p:nvSpPr>
          <p:spPr>
            <a:xfrm flipH="1">
              <a:off x="506668" y="2789624"/>
              <a:ext cx="164992" cy="170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95" name="Google Shape;812;p26"/>
            <p:cNvSpPr/>
            <p:nvPr/>
          </p:nvSpPr>
          <p:spPr>
            <a:xfrm flipH="1">
              <a:off x="1985968" y="1262799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96" name="Google Shape;813;p26"/>
            <p:cNvSpPr/>
            <p:nvPr/>
          </p:nvSpPr>
          <p:spPr>
            <a:xfrm flipH="1">
              <a:off x="1476949" y="1505724"/>
              <a:ext cx="119401" cy="1231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97" name="Google Shape;814;p26"/>
            <p:cNvSpPr/>
            <p:nvPr/>
          </p:nvSpPr>
          <p:spPr>
            <a:xfrm flipH="1">
              <a:off x="1624656" y="1335499"/>
              <a:ext cx="36469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98" name="Google Shape;815;p26"/>
            <p:cNvSpPr/>
            <p:nvPr/>
          </p:nvSpPr>
          <p:spPr>
            <a:xfrm flipH="1">
              <a:off x="909856" y="2622974"/>
              <a:ext cx="36469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899" name="Google Shape;816;p26"/>
            <p:cNvSpPr/>
            <p:nvPr/>
          </p:nvSpPr>
          <p:spPr>
            <a:xfrm flipH="1">
              <a:off x="1313981" y="1757024"/>
              <a:ext cx="36488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00" name="Google Shape;817;p26"/>
            <p:cNvSpPr/>
            <p:nvPr/>
          </p:nvSpPr>
          <p:spPr>
            <a:xfrm flipH="1">
              <a:off x="1240481" y="1949499"/>
              <a:ext cx="36488" cy="37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01" name="Google Shape;818;p26"/>
            <p:cNvSpPr/>
            <p:nvPr/>
          </p:nvSpPr>
          <p:spPr>
            <a:xfrm flipH="1">
              <a:off x="308781" y="2679724"/>
              <a:ext cx="36488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02" name="Google Shape;819;p26"/>
            <p:cNvSpPr/>
            <p:nvPr/>
          </p:nvSpPr>
          <p:spPr>
            <a:xfrm flipH="1">
              <a:off x="398168" y="2200224"/>
              <a:ext cx="128514" cy="133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03" name="Google Shape;820;p26"/>
            <p:cNvSpPr/>
            <p:nvPr/>
          </p:nvSpPr>
          <p:spPr>
            <a:xfrm flipH="1">
              <a:off x="535237" y="2469224"/>
              <a:ext cx="64117" cy="6612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04" name="Google Shape;821;p26"/>
            <p:cNvSpPr/>
            <p:nvPr/>
          </p:nvSpPr>
          <p:spPr>
            <a:xfrm flipH="1">
              <a:off x="918987" y="2283049"/>
              <a:ext cx="18226" cy="19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05" name="Google Shape;822;p26"/>
            <p:cNvSpPr/>
            <p:nvPr/>
          </p:nvSpPr>
          <p:spPr>
            <a:xfrm flipH="1">
              <a:off x="1038012" y="2245849"/>
              <a:ext cx="18245" cy="19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06" name="Google Shape;823;p26"/>
            <p:cNvSpPr/>
            <p:nvPr/>
          </p:nvSpPr>
          <p:spPr>
            <a:xfrm flipH="1">
              <a:off x="244949" y="270874"/>
              <a:ext cx="1945078" cy="149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fill="norm" stroke="1" extrusionOk="0">
                  <a:moveTo>
                    <a:pt x="433" y="0"/>
                  </a:moveTo>
                  <a:cubicBezTo>
                    <a:pt x="-53" y="1805"/>
                    <a:pt x="-170" y="3653"/>
                    <a:pt x="291" y="4962"/>
                  </a:cubicBezTo>
                  <a:cubicBezTo>
                    <a:pt x="1097" y="7226"/>
                    <a:pt x="2504" y="7772"/>
                    <a:pt x="4073" y="7772"/>
                  </a:cubicBezTo>
                  <a:cubicBezTo>
                    <a:pt x="5272" y="7772"/>
                    <a:pt x="6565" y="7453"/>
                    <a:pt x="7758" y="7339"/>
                  </a:cubicBezTo>
                  <a:cubicBezTo>
                    <a:pt x="8833" y="7234"/>
                    <a:pt x="9917" y="7087"/>
                    <a:pt x="10936" y="7087"/>
                  </a:cubicBezTo>
                  <a:cubicBezTo>
                    <a:pt x="13321" y="7087"/>
                    <a:pt x="15350" y="7891"/>
                    <a:pt x="16072" y="11916"/>
                  </a:cubicBezTo>
                  <a:cubicBezTo>
                    <a:pt x="16658" y="15206"/>
                    <a:pt x="13870" y="19816"/>
                    <a:pt x="17512" y="21368"/>
                  </a:cubicBezTo>
                  <a:cubicBezTo>
                    <a:pt x="17877" y="21525"/>
                    <a:pt x="18222" y="21600"/>
                    <a:pt x="18549" y="21600"/>
                  </a:cubicBezTo>
                  <a:cubicBezTo>
                    <a:pt x="19732" y="21600"/>
                    <a:pt x="20676" y="20626"/>
                    <a:pt x="21430" y="19057"/>
                  </a:cubicBezTo>
                  <a:lnTo>
                    <a:pt x="2143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07" name="Google Shape;824;p26"/>
            <p:cNvSpPr/>
            <p:nvPr/>
          </p:nvSpPr>
          <p:spPr>
            <a:xfrm rot="10800000">
              <a:off x="378684" y="3110878"/>
              <a:ext cx="307313" cy="318460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08" name="Google Shape;825;p26"/>
            <p:cNvSpPr/>
            <p:nvPr/>
          </p:nvSpPr>
          <p:spPr>
            <a:xfrm>
              <a:off x="1773150" y="1429524"/>
              <a:ext cx="27357" cy="2812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09" name="Google Shape;826;p26"/>
            <p:cNvSpPr/>
            <p:nvPr/>
          </p:nvSpPr>
          <p:spPr>
            <a:xfrm rot="3119873">
              <a:off x="8252676" y="4460779"/>
              <a:ext cx="809556" cy="493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12701" y="0"/>
                  </a:moveTo>
                  <a:cubicBezTo>
                    <a:pt x="10953" y="0"/>
                    <a:pt x="9212" y="757"/>
                    <a:pt x="7777" y="2348"/>
                  </a:cubicBezTo>
                  <a:lnTo>
                    <a:pt x="7757" y="2348"/>
                  </a:lnTo>
                  <a:cubicBezTo>
                    <a:pt x="6926" y="3080"/>
                    <a:pt x="6152" y="4045"/>
                    <a:pt x="5321" y="4744"/>
                  </a:cubicBezTo>
                  <a:cubicBezTo>
                    <a:pt x="4257" y="5610"/>
                    <a:pt x="3097" y="6142"/>
                    <a:pt x="2072" y="7074"/>
                  </a:cubicBezTo>
                  <a:cubicBezTo>
                    <a:pt x="661" y="8338"/>
                    <a:pt x="-55" y="10902"/>
                    <a:pt x="3" y="13564"/>
                  </a:cubicBezTo>
                  <a:cubicBezTo>
                    <a:pt x="61" y="16193"/>
                    <a:pt x="834" y="18890"/>
                    <a:pt x="2149" y="20254"/>
                  </a:cubicBezTo>
                  <a:cubicBezTo>
                    <a:pt x="3121" y="21264"/>
                    <a:pt x="4203" y="21600"/>
                    <a:pt x="5303" y="21600"/>
                  </a:cubicBezTo>
                  <a:cubicBezTo>
                    <a:pt x="6304" y="21600"/>
                    <a:pt x="7320" y="21321"/>
                    <a:pt x="8280" y="21020"/>
                  </a:cubicBezTo>
                  <a:cubicBezTo>
                    <a:pt x="9601" y="20594"/>
                    <a:pt x="10915" y="20481"/>
                    <a:pt x="12236" y="20481"/>
                  </a:cubicBezTo>
                  <a:cubicBezTo>
                    <a:pt x="12983" y="20481"/>
                    <a:pt x="13733" y="20517"/>
                    <a:pt x="14487" y="20553"/>
                  </a:cubicBezTo>
                  <a:cubicBezTo>
                    <a:pt x="14553" y="20555"/>
                    <a:pt x="14619" y="20556"/>
                    <a:pt x="14686" y="20556"/>
                  </a:cubicBezTo>
                  <a:cubicBezTo>
                    <a:pt x="16641" y="20556"/>
                    <a:pt x="18451" y="19588"/>
                    <a:pt x="19592" y="16659"/>
                  </a:cubicBezTo>
                  <a:cubicBezTo>
                    <a:pt x="21545" y="11667"/>
                    <a:pt x="20559" y="4877"/>
                    <a:pt x="17523" y="2048"/>
                  </a:cubicBezTo>
                  <a:cubicBezTo>
                    <a:pt x="16088" y="706"/>
                    <a:pt x="14391" y="0"/>
                    <a:pt x="12701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10" name="Google Shape;827;p26"/>
            <p:cNvSpPr/>
            <p:nvPr/>
          </p:nvSpPr>
          <p:spPr>
            <a:xfrm>
              <a:off x="8737873" y="4079874"/>
              <a:ext cx="322767" cy="287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34" h="21600" fill="norm" stroke="1" extrusionOk="0">
                  <a:moveTo>
                    <a:pt x="7859" y="0"/>
                  </a:moveTo>
                  <a:cubicBezTo>
                    <a:pt x="7308" y="0"/>
                    <a:pt x="6758" y="101"/>
                    <a:pt x="6222" y="291"/>
                  </a:cubicBezTo>
                  <a:cubicBezTo>
                    <a:pt x="3462" y="917"/>
                    <a:pt x="1347" y="3598"/>
                    <a:pt x="427" y="7019"/>
                  </a:cubicBezTo>
                  <a:cubicBezTo>
                    <a:pt x="-1458" y="14204"/>
                    <a:pt x="3187" y="20075"/>
                    <a:pt x="8567" y="21330"/>
                  </a:cubicBezTo>
                  <a:cubicBezTo>
                    <a:pt x="9315" y="21510"/>
                    <a:pt x="10076" y="21600"/>
                    <a:pt x="10834" y="21600"/>
                  </a:cubicBezTo>
                  <a:cubicBezTo>
                    <a:pt x="15582" y="21600"/>
                    <a:pt x="20142" y="18073"/>
                    <a:pt x="19467" y="11238"/>
                  </a:cubicBezTo>
                  <a:cubicBezTo>
                    <a:pt x="19100" y="7817"/>
                    <a:pt x="17582" y="4624"/>
                    <a:pt x="15098" y="2857"/>
                  </a:cubicBezTo>
                  <a:cubicBezTo>
                    <a:pt x="14225" y="2230"/>
                    <a:pt x="13258" y="1831"/>
                    <a:pt x="12292" y="1488"/>
                  </a:cubicBezTo>
                  <a:cubicBezTo>
                    <a:pt x="11557" y="1146"/>
                    <a:pt x="10867" y="861"/>
                    <a:pt x="10132" y="632"/>
                  </a:cubicBezTo>
                  <a:cubicBezTo>
                    <a:pt x="9406" y="201"/>
                    <a:pt x="8632" y="0"/>
                    <a:pt x="7859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11" name="Google Shape;828;p26"/>
            <p:cNvSpPr/>
            <p:nvPr/>
          </p:nvSpPr>
          <p:spPr>
            <a:xfrm flipH="1">
              <a:off x="8809948" y="209524"/>
              <a:ext cx="1042477" cy="2917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9" h="21600" fill="norm" stroke="1" extrusionOk="0">
                  <a:moveTo>
                    <a:pt x="16132" y="0"/>
                  </a:moveTo>
                  <a:cubicBezTo>
                    <a:pt x="14889" y="1941"/>
                    <a:pt x="16582" y="3757"/>
                    <a:pt x="18349" y="5653"/>
                  </a:cubicBezTo>
                  <a:cubicBezTo>
                    <a:pt x="18724" y="6058"/>
                    <a:pt x="19113" y="6474"/>
                    <a:pt x="19473" y="6896"/>
                  </a:cubicBezTo>
                  <a:cubicBezTo>
                    <a:pt x="21390" y="9124"/>
                    <a:pt x="19818" y="10243"/>
                    <a:pt x="18170" y="11424"/>
                  </a:cubicBezTo>
                  <a:cubicBezTo>
                    <a:pt x="16956" y="12279"/>
                    <a:pt x="15728" y="13163"/>
                    <a:pt x="15533" y="14529"/>
                  </a:cubicBezTo>
                  <a:cubicBezTo>
                    <a:pt x="15458" y="15176"/>
                    <a:pt x="15518" y="15756"/>
                    <a:pt x="15578" y="16318"/>
                  </a:cubicBezTo>
                  <a:cubicBezTo>
                    <a:pt x="15803" y="18202"/>
                    <a:pt x="15952" y="19564"/>
                    <a:pt x="9647" y="20863"/>
                  </a:cubicBezTo>
                  <a:cubicBezTo>
                    <a:pt x="7360" y="21336"/>
                    <a:pt x="5082" y="21532"/>
                    <a:pt x="2785" y="21532"/>
                  </a:cubicBezTo>
                  <a:cubicBezTo>
                    <a:pt x="1860" y="21532"/>
                    <a:pt x="932" y="21501"/>
                    <a:pt x="0" y="21443"/>
                  </a:cubicBezTo>
                  <a:lnTo>
                    <a:pt x="0" y="21516"/>
                  </a:lnTo>
                  <a:cubicBezTo>
                    <a:pt x="929" y="21572"/>
                    <a:pt x="1857" y="21600"/>
                    <a:pt x="2786" y="21600"/>
                  </a:cubicBezTo>
                  <a:cubicBezTo>
                    <a:pt x="5108" y="21600"/>
                    <a:pt x="7415" y="21403"/>
                    <a:pt x="9736" y="20925"/>
                  </a:cubicBezTo>
                  <a:cubicBezTo>
                    <a:pt x="16148" y="19603"/>
                    <a:pt x="15983" y="18225"/>
                    <a:pt x="15773" y="16318"/>
                  </a:cubicBezTo>
                  <a:cubicBezTo>
                    <a:pt x="15713" y="15756"/>
                    <a:pt x="15638" y="15176"/>
                    <a:pt x="15728" y="14529"/>
                  </a:cubicBezTo>
                  <a:cubicBezTo>
                    <a:pt x="15908" y="13179"/>
                    <a:pt x="17136" y="12302"/>
                    <a:pt x="18334" y="11458"/>
                  </a:cubicBezTo>
                  <a:cubicBezTo>
                    <a:pt x="20012" y="10260"/>
                    <a:pt x="21600" y="9135"/>
                    <a:pt x="19652" y="6874"/>
                  </a:cubicBezTo>
                  <a:cubicBezTo>
                    <a:pt x="19293" y="6457"/>
                    <a:pt x="18903" y="6036"/>
                    <a:pt x="18529" y="5631"/>
                  </a:cubicBezTo>
                  <a:cubicBezTo>
                    <a:pt x="16762" y="3741"/>
                    <a:pt x="15069" y="1929"/>
                    <a:pt x="16327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grpSp>
          <p:nvGrpSpPr>
            <p:cNvPr id="921" name="Google Shape;829;p26"/>
            <p:cNvGrpSpPr/>
            <p:nvPr/>
          </p:nvGrpSpPr>
          <p:grpSpPr>
            <a:xfrm>
              <a:off x="8664450" y="502850"/>
              <a:ext cx="480801" cy="2331325"/>
              <a:chOff x="0" y="0"/>
              <a:chExt cx="480800" cy="2331325"/>
            </a:xfrm>
          </p:grpSpPr>
          <p:sp>
            <p:nvSpPr>
              <p:cNvPr id="912" name="Google Shape;830;p26"/>
              <p:cNvSpPr/>
              <p:nvPr/>
            </p:nvSpPr>
            <p:spPr>
              <a:xfrm flipH="1">
                <a:off x="107537" y="408800"/>
                <a:ext cx="55295" cy="57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13" name="Google Shape;831;p26"/>
              <p:cNvSpPr/>
              <p:nvPr/>
            </p:nvSpPr>
            <p:spPr>
              <a:xfrm flipH="1">
                <a:off x="152918" y="1629950"/>
                <a:ext cx="128523" cy="13297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14" name="Google Shape;832;p26"/>
              <p:cNvSpPr/>
              <p:nvPr/>
            </p:nvSpPr>
            <p:spPr>
              <a:xfrm flipH="1">
                <a:off x="-1" y="1825250"/>
                <a:ext cx="37051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15" name="Google Shape;833;p26"/>
              <p:cNvSpPr/>
              <p:nvPr/>
            </p:nvSpPr>
            <p:spPr>
              <a:xfrm flipH="1">
                <a:off x="253050" y="1410350"/>
                <a:ext cx="36469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16" name="Google Shape;834;p26"/>
              <p:cNvSpPr/>
              <p:nvPr/>
            </p:nvSpPr>
            <p:spPr>
              <a:xfrm flipH="1">
                <a:off x="95168" y="1178575"/>
                <a:ext cx="82651" cy="8587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17" name="Google Shape;835;p26"/>
              <p:cNvSpPr/>
              <p:nvPr/>
            </p:nvSpPr>
            <p:spPr>
              <a:xfrm flipH="1">
                <a:off x="249643" y="929325"/>
                <a:ext cx="37051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18" name="Google Shape;836;p26"/>
              <p:cNvSpPr/>
              <p:nvPr/>
            </p:nvSpPr>
            <p:spPr>
              <a:xfrm flipH="1">
                <a:off x="231225" y="0"/>
                <a:ext cx="37032" cy="3797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19" name="Google Shape;837;p26"/>
              <p:cNvSpPr/>
              <p:nvPr/>
            </p:nvSpPr>
            <p:spPr>
              <a:xfrm flipH="1">
                <a:off x="347481" y="352575"/>
                <a:ext cx="36761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20" name="Google Shape;838;p26"/>
              <p:cNvSpPr/>
              <p:nvPr/>
            </p:nvSpPr>
            <p:spPr>
              <a:xfrm flipH="1">
                <a:off x="398168" y="2245475"/>
                <a:ext cx="82633" cy="8585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923" name="Title Text"/>
          <p:cNvSpPr txBox="1"/>
          <p:nvPr>
            <p:ph type="title"/>
          </p:nvPr>
        </p:nvSpPr>
        <p:spPr>
          <a:xfrm>
            <a:off x="1126950" y="1442925"/>
            <a:ext cx="6890101" cy="1075801"/>
          </a:xfrm>
          <a:prstGeom prst="rect">
            <a:avLst/>
          </a:prstGeom>
        </p:spPr>
        <p:txBody>
          <a:bodyPr anchor="ctr"/>
          <a:lstStyle>
            <a:lvl1pPr>
              <a:defRPr sz="5500"/>
            </a:lvl1pPr>
          </a:lstStyle>
          <a:p>
            <a:pPr/>
            <a:r>
              <a:t>Title Text</a:t>
            </a:r>
          </a:p>
        </p:txBody>
      </p:sp>
      <p:sp>
        <p:nvSpPr>
          <p:cNvPr id="924" name="Body Level One…"/>
          <p:cNvSpPr txBox="1"/>
          <p:nvPr>
            <p:ph type="body" sz="quarter" idx="1"/>
          </p:nvPr>
        </p:nvSpPr>
        <p:spPr>
          <a:xfrm>
            <a:off x="1126950" y="2518724"/>
            <a:ext cx="6890101" cy="1115401"/>
          </a:xfrm>
          <a:prstGeom prst="rect">
            <a:avLst/>
          </a:prstGeom>
        </p:spPr>
        <p:txBody>
          <a:bodyPr anchor="ctr"/>
          <a:lstStyle>
            <a:lvl1pPr marL="342900" indent="-228600" algn="ctr">
              <a:buClrTx/>
              <a:buSzTx/>
              <a:buNone/>
              <a:defRPr sz="18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marL="342900" indent="254000" algn="ctr">
              <a:buClrTx/>
              <a:buSzTx/>
              <a:buNone/>
              <a:defRPr sz="18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marL="342900" indent="711200" algn="ctr">
              <a:buClrTx/>
              <a:buSzTx/>
              <a:buNone/>
              <a:defRPr sz="18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marL="342900" indent="1168400" algn="ctr">
              <a:buClrTx/>
              <a:buSzTx/>
              <a:buNone/>
              <a:defRPr sz="18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marL="342900" indent="1625600" algn="ctr">
              <a:buClrTx/>
              <a:buSzTx/>
              <a:buNone/>
              <a:defRPr sz="18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8" name="Google Shape;842;p27"/>
          <p:cNvGrpSpPr/>
          <p:nvPr/>
        </p:nvGrpSpPr>
        <p:grpSpPr>
          <a:xfrm>
            <a:off x="-702877" y="17374"/>
            <a:ext cx="9620537" cy="5205402"/>
            <a:chOff x="0" y="0"/>
            <a:chExt cx="9620535" cy="5205400"/>
          </a:xfrm>
        </p:grpSpPr>
        <p:sp>
          <p:nvSpPr>
            <p:cNvPr id="932" name="Google Shape;843;p27"/>
            <p:cNvSpPr/>
            <p:nvPr/>
          </p:nvSpPr>
          <p:spPr>
            <a:xfrm flipH="1" rot="10800000">
              <a:off x="228031" y="4467000"/>
              <a:ext cx="2177876" cy="659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7" y="3686"/>
                    <a:pt x="920" y="7246"/>
                    <a:pt x="1304" y="9338"/>
                  </a:cubicBezTo>
                  <a:cubicBezTo>
                    <a:pt x="2876" y="17924"/>
                    <a:pt x="4083" y="19379"/>
                    <a:pt x="6797" y="19379"/>
                  </a:cubicBezTo>
                  <a:cubicBezTo>
                    <a:pt x="6893" y="19379"/>
                    <a:pt x="6992" y="19377"/>
                    <a:pt x="7092" y="19374"/>
                  </a:cubicBezTo>
                  <a:cubicBezTo>
                    <a:pt x="7127" y="19372"/>
                    <a:pt x="7161" y="19372"/>
                    <a:pt x="7196" y="19372"/>
                  </a:cubicBezTo>
                  <a:cubicBezTo>
                    <a:pt x="8975" y="19372"/>
                    <a:pt x="10872" y="21223"/>
                    <a:pt x="12624" y="21540"/>
                  </a:cubicBezTo>
                  <a:cubicBezTo>
                    <a:pt x="12798" y="21581"/>
                    <a:pt x="12970" y="21600"/>
                    <a:pt x="13140" y="21600"/>
                  </a:cubicBezTo>
                  <a:cubicBezTo>
                    <a:pt x="13278" y="21600"/>
                    <a:pt x="13415" y="21588"/>
                    <a:pt x="13551" y="21566"/>
                  </a:cubicBezTo>
                  <a:cubicBezTo>
                    <a:pt x="13581" y="21540"/>
                    <a:pt x="13604" y="21540"/>
                    <a:pt x="13626" y="21540"/>
                  </a:cubicBezTo>
                  <a:cubicBezTo>
                    <a:pt x="15744" y="21018"/>
                    <a:pt x="17236" y="15340"/>
                    <a:pt x="18917" y="10957"/>
                  </a:cubicBezTo>
                  <a:cubicBezTo>
                    <a:pt x="20432" y="7047"/>
                    <a:pt x="21208" y="4034"/>
                    <a:pt x="21600" y="0"/>
                  </a:cubicBezTo>
                  <a:close/>
                </a:path>
              </a:pathLst>
            </a:custGeom>
            <a:solidFill>
              <a:srgbClr val="FFDD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33" name="Google Shape;844;p27"/>
            <p:cNvSpPr/>
            <p:nvPr/>
          </p:nvSpPr>
          <p:spPr>
            <a:xfrm flipH="1">
              <a:off x="497570" y="86225"/>
              <a:ext cx="909284" cy="87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1" h="21600" fill="norm" stroke="1" extrusionOk="0">
                  <a:moveTo>
                    <a:pt x="2598" y="0"/>
                  </a:moveTo>
                  <a:cubicBezTo>
                    <a:pt x="2123" y="0"/>
                    <a:pt x="1654" y="238"/>
                    <a:pt x="1188" y="777"/>
                  </a:cubicBezTo>
                  <a:cubicBezTo>
                    <a:pt x="-95" y="2924"/>
                    <a:pt x="-281" y="9514"/>
                    <a:pt x="353" y="12921"/>
                  </a:cubicBezTo>
                  <a:cubicBezTo>
                    <a:pt x="801" y="15331"/>
                    <a:pt x="3059" y="18061"/>
                    <a:pt x="4682" y="19342"/>
                  </a:cubicBezTo>
                  <a:cubicBezTo>
                    <a:pt x="6400" y="20678"/>
                    <a:pt x="8652" y="21600"/>
                    <a:pt x="10902" y="21600"/>
                  </a:cubicBezTo>
                  <a:cubicBezTo>
                    <a:pt x="12519" y="21600"/>
                    <a:pt x="14135" y="21124"/>
                    <a:pt x="15552" y="19982"/>
                  </a:cubicBezTo>
                  <a:cubicBezTo>
                    <a:pt x="17082" y="18739"/>
                    <a:pt x="21319" y="14597"/>
                    <a:pt x="15598" y="14371"/>
                  </a:cubicBezTo>
                  <a:cubicBezTo>
                    <a:pt x="10275" y="14155"/>
                    <a:pt x="6260" y="0"/>
                    <a:pt x="2598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34" name="Google Shape;845;p27"/>
            <p:cNvSpPr/>
            <p:nvPr/>
          </p:nvSpPr>
          <p:spPr>
            <a:xfrm flipH="1" rot="2700000">
              <a:off x="306764" y="141512"/>
              <a:ext cx="535340" cy="326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12701" y="0"/>
                  </a:moveTo>
                  <a:cubicBezTo>
                    <a:pt x="10953" y="0"/>
                    <a:pt x="9212" y="757"/>
                    <a:pt x="7777" y="2348"/>
                  </a:cubicBezTo>
                  <a:lnTo>
                    <a:pt x="7757" y="2348"/>
                  </a:lnTo>
                  <a:cubicBezTo>
                    <a:pt x="6926" y="3080"/>
                    <a:pt x="6152" y="4045"/>
                    <a:pt x="5321" y="4744"/>
                  </a:cubicBezTo>
                  <a:cubicBezTo>
                    <a:pt x="4257" y="5610"/>
                    <a:pt x="3097" y="6142"/>
                    <a:pt x="2072" y="7074"/>
                  </a:cubicBezTo>
                  <a:cubicBezTo>
                    <a:pt x="661" y="8338"/>
                    <a:pt x="-55" y="10902"/>
                    <a:pt x="3" y="13564"/>
                  </a:cubicBezTo>
                  <a:cubicBezTo>
                    <a:pt x="61" y="16193"/>
                    <a:pt x="834" y="18890"/>
                    <a:pt x="2149" y="20254"/>
                  </a:cubicBezTo>
                  <a:cubicBezTo>
                    <a:pt x="3121" y="21264"/>
                    <a:pt x="4203" y="21600"/>
                    <a:pt x="5303" y="21600"/>
                  </a:cubicBezTo>
                  <a:cubicBezTo>
                    <a:pt x="6304" y="21600"/>
                    <a:pt x="7320" y="21321"/>
                    <a:pt x="8280" y="21020"/>
                  </a:cubicBezTo>
                  <a:cubicBezTo>
                    <a:pt x="9601" y="20594"/>
                    <a:pt x="10915" y="20481"/>
                    <a:pt x="12236" y="20481"/>
                  </a:cubicBezTo>
                  <a:cubicBezTo>
                    <a:pt x="12983" y="20481"/>
                    <a:pt x="13733" y="20517"/>
                    <a:pt x="14487" y="20553"/>
                  </a:cubicBezTo>
                  <a:cubicBezTo>
                    <a:pt x="14553" y="20555"/>
                    <a:pt x="14619" y="20556"/>
                    <a:pt x="14686" y="20556"/>
                  </a:cubicBezTo>
                  <a:cubicBezTo>
                    <a:pt x="16641" y="20556"/>
                    <a:pt x="18451" y="19588"/>
                    <a:pt x="19592" y="16659"/>
                  </a:cubicBezTo>
                  <a:cubicBezTo>
                    <a:pt x="21545" y="11667"/>
                    <a:pt x="20559" y="4877"/>
                    <a:pt x="17523" y="2048"/>
                  </a:cubicBezTo>
                  <a:cubicBezTo>
                    <a:pt x="16088" y="706"/>
                    <a:pt x="14391" y="0"/>
                    <a:pt x="1270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grpSp>
          <p:nvGrpSpPr>
            <p:cNvPr id="950" name="Google Shape;846;p27"/>
            <p:cNvGrpSpPr/>
            <p:nvPr/>
          </p:nvGrpSpPr>
          <p:grpSpPr>
            <a:xfrm>
              <a:off x="8707036" y="1969385"/>
              <a:ext cx="913500" cy="1700967"/>
              <a:chOff x="0" y="0"/>
              <a:chExt cx="913499" cy="1700965"/>
            </a:xfrm>
          </p:grpSpPr>
          <p:sp>
            <p:nvSpPr>
              <p:cNvPr id="935" name="Google Shape;847;p27"/>
              <p:cNvSpPr/>
              <p:nvPr/>
            </p:nvSpPr>
            <p:spPr>
              <a:xfrm rot="13222427">
                <a:off x="83433" y="18106"/>
                <a:ext cx="90423" cy="93882"/>
              </a:xfrm>
              <a:prstGeom prst="ellipse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36" name="Google Shape;848;p27"/>
              <p:cNvSpPr/>
              <p:nvPr/>
            </p:nvSpPr>
            <p:spPr>
              <a:xfrm rot="13222427">
                <a:off x="630554" y="1249787"/>
                <a:ext cx="142354" cy="171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152" h="21600" fill="norm" stroke="1" extrusionOk="0">
                    <a:moveTo>
                      <a:pt x="4985" y="0"/>
                    </a:moveTo>
                    <a:cubicBezTo>
                      <a:pt x="2713" y="0"/>
                      <a:pt x="314" y="1533"/>
                      <a:pt x="86" y="4507"/>
                    </a:cubicBezTo>
                    <a:cubicBezTo>
                      <a:pt x="-172" y="8537"/>
                      <a:pt x="86" y="12837"/>
                      <a:pt x="1757" y="16461"/>
                    </a:cubicBezTo>
                    <a:cubicBezTo>
                      <a:pt x="3310" y="19709"/>
                      <a:pt x="6360" y="21600"/>
                      <a:pt x="9562" y="21600"/>
                    </a:cubicBezTo>
                    <a:cubicBezTo>
                      <a:pt x="10865" y="21600"/>
                      <a:pt x="12193" y="21286"/>
                      <a:pt x="13458" y="20628"/>
                    </a:cubicBezTo>
                    <a:cubicBezTo>
                      <a:pt x="21428" y="16461"/>
                      <a:pt x="14613" y="7464"/>
                      <a:pt x="10628" y="3301"/>
                    </a:cubicBezTo>
                    <a:cubicBezTo>
                      <a:pt x="9985" y="2629"/>
                      <a:pt x="9342" y="2223"/>
                      <a:pt x="8699" y="2090"/>
                    </a:cubicBezTo>
                    <a:cubicBezTo>
                      <a:pt x="7976" y="689"/>
                      <a:pt x="6512" y="0"/>
                      <a:pt x="49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37" name="Google Shape;849;p27"/>
              <p:cNvSpPr/>
              <p:nvPr/>
            </p:nvSpPr>
            <p:spPr>
              <a:xfrm rot="13222427">
                <a:off x="408904" y="1160838"/>
                <a:ext cx="175849" cy="1625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4" h="21600" fill="norm" stroke="1" extrusionOk="0">
                    <a:moveTo>
                      <a:pt x="6275" y="0"/>
                    </a:moveTo>
                    <a:cubicBezTo>
                      <a:pt x="5098" y="0"/>
                      <a:pt x="4164" y="630"/>
                      <a:pt x="3433" y="1558"/>
                    </a:cubicBezTo>
                    <a:cubicBezTo>
                      <a:pt x="1301" y="2127"/>
                      <a:pt x="-583" y="4254"/>
                      <a:pt x="169" y="7369"/>
                    </a:cubicBezTo>
                    <a:cubicBezTo>
                      <a:pt x="1173" y="11623"/>
                      <a:pt x="3561" y="16446"/>
                      <a:pt x="6321" y="19282"/>
                    </a:cubicBezTo>
                    <a:cubicBezTo>
                      <a:pt x="7879" y="20928"/>
                      <a:pt x="9610" y="21600"/>
                      <a:pt x="11357" y="21600"/>
                    </a:cubicBezTo>
                    <a:cubicBezTo>
                      <a:pt x="14270" y="21600"/>
                      <a:pt x="17232" y="19739"/>
                      <a:pt x="19509" y="17435"/>
                    </a:cubicBezTo>
                    <a:cubicBezTo>
                      <a:pt x="20889" y="15877"/>
                      <a:pt x="21017" y="13326"/>
                      <a:pt x="20137" y="11339"/>
                    </a:cubicBezTo>
                    <a:cubicBezTo>
                      <a:pt x="17749" y="5952"/>
                      <a:pt x="12729" y="2127"/>
                      <a:pt x="7705" y="285"/>
                    </a:cubicBezTo>
                    <a:cubicBezTo>
                      <a:pt x="7193" y="89"/>
                      <a:pt x="6718" y="0"/>
                      <a:pt x="6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38" name="Google Shape;850;p27"/>
              <p:cNvSpPr/>
              <p:nvPr/>
            </p:nvSpPr>
            <p:spPr>
              <a:xfrm rot="13222427">
                <a:off x="454017" y="1539440"/>
                <a:ext cx="153326" cy="126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82" h="21600" fill="norm" stroke="1" extrusionOk="0">
                    <a:moveTo>
                      <a:pt x="2324" y="0"/>
                    </a:moveTo>
                    <a:cubicBezTo>
                      <a:pt x="62" y="1636"/>
                      <a:pt x="-644" y="5625"/>
                      <a:pt x="629" y="8534"/>
                    </a:cubicBezTo>
                    <a:cubicBezTo>
                      <a:pt x="1334" y="10349"/>
                      <a:pt x="1051" y="12708"/>
                      <a:pt x="2040" y="14703"/>
                    </a:cubicBezTo>
                    <a:cubicBezTo>
                      <a:pt x="3452" y="17969"/>
                      <a:pt x="6276" y="18877"/>
                      <a:pt x="8955" y="19062"/>
                    </a:cubicBezTo>
                    <a:cubicBezTo>
                      <a:pt x="10790" y="20692"/>
                      <a:pt x="12908" y="21600"/>
                      <a:pt x="15309" y="21600"/>
                    </a:cubicBezTo>
                    <a:cubicBezTo>
                      <a:pt x="18555" y="21600"/>
                      <a:pt x="20956" y="17605"/>
                      <a:pt x="20111" y="13616"/>
                    </a:cubicBezTo>
                    <a:cubicBezTo>
                      <a:pt x="19405" y="9256"/>
                      <a:pt x="15875" y="5990"/>
                      <a:pt x="13335" y="3452"/>
                    </a:cubicBezTo>
                    <a:cubicBezTo>
                      <a:pt x="12062" y="2180"/>
                      <a:pt x="10511" y="908"/>
                      <a:pt x="89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39" name="Google Shape;851;p27"/>
              <p:cNvSpPr/>
              <p:nvPr/>
            </p:nvSpPr>
            <p:spPr>
              <a:xfrm rot="13222427">
                <a:off x="237860" y="1235863"/>
                <a:ext cx="134097" cy="932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06" h="21600" fill="norm" stroke="1" extrusionOk="0">
                    <a:moveTo>
                      <a:pt x="9529" y="0"/>
                    </a:moveTo>
                    <a:cubicBezTo>
                      <a:pt x="7766" y="0"/>
                      <a:pt x="6003" y="569"/>
                      <a:pt x="4245" y="1146"/>
                    </a:cubicBezTo>
                    <a:cubicBezTo>
                      <a:pt x="1323" y="1886"/>
                      <a:pt x="-627" y="7325"/>
                      <a:pt x="185" y="11771"/>
                    </a:cubicBezTo>
                    <a:cubicBezTo>
                      <a:pt x="997" y="15226"/>
                      <a:pt x="2782" y="17454"/>
                      <a:pt x="5057" y="17950"/>
                    </a:cubicBezTo>
                    <a:cubicBezTo>
                      <a:pt x="5704" y="18194"/>
                      <a:pt x="6356" y="18438"/>
                      <a:pt x="7002" y="18438"/>
                    </a:cubicBezTo>
                    <a:cubicBezTo>
                      <a:pt x="7814" y="18934"/>
                      <a:pt x="8306" y="19673"/>
                      <a:pt x="9118" y="20169"/>
                    </a:cubicBezTo>
                    <a:cubicBezTo>
                      <a:pt x="10427" y="21120"/>
                      <a:pt x="11741" y="21600"/>
                      <a:pt x="13013" y="21600"/>
                    </a:cubicBezTo>
                    <a:cubicBezTo>
                      <a:pt x="15053" y="21600"/>
                      <a:pt x="16998" y="20381"/>
                      <a:pt x="18697" y="17950"/>
                    </a:cubicBezTo>
                    <a:cubicBezTo>
                      <a:pt x="20481" y="15722"/>
                      <a:pt x="20973" y="10536"/>
                      <a:pt x="19669" y="7569"/>
                    </a:cubicBezTo>
                    <a:cubicBezTo>
                      <a:pt x="17559" y="3122"/>
                      <a:pt x="14797" y="650"/>
                      <a:pt x="11063" y="154"/>
                    </a:cubicBezTo>
                    <a:cubicBezTo>
                      <a:pt x="10550" y="41"/>
                      <a:pt x="10042" y="0"/>
                      <a:pt x="95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40" name="Google Shape;852;p27"/>
              <p:cNvSpPr/>
              <p:nvPr/>
            </p:nvSpPr>
            <p:spPr>
              <a:xfrm rot="12605988">
                <a:off x="172550" y="664577"/>
                <a:ext cx="179917" cy="1745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21600" fill="norm" stroke="1" extrusionOk="0">
                    <a:moveTo>
                      <a:pt x="7136" y="0"/>
                    </a:moveTo>
                    <a:cubicBezTo>
                      <a:pt x="5823" y="0"/>
                      <a:pt x="4446" y="235"/>
                      <a:pt x="2973" y="686"/>
                    </a:cubicBezTo>
                    <a:cubicBezTo>
                      <a:pt x="-569" y="1872"/>
                      <a:pt x="-689" y="6363"/>
                      <a:pt x="1262" y="8609"/>
                    </a:cubicBezTo>
                    <a:cubicBezTo>
                      <a:pt x="1262" y="9530"/>
                      <a:pt x="1628" y="10324"/>
                      <a:pt x="2362" y="11115"/>
                    </a:cubicBezTo>
                    <a:cubicBezTo>
                      <a:pt x="5048" y="14151"/>
                      <a:pt x="6024" y="18903"/>
                      <a:pt x="9806" y="20883"/>
                    </a:cubicBezTo>
                    <a:cubicBezTo>
                      <a:pt x="10689" y="21378"/>
                      <a:pt x="11685" y="21600"/>
                      <a:pt x="12713" y="21600"/>
                    </a:cubicBezTo>
                    <a:cubicBezTo>
                      <a:pt x="16366" y="21600"/>
                      <a:pt x="20353" y="18729"/>
                      <a:pt x="20546" y="14811"/>
                    </a:cubicBezTo>
                    <a:cubicBezTo>
                      <a:pt x="20911" y="10589"/>
                      <a:pt x="17739" y="6493"/>
                      <a:pt x="15174" y="3722"/>
                    </a:cubicBezTo>
                    <a:cubicBezTo>
                      <a:pt x="12648" y="1168"/>
                      <a:pt x="10063" y="0"/>
                      <a:pt x="71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41" name="Google Shape;853;p27"/>
              <p:cNvSpPr/>
              <p:nvPr/>
            </p:nvSpPr>
            <p:spPr>
              <a:xfrm rot="13222427">
                <a:off x="536387" y="918512"/>
                <a:ext cx="182418" cy="1897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174" h="21600" fill="norm" stroke="1" extrusionOk="0">
                    <a:moveTo>
                      <a:pt x="3838" y="0"/>
                    </a:moveTo>
                    <a:cubicBezTo>
                      <a:pt x="2605" y="0"/>
                      <a:pt x="1663" y="879"/>
                      <a:pt x="1197" y="2190"/>
                    </a:cubicBezTo>
                    <a:cubicBezTo>
                      <a:pt x="93" y="3405"/>
                      <a:pt x="-409" y="5228"/>
                      <a:pt x="394" y="7171"/>
                    </a:cubicBezTo>
                    <a:cubicBezTo>
                      <a:pt x="2001" y="11060"/>
                      <a:pt x="2906" y="15313"/>
                      <a:pt x="5316" y="18590"/>
                    </a:cubicBezTo>
                    <a:cubicBezTo>
                      <a:pt x="6797" y="20565"/>
                      <a:pt x="8687" y="21600"/>
                      <a:pt x="10574" y="21600"/>
                    </a:cubicBezTo>
                    <a:cubicBezTo>
                      <a:pt x="12406" y="21600"/>
                      <a:pt x="14230" y="20625"/>
                      <a:pt x="15665" y="18590"/>
                    </a:cubicBezTo>
                    <a:cubicBezTo>
                      <a:pt x="21191" y="10816"/>
                      <a:pt x="10138" y="2434"/>
                      <a:pt x="5015" y="248"/>
                    </a:cubicBezTo>
                    <a:cubicBezTo>
                      <a:pt x="4602" y="80"/>
                      <a:pt x="4208" y="0"/>
                      <a:pt x="38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42" name="Google Shape;854;p27"/>
              <p:cNvSpPr/>
              <p:nvPr/>
            </p:nvSpPr>
            <p:spPr>
              <a:xfrm rot="13222427">
                <a:off x="764035" y="1045293"/>
                <a:ext cx="115648" cy="1469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503" h="21600" fill="norm" stroke="1" extrusionOk="0">
                    <a:moveTo>
                      <a:pt x="5967" y="0"/>
                    </a:moveTo>
                    <a:cubicBezTo>
                      <a:pt x="1589" y="0"/>
                      <a:pt x="-2338" y="5574"/>
                      <a:pt x="1663" y="9455"/>
                    </a:cubicBezTo>
                    <a:cubicBezTo>
                      <a:pt x="3921" y="11654"/>
                      <a:pt x="4894" y="16046"/>
                      <a:pt x="6828" y="19030"/>
                    </a:cubicBezTo>
                    <a:cubicBezTo>
                      <a:pt x="7960" y="20846"/>
                      <a:pt x="9666" y="21600"/>
                      <a:pt x="11382" y="21600"/>
                    </a:cubicBezTo>
                    <a:cubicBezTo>
                      <a:pt x="15293" y="21600"/>
                      <a:pt x="19262" y="17683"/>
                      <a:pt x="16680" y="13538"/>
                    </a:cubicBezTo>
                    <a:cubicBezTo>
                      <a:pt x="14097" y="9615"/>
                      <a:pt x="13130" y="5063"/>
                      <a:pt x="9735" y="1615"/>
                    </a:cubicBezTo>
                    <a:cubicBezTo>
                      <a:pt x="8566" y="475"/>
                      <a:pt x="7248" y="0"/>
                      <a:pt x="59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43" name="Google Shape;855;p27"/>
              <p:cNvSpPr/>
              <p:nvPr/>
            </p:nvSpPr>
            <p:spPr>
              <a:xfrm rot="13222427">
                <a:off x="677009" y="671071"/>
                <a:ext cx="182326" cy="1711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68" h="21600" fill="norm" stroke="1" extrusionOk="0">
                    <a:moveTo>
                      <a:pt x="4563" y="0"/>
                    </a:moveTo>
                    <a:cubicBezTo>
                      <a:pt x="4280" y="0"/>
                      <a:pt x="3992" y="35"/>
                      <a:pt x="3709" y="102"/>
                    </a:cubicBezTo>
                    <a:cubicBezTo>
                      <a:pt x="757" y="505"/>
                      <a:pt x="-1130" y="4815"/>
                      <a:pt x="757" y="7642"/>
                    </a:cubicBezTo>
                    <a:cubicBezTo>
                      <a:pt x="2408" y="11544"/>
                      <a:pt x="3946" y="15854"/>
                      <a:pt x="6777" y="18818"/>
                    </a:cubicBezTo>
                    <a:cubicBezTo>
                      <a:pt x="8509" y="20732"/>
                      <a:pt x="10443" y="21600"/>
                      <a:pt x="12388" y="21600"/>
                    </a:cubicBezTo>
                    <a:cubicBezTo>
                      <a:pt x="14687" y="21600"/>
                      <a:pt x="17010" y="20391"/>
                      <a:pt x="19053" y="18278"/>
                    </a:cubicBezTo>
                    <a:cubicBezTo>
                      <a:pt x="20353" y="16798"/>
                      <a:pt x="20470" y="14508"/>
                      <a:pt x="19643" y="12625"/>
                    </a:cubicBezTo>
                    <a:cubicBezTo>
                      <a:pt x="17282" y="7101"/>
                      <a:pt x="11616" y="3872"/>
                      <a:pt x="6893" y="1045"/>
                    </a:cubicBezTo>
                    <a:cubicBezTo>
                      <a:pt x="6268" y="328"/>
                      <a:pt x="5441" y="0"/>
                      <a:pt x="45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44" name="Google Shape;856;p27"/>
              <p:cNvSpPr/>
              <p:nvPr/>
            </p:nvSpPr>
            <p:spPr>
              <a:xfrm rot="13222427">
                <a:off x="440103" y="615797"/>
                <a:ext cx="164168" cy="1662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930" h="21600" fill="norm" stroke="1" extrusionOk="0">
                    <a:moveTo>
                      <a:pt x="4325" y="0"/>
                    </a:moveTo>
                    <a:cubicBezTo>
                      <a:pt x="3079" y="0"/>
                      <a:pt x="1863" y="739"/>
                      <a:pt x="1077" y="2427"/>
                    </a:cubicBezTo>
                    <a:cubicBezTo>
                      <a:pt x="-3041" y="11713"/>
                      <a:pt x="5437" y="21600"/>
                      <a:pt x="13210" y="21600"/>
                    </a:cubicBezTo>
                    <a:cubicBezTo>
                      <a:pt x="13793" y="21600"/>
                      <a:pt x="14376" y="21541"/>
                      <a:pt x="14947" y="21427"/>
                    </a:cubicBezTo>
                    <a:cubicBezTo>
                      <a:pt x="17627" y="20870"/>
                      <a:pt x="18559" y="16850"/>
                      <a:pt x="17508" y="14354"/>
                    </a:cubicBezTo>
                    <a:cubicBezTo>
                      <a:pt x="15296" y="9500"/>
                      <a:pt x="11914" y="5754"/>
                      <a:pt x="8651" y="1871"/>
                    </a:cubicBezTo>
                    <a:cubicBezTo>
                      <a:pt x="7838" y="899"/>
                      <a:pt x="6902" y="484"/>
                      <a:pt x="6089" y="484"/>
                    </a:cubicBezTo>
                    <a:cubicBezTo>
                      <a:pt x="5522" y="169"/>
                      <a:pt x="4920" y="0"/>
                      <a:pt x="43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45" name="Google Shape;857;p27"/>
              <p:cNvSpPr/>
              <p:nvPr/>
            </p:nvSpPr>
            <p:spPr>
              <a:xfrm rot="13222427">
                <a:off x="274025" y="419276"/>
                <a:ext cx="151210" cy="1512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844" h="21600" fill="norm" stroke="1" extrusionOk="0">
                    <a:moveTo>
                      <a:pt x="3858" y="0"/>
                    </a:moveTo>
                    <a:cubicBezTo>
                      <a:pt x="1371" y="0"/>
                      <a:pt x="-186" y="2998"/>
                      <a:pt x="17" y="5885"/>
                    </a:cubicBezTo>
                    <a:cubicBezTo>
                      <a:pt x="-100" y="7715"/>
                      <a:pt x="373" y="9389"/>
                      <a:pt x="1801" y="10607"/>
                    </a:cubicBezTo>
                    <a:cubicBezTo>
                      <a:pt x="2157" y="11063"/>
                      <a:pt x="2395" y="11675"/>
                      <a:pt x="2634" y="12131"/>
                    </a:cubicBezTo>
                    <a:cubicBezTo>
                      <a:pt x="3584" y="13961"/>
                      <a:pt x="4534" y="15790"/>
                      <a:pt x="5606" y="17464"/>
                    </a:cubicBezTo>
                    <a:cubicBezTo>
                      <a:pt x="6983" y="19815"/>
                      <a:pt x="9145" y="21600"/>
                      <a:pt x="11304" y="21600"/>
                    </a:cubicBezTo>
                    <a:cubicBezTo>
                      <a:pt x="12505" y="21600"/>
                      <a:pt x="13698" y="21054"/>
                      <a:pt x="14758" y="19750"/>
                    </a:cubicBezTo>
                    <a:cubicBezTo>
                      <a:pt x="21414" y="11675"/>
                      <a:pt x="10479" y="2381"/>
                      <a:pt x="5129" y="246"/>
                    </a:cubicBezTo>
                    <a:cubicBezTo>
                      <a:pt x="4683" y="75"/>
                      <a:pt x="4257" y="0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46" name="Google Shape;858;p27"/>
              <p:cNvSpPr/>
              <p:nvPr/>
            </p:nvSpPr>
            <p:spPr>
              <a:xfrm rot="13222427">
                <a:off x="74723" y="320896"/>
                <a:ext cx="151018" cy="1351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08" h="21600" fill="norm" stroke="1" extrusionOk="0">
                    <a:moveTo>
                      <a:pt x="6136" y="0"/>
                    </a:moveTo>
                    <a:cubicBezTo>
                      <a:pt x="5827" y="0"/>
                      <a:pt x="5512" y="56"/>
                      <a:pt x="5198" y="185"/>
                    </a:cubicBezTo>
                    <a:cubicBezTo>
                      <a:pt x="5099" y="180"/>
                      <a:pt x="5001" y="174"/>
                      <a:pt x="4902" y="174"/>
                    </a:cubicBezTo>
                    <a:cubicBezTo>
                      <a:pt x="1329" y="174"/>
                      <a:pt x="-1939" y="6100"/>
                      <a:pt x="1378" y="10253"/>
                    </a:cubicBezTo>
                    <a:cubicBezTo>
                      <a:pt x="3290" y="12806"/>
                      <a:pt x="4790" y="15708"/>
                      <a:pt x="6837" y="18098"/>
                    </a:cubicBezTo>
                    <a:cubicBezTo>
                      <a:pt x="8758" y="20203"/>
                      <a:pt x="11011" y="21600"/>
                      <a:pt x="13264" y="21600"/>
                    </a:cubicBezTo>
                    <a:cubicBezTo>
                      <a:pt x="14845" y="21600"/>
                      <a:pt x="16425" y="20910"/>
                      <a:pt x="17888" y="19288"/>
                    </a:cubicBezTo>
                    <a:cubicBezTo>
                      <a:pt x="18979" y="17924"/>
                      <a:pt x="19661" y="15365"/>
                      <a:pt x="19118" y="13491"/>
                    </a:cubicBezTo>
                    <a:cubicBezTo>
                      <a:pt x="17206" y="6841"/>
                      <a:pt x="13112" y="2402"/>
                      <a:pt x="7654" y="359"/>
                    </a:cubicBezTo>
                    <a:cubicBezTo>
                      <a:pt x="7151" y="146"/>
                      <a:pt x="6644" y="0"/>
                      <a:pt x="61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47" name="Google Shape;859;p27"/>
              <p:cNvSpPr/>
              <p:nvPr/>
            </p:nvSpPr>
            <p:spPr>
              <a:xfrm rot="13222427">
                <a:off x="31863" y="944900"/>
                <a:ext cx="157263" cy="1561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6" h="21600" fill="norm" stroke="1" extrusionOk="0">
                    <a:moveTo>
                      <a:pt x="5047" y="0"/>
                    </a:moveTo>
                    <a:cubicBezTo>
                      <a:pt x="3517" y="0"/>
                      <a:pt x="2074" y="791"/>
                      <a:pt x="1202" y="2539"/>
                    </a:cubicBezTo>
                    <a:cubicBezTo>
                      <a:pt x="936" y="2981"/>
                      <a:pt x="675" y="3568"/>
                      <a:pt x="675" y="4306"/>
                    </a:cubicBezTo>
                    <a:cubicBezTo>
                      <a:pt x="-254" y="6078"/>
                      <a:pt x="-389" y="8443"/>
                      <a:pt x="1337" y="10361"/>
                    </a:cubicBezTo>
                    <a:cubicBezTo>
                      <a:pt x="4118" y="13604"/>
                      <a:pt x="6634" y="17444"/>
                      <a:pt x="10082" y="20100"/>
                    </a:cubicBezTo>
                    <a:cubicBezTo>
                      <a:pt x="11311" y="21071"/>
                      <a:pt x="12785" y="21600"/>
                      <a:pt x="14193" y="21600"/>
                    </a:cubicBezTo>
                    <a:cubicBezTo>
                      <a:pt x="16420" y="21600"/>
                      <a:pt x="18491" y="20279"/>
                      <a:pt x="19223" y="17294"/>
                    </a:cubicBezTo>
                    <a:cubicBezTo>
                      <a:pt x="21211" y="9181"/>
                      <a:pt x="12994" y="3423"/>
                      <a:pt x="7431" y="621"/>
                    </a:cubicBezTo>
                    <a:cubicBezTo>
                      <a:pt x="6660" y="214"/>
                      <a:pt x="5840" y="0"/>
                      <a:pt x="50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48" name="Google Shape;860;p27"/>
              <p:cNvSpPr/>
              <p:nvPr/>
            </p:nvSpPr>
            <p:spPr>
              <a:xfrm rot="13222427">
                <a:off x="523442" y="364615"/>
                <a:ext cx="172895" cy="1648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823" h="21600" fill="norm" stroke="1" extrusionOk="0">
                    <a:moveTo>
                      <a:pt x="4652" y="0"/>
                    </a:moveTo>
                    <a:cubicBezTo>
                      <a:pt x="3647" y="0"/>
                      <a:pt x="2773" y="690"/>
                      <a:pt x="2185" y="1656"/>
                    </a:cubicBezTo>
                    <a:cubicBezTo>
                      <a:pt x="422" y="2912"/>
                      <a:pt x="-722" y="5570"/>
                      <a:pt x="525" y="8367"/>
                    </a:cubicBezTo>
                    <a:cubicBezTo>
                      <a:pt x="2609" y="12897"/>
                      <a:pt x="6674" y="21600"/>
                      <a:pt x="11142" y="21600"/>
                    </a:cubicBezTo>
                    <a:cubicBezTo>
                      <a:pt x="12461" y="21600"/>
                      <a:pt x="13817" y="20841"/>
                      <a:pt x="15166" y="18992"/>
                    </a:cubicBezTo>
                    <a:cubicBezTo>
                      <a:pt x="20878" y="11163"/>
                      <a:pt x="10285" y="4029"/>
                      <a:pt x="6547" y="814"/>
                    </a:cubicBezTo>
                    <a:cubicBezTo>
                      <a:pt x="5892" y="244"/>
                      <a:pt x="5246" y="0"/>
                      <a:pt x="46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49" name="Google Shape;861;p27"/>
              <p:cNvSpPr/>
              <p:nvPr/>
            </p:nvSpPr>
            <p:spPr>
              <a:xfrm rot="13222427">
                <a:off x="241710" y="957509"/>
                <a:ext cx="149690" cy="143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833" h="21600" fill="norm" stroke="1" extrusionOk="0">
                    <a:moveTo>
                      <a:pt x="4706" y="0"/>
                    </a:moveTo>
                    <a:cubicBezTo>
                      <a:pt x="3687" y="0"/>
                      <a:pt x="2756" y="696"/>
                      <a:pt x="2069" y="1715"/>
                    </a:cubicBezTo>
                    <a:cubicBezTo>
                      <a:pt x="391" y="2838"/>
                      <a:pt x="-691" y="5403"/>
                      <a:pt x="509" y="8294"/>
                    </a:cubicBezTo>
                    <a:cubicBezTo>
                      <a:pt x="2550" y="12884"/>
                      <a:pt x="6676" y="21600"/>
                      <a:pt x="11161" y="21600"/>
                    </a:cubicBezTo>
                    <a:cubicBezTo>
                      <a:pt x="12476" y="21600"/>
                      <a:pt x="13818" y="20851"/>
                      <a:pt x="15149" y="19036"/>
                    </a:cubicBezTo>
                    <a:cubicBezTo>
                      <a:pt x="20909" y="11180"/>
                      <a:pt x="10352" y="4121"/>
                      <a:pt x="6510" y="754"/>
                    </a:cubicBezTo>
                    <a:cubicBezTo>
                      <a:pt x="5898" y="227"/>
                      <a:pt x="5286" y="0"/>
                      <a:pt x="4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951" name="Google Shape;862;p27"/>
            <p:cNvSpPr/>
            <p:nvPr/>
          </p:nvSpPr>
          <p:spPr>
            <a:xfrm>
              <a:off x="228018" y="4258025"/>
              <a:ext cx="3796426" cy="947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528" y="0"/>
                  </a:moveTo>
                  <a:cubicBezTo>
                    <a:pt x="7226" y="0"/>
                    <a:pt x="6921" y="144"/>
                    <a:pt x="6611" y="429"/>
                  </a:cubicBezTo>
                  <a:cubicBezTo>
                    <a:pt x="5543" y="1399"/>
                    <a:pt x="4527" y="3894"/>
                    <a:pt x="3403" y="6805"/>
                  </a:cubicBezTo>
                  <a:cubicBezTo>
                    <a:pt x="2313" y="9628"/>
                    <a:pt x="1301" y="11084"/>
                    <a:pt x="389" y="11135"/>
                  </a:cubicBezTo>
                  <a:cubicBezTo>
                    <a:pt x="259" y="11135"/>
                    <a:pt x="125" y="11118"/>
                    <a:pt x="0" y="11049"/>
                  </a:cubicBezTo>
                  <a:lnTo>
                    <a:pt x="0" y="11275"/>
                  </a:lnTo>
                  <a:cubicBezTo>
                    <a:pt x="130" y="11326"/>
                    <a:pt x="259" y="11343"/>
                    <a:pt x="389" y="11343"/>
                  </a:cubicBezTo>
                  <a:cubicBezTo>
                    <a:pt x="1314" y="11309"/>
                    <a:pt x="2335" y="9836"/>
                    <a:pt x="3433" y="6995"/>
                  </a:cubicBezTo>
                  <a:cubicBezTo>
                    <a:pt x="4908" y="3165"/>
                    <a:pt x="6184" y="243"/>
                    <a:pt x="7538" y="243"/>
                  </a:cubicBezTo>
                  <a:cubicBezTo>
                    <a:pt x="8315" y="243"/>
                    <a:pt x="9119" y="1206"/>
                    <a:pt x="10000" y="3512"/>
                  </a:cubicBezTo>
                  <a:cubicBezTo>
                    <a:pt x="10523" y="4899"/>
                    <a:pt x="10943" y="6111"/>
                    <a:pt x="11315" y="7185"/>
                  </a:cubicBezTo>
                  <a:cubicBezTo>
                    <a:pt x="12532" y="10734"/>
                    <a:pt x="13167" y="12567"/>
                    <a:pt x="14949" y="12567"/>
                  </a:cubicBezTo>
                  <a:cubicBezTo>
                    <a:pt x="15186" y="12567"/>
                    <a:pt x="15443" y="12535"/>
                    <a:pt x="15724" y="12470"/>
                  </a:cubicBezTo>
                  <a:cubicBezTo>
                    <a:pt x="15946" y="12417"/>
                    <a:pt x="16162" y="12390"/>
                    <a:pt x="16373" y="12390"/>
                  </a:cubicBezTo>
                  <a:cubicBezTo>
                    <a:pt x="18578" y="12390"/>
                    <a:pt x="20213" y="15307"/>
                    <a:pt x="21531" y="21600"/>
                  </a:cubicBezTo>
                  <a:lnTo>
                    <a:pt x="21600" y="21600"/>
                  </a:lnTo>
                  <a:cubicBezTo>
                    <a:pt x="20268" y="15152"/>
                    <a:pt x="18610" y="12167"/>
                    <a:pt x="16369" y="12167"/>
                  </a:cubicBezTo>
                  <a:cubicBezTo>
                    <a:pt x="16159" y="12167"/>
                    <a:pt x="15945" y="12193"/>
                    <a:pt x="15724" y="12245"/>
                  </a:cubicBezTo>
                  <a:cubicBezTo>
                    <a:pt x="15438" y="12313"/>
                    <a:pt x="15177" y="12347"/>
                    <a:pt x="14937" y="12347"/>
                  </a:cubicBezTo>
                  <a:cubicBezTo>
                    <a:pt x="13181" y="12347"/>
                    <a:pt x="12550" y="10518"/>
                    <a:pt x="11345" y="7012"/>
                  </a:cubicBezTo>
                  <a:cubicBezTo>
                    <a:pt x="10977" y="5938"/>
                    <a:pt x="10554" y="4708"/>
                    <a:pt x="10030" y="3339"/>
                  </a:cubicBezTo>
                  <a:cubicBezTo>
                    <a:pt x="9176" y="1100"/>
                    <a:pt x="8364" y="0"/>
                    <a:pt x="7528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52" name="Google Shape;863;p27"/>
            <p:cNvSpPr/>
            <p:nvPr/>
          </p:nvSpPr>
          <p:spPr>
            <a:xfrm rot="19754202">
              <a:off x="69165" y="3741434"/>
              <a:ext cx="809556" cy="49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12701" y="0"/>
                  </a:moveTo>
                  <a:cubicBezTo>
                    <a:pt x="10953" y="0"/>
                    <a:pt x="9212" y="757"/>
                    <a:pt x="7777" y="2348"/>
                  </a:cubicBezTo>
                  <a:lnTo>
                    <a:pt x="7757" y="2348"/>
                  </a:lnTo>
                  <a:cubicBezTo>
                    <a:pt x="6926" y="3080"/>
                    <a:pt x="6152" y="4045"/>
                    <a:pt x="5321" y="4744"/>
                  </a:cubicBezTo>
                  <a:cubicBezTo>
                    <a:pt x="4257" y="5610"/>
                    <a:pt x="3097" y="6142"/>
                    <a:pt x="2072" y="7074"/>
                  </a:cubicBezTo>
                  <a:cubicBezTo>
                    <a:pt x="661" y="8338"/>
                    <a:pt x="-55" y="10902"/>
                    <a:pt x="3" y="13564"/>
                  </a:cubicBezTo>
                  <a:cubicBezTo>
                    <a:pt x="61" y="16193"/>
                    <a:pt x="834" y="18890"/>
                    <a:pt x="2149" y="20254"/>
                  </a:cubicBezTo>
                  <a:cubicBezTo>
                    <a:pt x="3121" y="21264"/>
                    <a:pt x="4203" y="21600"/>
                    <a:pt x="5303" y="21600"/>
                  </a:cubicBezTo>
                  <a:cubicBezTo>
                    <a:pt x="6304" y="21600"/>
                    <a:pt x="7320" y="21321"/>
                    <a:pt x="8280" y="21020"/>
                  </a:cubicBezTo>
                  <a:cubicBezTo>
                    <a:pt x="9601" y="20594"/>
                    <a:pt x="10915" y="20481"/>
                    <a:pt x="12236" y="20481"/>
                  </a:cubicBezTo>
                  <a:cubicBezTo>
                    <a:pt x="12983" y="20481"/>
                    <a:pt x="13733" y="20517"/>
                    <a:pt x="14487" y="20553"/>
                  </a:cubicBezTo>
                  <a:cubicBezTo>
                    <a:pt x="14553" y="20555"/>
                    <a:pt x="14619" y="20556"/>
                    <a:pt x="14686" y="20556"/>
                  </a:cubicBezTo>
                  <a:cubicBezTo>
                    <a:pt x="16641" y="20556"/>
                    <a:pt x="18451" y="19588"/>
                    <a:pt x="19592" y="16659"/>
                  </a:cubicBezTo>
                  <a:cubicBezTo>
                    <a:pt x="21545" y="11667"/>
                    <a:pt x="20559" y="4877"/>
                    <a:pt x="17523" y="2048"/>
                  </a:cubicBezTo>
                  <a:cubicBezTo>
                    <a:pt x="16088" y="706"/>
                    <a:pt x="14391" y="0"/>
                    <a:pt x="12701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53" name="Google Shape;864;p27"/>
            <p:cNvSpPr/>
            <p:nvPr/>
          </p:nvSpPr>
          <p:spPr>
            <a:xfrm>
              <a:off x="652506" y="3368025"/>
              <a:ext cx="119401" cy="1231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54" name="Google Shape;865;p27"/>
            <p:cNvSpPr/>
            <p:nvPr/>
          </p:nvSpPr>
          <p:spPr>
            <a:xfrm>
              <a:off x="548018" y="4370025"/>
              <a:ext cx="36469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55" name="Google Shape;866;p27"/>
            <p:cNvSpPr/>
            <p:nvPr/>
          </p:nvSpPr>
          <p:spPr>
            <a:xfrm>
              <a:off x="283656" y="3548975"/>
              <a:ext cx="36469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grpSp>
          <p:nvGrpSpPr>
            <p:cNvPr id="961" name="Google Shape;867;p27"/>
            <p:cNvGrpSpPr/>
            <p:nvPr/>
          </p:nvGrpSpPr>
          <p:grpSpPr>
            <a:xfrm>
              <a:off x="8423737" y="86225"/>
              <a:ext cx="761976" cy="569276"/>
              <a:chOff x="0" y="0"/>
              <a:chExt cx="761975" cy="569275"/>
            </a:xfrm>
          </p:grpSpPr>
          <p:sp>
            <p:nvSpPr>
              <p:cNvPr id="956" name="Google Shape;868;p27"/>
              <p:cNvSpPr/>
              <p:nvPr/>
            </p:nvSpPr>
            <p:spPr>
              <a:xfrm>
                <a:off x="593184" y="92824"/>
                <a:ext cx="164992" cy="17097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57" name="Google Shape;869;p27"/>
              <p:cNvSpPr/>
              <p:nvPr/>
            </p:nvSpPr>
            <p:spPr>
              <a:xfrm>
                <a:off x="373106" y="299525"/>
                <a:ext cx="64388" cy="6685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58" name="Google Shape;870;p27"/>
              <p:cNvSpPr/>
              <p:nvPr/>
            </p:nvSpPr>
            <p:spPr>
              <a:xfrm>
                <a:off x="724925" y="531275"/>
                <a:ext cx="37051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59" name="Google Shape;871;p27"/>
              <p:cNvSpPr/>
              <p:nvPr/>
            </p:nvSpPr>
            <p:spPr>
              <a:xfrm>
                <a:off x="0" y="0"/>
                <a:ext cx="36488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60" name="Google Shape;872;p27"/>
              <p:cNvSpPr/>
              <p:nvPr/>
            </p:nvSpPr>
            <p:spPr>
              <a:xfrm>
                <a:off x="149700" y="116275"/>
                <a:ext cx="36488" cy="3797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962" name="Google Shape;873;p27"/>
            <p:cNvSpPr/>
            <p:nvPr/>
          </p:nvSpPr>
          <p:spPr>
            <a:xfrm>
              <a:off x="898237" y="4156050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63" name="Google Shape;874;p27"/>
            <p:cNvSpPr/>
            <p:nvPr/>
          </p:nvSpPr>
          <p:spPr>
            <a:xfrm>
              <a:off x="1236818" y="4161150"/>
              <a:ext cx="18226" cy="19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64" name="Google Shape;875;p27"/>
            <p:cNvSpPr/>
            <p:nvPr/>
          </p:nvSpPr>
          <p:spPr>
            <a:xfrm>
              <a:off x="1488546" y="4567225"/>
              <a:ext cx="164992" cy="170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65" name="Google Shape;876;p27"/>
            <p:cNvSpPr/>
            <p:nvPr/>
          </p:nvSpPr>
          <p:spPr>
            <a:xfrm>
              <a:off x="1080306" y="4699975"/>
              <a:ext cx="119401" cy="1231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66" name="Google Shape;877;p27"/>
            <p:cNvSpPr/>
            <p:nvPr/>
          </p:nvSpPr>
          <p:spPr>
            <a:xfrm>
              <a:off x="749606" y="4846825"/>
              <a:ext cx="36469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67" name="Google Shape;878;p27"/>
            <p:cNvSpPr/>
            <p:nvPr/>
          </p:nvSpPr>
          <p:spPr>
            <a:xfrm>
              <a:off x="1379918" y="5013675"/>
              <a:ext cx="18226" cy="19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969" name="Body Level One…"/>
          <p:cNvSpPr txBox="1"/>
          <p:nvPr>
            <p:ph type="body" sz="half" idx="1"/>
          </p:nvPr>
        </p:nvSpPr>
        <p:spPr>
          <a:xfrm>
            <a:off x="1907850" y="1931674"/>
            <a:ext cx="5328300" cy="2177401"/>
          </a:xfrm>
          <a:prstGeom prst="rect">
            <a:avLst/>
          </a:prstGeom>
        </p:spPr>
        <p:txBody>
          <a:bodyPr anchor="ctr"/>
          <a:lstStyle>
            <a:lvl1pPr indent="-342900">
              <a:buClr>
                <a:srgbClr val="000000"/>
              </a:buClr>
              <a:buSzPts val="1600"/>
              <a:buFont typeface="Helvetica"/>
              <a:buChar char="●"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marL="914400" indent="-317500">
              <a:buClr>
                <a:srgbClr val="000000"/>
              </a:buClr>
              <a:buSzPts val="1600"/>
              <a:buFont typeface="Helvetica"/>
              <a:buChar char="○"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marL="1371600" indent="-317500">
              <a:buClr>
                <a:srgbClr val="000000"/>
              </a:buClr>
              <a:buSzPts val="1600"/>
              <a:buFont typeface="Helvetica"/>
              <a:buChar char="■"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marL="1828800" indent="-317500">
              <a:buClr>
                <a:srgbClr val="000000"/>
              </a:buClr>
              <a:buSzPts val="1600"/>
              <a:buFont typeface="Helvetica"/>
              <a:buChar char="●"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marL="2286000" indent="-317500">
              <a:buClr>
                <a:srgbClr val="000000"/>
              </a:buClr>
              <a:buSzPts val="1600"/>
              <a:buFont typeface="Helvetica"/>
              <a:buChar char="○"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0" name="Google Shape;882;p28"/>
          <p:cNvGrpSpPr/>
          <p:nvPr/>
        </p:nvGrpSpPr>
        <p:grpSpPr>
          <a:xfrm>
            <a:off x="-783326" y="-572050"/>
            <a:ext cx="9885674" cy="5649812"/>
            <a:chOff x="0" y="0"/>
            <a:chExt cx="9885672" cy="5649811"/>
          </a:xfrm>
        </p:grpSpPr>
        <p:sp>
          <p:nvSpPr>
            <p:cNvPr id="978" name="Google Shape;883;p28"/>
            <p:cNvSpPr/>
            <p:nvPr/>
          </p:nvSpPr>
          <p:spPr>
            <a:xfrm flipH="1">
              <a:off x="0" y="76199"/>
              <a:ext cx="2632664" cy="1737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0" h="21600" fill="norm" stroke="1" extrusionOk="0">
                  <a:moveTo>
                    <a:pt x="2348" y="0"/>
                  </a:moveTo>
                  <a:cubicBezTo>
                    <a:pt x="2219" y="357"/>
                    <a:pt x="2063" y="781"/>
                    <a:pt x="1837" y="1308"/>
                  </a:cubicBezTo>
                  <a:cubicBezTo>
                    <a:pt x="808" y="3703"/>
                    <a:pt x="-830" y="6599"/>
                    <a:pt x="497" y="9606"/>
                  </a:cubicBezTo>
                  <a:cubicBezTo>
                    <a:pt x="1869" y="12706"/>
                    <a:pt x="4439" y="12239"/>
                    <a:pt x="6743" y="12834"/>
                  </a:cubicBezTo>
                  <a:cubicBezTo>
                    <a:pt x="10938" y="13912"/>
                    <a:pt x="10653" y="18584"/>
                    <a:pt x="13973" y="20919"/>
                  </a:cubicBezTo>
                  <a:cubicBezTo>
                    <a:pt x="14638" y="21387"/>
                    <a:pt x="15271" y="21600"/>
                    <a:pt x="15869" y="21600"/>
                  </a:cubicBezTo>
                  <a:cubicBezTo>
                    <a:pt x="17898" y="21600"/>
                    <a:pt x="19540" y="19158"/>
                    <a:pt x="20770" y="15951"/>
                  </a:cubicBezTo>
                  <a:lnTo>
                    <a:pt x="2077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79" name="Google Shape;884;p28"/>
            <p:cNvSpPr/>
            <p:nvPr/>
          </p:nvSpPr>
          <p:spPr>
            <a:xfrm flipH="1">
              <a:off x="345001" y="0"/>
              <a:ext cx="2294876" cy="241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0" y="721"/>
                    <a:pt x="172" y="1517"/>
                    <a:pt x="193" y="2333"/>
                  </a:cubicBezTo>
                  <a:cubicBezTo>
                    <a:pt x="243" y="4461"/>
                    <a:pt x="308" y="6665"/>
                    <a:pt x="2839" y="7433"/>
                  </a:cubicBezTo>
                  <a:cubicBezTo>
                    <a:pt x="3371" y="7595"/>
                    <a:pt x="3930" y="7654"/>
                    <a:pt x="4503" y="7654"/>
                  </a:cubicBezTo>
                  <a:cubicBezTo>
                    <a:pt x="5278" y="7654"/>
                    <a:pt x="6077" y="7546"/>
                    <a:pt x="6859" y="7440"/>
                  </a:cubicBezTo>
                  <a:cubicBezTo>
                    <a:pt x="7631" y="7337"/>
                    <a:pt x="8390" y="7236"/>
                    <a:pt x="9107" y="7236"/>
                  </a:cubicBezTo>
                  <a:cubicBezTo>
                    <a:pt x="10803" y="7236"/>
                    <a:pt x="12266" y="7802"/>
                    <a:pt x="13110" y="10249"/>
                  </a:cubicBezTo>
                  <a:cubicBezTo>
                    <a:pt x="13647" y="11820"/>
                    <a:pt x="13210" y="13323"/>
                    <a:pt x="12781" y="14779"/>
                  </a:cubicBezTo>
                  <a:cubicBezTo>
                    <a:pt x="12245" y="16608"/>
                    <a:pt x="11744" y="18342"/>
                    <a:pt x="13282" y="19947"/>
                  </a:cubicBezTo>
                  <a:cubicBezTo>
                    <a:pt x="14319" y="21029"/>
                    <a:pt x="15656" y="21600"/>
                    <a:pt x="17080" y="21600"/>
                  </a:cubicBezTo>
                  <a:cubicBezTo>
                    <a:pt x="17602" y="21600"/>
                    <a:pt x="18131" y="21525"/>
                    <a:pt x="18660" y="21376"/>
                  </a:cubicBezTo>
                  <a:cubicBezTo>
                    <a:pt x="19805" y="21049"/>
                    <a:pt x="20820" y="20403"/>
                    <a:pt x="21600" y="19567"/>
                  </a:cubicBezTo>
                  <a:lnTo>
                    <a:pt x="21600" y="19437"/>
                  </a:lnTo>
                  <a:cubicBezTo>
                    <a:pt x="20827" y="20301"/>
                    <a:pt x="19798" y="20961"/>
                    <a:pt x="18632" y="21294"/>
                  </a:cubicBezTo>
                  <a:cubicBezTo>
                    <a:pt x="18110" y="21442"/>
                    <a:pt x="17591" y="21515"/>
                    <a:pt x="17084" y="21515"/>
                  </a:cubicBezTo>
                  <a:cubicBezTo>
                    <a:pt x="15681" y="21515"/>
                    <a:pt x="14371" y="20957"/>
                    <a:pt x="13346" y="19893"/>
                  </a:cubicBezTo>
                  <a:cubicBezTo>
                    <a:pt x="11844" y="18315"/>
                    <a:pt x="12338" y="16608"/>
                    <a:pt x="12867" y="14806"/>
                  </a:cubicBezTo>
                  <a:cubicBezTo>
                    <a:pt x="13296" y="13337"/>
                    <a:pt x="13740" y="11813"/>
                    <a:pt x="13189" y="10222"/>
                  </a:cubicBezTo>
                  <a:cubicBezTo>
                    <a:pt x="12335" y="7727"/>
                    <a:pt x="10851" y="7150"/>
                    <a:pt x="9129" y="7150"/>
                  </a:cubicBezTo>
                  <a:cubicBezTo>
                    <a:pt x="8401" y="7150"/>
                    <a:pt x="7629" y="7254"/>
                    <a:pt x="6845" y="7359"/>
                  </a:cubicBezTo>
                  <a:cubicBezTo>
                    <a:pt x="6065" y="7461"/>
                    <a:pt x="5270" y="7567"/>
                    <a:pt x="4500" y="7567"/>
                  </a:cubicBezTo>
                  <a:cubicBezTo>
                    <a:pt x="3936" y="7567"/>
                    <a:pt x="3384" y="7510"/>
                    <a:pt x="2861" y="7352"/>
                  </a:cubicBezTo>
                  <a:cubicBezTo>
                    <a:pt x="393" y="6604"/>
                    <a:pt x="336" y="4428"/>
                    <a:pt x="279" y="2326"/>
                  </a:cubicBezTo>
                  <a:cubicBezTo>
                    <a:pt x="257" y="1537"/>
                    <a:pt x="236" y="735"/>
                    <a:pt x="86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80" name="Google Shape;885;p28"/>
            <p:cNvSpPr/>
            <p:nvPr/>
          </p:nvSpPr>
          <p:spPr>
            <a:xfrm flipH="1">
              <a:off x="1073919" y="859674"/>
              <a:ext cx="164992" cy="170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81" name="Google Shape;886;p28"/>
            <p:cNvSpPr/>
            <p:nvPr/>
          </p:nvSpPr>
          <p:spPr>
            <a:xfrm flipH="1">
              <a:off x="3299326" y="672724"/>
              <a:ext cx="64388" cy="668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82" name="Google Shape;887;p28"/>
            <p:cNvSpPr/>
            <p:nvPr/>
          </p:nvSpPr>
          <p:spPr>
            <a:xfrm flipH="1">
              <a:off x="2974844" y="904474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83" name="Google Shape;888;p28"/>
            <p:cNvSpPr/>
            <p:nvPr/>
          </p:nvSpPr>
          <p:spPr>
            <a:xfrm flipH="1">
              <a:off x="1418125" y="1275924"/>
              <a:ext cx="119402" cy="1231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84" name="Google Shape;889;p28"/>
            <p:cNvSpPr/>
            <p:nvPr/>
          </p:nvSpPr>
          <p:spPr>
            <a:xfrm flipH="1">
              <a:off x="1272832" y="709499"/>
              <a:ext cx="36470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85" name="Google Shape;890;p28"/>
            <p:cNvSpPr/>
            <p:nvPr/>
          </p:nvSpPr>
          <p:spPr>
            <a:xfrm flipH="1">
              <a:off x="1936557" y="709512"/>
              <a:ext cx="36470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86" name="Google Shape;891;p28"/>
            <p:cNvSpPr/>
            <p:nvPr/>
          </p:nvSpPr>
          <p:spPr>
            <a:xfrm flipH="1">
              <a:off x="2882082" y="687162"/>
              <a:ext cx="36488" cy="37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87" name="Google Shape;892;p28"/>
            <p:cNvSpPr/>
            <p:nvPr/>
          </p:nvSpPr>
          <p:spPr>
            <a:xfrm flipH="1">
              <a:off x="650619" y="2005549"/>
              <a:ext cx="128514" cy="133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88" name="Google Shape;893;p28"/>
            <p:cNvSpPr/>
            <p:nvPr/>
          </p:nvSpPr>
          <p:spPr>
            <a:xfrm flipH="1">
              <a:off x="940088" y="2198349"/>
              <a:ext cx="64117" cy="6612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89" name="Google Shape;894;p28"/>
            <p:cNvSpPr/>
            <p:nvPr/>
          </p:nvSpPr>
          <p:spPr>
            <a:xfrm flipH="1">
              <a:off x="1350507" y="1631399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90" name="Google Shape;895;p28"/>
            <p:cNvSpPr/>
            <p:nvPr/>
          </p:nvSpPr>
          <p:spPr>
            <a:xfrm flipH="1">
              <a:off x="1095238" y="1783574"/>
              <a:ext cx="18226" cy="19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91" name="Google Shape;896;p28"/>
            <p:cNvSpPr/>
            <p:nvPr/>
          </p:nvSpPr>
          <p:spPr>
            <a:xfrm flipH="1">
              <a:off x="497400" y="76199"/>
              <a:ext cx="1945078" cy="149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fill="norm" stroke="1" extrusionOk="0">
                  <a:moveTo>
                    <a:pt x="433" y="0"/>
                  </a:moveTo>
                  <a:cubicBezTo>
                    <a:pt x="-53" y="1805"/>
                    <a:pt x="-170" y="3653"/>
                    <a:pt x="291" y="4962"/>
                  </a:cubicBezTo>
                  <a:cubicBezTo>
                    <a:pt x="1097" y="7226"/>
                    <a:pt x="2504" y="7772"/>
                    <a:pt x="4073" y="7772"/>
                  </a:cubicBezTo>
                  <a:cubicBezTo>
                    <a:pt x="5272" y="7772"/>
                    <a:pt x="6565" y="7453"/>
                    <a:pt x="7758" y="7339"/>
                  </a:cubicBezTo>
                  <a:cubicBezTo>
                    <a:pt x="8833" y="7234"/>
                    <a:pt x="9917" y="7087"/>
                    <a:pt x="10936" y="7087"/>
                  </a:cubicBezTo>
                  <a:cubicBezTo>
                    <a:pt x="13321" y="7087"/>
                    <a:pt x="15350" y="7891"/>
                    <a:pt x="16072" y="11916"/>
                  </a:cubicBezTo>
                  <a:cubicBezTo>
                    <a:pt x="16658" y="15206"/>
                    <a:pt x="13870" y="19816"/>
                    <a:pt x="17512" y="21368"/>
                  </a:cubicBezTo>
                  <a:cubicBezTo>
                    <a:pt x="17877" y="21525"/>
                    <a:pt x="18222" y="21600"/>
                    <a:pt x="18549" y="21600"/>
                  </a:cubicBezTo>
                  <a:cubicBezTo>
                    <a:pt x="19732" y="21600"/>
                    <a:pt x="20676" y="20626"/>
                    <a:pt x="21430" y="19057"/>
                  </a:cubicBezTo>
                  <a:lnTo>
                    <a:pt x="2143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92" name="Google Shape;897;p28"/>
            <p:cNvSpPr/>
            <p:nvPr/>
          </p:nvSpPr>
          <p:spPr>
            <a:xfrm rot="12592128">
              <a:off x="8768104" y="5114528"/>
              <a:ext cx="654605" cy="398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12701" y="0"/>
                  </a:moveTo>
                  <a:cubicBezTo>
                    <a:pt x="10953" y="0"/>
                    <a:pt x="9212" y="757"/>
                    <a:pt x="7777" y="2348"/>
                  </a:cubicBezTo>
                  <a:lnTo>
                    <a:pt x="7757" y="2348"/>
                  </a:lnTo>
                  <a:cubicBezTo>
                    <a:pt x="6926" y="3080"/>
                    <a:pt x="6152" y="4045"/>
                    <a:pt x="5321" y="4744"/>
                  </a:cubicBezTo>
                  <a:cubicBezTo>
                    <a:pt x="4257" y="5610"/>
                    <a:pt x="3097" y="6142"/>
                    <a:pt x="2072" y="7074"/>
                  </a:cubicBezTo>
                  <a:cubicBezTo>
                    <a:pt x="661" y="8338"/>
                    <a:pt x="-55" y="10902"/>
                    <a:pt x="3" y="13564"/>
                  </a:cubicBezTo>
                  <a:cubicBezTo>
                    <a:pt x="61" y="16193"/>
                    <a:pt x="834" y="18890"/>
                    <a:pt x="2149" y="20254"/>
                  </a:cubicBezTo>
                  <a:cubicBezTo>
                    <a:pt x="3121" y="21264"/>
                    <a:pt x="4203" y="21600"/>
                    <a:pt x="5303" y="21600"/>
                  </a:cubicBezTo>
                  <a:cubicBezTo>
                    <a:pt x="6304" y="21600"/>
                    <a:pt x="7320" y="21321"/>
                    <a:pt x="8280" y="21020"/>
                  </a:cubicBezTo>
                  <a:cubicBezTo>
                    <a:pt x="9601" y="20594"/>
                    <a:pt x="10915" y="20481"/>
                    <a:pt x="12236" y="20481"/>
                  </a:cubicBezTo>
                  <a:cubicBezTo>
                    <a:pt x="12983" y="20481"/>
                    <a:pt x="13733" y="20517"/>
                    <a:pt x="14487" y="20553"/>
                  </a:cubicBezTo>
                  <a:cubicBezTo>
                    <a:pt x="14553" y="20555"/>
                    <a:pt x="14619" y="20556"/>
                    <a:pt x="14686" y="20556"/>
                  </a:cubicBezTo>
                  <a:cubicBezTo>
                    <a:pt x="16641" y="20556"/>
                    <a:pt x="18451" y="19588"/>
                    <a:pt x="19592" y="16659"/>
                  </a:cubicBezTo>
                  <a:cubicBezTo>
                    <a:pt x="21545" y="11667"/>
                    <a:pt x="20559" y="4877"/>
                    <a:pt x="17523" y="2048"/>
                  </a:cubicBezTo>
                  <a:cubicBezTo>
                    <a:pt x="16088" y="706"/>
                    <a:pt x="14391" y="0"/>
                    <a:pt x="12701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93" name="Google Shape;898;p28"/>
            <p:cNvSpPr/>
            <p:nvPr/>
          </p:nvSpPr>
          <p:spPr>
            <a:xfrm>
              <a:off x="9472848" y="5031250"/>
              <a:ext cx="322767" cy="28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34" h="21600" fill="norm" stroke="1" extrusionOk="0">
                  <a:moveTo>
                    <a:pt x="7859" y="0"/>
                  </a:moveTo>
                  <a:cubicBezTo>
                    <a:pt x="7308" y="0"/>
                    <a:pt x="6758" y="101"/>
                    <a:pt x="6222" y="291"/>
                  </a:cubicBezTo>
                  <a:cubicBezTo>
                    <a:pt x="3462" y="917"/>
                    <a:pt x="1347" y="3598"/>
                    <a:pt x="427" y="7019"/>
                  </a:cubicBezTo>
                  <a:cubicBezTo>
                    <a:pt x="-1458" y="14204"/>
                    <a:pt x="3187" y="20075"/>
                    <a:pt x="8567" y="21330"/>
                  </a:cubicBezTo>
                  <a:cubicBezTo>
                    <a:pt x="9315" y="21510"/>
                    <a:pt x="10076" y="21600"/>
                    <a:pt x="10834" y="21600"/>
                  </a:cubicBezTo>
                  <a:cubicBezTo>
                    <a:pt x="15582" y="21600"/>
                    <a:pt x="20142" y="18073"/>
                    <a:pt x="19467" y="11238"/>
                  </a:cubicBezTo>
                  <a:cubicBezTo>
                    <a:pt x="19100" y="7817"/>
                    <a:pt x="17582" y="4624"/>
                    <a:pt x="15098" y="2857"/>
                  </a:cubicBezTo>
                  <a:cubicBezTo>
                    <a:pt x="14225" y="2230"/>
                    <a:pt x="13258" y="1831"/>
                    <a:pt x="12292" y="1488"/>
                  </a:cubicBezTo>
                  <a:cubicBezTo>
                    <a:pt x="11557" y="1146"/>
                    <a:pt x="10867" y="861"/>
                    <a:pt x="10132" y="632"/>
                  </a:cubicBezTo>
                  <a:cubicBezTo>
                    <a:pt x="9406" y="201"/>
                    <a:pt x="8632" y="0"/>
                    <a:pt x="7859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94" name="Google Shape;899;p28"/>
            <p:cNvSpPr/>
            <p:nvPr/>
          </p:nvSpPr>
          <p:spPr>
            <a:xfrm>
              <a:off x="9625912" y="1296124"/>
              <a:ext cx="137636" cy="14210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95" name="Google Shape;900;p28"/>
            <p:cNvSpPr/>
            <p:nvPr/>
          </p:nvSpPr>
          <p:spPr>
            <a:xfrm flipH="1" rot="10800000">
              <a:off x="9647606" y="1693112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96" name="Google Shape;901;p28"/>
            <p:cNvSpPr/>
            <p:nvPr/>
          </p:nvSpPr>
          <p:spPr>
            <a:xfrm flipH="1">
              <a:off x="9356806" y="1284424"/>
              <a:ext cx="36488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97" name="Google Shape;902;p28"/>
            <p:cNvSpPr/>
            <p:nvPr/>
          </p:nvSpPr>
          <p:spPr>
            <a:xfrm>
              <a:off x="9184623" y="709512"/>
              <a:ext cx="584673" cy="446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33" h="21600" fill="norm" stroke="1" extrusionOk="0">
                  <a:moveTo>
                    <a:pt x="8026" y="0"/>
                  </a:moveTo>
                  <a:cubicBezTo>
                    <a:pt x="6930" y="0"/>
                    <a:pt x="5870" y="198"/>
                    <a:pt x="4914" y="600"/>
                  </a:cubicBezTo>
                  <a:cubicBezTo>
                    <a:pt x="4168" y="932"/>
                    <a:pt x="3571" y="1410"/>
                    <a:pt x="3099" y="2036"/>
                  </a:cubicBezTo>
                  <a:cubicBezTo>
                    <a:pt x="1755" y="2772"/>
                    <a:pt x="712" y="4206"/>
                    <a:pt x="239" y="6671"/>
                  </a:cubicBezTo>
                  <a:cubicBezTo>
                    <a:pt x="-1278" y="14912"/>
                    <a:pt x="4740" y="20687"/>
                    <a:pt x="9440" y="21497"/>
                  </a:cubicBezTo>
                  <a:cubicBezTo>
                    <a:pt x="9838" y="21566"/>
                    <a:pt x="10248" y="21600"/>
                    <a:pt x="10664" y="21600"/>
                  </a:cubicBezTo>
                  <a:cubicBezTo>
                    <a:pt x="15153" y="21600"/>
                    <a:pt x="20322" y="17609"/>
                    <a:pt x="18889" y="9798"/>
                  </a:cubicBezTo>
                  <a:cubicBezTo>
                    <a:pt x="17688" y="3374"/>
                    <a:pt x="12543" y="0"/>
                    <a:pt x="8026" y="0"/>
                  </a:cubicBezTo>
                  <a:close/>
                </a:path>
              </a:pathLst>
            </a:custGeom>
            <a:solidFill>
              <a:srgbClr val="FFDD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98" name="Google Shape;903;p28"/>
            <p:cNvSpPr/>
            <p:nvPr/>
          </p:nvSpPr>
          <p:spPr>
            <a:xfrm>
              <a:off x="9748037" y="605312"/>
              <a:ext cx="137636" cy="1421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999" name="Google Shape;904;p28"/>
            <p:cNvSpPr/>
            <p:nvPr/>
          </p:nvSpPr>
          <p:spPr>
            <a:xfrm flipH="1">
              <a:off x="8867425" y="709487"/>
              <a:ext cx="165282" cy="170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1001" name="Body Level One…"/>
          <p:cNvSpPr txBox="1"/>
          <p:nvPr>
            <p:ph type="body" sz="quarter" idx="1"/>
          </p:nvPr>
        </p:nvSpPr>
        <p:spPr>
          <a:xfrm>
            <a:off x="965399" y="1665074"/>
            <a:ext cx="3808202" cy="2133901"/>
          </a:xfrm>
          <a:prstGeom prst="rect">
            <a:avLst/>
          </a:prstGeom>
        </p:spPr>
        <p:txBody>
          <a:bodyPr anchor="ctr"/>
          <a:lstStyle>
            <a:lvl1pPr marL="342900" indent="-228600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marL="342900" indent="254000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marL="342900" indent="711200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marL="342900" indent="1168400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marL="342900" indent="1625600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11" name="Body Level One…"/>
          <p:cNvSpPr txBox="1"/>
          <p:nvPr>
            <p:ph type="body" sz="quarter" idx="1"/>
          </p:nvPr>
        </p:nvSpPr>
        <p:spPr>
          <a:xfrm>
            <a:off x="4382875" y="1674950"/>
            <a:ext cx="3808201" cy="2133901"/>
          </a:xfrm>
          <a:prstGeom prst="rect">
            <a:avLst/>
          </a:prstGeom>
        </p:spPr>
        <p:txBody>
          <a:bodyPr anchor="ctr"/>
          <a:lstStyle>
            <a:lvl1pPr marL="342900" indent="-228600" algn="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marL="342900" indent="254000" algn="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marL="342900" indent="711200" algn="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marL="342900" indent="1168400" algn="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marL="342900" indent="1625600" algn="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031" name="Google Shape;910;p29"/>
          <p:cNvGrpSpPr/>
          <p:nvPr/>
        </p:nvGrpSpPr>
        <p:grpSpPr>
          <a:xfrm>
            <a:off x="-714750" y="-75750"/>
            <a:ext cx="9710037" cy="5015900"/>
            <a:chOff x="0" y="0"/>
            <a:chExt cx="9710035" cy="5015899"/>
          </a:xfrm>
        </p:grpSpPr>
        <p:sp>
          <p:nvSpPr>
            <p:cNvPr id="1012" name="Google Shape;911;p29"/>
            <p:cNvSpPr/>
            <p:nvPr/>
          </p:nvSpPr>
          <p:spPr>
            <a:xfrm>
              <a:off x="8977723" y="95525"/>
              <a:ext cx="584673" cy="446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33" h="21600" fill="norm" stroke="1" extrusionOk="0">
                  <a:moveTo>
                    <a:pt x="8026" y="0"/>
                  </a:moveTo>
                  <a:cubicBezTo>
                    <a:pt x="6930" y="0"/>
                    <a:pt x="5870" y="198"/>
                    <a:pt x="4914" y="600"/>
                  </a:cubicBezTo>
                  <a:cubicBezTo>
                    <a:pt x="4168" y="932"/>
                    <a:pt x="3571" y="1410"/>
                    <a:pt x="3099" y="2036"/>
                  </a:cubicBezTo>
                  <a:cubicBezTo>
                    <a:pt x="1755" y="2772"/>
                    <a:pt x="712" y="4206"/>
                    <a:pt x="239" y="6671"/>
                  </a:cubicBezTo>
                  <a:cubicBezTo>
                    <a:pt x="-1278" y="14912"/>
                    <a:pt x="4740" y="20687"/>
                    <a:pt x="9440" y="21497"/>
                  </a:cubicBezTo>
                  <a:cubicBezTo>
                    <a:pt x="9838" y="21566"/>
                    <a:pt x="10248" y="21600"/>
                    <a:pt x="10664" y="21600"/>
                  </a:cubicBezTo>
                  <a:cubicBezTo>
                    <a:pt x="15153" y="21600"/>
                    <a:pt x="20322" y="17609"/>
                    <a:pt x="18889" y="9798"/>
                  </a:cubicBezTo>
                  <a:cubicBezTo>
                    <a:pt x="17688" y="3374"/>
                    <a:pt x="12543" y="0"/>
                    <a:pt x="802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grpSp>
          <p:nvGrpSpPr>
            <p:cNvPr id="1023" name="Google Shape;912;p29"/>
            <p:cNvGrpSpPr/>
            <p:nvPr/>
          </p:nvGrpSpPr>
          <p:grpSpPr>
            <a:xfrm>
              <a:off x="0" y="-1"/>
              <a:ext cx="1267725" cy="3291401"/>
              <a:chOff x="0" y="0"/>
              <a:chExt cx="1267724" cy="3291399"/>
            </a:xfrm>
          </p:grpSpPr>
          <p:sp>
            <p:nvSpPr>
              <p:cNvPr id="1013" name="Google Shape;913;p29"/>
              <p:cNvSpPr/>
              <p:nvPr/>
            </p:nvSpPr>
            <p:spPr>
              <a:xfrm rot="16200000">
                <a:off x="-196425" y="1872899"/>
                <a:ext cx="2177875" cy="659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47" y="3686"/>
                      <a:pt x="920" y="7246"/>
                      <a:pt x="1304" y="9338"/>
                    </a:cubicBezTo>
                    <a:cubicBezTo>
                      <a:pt x="2876" y="17924"/>
                      <a:pt x="4083" y="19379"/>
                      <a:pt x="6797" y="19379"/>
                    </a:cubicBezTo>
                    <a:cubicBezTo>
                      <a:pt x="6893" y="19379"/>
                      <a:pt x="6992" y="19377"/>
                      <a:pt x="7092" y="19374"/>
                    </a:cubicBezTo>
                    <a:cubicBezTo>
                      <a:pt x="7127" y="19372"/>
                      <a:pt x="7161" y="19372"/>
                      <a:pt x="7196" y="19372"/>
                    </a:cubicBezTo>
                    <a:cubicBezTo>
                      <a:pt x="8975" y="19372"/>
                      <a:pt x="10872" y="21223"/>
                      <a:pt x="12624" y="21540"/>
                    </a:cubicBezTo>
                    <a:cubicBezTo>
                      <a:pt x="12798" y="21581"/>
                      <a:pt x="12970" y="21600"/>
                      <a:pt x="13140" y="21600"/>
                    </a:cubicBezTo>
                    <a:cubicBezTo>
                      <a:pt x="13278" y="21600"/>
                      <a:pt x="13415" y="21588"/>
                      <a:pt x="13551" y="21566"/>
                    </a:cubicBezTo>
                    <a:cubicBezTo>
                      <a:pt x="13581" y="21540"/>
                      <a:pt x="13604" y="21540"/>
                      <a:pt x="13626" y="21540"/>
                    </a:cubicBezTo>
                    <a:cubicBezTo>
                      <a:pt x="15744" y="21018"/>
                      <a:pt x="17236" y="15340"/>
                      <a:pt x="18917" y="10957"/>
                    </a:cubicBezTo>
                    <a:cubicBezTo>
                      <a:pt x="20432" y="7047"/>
                      <a:pt x="21208" y="4034"/>
                      <a:pt x="216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14" name="Google Shape;914;p29"/>
              <p:cNvSpPr/>
              <p:nvPr/>
            </p:nvSpPr>
            <p:spPr>
              <a:xfrm>
                <a:off x="0" y="0"/>
                <a:ext cx="1042477" cy="2917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49" h="21600" fill="norm" stroke="1" extrusionOk="0">
                    <a:moveTo>
                      <a:pt x="16132" y="0"/>
                    </a:moveTo>
                    <a:cubicBezTo>
                      <a:pt x="14889" y="1941"/>
                      <a:pt x="16582" y="3757"/>
                      <a:pt x="18349" y="5653"/>
                    </a:cubicBezTo>
                    <a:cubicBezTo>
                      <a:pt x="18724" y="6058"/>
                      <a:pt x="19113" y="6474"/>
                      <a:pt x="19473" y="6896"/>
                    </a:cubicBezTo>
                    <a:cubicBezTo>
                      <a:pt x="21390" y="9124"/>
                      <a:pt x="19818" y="10243"/>
                      <a:pt x="18170" y="11424"/>
                    </a:cubicBezTo>
                    <a:cubicBezTo>
                      <a:pt x="16956" y="12279"/>
                      <a:pt x="15728" y="13163"/>
                      <a:pt x="15533" y="14529"/>
                    </a:cubicBezTo>
                    <a:cubicBezTo>
                      <a:pt x="15458" y="15176"/>
                      <a:pt x="15518" y="15756"/>
                      <a:pt x="15578" y="16318"/>
                    </a:cubicBezTo>
                    <a:cubicBezTo>
                      <a:pt x="15803" y="18202"/>
                      <a:pt x="15952" y="19564"/>
                      <a:pt x="9647" y="20863"/>
                    </a:cubicBezTo>
                    <a:cubicBezTo>
                      <a:pt x="7360" y="21336"/>
                      <a:pt x="5082" y="21532"/>
                      <a:pt x="2785" y="21532"/>
                    </a:cubicBezTo>
                    <a:cubicBezTo>
                      <a:pt x="1860" y="21532"/>
                      <a:pt x="932" y="21501"/>
                      <a:pt x="0" y="21443"/>
                    </a:cubicBezTo>
                    <a:lnTo>
                      <a:pt x="0" y="21516"/>
                    </a:lnTo>
                    <a:cubicBezTo>
                      <a:pt x="929" y="21572"/>
                      <a:pt x="1857" y="21600"/>
                      <a:pt x="2786" y="21600"/>
                    </a:cubicBezTo>
                    <a:cubicBezTo>
                      <a:pt x="5108" y="21600"/>
                      <a:pt x="7415" y="21403"/>
                      <a:pt x="9736" y="20925"/>
                    </a:cubicBezTo>
                    <a:cubicBezTo>
                      <a:pt x="16148" y="19603"/>
                      <a:pt x="15983" y="18225"/>
                      <a:pt x="15773" y="16318"/>
                    </a:cubicBezTo>
                    <a:cubicBezTo>
                      <a:pt x="15713" y="15756"/>
                      <a:pt x="15638" y="15176"/>
                      <a:pt x="15728" y="14529"/>
                    </a:cubicBezTo>
                    <a:cubicBezTo>
                      <a:pt x="15908" y="13179"/>
                      <a:pt x="17136" y="12302"/>
                      <a:pt x="18334" y="11458"/>
                    </a:cubicBezTo>
                    <a:cubicBezTo>
                      <a:pt x="20012" y="10260"/>
                      <a:pt x="21600" y="9135"/>
                      <a:pt x="19652" y="6874"/>
                    </a:cubicBezTo>
                    <a:cubicBezTo>
                      <a:pt x="19293" y="6457"/>
                      <a:pt x="18903" y="6036"/>
                      <a:pt x="18529" y="5631"/>
                    </a:cubicBezTo>
                    <a:cubicBezTo>
                      <a:pt x="16762" y="3741"/>
                      <a:pt x="15069" y="1929"/>
                      <a:pt x="163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15" name="Google Shape;915;p29"/>
              <p:cNvSpPr/>
              <p:nvPr/>
            </p:nvSpPr>
            <p:spPr>
              <a:xfrm flipH="1" rot="10800000">
                <a:off x="1104893" y="2171324"/>
                <a:ext cx="55295" cy="57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16" name="Google Shape;916;p29"/>
              <p:cNvSpPr/>
              <p:nvPr/>
            </p:nvSpPr>
            <p:spPr>
              <a:xfrm flipH="1" rot="10800000">
                <a:off x="986284" y="874199"/>
                <a:ext cx="128523" cy="13297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17" name="Google Shape;917;p29"/>
              <p:cNvSpPr/>
              <p:nvPr/>
            </p:nvSpPr>
            <p:spPr>
              <a:xfrm flipH="1" rot="10800000">
                <a:off x="1230674" y="773874"/>
                <a:ext cx="37051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18" name="Google Shape;918;p29"/>
              <p:cNvSpPr/>
              <p:nvPr/>
            </p:nvSpPr>
            <p:spPr>
              <a:xfrm flipH="1" rot="10800000">
                <a:off x="978206" y="1188774"/>
                <a:ext cx="36469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19" name="Google Shape;919;p29"/>
              <p:cNvSpPr/>
              <p:nvPr/>
            </p:nvSpPr>
            <p:spPr>
              <a:xfrm flipH="1" rot="10800000">
                <a:off x="1089906" y="1372674"/>
                <a:ext cx="82651" cy="8587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20" name="Google Shape;920;p29"/>
              <p:cNvSpPr/>
              <p:nvPr/>
            </p:nvSpPr>
            <p:spPr>
              <a:xfrm flipH="1" rot="10800000">
                <a:off x="981031" y="1669799"/>
                <a:ext cx="37051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21" name="Google Shape;921;p29"/>
              <p:cNvSpPr/>
              <p:nvPr/>
            </p:nvSpPr>
            <p:spPr>
              <a:xfrm flipH="1" rot="10800000">
                <a:off x="999468" y="2599149"/>
                <a:ext cx="37032" cy="3797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22" name="Google Shape;922;p29"/>
              <p:cNvSpPr/>
              <p:nvPr/>
            </p:nvSpPr>
            <p:spPr>
              <a:xfrm flipH="1" rot="10800000">
                <a:off x="883483" y="2246549"/>
                <a:ext cx="36761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024" name="Google Shape;923;p29"/>
            <p:cNvSpPr/>
            <p:nvPr/>
          </p:nvSpPr>
          <p:spPr>
            <a:xfrm>
              <a:off x="9238905" y="820274"/>
              <a:ext cx="471132" cy="507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fill="norm" stroke="1" extrusionOk="0">
                  <a:moveTo>
                    <a:pt x="8491" y="0"/>
                  </a:moveTo>
                  <a:cubicBezTo>
                    <a:pt x="7070" y="0"/>
                    <a:pt x="5655" y="309"/>
                    <a:pt x="4388" y="972"/>
                  </a:cubicBezTo>
                  <a:cubicBezTo>
                    <a:pt x="1507" y="2493"/>
                    <a:pt x="66" y="5416"/>
                    <a:pt x="2" y="8402"/>
                  </a:cubicBezTo>
                  <a:cubicBezTo>
                    <a:pt x="-63" y="12603"/>
                    <a:pt x="2162" y="17050"/>
                    <a:pt x="5762" y="19608"/>
                  </a:cubicBezTo>
                  <a:cubicBezTo>
                    <a:pt x="7647" y="20965"/>
                    <a:pt x="9878" y="21600"/>
                    <a:pt x="12059" y="21600"/>
                  </a:cubicBezTo>
                  <a:cubicBezTo>
                    <a:pt x="16920" y="21600"/>
                    <a:pt x="21537" y="18450"/>
                    <a:pt x="21537" y="13152"/>
                  </a:cubicBezTo>
                  <a:cubicBezTo>
                    <a:pt x="21537" y="8706"/>
                    <a:pt x="18068" y="3346"/>
                    <a:pt x="13748" y="1397"/>
                  </a:cubicBezTo>
                  <a:cubicBezTo>
                    <a:pt x="13552" y="1276"/>
                    <a:pt x="13289" y="1154"/>
                    <a:pt x="13093" y="1092"/>
                  </a:cubicBezTo>
                  <a:cubicBezTo>
                    <a:pt x="11678" y="387"/>
                    <a:pt x="10078" y="0"/>
                    <a:pt x="8491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025" name="Google Shape;924;p29"/>
            <p:cNvSpPr/>
            <p:nvPr/>
          </p:nvSpPr>
          <p:spPr>
            <a:xfrm>
              <a:off x="9422542" y="4314524"/>
              <a:ext cx="128523" cy="132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026" name="Google Shape;925;p29"/>
            <p:cNvSpPr/>
            <p:nvPr/>
          </p:nvSpPr>
          <p:spPr>
            <a:xfrm>
              <a:off x="9666933" y="4509824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027" name="Google Shape;926;p29"/>
            <p:cNvSpPr/>
            <p:nvPr/>
          </p:nvSpPr>
          <p:spPr>
            <a:xfrm>
              <a:off x="9414464" y="4094924"/>
              <a:ext cx="36470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028" name="Google Shape;927;p29"/>
            <p:cNvSpPr/>
            <p:nvPr/>
          </p:nvSpPr>
          <p:spPr>
            <a:xfrm>
              <a:off x="9526164" y="3863149"/>
              <a:ext cx="82651" cy="858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029" name="Google Shape;928;p29"/>
            <p:cNvSpPr/>
            <p:nvPr/>
          </p:nvSpPr>
          <p:spPr>
            <a:xfrm>
              <a:off x="9417289" y="3613899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030" name="Google Shape;929;p29"/>
            <p:cNvSpPr/>
            <p:nvPr/>
          </p:nvSpPr>
          <p:spPr>
            <a:xfrm>
              <a:off x="9223183" y="4930049"/>
              <a:ext cx="82632" cy="858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10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oogle Shape;931;p30"/>
          <p:cNvGrpSpPr/>
          <p:nvPr/>
        </p:nvGrpSpPr>
        <p:grpSpPr>
          <a:xfrm>
            <a:off x="17694" y="-12069"/>
            <a:ext cx="9484315" cy="5155570"/>
            <a:chOff x="0" y="0"/>
            <a:chExt cx="9484313" cy="5155568"/>
          </a:xfrm>
        </p:grpSpPr>
        <p:grpSp>
          <p:nvGrpSpPr>
            <p:cNvPr id="1044" name="Google Shape;932;p30"/>
            <p:cNvGrpSpPr/>
            <p:nvPr/>
          </p:nvGrpSpPr>
          <p:grpSpPr>
            <a:xfrm>
              <a:off x="-1" y="0"/>
              <a:ext cx="901937" cy="1605569"/>
              <a:chOff x="0" y="0"/>
              <a:chExt cx="901935" cy="1605568"/>
            </a:xfrm>
          </p:grpSpPr>
          <p:sp>
            <p:nvSpPr>
              <p:cNvPr id="1039" name="Google Shape;933;p30"/>
              <p:cNvSpPr/>
              <p:nvPr/>
            </p:nvSpPr>
            <p:spPr>
              <a:xfrm>
                <a:off x="706193" y="701693"/>
                <a:ext cx="64388" cy="6685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40" name="Google Shape;934;p30"/>
              <p:cNvSpPr/>
              <p:nvPr/>
            </p:nvSpPr>
            <p:spPr>
              <a:xfrm>
                <a:off x="520936" y="1567568"/>
                <a:ext cx="37051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41" name="Google Shape;935;p30"/>
              <p:cNvSpPr/>
              <p:nvPr/>
            </p:nvSpPr>
            <p:spPr>
              <a:xfrm flipH="1" rot="7843796">
                <a:off x="46192" y="221048"/>
                <a:ext cx="809551" cy="4931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01" h="21600" fill="norm" stroke="1" extrusionOk="0">
                    <a:moveTo>
                      <a:pt x="12701" y="0"/>
                    </a:moveTo>
                    <a:cubicBezTo>
                      <a:pt x="10953" y="0"/>
                      <a:pt x="9212" y="757"/>
                      <a:pt x="7777" y="2348"/>
                    </a:cubicBezTo>
                    <a:lnTo>
                      <a:pt x="7757" y="2348"/>
                    </a:lnTo>
                    <a:cubicBezTo>
                      <a:pt x="6926" y="3080"/>
                      <a:pt x="6152" y="4045"/>
                      <a:pt x="5321" y="4744"/>
                    </a:cubicBezTo>
                    <a:cubicBezTo>
                      <a:pt x="4257" y="5610"/>
                      <a:pt x="3097" y="6142"/>
                      <a:pt x="2072" y="7074"/>
                    </a:cubicBezTo>
                    <a:cubicBezTo>
                      <a:pt x="661" y="8338"/>
                      <a:pt x="-55" y="10902"/>
                      <a:pt x="3" y="13564"/>
                    </a:cubicBezTo>
                    <a:cubicBezTo>
                      <a:pt x="61" y="16193"/>
                      <a:pt x="834" y="18890"/>
                      <a:pt x="2149" y="20254"/>
                    </a:cubicBezTo>
                    <a:cubicBezTo>
                      <a:pt x="3121" y="21264"/>
                      <a:pt x="4203" y="21600"/>
                      <a:pt x="5303" y="21600"/>
                    </a:cubicBezTo>
                    <a:cubicBezTo>
                      <a:pt x="6304" y="21600"/>
                      <a:pt x="7320" y="21321"/>
                      <a:pt x="8280" y="21020"/>
                    </a:cubicBezTo>
                    <a:cubicBezTo>
                      <a:pt x="9601" y="20594"/>
                      <a:pt x="10915" y="20481"/>
                      <a:pt x="12236" y="20481"/>
                    </a:cubicBezTo>
                    <a:cubicBezTo>
                      <a:pt x="12983" y="20481"/>
                      <a:pt x="13733" y="20517"/>
                      <a:pt x="14487" y="20553"/>
                    </a:cubicBezTo>
                    <a:cubicBezTo>
                      <a:pt x="14553" y="20555"/>
                      <a:pt x="14619" y="20556"/>
                      <a:pt x="14686" y="20556"/>
                    </a:cubicBezTo>
                    <a:cubicBezTo>
                      <a:pt x="16641" y="20556"/>
                      <a:pt x="18451" y="19588"/>
                      <a:pt x="19592" y="16659"/>
                    </a:cubicBezTo>
                    <a:cubicBezTo>
                      <a:pt x="21545" y="11667"/>
                      <a:pt x="20559" y="4877"/>
                      <a:pt x="17523" y="2048"/>
                    </a:cubicBezTo>
                    <a:cubicBezTo>
                      <a:pt x="16088" y="706"/>
                      <a:pt x="14391" y="0"/>
                      <a:pt x="127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42" name="Google Shape;936;p30"/>
              <p:cNvSpPr/>
              <p:nvPr/>
            </p:nvSpPr>
            <p:spPr>
              <a:xfrm>
                <a:off x="146070" y="1235406"/>
                <a:ext cx="164992" cy="17097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43" name="Google Shape;937;p30"/>
              <p:cNvSpPr/>
              <p:nvPr/>
            </p:nvSpPr>
            <p:spPr>
              <a:xfrm>
                <a:off x="362704" y="809418"/>
                <a:ext cx="322766" cy="2878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34" h="21600" fill="norm" stroke="1" extrusionOk="0">
                    <a:moveTo>
                      <a:pt x="7859" y="0"/>
                    </a:moveTo>
                    <a:cubicBezTo>
                      <a:pt x="7308" y="0"/>
                      <a:pt x="6758" y="101"/>
                      <a:pt x="6222" y="291"/>
                    </a:cubicBezTo>
                    <a:cubicBezTo>
                      <a:pt x="3462" y="917"/>
                      <a:pt x="1347" y="3598"/>
                      <a:pt x="427" y="7019"/>
                    </a:cubicBezTo>
                    <a:cubicBezTo>
                      <a:pt x="-1458" y="14204"/>
                      <a:pt x="3187" y="20075"/>
                      <a:pt x="8567" y="21330"/>
                    </a:cubicBezTo>
                    <a:cubicBezTo>
                      <a:pt x="9315" y="21510"/>
                      <a:pt x="10076" y="21600"/>
                      <a:pt x="10834" y="21600"/>
                    </a:cubicBezTo>
                    <a:cubicBezTo>
                      <a:pt x="15582" y="21600"/>
                      <a:pt x="20142" y="18073"/>
                      <a:pt x="19467" y="11238"/>
                    </a:cubicBezTo>
                    <a:cubicBezTo>
                      <a:pt x="19100" y="7817"/>
                      <a:pt x="17582" y="4624"/>
                      <a:pt x="15098" y="2857"/>
                    </a:cubicBezTo>
                    <a:cubicBezTo>
                      <a:pt x="14225" y="2230"/>
                      <a:pt x="13258" y="1831"/>
                      <a:pt x="12292" y="1488"/>
                    </a:cubicBezTo>
                    <a:cubicBezTo>
                      <a:pt x="11557" y="1146"/>
                      <a:pt x="10867" y="861"/>
                      <a:pt x="10132" y="632"/>
                    </a:cubicBezTo>
                    <a:cubicBezTo>
                      <a:pt x="9406" y="201"/>
                      <a:pt x="8632" y="0"/>
                      <a:pt x="78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055" name="Google Shape;938;p30"/>
            <p:cNvGrpSpPr/>
            <p:nvPr/>
          </p:nvGrpSpPr>
          <p:grpSpPr>
            <a:xfrm>
              <a:off x="7988777" y="2237593"/>
              <a:ext cx="1495537" cy="2917976"/>
              <a:chOff x="47" y="0"/>
              <a:chExt cx="1495536" cy="2917975"/>
            </a:xfrm>
          </p:grpSpPr>
          <p:sp>
            <p:nvSpPr>
              <p:cNvPr id="1045" name="Google Shape;939;p30"/>
              <p:cNvSpPr/>
              <p:nvPr/>
            </p:nvSpPr>
            <p:spPr>
              <a:xfrm rot="10800000">
                <a:off x="101031" y="2034524"/>
                <a:ext cx="322767" cy="2878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34" h="21600" fill="norm" stroke="1" extrusionOk="0">
                    <a:moveTo>
                      <a:pt x="7859" y="0"/>
                    </a:moveTo>
                    <a:cubicBezTo>
                      <a:pt x="7308" y="0"/>
                      <a:pt x="6758" y="101"/>
                      <a:pt x="6222" y="291"/>
                    </a:cubicBezTo>
                    <a:cubicBezTo>
                      <a:pt x="3462" y="917"/>
                      <a:pt x="1347" y="3598"/>
                      <a:pt x="427" y="7019"/>
                    </a:cubicBezTo>
                    <a:cubicBezTo>
                      <a:pt x="-1458" y="14204"/>
                      <a:pt x="3187" y="20075"/>
                      <a:pt x="8567" y="21330"/>
                    </a:cubicBezTo>
                    <a:cubicBezTo>
                      <a:pt x="9315" y="21510"/>
                      <a:pt x="10076" y="21600"/>
                      <a:pt x="10834" y="21600"/>
                    </a:cubicBezTo>
                    <a:cubicBezTo>
                      <a:pt x="15582" y="21600"/>
                      <a:pt x="20142" y="18073"/>
                      <a:pt x="19467" y="11238"/>
                    </a:cubicBezTo>
                    <a:cubicBezTo>
                      <a:pt x="19100" y="7817"/>
                      <a:pt x="17582" y="4624"/>
                      <a:pt x="15098" y="2857"/>
                    </a:cubicBezTo>
                    <a:cubicBezTo>
                      <a:pt x="14225" y="2230"/>
                      <a:pt x="13258" y="1831"/>
                      <a:pt x="12292" y="1488"/>
                    </a:cubicBezTo>
                    <a:cubicBezTo>
                      <a:pt x="11557" y="1146"/>
                      <a:pt x="10867" y="861"/>
                      <a:pt x="10132" y="632"/>
                    </a:cubicBezTo>
                    <a:cubicBezTo>
                      <a:pt x="9406" y="201"/>
                      <a:pt x="8632" y="0"/>
                      <a:pt x="78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46" name="Google Shape;940;p30"/>
              <p:cNvSpPr/>
              <p:nvPr/>
            </p:nvSpPr>
            <p:spPr>
              <a:xfrm rot="10800000">
                <a:off x="723720" y="1736524"/>
                <a:ext cx="55295" cy="57002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47" name="Google Shape;941;p30"/>
              <p:cNvSpPr/>
              <p:nvPr/>
            </p:nvSpPr>
            <p:spPr>
              <a:xfrm rot="10800000">
                <a:off x="671276" y="1500949"/>
                <a:ext cx="37051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48" name="Google Shape;942;p30"/>
              <p:cNvSpPr/>
              <p:nvPr/>
            </p:nvSpPr>
            <p:spPr>
              <a:xfrm rot="10800000">
                <a:off x="404583" y="2706450"/>
                <a:ext cx="37032" cy="3797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49" name="Google Shape;943;p30"/>
              <p:cNvSpPr/>
              <p:nvPr/>
            </p:nvSpPr>
            <p:spPr>
              <a:xfrm rot="10800000">
                <a:off x="429289" y="2383050"/>
                <a:ext cx="36761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50" name="Google Shape;944;p30"/>
              <p:cNvSpPr/>
              <p:nvPr/>
            </p:nvSpPr>
            <p:spPr>
              <a:xfrm rot="10800000">
                <a:off x="502308" y="774799"/>
                <a:ext cx="658826" cy="21431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528"/>
                    </a:lnTo>
                    <a:cubicBezTo>
                      <a:pt x="850" y="21571"/>
                      <a:pt x="1716" y="21600"/>
                      <a:pt x="2579" y="21600"/>
                    </a:cubicBezTo>
                    <a:cubicBezTo>
                      <a:pt x="5308" y="21600"/>
                      <a:pt x="8008" y="21305"/>
                      <a:pt x="10090" y="20188"/>
                    </a:cubicBezTo>
                    <a:cubicBezTo>
                      <a:pt x="14799" y="17638"/>
                      <a:pt x="6128" y="14789"/>
                      <a:pt x="8546" y="12031"/>
                    </a:cubicBezTo>
                    <a:cubicBezTo>
                      <a:pt x="9691" y="10730"/>
                      <a:pt x="14101" y="10063"/>
                      <a:pt x="15422" y="8869"/>
                    </a:cubicBezTo>
                    <a:cubicBezTo>
                      <a:pt x="16966" y="7498"/>
                      <a:pt x="15571" y="6272"/>
                      <a:pt x="16144" y="4848"/>
                    </a:cubicBezTo>
                    <a:cubicBezTo>
                      <a:pt x="16692" y="3523"/>
                      <a:pt x="18685" y="1516"/>
                      <a:pt x="216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51" name="Google Shape;945;p30"/>
              <p:cNvSpPr/>
              <p:nvPr/>
            </p:nvSpPr>
            <p:spPr>
              <a:xfrm flipH="1">
                <a:off x="504385" y="774774"/>
                <a:ext cx="137636" cy="1421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52" name="Google Shape;946;p30"/>
              <p:cNvSpPr/>
              <p:nvPr/>
            </p:nvSpPr>
            <p:spPr>
              <a:xfrm>
                <a:off x="837851" y="321799"/>
                <a:ext cx="165283" cy="17097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53" name="Google Shape;947;p30"/>
              <p:cNvSpPr/>
              <p:nvPr/>
            </p:nvSpPr>
            <p:spPr>
              <a:xfrm flipH="1">
                <a:off x="47" y="1142624"/>
                <a:ext cx="471131" cy="507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7" h="21600" fill="norm" stroke="1" extrusionOk="0">
                    <a:moveTo>
                      <a:pt x="8491" y="0"/>
                    </a:moveTo>
                    <a:cubicBezTo>
                      <a:pt x="7070" y="0"/>
                      <a:pt x="5655" y="309"/>
                      <a:pt x="4388" y="972"/>
                    </a:cubicBezTo>
                    <a:cubicBezTo>
                      <a:pt x="1507" y="2493"/>
                      <a:pt x="66" y="5416"/>
                      <a:pt x="2" y="8402"/>
                    </a:cubicBezTo>
                    <a:cubicBezTo>
                      <a:pt x="-63" y="12603"/>
                      <a:pt x="2162" y="17050"/>
                      <a:pt x="5762" y="19608"/>
                    </a:cubicBezTo>
                    <a:cubicBezTo>
                      <a:pt x="7647" y="20965"/>
                      <a:pt x="9878" y="21600"/>
                      <a:pt x="12059" y="21600"/>
                    </a:cubicBezTo>
                    <a:cubicBezTo>
                      <a:pt x="16920" y="21600"/>
                      <a:pt x="21537" y="18450"/>
                      <a:pt x="21537" y="13152"/>
                    </a:cubicBezTo>
                    <a:cubicBezTo>
                      <a:pt x="21537" y="8706"/>
                      <a:pt x="18068" y="3346"/>
                      <a:pt x="13748" y="1397"/>
                    </a:cubicBezTo>
                    <a:cubicBezTo>
                      <a:pt x="13552" y="1276"/>
                      <a:pt x="13289" y="1154"/>
                      <a:pt x="13093" y="1092"/>
                    </a:cubicBezTo>
                    <a:cubicBezTo>
                      <a:pt x="11678" y="387"/>
                      <a:pt x="10078" y="0"/>
                      <a:pt x="84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54" name="Google Shape;948;p30"/>
              <p:cNvSpPr/>
              <p:nvPr/>
            </p:nvSpPr>
            <p:spPr>
              <a:xfrm rot="10800000">
                <a:off x="453106" y="-1"/>
                <a:ext cx="1042477" cy="29179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49" h="21600" fill="norm" stroke="1" extrusionOk="0">
                    <a:moveTo>
                      <a:pt x="16132" y="0"/>
                    </a:moveTo>
                    <a:cubicBezTo>
                      <a:pt x="14889" y="1941"/>
                      <a:pt x="16582" y="3757"/>
                      <a:pt x="18349" y="5653"/>
                    </a:cubicBezTo>
                    <a:cubicBezTo>
                      <a:pt x="18724" y="6058"/>
                      <a:pt x="19113" y="6474"/>
                      <a:pt x="19473" y="6896"/>
                    </a:cubicBezTo>
                    <a:cubicBezTo>
                      <a:pt x="21390" y="9124"/>
                      <a:pt x="19818" y="10243"/>
                      <a:pt x="18170" y="11424"/>
                    </a:cubicBezTo>
                    <a:cubicBezTo>
                      <a:pt x="16956" y="12279"/>
                      <a:pt x="15728" y="13163"/>
                      <a:pt x="15533" y="14529"/>
                    </a:cubicBezTo>
                    <a:cubicBezTo>
                      <a:pt x="15458" y="15176"/>
                      <a:pt x="15518" y="15756"/>
                      <a:pt x="15578" y="16318"/>
                    </a:cubicBezTo>
                    <a:cubicBezTo>
                      <a:pt x="15803" y="18202"/>
                      <a:pt x="15952" y="19564"/>
                      <a:pt x="9647" y="20863"/>
                    </a:cubicBezTo>
                    <a:cubicBezTo>
                      <a:pt x="7360" y="21336"/>
                      <a:pt x="5082" y="21532"/>
                      <a:pt x="2785" y="21532"/>
                    </a:cubicBezTo>
                    <a:cubicBezTo>
                      <a:pt x="1860" y="21532"/>
                      <a:pt x="932" y="21501"/>
                      <a:pt x="0" y="21443"/>
                    </a:cubicBezTo>
                    <a:lnTo>
                      <a:pt x="0" y="21516"/>
                    </a:lnTo>
                    <a:cubicBezTo>
                      <a:pt x="929" y="21572"/>
                      <a:pt x="1857" y="21600"/>
                      <a:pt x="2786" y="21600"/>
                    </a:cubicBezTo>
                    <a:cubicBezTo>
                      <a:pt x="5108" y="21600"/>
                      <a:pt x="7415" y="21403"/>
                      <a:pt x="9736" y="20925"/>
                    </a:cubicBezTo>
                    <a:cubicBezTo>
                      <a:pt x="16148" y="19603"/>
                      <a:pt x="15983" y="18225"/>
                      <a:pt x="15773" y="16318"/>
                    </a:cubicBezTo>
                    <a:cubicBezTo>
                      <a:pt x="15713" y="15756"/>
                      <a:pt x="15638" y="15176"/>
                      <a:pt x="15728" y="14529"/>
                    </a:cubicBezTo>
                    <a:cubicBezTo>
                      <a:pt x="15908" y="13179"/>
                      <a:pt x="17136" y="12302"/>
                      <a:pt x="18334" y="11458"/>
                    </a:cubicBezTo>
                    <a:cubicBezTo>
                      <a:pt x="20012" y="10260"/>
                      <a:pt x="21600" y="9135"/>
                      <a:pt x="19652" y="6874"/>
                    </a:cubicBezTo>
                    <a:cubicBezTo>
                      <a:pt x="19293" y="6457"/>
                      <a:pt x="18903" y="6036"/>
                      <a:pt x="18529" y="5631"/>
                    </a:cubicBezTo>
                    <a:cubicBezTo>
                      <a:pt x="16762" y="3741"/>
                      <a:pt x="15069" y="1929"/>
                      <a:pt x="163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0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8" name="Body Level One…"/>
          <p:cNvSpPr txBox="1"/>
          <p:nvPr>
            <p:ph type="body" sz="quarter" idx="1"/>
          </p:nvPr>
        </p:nvSpPr>
        <p:spPr>
          <a:xfrm>
            <a:off x="965399" y="1665074"/>
            <a:ext cx="3808202" cy="2133901"/>
          </a:xfrm>
          <a:prstGeom prst="rect">
            <a:avLst/>
          </a:prstGeom>
        </p:spPr>
        <p:txBody>
          <a:bodyPr anchor="ctr"/>
          <a:lstStyle>
            <a:lvl1pPr marL="342900" indent="-228600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marL="342900" indent="254000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marL="342900" indent="711200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marL="342900" indent="1168400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marL="342900" indent="1625600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952;p31"/>
          <p:cNvGrpSpPr/>
          <p:nvPr/>
        </p:nvGrpSpPr>
        <p:grpSpPr>
          <a:xfrm>
            <a:off x="183993" y="-228600"/>
            <a:ext cx="9457409" cy="5184823"/>
            <a:chOff x="0" y="0"/>
            <a:chExt cx="9457407" cy="5184822"/>
          </a:xfrm>
        </p:grpSpPr>
        <p:sp>
          <p:nvSpPr>
            <p:cNvPr id="1066" name="Google Shape;953;p31"/>
            <p:cNvSpPr/>
            <p:nvPr/>
          </p:nvSpPr>
          <p:spPr>
            <a:xfrm rot="19754202">
              <a:off x="69165" y="4519321"/>
              <a:ext cx="809556" cy="49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12701" y="0"/>
                  </a:moveTo>
                  <a:cubicBezTo>
                    <a:pt x="10953" y="0"/>
                    <a:pt x="9212" y="757"/>
                    <a:pt x="7777" y="2348"/>
                  </a:cubicBezTo>
                  <a:lnTo>
                    <a:pt x="7757" y="2348"/>
                  </a:lnTo>
                  <a:cubicBezTo>
                    <a:pt x="6926" y="3080"/>
                    <a:pt x="6152" y="4045"/>
                    <a:pt x="5321" y="4744"/>
                  </a:cubicBezTo>
                  <a:cubicBezTo>
                    <a:pt x="4257" y="5610"/>
                    <a:pt x="3097" y="6142"/>
                    <a:pt x="2072" y="7074"/>
                  </a:cubicBezTo>
                  <a:cubicBezTo>
                    <a:pt x="661" y="8338"/>
                    <a:pt x="-55" y="10902"/>
                    <a:pt x="3" y="13564"/>
                  </a:cubicBezTo>
                  <a:cubicBezTo>
                    <a:pt x="61" y="16193"/>
                    <a:pt x="834" y="18890"/>
                    <a:pt x="2149" y="20254"/>
                  </a:cubicBezTo>
                  <a:cubicBezTo>
                    <a:pt x="3121" y="21264"/>
                    <a:pt x="4203" y="21600"/>
                    <a:pt x="5303" y="21600"/>
                  </a:cubicBezTo>
                  <a:cubicBezTo>
                    <a:pt x="6304" y="21600"/>
                    <a:pt x="7320" y="21321"/>
                    <a:pt x="8280" y="21020"/>
                  </a:cubicBezTo>
                  <a:cubicBezTo>
                    <a:pt x="9601" y="20594"/>
                    <a:pt x="10915" y="20481"/>
                    <a:pt x="12236" y="20481"/>
                  </a:cubicBezTo>
                  <a:cubicBezTo>
                    <a:pt x="12983" y="20481"/>
                    <a:pt x="13733" y="20517"/>
                    <a:pt x="14487" y="20553"/>
                  </a:cubicBezTo>
                  <a:cubicBezTo>
                    <a:pt x="14553" y="20555"/>
                    <a:pt x="14619" y="20556"/>
                    <a:pt x="14686" y="20556"/>
                  </a:cubicBezTo>
                  <a:cubicBezTo>
                    <a:pt x="16641" y="20556"/>
                    <a:pt x="18451" y="19588"/>
                    <a:pt x="19592" y="16659"/>
                  </a:cubicBezTo>
                  <a:cubicBezTo>
                    <a:pt x="21545" y="11667"/>
                    <a:pt x="20559" y="4877"/>
                    <a:pt x="17523" y="2048"/>
                  </a:cubicBezTo>
                  <a:cubicBezTo>
                    <a:pt x="16088" y="706"/>
                    <a:pt x="14391" y="0"/>
                    <a:pt x="1270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067" name="Google Shape;954;p31"/>
            <p:cNvSpPr/>
            <p:nvPr/>
          </p:nvSpPr>
          <p:spPr>
            <a:xfrm>
              <a:off x="80354" y="3930225"/>
              <a:ext cx="322767" cy="28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34" h="21600" fill="norm" stroke="1" extrusionOk="0">
                  <a:moveTo>
                    <a:pt x="7859" y="0"/>
                  </a:moveTo>
                  <a:cubicBezTo>
                    <a:pt x="7308" y="0"/>
                    <a:pt x="6758" y="101"/>
                    <a:pt x="6222" y="291"/>
                  </a:cubicBezTo>
                  <a:cubicBezTo>
                    <a:pt x="3462" y="917"/>
                    <a:pt x="1347" y="3598"/>
                    <a:pt x="427" y="7019"/>
                  </a:cubicBezTo>
                  <a:cubicBezTo>
                    <a:pt x="-1458" y="14204"/>
                    <a:pt x="3187" y="20075"/>
                    <a:pt x="8567" y="21330"/>
                  </a:cubicBezTo>
                  <a:cubicBezTo>
                    <a:pt x="9315" y="21510"/>
                    <a:pt x="10076" y="21600"/>
                    <a:pt x="10834" y="21600"/>
                  </a:cubicBezTo>
                  <a:cubicBezTo>
                    <a:pt x="15582" y="21600"/>
                    <a:pt x="20142" y="18073"/>
                    <a:pt x="19467" y="11238"/>
                  </a:cubicBezTo>
                  <a:cubicBezTo>
                    <a:pt x="19100" y="7817"/>
                    <a:pt x="17582" y="4624"/>
                    <a:pt x="15098" y="2857"/>
                  </a:cubicBezTo>
                  <a:cubicBezTo>
                    <a:pt x="14225" y="2230"/>
                    <a:pt x="13258" y="1831"/>
                    <a:pt x="12292" y="1488"/>
                  </a:cubicBezTo>
                  <a:cubicBezTo>
                    <a:pt x="11557" y="1146"/>
                    <a:pt x="10867" y="861"/>
                    <a:pt x="10132" y="632"/>
                  </a:cubicBezTo>
                  <a:cubicBezTo>
                    <a:pt x="9406" y="201"/>
                    <a:pt x="8632" y="0"/>
                    <a:pt x="785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grpSp>
          <p:nvGrpSpPr>
            <p:cNvPr id="1083" name="Google Shape;955;p31"/>
            <p:cNvGrpSpPr/>
            <p:nvPr/>
          </p:nvGrpSpPr>
          <p:grpSpPr>
            <a:xfrm>
              <a:off x="6817531" y="0"/>
              <a:ext cx="2639877" cy="2413401"/>
              <a:chOff x="0" y="0"/>
              <a:chExt cx="2639876" cy="2413399"/>
            </a:xfrm>
          </p:grpSpPr>
          <p:sp>
            <p:nvSpPr>
              <p:cNvPr id="1068" name="Google Shape;956;p31"/>
              <p:cNvSpPr/>
              <p:nvPr/>
            </p:nvSpPr>
            <p:spPr>
              <a:xfrm>
                <a:off x="7212" y="76199"/>
                <a:ext cx="2632665" cy="17379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70" h="21600" fill="norm" stroke="1" extrusionOk="0">
                    <a:moveTo>
                      <a:pt x="2348" y="0"/>
                    </a:moveTo>
                    <a:cubicBezTo>
                      <a:pt x="2219" y="357"/>
                      <a:pt x="2063" y="781"/>
                      <a:pt x="1837" y="1308"/>
                    </a:cubicBezTo>
                    <a:cubicBezTo>
                      <a:pt x="808" y="3703"/>
                      <a:pt x="-830" y="6599"/>
                      <a:pt x="497" y="9606"/>
                    </a:cubicBezTo>
                    <a:cubicBezTo>
                      <a:pt x="1869" y="12706"/>
                      <a:pt x="4439" y="12239"/>
                      <a:pt x="6743" y="12834"/>
                    </a:cubicBezTo>
                    <a:cubicBezTo>
                      <a:pt x="10938" y="13912"/>
                      <a:pt x="10653" y="18584"/>
                      <a:pt x="13973" y="20919"/>
                    </a:cubicBezTo>
                    <a:cubicBezTo>
                      <a:pt x="14638" y="21387"/>
                      <a:pt x="15271" y="21600"/>
                      <a:pt x="15869" y="21600"/>
                    </a:cubicBezTo>
                    <a:cubicBezTo>
                      <a:pt x="17898" y="21600"/>
                      <a:pt x="19540" y="19158"/>
                      <a:pt x="20770" y="15951"/>
                    </a:cubicBezTo>
                    <a:lnTo>
                      <a:pt x="20770" y="0"/>
                    </a:lnTo>
                    <a:close/>
                  </a:path>
                </a:pathLst>
              </a:custGeom>
              <a:solidFill>
                <a:srgbClr val="FFDD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69" name="Google Shape;957;p31"/>
              <p:cNvSpPr/>
              <p:nvPr/>
            </p:nvSpPr>
            <p:spPr>
              <a:xfrm>
                <a:off x="0" y="0"/>
                <a:ext cx="2294876" cy="2413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50" y="721"/>
                      <a:pt x="172" y="1517"/>
                      <a:pt x="193" y="2333"/>
                    </a:cubicBezTo>
                    <a:cubicBezTo>
                      <a:pt x="243" y="4461"/>
                      <a:pt x="308" y="6665"/>
                      <a:pt x="2839" y="7433"/>
                    </a:cubicBezTo>
                    <a:cubicBezTo>
                      <a:pt x="3371" y="7595"/>
                      <a:pt x="3930" y="7654"/>
                      <a:pt x="4503" y="7654"/>
                    </a:cubicBezTo>
                    <a:cubicBezTo>
                      <a:pt x="5278" y="7654"/>
                      <a:pt x="6077" y="7546"/>
                      <a:pt x="6859" y="7440"/>
                    </a:cubicBezTo>
                    <a:cubicBezTo>
                      <a:pt x="7631" y="7337"/>
                      <a:pt x="8390" y="7236"/>
                      <a:pt x="9107" y="7236"/>
                    </a:cubicBezTo>
                    <a:cubicBezTo>
                      <a:pt x="10803" y="7236"/>
                      <a:pt x="12266" y="7802"/>
                      <a:pt x="13110" y="10249"/>
                    </a:cubicBezTo>
                    <a:cubicBezTo>
                      <a:pt x="13647" y="11820"/>
                      <a:pt x="13210" y="13323"/>
                      <a:pt x="12781" y="14779"/>
                    </a:cubicBezTo>
                    <a:cubicBezTo>
                      <a:pt x="12245" y="16608"/>
                      <a:pt x="11744" y="18342"/>
                      <a:pt x="13282" y="19947"/>
                    </a:cubicBezTo>
                    <a:cubicBezTo>
                      <a:pt x="14319" y="21029"/>
                      <a:pt x="15656" y="21600"/>
                      <a:pt x="17080" y="21600"/>
                    </a:cubicBezTo>
                    <a:cubicBezTo>
                      <a:pt x="17602" y="21600"/>
                      <a:pt x="18131" y="21525"/>
                      <a:pt x="18660" y="21376"/>
                    </a:cubicBezTo>
                    <a:cubicBezTo>
                      <a:pt x="19805" y="21049"/>
                      <a:pt x="20820" y="20403"/>
                      <a:pt x="21600" y="19567"/>
                    </a:cubicBezTo>
                    <a:lnTo>
                      <a:pt x="21600" y="19437"/>
                    </a:lnTo>
                    <a:cubicBezTo>
                      <a:pt x="20827" y="20301"/>
                      <a:pt x="19798" y="20961"/>
                      <a:pt x="18632" y="21294"/>
                    </a:cubicBezTo>
                    <a:cubicBezTo>
                      <a:pt x="18110" y="21442"/>
                      <a:pt x="17591" y="21515"/>
                      <a:pt x="17084" y="21515"/>
                    </a:cubicBezTo>
                    <a:cubicBezTo>
                      <a:pt x="15681" y="21515"/>
                      <a:pt x="14371" y="20957"/>
                      <a:pt x="13346" y="19893"/>
                    </a:cubicBezTo>
                    <a:cubicBezTo>
                      <a:pt x="11844" y="18315"/>
                      <a:pt x="12338" y="16608"/>
                      <a:pt x="12867" y="14806"/>
                    </a:cubicBezTo>
                    <a:cubicBezTo>
                      <a:pt x="13296" y="13337"/>
                      <a:pt x="13740" y="11813"/>
                      <a:pt x="13189" y="10222"/>
                    </a:cubicBezTo>
                    <a:cubicBezTo>
                      <a:pt x="12335" y="7727"/>
                      <a:pt x="10851" y="7150"/>
                      <a:pt x="9129" y="7150"/>
                    </a:cubicBezTo>
                    <a:cubicBezTo>
                      <a:pt x="8401" y="7150"/>
                      <a:pt x="7629" y="7254"/>
                      <a:pt x="6845" y="7359"/>
                    </a:cubicBezTo>
                    <a:cubicBezTo>
                      <a:pt x="6065" y="7461"/>
                      <a:pt x="5270" y="7567"/>
                      <a:pt x="4500" y="7567"/>
                    </a:cubicBezTo>
                    <a:cubicBezTo>
                      <a:pt x="3936" y="7567"/>
                      <a:pt x="3384" y="7510"/>
                      <a:pt x="2861" y="7352"/>
                    </a:cubicBezTo>
                    <a:cubicBezTo>
                      <a:pt x="393" y="6604"/>
                      <a:pt x="336" y="4428"/>
                      <a:pt x="279" y="2326"/>
                    </a:cubicBezTo>
                    <a:cubicBezTo>
                      <a:pt x="257" y="1537"/>
                      <a:pt x="236" y="735"/>
                      <a:pt x="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70" name="Google Shape;958;p31"/>
              <p:cNvSpPr/>
              <p:nvPr/>
            </p:nvSpPr>
            <p:spPr>
              <a:xfrm>
                <a:off x="918425" y="1539949"/>
                <a:ext cx="119401" cy="1231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71" name="Google Shape;959;p31"/>
              <p:cNvSpPr/>
              <p:nvPr/>
            </p:nvSpPr>
            <p:spPr>
              <a:xfrm>
                <a:off x="853650" y="1369724"/>
                <a:ext cx="36469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72" name="Google Shape;960;p31"/>
              <p:cNvSpPr/>
              <p:nvPr/>
            </p:nvSpPr>
            <p:spPr>
              <a:xfrm>
                <a:off x="573250" y="1171399"/>
                <a:ext cx="36469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73" name="Google Shape;961;p31"/>
              <p:cNvSpPr/>
              <p:nvPr/>
            </p:nvSpPr>
            <p:spPr>
              <a:xfrm>
                <a:off x="1860743" y="2005549"/>
                <a:ext cx="128514" cy="133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74" name="Google Shape;962;p31"/>
              <p:cNvSpPr/>
              <p:nvPr/>
            </p:nvSpPr>
            <p:spPr>
              <a:xfrm>
                <a:off x="1635671" y="2198349"/>
                <a:ext cx="64117" cy="6612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75" name="Google Shape;963;p31"/>
              <p:cNvSpPr/>
              <p:nvPr/>
            </p:nvSpPr>
            <p:spPr>
              <a:xfrm>
                <a:off x="1187831" y="1778474"/>
                <a:ext cx="37051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76" name="Google Shape;964;p31"/>
              <p:cNvSpPr/>
              <p:nvPr/>
            </p:nvSpPr>
            <p:spPr>
              <a:xfrm>
                <a:off x="1526412" y="1783574"/>
                <a:ext cx="18226" cy="19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77" name="Google Shape;965;p31"/>
              <p:cNvSpPr/>
              <p:nvPr/>
            </p:nvSpPr>
            <p:spPr>
              <a:xfrm>
                <a:off x="197398" y="76199"/>
                <a:ext cx="1945078" cy="14917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0" h="21600" fill="norm" stroke="1" extrusionOk="0">
                    <a:moveTo>
                      <a:pt x="433" y="0"/>
                    </a:moveTo>
                    <a:cubicBezTo>
                      <a:pt x="-53" y="1805"/>
                      <a:pt x="-170" y="3653"/>
                      <a:pt x="291" y="4962"/>
                    </a:cubicBezTo>
                    <a:cubicBezTo>
                      <a:pt x="1097" y="7226"/>
                      <a:pt x="2504" y="7772"/>
                      <a:pt x="4073" y="7772"/>
                    </a:cubicBezTo>
                    <a:cubicBezTo>
                      <a:pt x="5272" y="7772"/>
                      <a:pt x="6565" y="7453"/>
                      <a:pt x="7758" y="7339"/>
                    </a:cubicBezTo>
                    <a:cubicBezTo>
                      <a:pt x="8833" y="7234"/>
                      <a:pt x="9917" y="7087"/>
                      <a:pt x="10936" y="7087"/>
                    </a:cubicBezTo>
                    <a:cubicBezTo>
                      <a:pt x="13321" y="7087"/>
                      <a:pt x="15350" y="7891"/>
                      <a:pt x="16072" y="11916"/>
                    </a:cubicBezTo>
                    <a:cubicBezTo>
                      <a:pt x="16658" y="15206"/>
                      <a:pt x="13870" y="19816"/>
                      <a:pt x="17512" y="21368"/>
                    </a:cubicBezTo>
                    <a:cubicBezTo>
                      <a:pt x="17877" y="21525"/>
                      <a:pt x="18222" y="21600"/>
                      <a:pt x="18549" y="21600"/>
                    </a:cubicBezTo>
                    <a:cubicBezTo>
                      <a:pt x="19732" y="21600"/>
                      <a:pt x="20676" y="20626"/>
                      <a:pt x="21430" y="19057"/>
                    </a:cubicBezTo>
                    <a:lnTo>
                      <a:pt x="2143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78" name="Google Shape;966;p31"/>
              <p:cNvSpPr/>
              <p:nvPr/>
            </p:nvSpPr>
            <p:spPr>
              <a:xfrm>
                <a:off x="1411025" y="292349"/>
                <a:ext cx="36469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79" name="Google Shape;967;p31"/>
              <p:cNvSpPr/>
              <p:nvPr/>
            </p:nvSpPr>
            <p:spPr>
              <a:xfrm>
                <a:off x="1803618" y="292324"/>
                <a:ext cx="128514" cy="133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80" name="Google Shape;968;p31"/>
              <p:cNvSpPr/>
              <p:nvPr/>
            </p:nvSpPr>
            <p:spPr>
              <a:xfrm>
                <a:off x="1764471" y="789012"/>
                <a:ext cx="64117" cy="6612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81" name="Google Shape;969;p31"/>
              <p:cNvSpPr/>
              <p:nvPr/>
            </p:nvSpPr>
            <p:spPr>
              <a:xfrm>
                <a:off x="779762" y="228599"/>
                <a:ext cx="18226" cy="19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82" name="Google Shape;970;p31"/>
              <p:cNvSpPr/>
              <p:nvPr/>
            </p:nvSpPr>
            <p:spPr>
              <a:xfrm>
                <a:off x="1042875" y="387324"/>
                <a:ext cx="36469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084" name="Google Shape;971;p31"/>
            <p:cNvSpPr/>
            <p:nvPr/>
          </p:nvSpPr>
          <p:spPr>
            <a:xfrm flipH="1" rot="11200382">
              <a:off x="117525" y="484241"/>
              <a:ext cx="909261" cy="871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1" h="21600" fill="norm" stroke="1" extrusionOk="0">
                  <a:moveTo>
                    <a:pt x="2598" y="0"/>
                  </a:moveTo>
                  <a:cubicBezTo>
                    <a:pt x="2123" y="0"/>
                    <a:pt x="1654" y="238"/>
                    <a:pt x="1188" y="777"/>
                  </a:cubicBezTo>
                  <a:cubicBezTo>
                    <a:pt x="-95" y="2924"/>
                    <a:pt x="-281" y="9514"/>
                    <a:pt x="353" y="12921"/>
                  </a:cubicBezTo>
                  <a:cubicBezTo>
                    <a:pt x="801" y="15331"/>
                    <a:pt x="3059" y="18061"/>
                    <a:pt x="4682" y="19342"/>
                  </a:cubicBezTo>
                  <a:cubicBezTo>
                    <a:pt x="6400" y="20678"/>
                    <a:pt x="8652" y="21600"/>
                    <a:pt x="10902" y="21600"/>
                  </a:cubicBezTo>
                  <a:cubicBezTo>
                    <a:pt x="12519" y="21600"/>
                    <a:pt x="14135" y="21124"/>
                    <a:pt x="15552" y="19982"/>
                  </a:cubicBezTo>
                  <a:cubicBezTo>
                    <a:pt x="17082" y="18739"/>
                    <a:pt x="21319" y="14597"/>
                    <a:pt x="15598" y="14371"/>
                  </a:cubicBezTo>
                  <a:cubicBezTo>
                    <a:pt x="10275" y="14155"/>
                    <a:pt x="6260" y="0"/>
                    <a:pt x="2598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085" name="Google Shape;972;p31"/>
            <p:cNvSpPr/>
            <p:nvPr/>
          </p:nvSpPr>
          <p:spPr>
            <a:xfrm>
              <a:off x="505099" y="1322224"/>
              <a:ext cx="128514" cy="133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086" name="Google Shape;973;p31"/>
            <p:cNvSpPr/>
            <p:nvPr/>
          </p:nvSpPr>
          <p:spPr>
            <a:xfrm flipH="1">
              <a:off x="10124" y="1495874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087" name="Google Shape;974;p31"/>
            <p:cNvSpPr/>
            <p:nvPr/>
          </p:nvSpPr>
          <p:spPr>
            <a:xfrm>
              <a:off x="348574" y="1666362"/>
              <a:ext cx="55276" cy="57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088" name="Google Shape;975;p31"/>
            <p:cNvSpPr/>
            <p:nvPr/>
          </p:nvSpPr>
          <p:spPr>
            <a:xfrm>
              <a:off x="718543" y="1042137"/>
              <a:ext cx="64389" cy="668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1090" name="Title Text"/>
          <p:cNvSpPr txBox="1"/>
          <p:nvPr>
            <p:ph type="title"/>
          </p:nvPr>
        </p:nvSpPr>
        <p:spPr>
          <a:xfrm>
            <a:off x="1846925" y="3315944"/>
            <a:ext cx="2336401" cy="52770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091" name="Body Level One…"/>
          <p:cNvSpPr txBox="1"/>
          <p:nvPr>
            <p:ph type="body" sz="quarter" idx="1"/>
          </p:nvPr>
        </p:nvSpPr>
        <p:spPr>
          <a:xfrm>
            <a:off x="1631825" y="3837025"/>
            <a:ext cx="2766600" cy="484801"/>
          </a:xfrm>
          <a:prstGeom prst="rect">
            <a:avLst/>
          </a:prstGeom>
        </p:spPr>
        <p:txBody>
          <a:bodyPr anchor="ctr"/>
          <a:lstStyle>
            <a:lvl1pPr marL="342900" indent="-2286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marL="342900" indent="2540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marL="342900" indent="7112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marL="342900" indent="11684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marL="342900" indent="16256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" name="Google Shape;982;p32"/>
          <p:cNvGrpSpPr/>
          <p:nvPr/>
        </p:nvGrpSpPr>
        <p:grpSpPr>
          <a:xfrm>
            <a:off x="37242" y="-848424"/>
            <a:ext cx="9177715" cy="5936402"/>
            <a:chOff x="0" y="0"/>
            <a:chExt cx="9177714" cy="5936400"/>
          </a:xfrm>
        </p:grpSpPr>
        <p:sp>
          <p:nvSpPr>
            <p:cNvPr id="1099" name="Google Shape;983;p32"/>
            <p:cNvSpPr/>
            <p:nvPr/>
          </p:nvSpPr>
          <p:spPr>
            <a:xfrm flipH="1">
              <a:off x="6836182" y="634323"/>
              <a:ext cx="2177877" cy="659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7" y="3686"/>
                    <a:pt x="920" y="7246"/>
                    <a:pt x="1304" y="9338"/>
                  </a:cubicBezTo>
                  <a:cubicBezTo>
                    <a:pt x="2876" y="17924"/>
                    <a:pt x="4083" y="19379"/>
                    <a:pt x="6797" y="19379"/>
                  </a:cubicBezTo>
                  <a:cubicBezTo>
                    <a:pt x="6893" y="19379"/>
                    <a:pt x="6992" y="19377"/>
                    <a:pt x="7092" y="19374"/>
                  </a:cubicBezTo>
                  <a:cubicBezTo>
                    <a:pt x="7127" y="19372"/>
                    <a:pt x="7161" y="19372"/>
                    <a:pt x="7196" y="19372"/>
                  </a:cubicBezTo>
                  <a:cubicBezTo>
                    <a:pt x="8975" y="19372"/>
                    <a:pt x="10872" y="21223"/>
                    <a:pt x="12624" y="21540"/>
                  </a:cubicBezTo>
                  <a:cubicBezTo>
                    <a:pt x="12798" y="21581"/>
                    <a:pt x="12970" y="21600"/>
                    <a:pt x="13140" y="21600"/>
                  </a:cubicBezTo>
                  <a:cubicBezTo>
                    <a:pt x="13278" y="21600"/>
                    <a:pt x="13415" y="21588"/>
                    <a:pt x="13551" y="21566"/>
                  </a:cubicBezTo>
                  <a:cubicBezTo>
                    <a:pt x="13581" y="21540"/>
                    <a:pt x="13604" y="21540"/>
                    <a:pt x="13626" y="21540"/>
                  </a:cubicBezTo>
                  <a:cubicBezTo>
                    <a:pt x="15744" y="21018"/>
                    <a:pt x="17236" y="15340"/>
                    <a:pt x="18917" y="10957"/>
                  </a:cubicBezTo>
                  <a:cubicBezTo>
                    <a:pt x="20432" y="7047"/>
                    <a:pt x="21208" y="4034"/>
                    <a:pt x="21600" y="0"/>
                  </a:cubicBezTo>
                  <a:close/>
                </a:path>
              </a:pathLst>
            </a:custGeom>
            <a:solidFill>
              <a:srgbClr val="FFDD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100" name="Google Shape;984;p32"/>
            <p:cNvSpPr/>
            <p:nvPr/>
          </p:nvSpPr>
          <p:spPr>
            <a:xfrm rot="10002852">
              <a:off x="5323378" y="423531"/>
              <a:ext cx="3796286" cy="947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528" y="0"/>
                  </a:moveTo>
                  <a:cubicBezTo>
                    <a:pt x="7226" y="0"/>
                    <a:pt x="6921" y="144"/>
                    <a:pt x="6611" y="429"/>
                  </a:cubicBezTo>
                  <a:cubicBezTo>
                    <a:pt x="5543" y="1399"/>
                    <a:pt x="4527" y="3894"/>
                    <a:pt x="3403" y="6805"/>
                  </a:cubicBezTo>
                  <a:cubicBezTo>
                    <a:pt x="2313" y="9628"/>
                    <a:pt x="1301" y="11084"/>
                    <a:pt x="389" y="11135"/>
                  </a:cubicBezTo>
                  <a:cubicBezTo>
                    <a:pt x="259" y="11135"/>
                    <a:pt x="125" y="11118"/>
                    <a:pt x="0" y="11049"/>
                  </a:cubicBezTo>
                  <a:lnTo>
                    <a:pt x="0" y="11275"/>
                  </a:lnTo>
                  <a:cubicBezTo>
                    <a:pt x="130" y="11326"/>
                    <a:pt x="259" y="11343"/>
                    <a:pt x="389" y="11343"/>
                  </a:cubicBezTo>
                  <a:cubicBezTo>
                    <a:pt x="1314" y="11309"/>
                    <a:pt x="2335" y="9836"/>
                    <a:pt x="3433" y="6995"/>
                  </a:cubicBezTo>
                  <a:cubicBezTo>
                    <a:pt x="4908" y="3165"/>
                    <a:pt x="6184" y="243"/>
                    <a:pt x="7538" y="243"/>
                  </a:cubicBezTo>
                  <a:cubicBezTo>
                    <a:pt x="8315" y="243"/>
                    <a:pt x="9119" y="1206"/>
                    <a:pt x="10000" y="3512"/>
                  </a:cubicBezTo>
                  <a:cubicBezTo>
                    <a:pt x="10523" y="4899"/>
                    <a:pt x="10943" y="6111"/>
                    <a:pt x="11315" y="7185"/>
                  </a:cubicBezTo>
                  <a:cubicBezTo>
                    <a:pt x="12532" y="10734"/>
                    <a:pt x="13167" y="12567"/>
                    <a:pt x="14949" y="12567"/>
                  </a:cubicBezTo>
                  <a:cubicBezTo>
                    <a:pt x="15186" y="12567"/>
                    <a:pt x="15443" y="12535"/>
                    <a:pt x="15724" y="12470"/>
                  </a:cubicBezTo>
                  <a:cubicBezTo>
                    <a:pt x="15946" y="12417"/>
                    <a:pt x="16162" y="12390"/>
                    <a:pt x="16373" y="12390"/>
                  </a:cubicBezTo>
                  <a:cubicBezTo>
                    <a:pt x="18578" y="12390"/>
                    <a:pt x="20213" y="15307"/>
                    <a:pt x="21531" y="21600"/>
                  </a:cubicBezTo>
                  <a:lnTo>
                    <a:pt x="21600" y="21600"/>
                  </a:lnTo>
                  <a:cubicBezTo>
                    <a:pt x="20268" y="15152"/>
                    <a:pt x="18610" y="12167"/>
                    <a:pt x="16369" y="12167"/>
                  </a:cubicBezTo>
                  <a:cubicBezTo>
                    <a:pt x="16159" y="12167"/>
                    <a:pt x="15945" y="12193"/>
                    <a:pt x="15724" y="12245"/>
                  </a:cubicBezTo>
                  <a:cubicBezTo>
                    <a:pt x="15438" y="12313"/>
                    <a:pt x="15177" y="12347"/>
                    <a:pt x="14937" y="12347"/>
                  </a:cubicBezTo>
                  <a:cubicBezTo>
                    <a:pt x="13181" y="12347"/>
                    <a:pt x="12550" y="10518"/>
                    <a:pt x="11345" y="7012"/>
                  </a:cubicBezTo>
                  <a:cubicBezTo>
                    <a:pt x="10977" y="5938"/>
                    <a:pt x="10554" y="4708"/>
                    <a:pt x="10030" y="3339"/>
                  </a:cubicBezTo>
                  <a:cubicBezTo>
                    <a:pt x="9176" y="1100"/>
                    <a:pt x="8364" y="0"/>
                    <a:pt x="7528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101" name="Google Shape;985;p32"/>
            <p:cNvSpPr/>
            <p:nvPr/>
          </p:nvSpPr>
          <p:spPr>
            <a:xfrm rot="10800000">
              <a:off x="7652472" y="1861286"/>
              <a:ext cx="27357" cy="2812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102" name="Google Shape;986;p32"/>
            <p:cNvSpPr/>
            <p:nvPr/>
          </p:nvSpPr>
          <p:spPr>
            <a:xfrm rot="10800000">
              <a:off x="8728522" y="1794423"/>
              <a:ext cx="155589" cy="1618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103" name="Google Shape;987;p32"/>
            <p:cNvSpPr/>
            <p:nvPr/>
          </p:nvSpPr>
          <p:spPr>
            <a:xfrm rot="10800000">
              <a:off x="8856960" y="1187223"/>
              <a:ext cx="45601" cy="471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104" name="Google Shape;988;p32"/>
            <p:cNvSpPr/>
            <p:nvPr/>
          </p:nvSpPr>
          <p:spPr>
            <a:xfrm rot="10800000">
              <a:off x="8305347" y="2117698"/>
              <a:ext cx="82633" cy="858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grpSp>
          <p:nvGrpSpPr>
            <p:cNvPr id="1117" name="Google Shape;989;p32"/>
            <p:cNvGrpSpPr/>
            <p:nvPr/>
          </p:nvGrpSpPr>
          <p:grpSpPr>
            <a:xfrm>
              <a:off x="4185" y="5148641"/>
              <a:ext cx="1246761" cy="787760"/>
              <a:chOff x="0" y="0"/>
              <a:chExt cx="1246759" cy="787759"/>
            </a:xfrm>
          </p:grpSpPr>
          <p:sp>
            <p:nvSpPr>
              <p:cNvPr id="1105" name="Google Shape;990;p32"/>
              <p:cNvSpPr/>
              <p:nvPr/>
            </p:nvSpPr>
            <p:spPr>
              <a:xfrm>
                <a:off x="433074" y="242056"/>
                <a:ext cx="197322" cy="182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59" h="21600" fill="norm" stroke="1" extrusionOk="0">
                    <a:moveTo>
                      <a:pt x="15282" y="0"/>
                    </a:moveTo>
                    <a:cubicBezTo>
                      <a:pt x="14756" y="0"/>
                      <a:pt x="14208" y="144"/>
                      <a:pt x="13647" y="475"/>
                    </a:cubicBezTo>
                    <a:cubicBezTo>
                      <a:pt x="10097" y="2208"/>
                      <a:pt x="6151" y="3245"/>
                      <a:pt x="2994" y="6133"/>
                    </a:cubicBezTo>
                    <a:cubicBezTo>
                      <a:pt x="-653" y="9713"/>
                      <a:pt x="-1146" y="15603"/>
                      <a:pt x="2504" y="19415"/>
                    </a:cubicBezTo>
                    <a:cubicBezTo>
                      <a:pt x="3896" y="20954"/>
                      <a:pt x="5347" y="21600"/>
                      <a:pt x="6791" y="21600"/>
                    </a:cubicBezTo>
                    <a:cubicBezTo>
                      <a:pt x="12407" y="21600"/>
                      <a:pt x="17936" y="11834"/>
                      <a:pt x="19662" y="6597"/>
                    </a:cubicBezTo>
                    <a:cubicBezTo>
                      <a:pt x="20454" y="4287"/>
                      <a:pt x="19565" y="2554"/>
                      <a:pt x="18183" y="1630"/>
                    </a:cubicBezTo>
                    <a:cubicBezTo>
                      <a:pt x="17443" y="680"/>
                      <a:pt x="16421" y="0"/>
                      <a:pt x="152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grpSp>
            <p:nvGrpSpPr>
              <p:cNvPr id="1116" name="Google Shape;991;p32"/>
              <p:cNvGrpSpPr/>
              <p:nvPr/>
            </p:nvGrpSpPr>
            <p:grpSpPr>
              <a:xfrm>
                <a:off x="0" y="-1"/>
                <a:ext cx="1246760" cy="787761"/>
                <a:chOff x="0" y="0"/>
                <a:chExt cx="1246759" cy="787759"/>
              </a:xfrm>
            </p:grpSpPr>
            <p:sp>
              <p:nvSpPr>
                <p:cNvPr id="1106" name="Google Shape;992;p32"/>
                <p:cNvSpPr/>
                <p:nvPr/>
              </p:nvSpPr>
              <p:spPr>
                <a:xfrm>
                  <a:off x="656859" y="0"/>
                  <a:ext cx="177030" cy="1420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320" h="21600" fill="norm" stroke="1" extrusionOk="0">
                      <a:moveTo>
                        <a:pt x="11679" y="0"/>
                      </a:moveTo>
                      <a:cubicBezTo>
                        <a:pt x="9341" y="0"/>
                        <a:pt x="7002" y="444"/>
                        <a:pt x="4877" y="1683"/>
                      </a:cubicBezTo>
                      <a:cubicBezTo>
                        <a:pt x="834" y="4205"/>
                        <a:pt x="-1186" y="10727"/>
                        <a:pt x="729" y="16512"/>
                      </a:cubicBezTo>
                      <a:cubicBezTo>
                        <a:pt x="1895" y="20229"/>
                        <a:pt x="3684" y="21600"/>
                        <a:pt x="5679" y="21600"/>
                      </a:cubicBezTo>
                      <a:cubicBezTo>
                        <a:pt x="9334" y="21600"/>
                        <a:pt x="13682" y="17005"/>
                        <a:pt x="16157" y="13844"/>
                      </a:cubicBezTo>
                      <a:cubicBezTo>
                        <a:pt x="16798" y="13102"/>
                        <a:pt x="17116" y="12361"/>
                        <a:pt x="17330" y="11468"/>
                      </a:cubicBezTo>
                      <a:cubicBezTo>
                        <a:pt x="20414" y="9244"/>
                        <a:pt x="19990" y="1093"/>
                        <a:pt x="15520" y="351"/>
                      </a:cubicBezTo>
                      <a:cubicBezTo>
                        <a:pt x="14267" y="137"/>
                        <a:pt x="12975" y="0"/>
                        <a:pt x="1167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107" name="Google Shape;993;p32"/>
                <p:cNvSpPr/>
                <p:nvPr/>
              </p:nvSpPr>
              <p:spPr>
                <a:xfrm>
                  <a:off x="714137" y="207156"/>
                  <a:ext cx="168410" cy="1766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431" h="21600" fill="norm" stroke="1" extrusionOk="0">
                      <a:moveTo>
                        <a:pt x="14033" y="0"/>
                      </a:moveTo>
                      <a:cubicBezTo>
                        <a:pt x="13723" y="0"/>
                        <a:pt x="13401" y="35"/>
                        <a:pt x="13060" y="106"/>
                      </a:cubicBezTo>
                      <a:cubicBezTo>
                        <a:pt x="9348" y="942"/>
                        <a:pt x="4962" y="3327"/>
                        <a:pt x="2260" y="6187"/>
                      </a:cubicBezTo>
                      <a:cubicBezTo>
                        <a:pt x="-1789" y="10243"/>
                        <a:pt x="236" y="16084"/>
                        <a:pt x="3385" y="20141"/>
                      </a:cubicBezTo>
                      <a:cubicBezTo>
                        <a:pt x="4211" y="21157"/>
                        <a:pt x="5369" y="21600"/>
                        <a:pt x="6531" y="21600"/>
                      </a:cubicBezTo>
                      <a:cubicBezTo>
                        <a:pt x="7271" y="21600"/>
                        <a:pt x="8015" y="21420"/>
                        <a:pt x="8674" y="21094"/>
                      </a:cubicBezTo>
                      <a:cubicBezTo>
                        <a:pt x="13512" y="18826"/>
                        <a:pt x="17224" y="13581"/>
                        <a:pt x="19137" y="8332"/>
                      </a:cubicBezTo>
                      <a:cubicBezTo>
                        <a:pt x="19811" y="6426"/>
                        <a:pt x="19248" y="4876"/>
                        <a:pt x="18238" y="3923"/>
                      </a:cubicBezTo>
                      <a:cubicBezTo>
                        <a:pt x="17842" y="1824"/>
                        <a:pt x="16313" y="0"/>
                        <a:pt x="1403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108" name="Google Shape;994;p32"/>
                <p:cNvSpPr/>
                <p:nvPr/>
              </p:nvSpPr>
              <p:spPr>
                <a:xfrm>
                  <a:off x="968662" y="214662"/>
                  <a:ext cx="109547" cy="128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394" h="21600" fill="norm" stroke="1" extrusionOk="0">
                      <a:moveTo>
                        <a:pt x="13168" y="0"/>
                      </a:moveTo>
                      <a:cubicBezTo>
                        <a:pt x="11520" y="0"/>
                        <a:pt x="9878" y="540"/>
                        <a:pt x="8540" y="1673"/>
                      </a:cubicBezTo>
                      <a:cubicBezTo>
                        <a:pt x="5459" y="4133"/>
                        <a:pt x="2007" y="6427"/>
                        <a:pt x="556" y="10198"/>
                      </a:cubicBezTo>
                      <a:cubicBezTo>
                        <a:pt x="-352" y="12659"/>
                        <a:pt x="-173" y="15287"/>
                        <a:pt x="1284" y="17580"/>
                      </a:cubicBezTo>
                      <a:cubicBezTo>
                        <a:pt x="2765" y="20262"/>
                        <a:pt x="5423" y="21600"/>
                        <a:pt x="8206" y="21600"/>
                      </a:cubicBezTo>
                      <a:cubicBezTo>
                        <a:pt x="10194" y="21600"/>
                        <a:pt x="12248" y="20915"/>
                        <a:pt x="13986" y="19550"/>
                      </a:cubicBezTo>
                      <a:cubicBezTo>
                        <a:pt x="15987" y="17909"/>
                        <a:pt x="16709" y="15287"/>
                        <a:pt x="15987" y="12988"/>
                      </a:cubicBezTo>
                      <a:cubicBezTo>
                        <a:pt x="16709" y="12335"/>
                        <a:pt x="17438" y="11677"/>
                        <a:pt x="18161" y="11186"/>
                      </a:cubicBezTo>
                      <a:cubicBezTo>
                        <a:pt x="20884" y="8887"/>
                        <a:pt x="21248" y="4462"/>
                        <a:pt x="18525" y="2164"/>
                      </a:cubicBezTo>
                      <a:cubicBezTo>
                        <a:pt x="17056" y="745"/>
                        <a:pt x="15109" y="0"/>
                        <a:pt x="1316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109" name="Google Shape;995;p32"/>
                <p:cNvSpPr/>
                <p:nvPr/>
              </p:nvSpPr>
              <p:spPr>
                <a:xfrm>
                  <a:off x="912741" y="481771"/>
                  <a:ext cx="151895" cy="1800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619" h="21600" fill="norm" stroke="1" extrusionOk="0">
                      <a:moveTo>
                        <a:pt x="11447" y="0"/>
                      </a:moveTo>
                      <a:cubicBezTo>
                        <a:pt x="10814" y="0"/>
                        <a:pt x="10141" y="154"/>
                        <a:pt x="9434" y="496"/>
                      </a:cubicBezTo>
                      <a:cubicBezTo>
                        <a:pt x="3439" y="3301"/>
                        <a:pt x="-3571" y="13243"/>
                        <a:pt x="2081" y="19557"/>
                      </a:cubicBezTo>
                      <a:cubicBezTo>
                        <a:pt x="3398" y="21007"/>
                        <a:pt x="4924" y="21600"/>
                        <a:pt x="6476" y="21600"/>
                      </a:cubicBezTo>
                      <a:cubicBezTo>
                        <a:pt x="9058" y="21600"/>
                        <a:pt x="11711" y="19965"/>
                        <a:pt x="13620" y="17922"/>
                      </a:cubicBezTo>
                      <a:cubicBezTo>
                        <a:pt x="17125" y="14178"/>
                        <a:pt x="18029" y="9854"/>
                        <a:pt x="17463" y="4706"/>
                      </a:cubicBezTo>
                      <a:cubicBezTo>
                        <a:pt x="17352" y="2951"/>
                        <a:pt x="15882" y="1666"/>
                        <a:pt x="14297" y="1197"/>
                      </a:cubicBezTo>
                      <a:cubicBezTo>
                        <a:pt x="13512" y="458"/>
                        <a:pt x="12541" y="0"/>
                        <a:pt x="1144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110" name="Google Shape;996;p32"/>
                <p:cNvSpPr/>
                <p:nvPr/>
              </p:nvSpPr>
              <p:spPr>
                <a:xfrm>
                  <a:off x="1103057" y="607675"/>
                  <a:ext cx="143703" cy="169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33" h="21600" fill="norm" stroke="1" extrusionOk="0">
                      <a:moveTo>
                        <a:pt x="13003" y="0"/>
                      </a:moveTo>
                      <a:cubicBezTo>
                        <a:pt x="11935" y="0"/>
                        <a:pt x="10844" y="335"/>
                        <a:pt x="9837" y="1132"/>
                      </a:cubicBezTo>
                      <a:cubicBezTo>
                        <a:pt x="5329" y="4733"/>
                        <a:pt x="-1826" y="11693"/>
                        <a:pt x="428" y="17779"/>
                      </a:cubicBezTo>
                      <a:cubicBezTo>
                        <a:pt x="1235" y="20161"/>
                        <a:pt x="2953" y="21600"/>
                        <a:pt x="5399" y="21600"/>
                      </a:cubicBezTo>
                      <a:cubicBezTo>
                        <a:pt x="5756" y="21600"/>
                        <a:pt x="6131" y="21567"/>
                        <a:pt x="6524" y="21506"/>
                      </a:cubicBezTo>
                      <a:cubicBezTo>
                        <a:pt x="10234" y="21134"/>
                        <a:pt x="13151" y="17779"/>
                        <a:pt x="15270" y="15294"/>
                      </a:cubicBezTo>
                      <a:cubicBezTo>
                        <a:pt x="17389" y="12809"/>
                        <a:pt x="19774" y="9453"/>
                        <a:pt x="19512" y="6102"/>
                      </a:cubicBezTo>
                      <a:cubicBezTo>
                        <a:pt x="19377" y="4361"/>
                        <a:pt x="18584" y="2746"/>
                        <a:pt x="17258" y="1876"/>
                      </a:cubicBezTo>
                      <a:cubicBezTo>
                        <a:pt x="16146" y="760"/>
                        <a:pt x="14603" y="0"/>
                        <a:pt x="1300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111" name="Google Shape;997;p32"/>
                <p:cNvSpPr/>
                <p:nvPr/>
              </p:nvSpPr>
              <p:spPr>
                <a:xfrm>
                  <a:off x="418793" y="52671"/>
                  <a:ext cx="151816" cy="1147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739" h="21600" fill="norm" stroke="1" extrusionOk="0">
                      <a:moveTo>
                        <a:pt x="13132" y="0"/>
                      </a:moveTo>
                      <a:cubicBezTo>
                        <a:pt x="12177" y="0"/>
                        <a:pt x="11180" y="568"/>
                        <a:pt x="10254" y="1897"/>
                      </a:cubicBezTo>
                      <a:cubicBezTo>
                        <a:pt x="8320" y="4651"/>
                        <a:pt x="4785" y="5569"/>
                        <a:pt x="2282" y="7774"/>
                      </a:cubicBezTo>
                      <a:cubicBezTo>
                        <a:pt x="-1991" y="11688"/>
                        <a:pt x="355" y="21600"/>
                        <a:pt x="4246" y="21600"/>
                      </a:cubicBezTo>
                      <a:cubicBezTo>
                        <a:pt x="4920" y="21600"/>
                        <a:pt x="5640" y="21304"/>
                        <a:pt x="6382" y="20628"/>
                      </a:cubicBezTo>
                      <a:cubicBezTo>
                        <a:pt x="9684" y="17686"/>
                        <a:pt x="13443" y="16768"/>
                        <a:pt x="16292" y="12546"/>
                      </a:cubicBezTo>
                      <a:cubicBezTo>
                        <a:pt x="19609" y="7635"/>
                        <a:pt x="16652" y="0"/>
                        <a:pt x="1313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112" name="Google Shape;998;p32"/>
                <p:cNvSpPr/>
                <p:nvPr/>
              </p:nvSpPr>
              <p:spPr>
                <a:xfrm>
                  <a:off x="147867" y="289114"/>
                  <a:ext cx="177927" cy="1821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321" h="21600" fill="norm" stroke="1" extrusionOk="0">
                      <a:moveTo>
                        <a:pt x="15639" y="0"/>
                      </a:moveTo>
                      <a:cubicBezTo>
                        <a:pt x="14888" y="0"/>
                        <a:pt x="14137" y="209"/>
                        <a:pt x="13463" y="673"/>
                      </a:cubicBezTo>
                      <a:cubicBezTo>
                        <a:pt x="9785" y="2294"/>
                        <a:pt x="5777" y="3797"/>
                        <a:pt x="2773" y="6802"/>
                      </a:cubicBezTo>
                      <a:cubicBezTo>
                        <a:pt x="-1125" y="10735"/>
                        <a:pt x="-682" y="16054"/>
                        <a:pt x="2659" y="20215"/>
                      </a:cubicBezTo>
                      <a:cubicBezTo>
                        <a:pt x="3498" y="21159"/>
                        <a:pt x="4685" y="21600"/>
                        <a:pt x="5865" y="21600"/>
                      </a:cubicBezTo>
                      <a:cubicBezTo>
                        <a:pt x="6568" y="21600"/>
                        <a:pt x="7272" y="21444"/>
                        <a:pt x="7895" y="21140"/>
                      </a:cubicBezTo>
                      <a:cubicBezTo>
                        <a:pt x="13240" y="18713"/>
                        <a:pt x="16357" y="12698"/>
                        <a:pt x="19251" y="7726"/>
                      </a:cubicBezTo>
                      <a:cubicBezTo>
                        <a:pt x="20142" y="6802"/>
                        <a:pt x="20475" y="5531"/>
                        <a:pt x="20255" y="4261"/>
                      </a:cubicBezTo>
                      <a:cubicBezTo>
                        <a:pt x="20087" y="1837"/>
                        <a:pt x="17867" y="0"/>
                        <a:pt x="156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113" name="Google Shape;999;p32"/>
                <p:cNvSpPr/>
                <p:nvPr/>
              </p:nvSpPr>
              <p:spPr>
                <a:xfrm>
                  <a:off x="256350" y="531941"/>
                  <a:ext cx="173563" cy="1642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411" h="21600" fill="norm" stroke="1" extrusionOk="0">
                      <a:moveTo>
                        <a:pt x="13381" y="0"/>
                      </a:moveTo>
                      <a:cubicBezTo>
                        <a:pt x="5991" y="0"/>
                        <a:pt x="-773" y="9480"/>
                        <a:pt x="72" y="17668"/>
                      </a:cubicBezTo>
                      <a:cubicBezTo>
                        <a:pt x="419" y="20178"/>
                        <a:pt x="2520" y="21600"/>
                        <a:pt x="4565" y="21600"/>
                      </a:cubicBezTo>
                      <a:cubicBezTo>
                        <a:pt x="5236" y="21600"/>
                        <a:pt x="5900" y="21448"/>
                        <a:pt x="6492" y="21132"/>
                      </a:cubicBezTo>
                      <a:cubicBezTo>
                        <a:pt x="11193" y="18693"/>
                        <a:pt x="14750" y="14719"/>
                        <a:pt x="18533" y="10872"/>
                      </a:cubicBezTo>
                      <a:cubicBezTo>
                        <a:pt x="19450" y="9847"/>
                        <a:pt x="19793" y="8821"/>
                        <a:pt x="19907" y="7796"/>
                      </a:cubicBezTo>
                      <a:cubicBezTo>
                        <a:pt x="20827" y="5742"/>
                        <a:pt x="20597" y="3050"/>
                        <a:pt x="18303" y="1510"/>
                      </a:cubicBezTo>
                      <a:cubicBezTo>
                        <a:pt x="16681" y="464"/>
                        <a:pt x="15014" y="0"/>
                        <a:pt x="1338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114" name="Google Shape;1000;p32"/>
                <p:cNvSpPr/>
                <p:nvPr/>
              </p:nvSpPr>
              <p:spPr>
                <a:xfrm>
                  <a:off x="0" y="614957"/>
                  <a:ext cx="171033" cy="1728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991" h="21600" fill="norm" stroke="1" extrusionOk="0">
                      <a:moveTo>
                        <a:pt x="12475" y="0"/>
                      </a:moveTo>
                      <a:cubicBezTo>
                        <a:pt x="11921" y="0"/>
                        <a:pt x="11328" y="176"/>
                        <a:pt x="10707" y="565"/>
                      </a:cubicBezTo>
                      <a:cubicBezTo>
                        <a:pt x="6057" y="3733"/>
                        <a:pt x="-4112" y="11047"/>
                        <a:pt x="1796" y="19214"/>
                      </a:cubicBezTo>
                      <a:cubicBezTo>
                        <a:pt x="3058" y="20906"/>
                        <a:pt x="4327" y="21600"/>
                        <a:pt x="5569" y="21600"/>
                      </a:cubicBezTo>
                      <a:cubicBezTo>
                        <a:pt x="10060" y="21600"/>
                        <a:pt x="14202" y="12550"/>
                        <a:pt x="16325" y="8733"/>
                      </a:cubicBezTo>
                      <a:cubicBezTo>
                        <a:pt x="17488" y="6536"/>
                        <a:pt x="17004" y="4342"/>
                        <a:pt x="15840" y="3003"/>
                      </a:cubicBezTo>
                      <a:cubicBezTo>
                        <a:pt x="15203" y="1307"/>
                        <a:pt x="13992" y="0"/>
                        <a:pt x="1247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115" name="Google Shape;1001;p32"/>
                <p:cNvSpPr/>
                <p:nvPr/>
              </p:nvSpPr>
              <p:spPr>
                <a:xfrm>
                  <a:off x="664507" y="498323"/>
                  <a:ext cx="149352" cy="1509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968" h="21600" fill="norm" stroke="1" extrusionOk="0">
                      <a:moveTo>
                        <a:pt x="12467" y="0"/>
                      </a:moveTo>
                      <a:cubicBezTo>
                        <a:pt x="11920" y="0"/>
                        <a:pt x="11340" y="184"/>
                        <a:pt x="10746" y="597"/>
                      </a:cubicBezTo>
                      <a:cubicBezTo>
                        <a:pt x="6093" y="3805"/>
                        <a:pt x="-4097" y="11057"/>
                        <a:pt x="1774" y="19149"/>
                      </a:cubicBezTo>
                      <a:cubicBezTo>
                        <a:pt x="3031" y="20889"/>
                        <a:pt x="4303" y="21600"/>
                        <a:pt x="5546" y="21600"/>
                      </a:cubicBezTo>
                      <a:cubicBezTo>
                        <a:pt x="9996" y="21600"/>
                        <a:pt x="14121" y="12503"/>
                        <a:pt x="16286" y="8689"/>
                      </a:cubicBezTo>
                      <a:cubicBezTo>
                        <a:pt x="17503" y="6596"/>
                        <a:pt x="16949" y="4360"/>
                        <a:pt x="15732" y="2965"/>
                      </a:cubicBezTo>
                      <a:cubicBezTo>
                        <a:pt x="15163" y="1336"/>
                        <a:pt x="13946" y="0"/>
                        <a:pt x="1246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</p:grpSp>
        </p:grpSp>
        <p:sp>
          <p:nvSpPr>
            <p:cNvPr id="1118" name="Google Shape;1002;p32"/>
            <p:cNvSpPr/>
            <p:nvPr/>
          </p:nvSpPr>
          <p:spPr>
            <a:xfrm rot="7037420">
              <a:off x="82800" y="975184"/>
              <a:ext cx="533276" cy="51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1" h="21600" fill="norm" stroke="1" extrusionOk="0">
                  <a:moveTo>
                    <a:pt x="2598" y="0"/>
                  </a:moveTo>
                  <a:cubicBezTo>
                    <a:pt x="2123" y="0"/>
                    <a:pt x="1654" y="238"/>
                    <a:pt x="1188" y="777"/>
                  </a:cubicBezTo>
                  <a:cubicBezTo>
                    <a:pt x="-95" y="2924"/>
                    <a:pt x="-281" y="9514"/>
                    <a:pt x="353" y="12921"/>
                  </a:cubicBezTo>
                  <a:cubicBezTo>
                    <a:pt x="801" y="15331"/>
                    <a:pt x="3059" y="18061"/>
                    <a:pt x="4682" y="19342"/>
                  </a:cubicBezTo>
                  <a:cubicBezTo>
                    <a:pt x="6400" y="20678"/>
                    <a:pt x="8652" y="21600"/>
                    <a:pt x="10902" y="21600"/>
                  </a:cubicBezTo>
                  <a:cubicBezTo>
                    <a:pt x="12519" y="21600"/>
                    <a:pt x="14135" y="21124"/>
                    <a:pt x="15552" y="19982"/>
                  </a:cubicBezTo>
                  <a:cubicBezTo>
                    <a:pt x="17082" y="18739"/>
                    <a:pt x="21319" y="14597"/>
                    <a:pt x="15598" y="14371"/>
                  </a:cubicBezTo>
                  <a:cubicBezTo>
                    <a:pt x="10275" y="14155"/>
                    <a:pt x="6260" y="0"/>
                    <a:pt x="2598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119" name="Google Shape;1003;p32"/>
            <p:cNvSpPr/>
            <p:nvPr/>
          </p:nvSpPr>
          <p:spPr>
            <a:xfrm flipH="1">
              <a:off x="301457" y="1379027"/>
              <a:ext cx="189335" cy="16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34" h="21600" fill="norm" stroke="1" extrusionOk="0">
                  <a:moveTo>
                    <a:pt x="7859" y="0"/>
                  </a:moveTo>
                  <a:cubicBezTo>
                    <a:pt x="7308" y="0"/>
                    <a:pt x="6758" y="101"/>
                    <a:pt x="6222" y="291"/>
                  </a:cubicBezTo>
                  <a:cubicBezTo>
                    <a:pt x="3462" y="917"/>
                    <a:pt x="1347" y="3598"/>
                    <a:pt x="427" y="7019"/>
                  </a:cubicBezTo>
                  <a:cubicBezTo>
                    <a:pt x="-1458" y="14204"/>
                    <a:pt x="3187" y="20075"/>
                    <a:pt x="8567" y="21330"/>
                  </a:cubicBezTo>
                  <a:cubicBezTo>
                    <a:pt x="9315" y="21510"/>
                    <a:pt x="10076" y="21600"/>
                    <a:pt x="10834" y="21600"/>
                  </a:cubicBezTo>
                  <a:cubicBezTo>
                    <a:pt x="15582" y="21600"/>
                    <a:pt x="20142" y="18073"/>
                    <a:pt x="19467" y="11238"/>
                  </a:cubicBezTo>
                  <a:cubicBezTo>
                    <a:pt x="19100" y="7817"/>
                    <a:pt x="17582" y="4624"/>
                    <a:pt x="15098" y="2857"/>
                  </a:cubicBezTo>
                  <a:cubicBezTo>
                    <a:pt x="14225" y="2230"/>
                    <a:pt x="13258" y="1831"/>
                    <a:pt x="12292" y="1488"/>
                  </a:cubicBezTo>
                  <a:cubicBezTo>
                    <a:pt x="11557" y="1146"/>
                    <a:pt x="10867" y="861"/>
                    <a:pt x="10132" y="632"/>
                  </a:cubicBezTo>
                  <a:cubicBezTo>
                    <a:pt x="9406" y="201"/>
                    <a:pt x="8632" y="0"/>
                    <a:pt x="7859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120" name="Google Shape;1004;p32"/>
            <p:cNvSpPr/>
            <p:nvPr/>
          </p:nvSpPr>
          <p:spPr>
            <a:xfrm flipH="1" rot="10800000">
              <a:off x="14601" y="1716127"/>
              <a:ext cx="307312" cy="318460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121" name="Google Shape;1005;p32"/>
            <p:cNvSpPr/>
            <p:nvPr/>
          </p:nvSpPr>
          <p:spPr>
            <a:xfrm rot="10800000">
              <a:off x="145291" y="4619873"/>
              <a:ext cx="128523" cy="132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122" name="Google Shape;1006;p32"/>
            <p:cNvSpPr/>
            <p:nvPr/>
          </p:nvSpPr>
          <p:spPr>
            <a:xfrm rot="10800000">
              <a:off x="149372" y="5168598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123" name="Google Shape;1007;p32"/>
            <p:cNvSpPr/>
            <p:nvPr/>
          </p:nvSpPr>
          <p:spPr>
            <a:xfrm rot="10800000">
              <a:off x="8825773" y="5760098"/>
              <a:ext cx="36469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124" name="Google Shape;1008;p32"/>
            <p:cNvSpPr/>
            <p:nvPr/>
          </p:nvSpPr>
          <p:spPr>
            <a:xfrm rot="10800000">
              <a:off x="8054103" y="5850523"/>
              <a:ext cx="82651" cy="858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125" name="Google Shape;1009;p32"/>
            <p:cNvSpPr/>
            <p:nvPr/>
          </p:nvSpPr>
          <p:spPr>
            <a:xfrm rot="10800000">
              <a:off x="8917728" y="5082723"/>
              <a:ext cx="82633" cy="858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126" name="Google Shape;1010;p32"/>
            <p:cNvSpPr/>
            <p:nvPr/>
          </p:nvSpPr>
          <p:spPr>
            <a:xfrm rot="10800000">
              <a:off x="8577354" y="5684798"/>
              <a:ext cx="27357" cy="288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11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29" name="Body Level One…"/>
          <p:cNvSpPr txBox="1"/>
          <p:nvPr>
            <p:ph type="body" sz="quarter" idx="1"/>
          </p:nvPr>
        </p:nvSpPr>
        <p:spPr>
          <a:xfrm>
            <a:off x="5212188" y="1992647"/>
            <a:ext cx="2766600" cy="484801"/>
          </a:xfrm>
          <a:prstGeom prst="rect">
            <a:avLst/>
          </a:prstGeom>
        </p:spPr>
        <p:txBody>
          <a:bodyPr anchor="ctr"/>
          <a:lstStyle>
            <a:lvl1pPr marL="342900" indent="-2286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marL="342900" indent="2540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marL="342900" indent="7112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marL="342900" indent="11684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marL="342900" indent="16256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2" name="Google Shape;1017;p33"/>
          <p:cNvGrpSpPr/>
          <p:nvPr/>
        </p:nvGrpSpPr>
        <p:grpSpPr>
          <a:xfrm>
            <a:off x="-32123" y="-53609"/>
            <a:ext cx="9167715" cy="5216860"/>
            <a:chOff x="0" y="0"/>
            <a:chExt cx="9167714" cy="5216858"/>
          </a:xfrm>
        </p:grpSpPr>
        <p:sp>
          <p:nvSpPr>
            <p:cNvPr id="1137" name="Google Shape;1018;p33"/>
            <p:cNvSpPr/>
            <p:nvPr/>
          </p:nvSpPr>
          <p:spPr>
            <a:xfrm flipH="1">
              <a:off x="8628980" y="922673"/>
              <a:ext cx="423596" cy="323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33" h="21600" fill="norm" stroke="1" extrusionOk="0">
                  <a:moveTo>
                    <a:pt x="8026" y="0"/>
                  </a:moveTo>
                  <a:cubicBezTo>
                    <a:pt x="6930" y="0"/>
                    <a:pt x="5870" y="198"/>
                    <a:pt x="4914" y="600"/>
                  </a:cubicBezTo>
                  <a:cubicBezTo>
                    <a:pt x="4168" y="932"/>
                    <a:pt x="3571" y="1410"/>
                    <a:pt x="3099" y="2036"/>
                  </a:cubicBezTo>
                  <a:cubicBezTo>
                    <a:pt x="1755" y="2772"/>
                    <a:pt x="712" y="4206"/>
                    <a:pt x="239" y="6671"/>
                  </a:cubicBezTo>
                  <a:cubicBezTo>
                    <a:pt x="-1278" y="14912"/>
                    <a:pt x="4740" y="20687"/>
                    <a:pt x="9440" y="21497"/>
                  </a:cubicBezTo>
                  <a:cubicBezTo>
                    <a:pt x="9838" y="21566"/>
                    <a:pt x="10248" y="21600"/>
                    <a:pt x="10664" y="21600"/>
                  </a:cubicBezTo>
                  <a:cubicBezTo>
                    <a:pt x="15153" y="21600"/>
                    <a:pt x="20322" y="17609"/>
                    <a:pt x="18889" y="9798"/>
                  </a:cubicBezTo>
                  <a:cubicBezTo>
                    <a:pt x="17688" y="3374"/>
                    <a:pt x="12543" y="0"/>
                    <a:pt x="8026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138" name="Google Shape;1019;p33"/>
            <p:cNvSpPr/>
            <p:nvPr/>
          </p:nvSpPr>
          <p:spPr>
            <a:xfrm flipH="1">
              <a:off x="7945559" y="121333"/>
              <a:ext cx="250017" cy="26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fill="norm" stroke="1" extrusionOk="0">
                  <a:moveTo>
                    <a:pt x="8491" y="0"/>
                  </a:moveTo>
                  <a:cubicBezTo>
                    <a:pt x="7070" y="0"/>
                    <a:pt x="5655" y="309"/>
                    <a:pt x="4388" y="972"/>
                  </a:cubicBezTo>
                  <a:cubicBezTo>
                    <a:pt x="1507" y="2493"/>
                    <a:pt x="66" y="5416"/>
                    <a:pt x="2" y="8402"/>
                  </a:cubicBezTo>
                  <a:cubicBezTo>
                    <a:pt x="-63" y="12603"/>
                    <a:pt x="2162" y="17050"/>
                    <a:pt x="5762" y="19608"/>
                  </a:cubicBezTo>
                  <a:cubicBezTo>
                    <a:pt x="7647" y="20965"/>
                    <a:pt x="9878" y="21600"/>
                    <a:pt x="12059" y="21600"/>
                  </a:cubicBezTo>
                  <a:cubicBezTo>
                    <a:pt x="16920" y="21600"/>
                    <a:pt x="21537" y="18450"/>
                    <a:pt x="21537" y="13152"/>
                  </a:cubicBezTo>
                  <a:cubicBezTo>
                    <a:pt x="21537" y="8706"/>
                    <a:pt x="18068" y="3346"/>
                    <a:pt x="13748" y="1397"/>
                  </a:cubicBezTo>
                  <a:cubicBezTo>
                    <a:pt x="13552" y="1276"/>
                    <a:pt x="13289" y="1154"/>
                    <a:pt x="13093" y="1092"/>
                  </a:cubicBezTo>
                  <a:cubicBezTo>
                    <a:pt x="11678" y="387"/>
                    <a:pt x="10078" y="0"/>
                    <a:pt x="8491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grpSp>
          <p:nvGrpSpPr>
            <p:cNvPr id="1156" name="Google Shape;1020;p33"/>
            <p:cNvGrpSpPr/>
            <p:nvPr/>
          </p:nvGrpSpPr>
          <p:grpSpPr>
            <a:xfrm>
              <a:off x="-1" y="3906687"/>
              <a:ext cx="1825020" cy="1310172"/>
              <a:chOff x="0" y="0"/>
              <a:chExt cx="1825018" cy="1310171"/>
            </a:xfrm>
          </p:grpSpPr>
          <p:sp>
            <p:nvSpPr>
              <p:cNvPr id="1139" name="Google Shape;1021;p33"/>
              <p:cNvSpPr/>
              <p:nvPr/>
            </p:nvSpPr>
            <p:spPr>
              <a:xfrm flipH="1" rot="10800000">
                <a:off x="1705090" y="74549"/>
                <a:ext cx="119929" cy="124516"/>
              </a:xfrm>
              <a:prstGeom prst="ellipse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40" name="Google Shape;1022;p33"/>
              <p:cNvSpPr/>
              <p:nvPr/>
            </p:nvSpPr>
            <p:spPr>
              <a:xfrm flipH="1" rot="10800000">
                <a:off x="0" y="814435"/>
                <a:ext cx="188805" cy="227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152" h="21600" fill="norm" stroke="1" extrusionOk="0">
                    <a:moveTo>
                      <a:pt x="4985" y="0"/>
                    </a:moveTo>
                    <a:cubicBezTo>
                      <a:pt x="2713" y="0"/>
                      <a:pt x="314" y="1533"/>
                      <a:pt x="86" y="4507"/>
                    </a:cubicBezTo>
                    <a:cubicBezTo>
                      <a:pt x="-172" y="8537"/>
                      <a:pt x="86" y="12837"/>
                      <a:pt x="1757" y="16461"/>
                    </a:cubicBezTo>
                    <a:cubicBezTo>
                      <a:pt x="3310" y="19709"/>
                      <a:pt x="6360" y="21600"/>
                      <a:pt x="9562" y="21600"/>
                    </a:cubicBezTo>
                    <a:cubicBezTo>
                      <a:pt x="10865" y="21600"/>
                      <a:pt x="12193" y="21286"/>
                      <a:pt x="13458" y="20628"/>
                    </a:cubicBezTo>
                    <a:cubicBezTo>
                      <a:pt x="21428" y="16461"/>
                      <a:pt x="14613" y="7464"/>
                      <a:pt x="10628" y="3301"/>
                    </a:cubicBezTo>
                    <a:cubicBezTo>
                      <a:pt x="9985" y="2629"/>
                      <a:pt x="9342" y="2223"/>
                      <a:pt x="8699" y="2090"/>
                    </a:cubicBezTo>
                    <a:cubicBezTo>
                      <a:pt x="7976" y="689"/>
                      <a:pt x="6512" y="0"/>
                      <a:pt x="49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41" name="Google Shape;1023;p33"/>
              <p:cNvSpPr/>
              <p:nvPr/>
            </p:nvSpPr>
            <p:spPr>
              <a:xfrm flipH="1" rot="10800000">
                <a:off x="265123" y="902025"/>
                <a:ext cx="233231" cy="215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4" h="21600" fill="norm" stroke="1" extrusionOk="0">
                    <a:moveTo>
                      <a:pt x="6275" y="0"/>
                    </a:moveTo>
                    <a:cubicBezTo>
                      <a:pt x="5098" y="0"/>
                      <a:pt x="4164" y="630"/>
                      <a:pt x="3433" y="1558"/>
                    </a:cubicBezTo>
                    <a:cubicBezTo>
                      <a:pt x="1301" y="2127"/>
                      <a:pt x="-583" y="4254"/>
                      <a:pt x="169" y="7369"/>
                    </a:cubicBezTo>
                    <a:cubicBezTo>
                      <a:pt x="1173" y="11623"/>
                      <a:pt x="3561" y="16446"/>
                      <a:pt x="6321" y="19282"/>
                    </a:cubicBezTo>
                    <a:cubicBezTo>
                      <a:pt x="7879" y="20928"/>
                      <a:pt x="9610" y="21600"/>
                      <a:pt x="11357" y="21600"/>
                    </a:cubicBezTo>
                    <a:cubicBezTo>
                      <a:pt x="14270" y="21600"/>
                      <a:pt x="17232" y="19739"/>
                      <a:pt x="19509" y="17435"/>
                    </a:cubicBezTo>
                    <a:cubicBezTo>
                      <a:pt x="20889" y="15877"/>
                      <a:pt x="21017" y="13326"/>
                      <a:pt x="20137" y="11339"/>
                    </a:cubicBezTo>
                    <a:cubicBezTo>
                      <a:pt x="17749" y="5952"/>
                      <a:pt x="12729" y="2127"/>
                      <a:pt x="7705" y="285"/>
                    </a:cubicBezTo>
                    <a:cubicBezTo>
                      <a:pt x="7193" y="89"/>
                      <a:pt x="6718" y="0"/>
                      <a:pt x="6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42" name="Google Shape;1024;p33"/>
              <p:cNvSpPr/>
              <p:nvPr/>
            </p:nvSpPr>
            <p:spPr>
              <a:xfrm flipH="1" rot="10800000">
                <a:off x="265626" y="1231941"/>
                <a:ext cx="165622" cy="78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8" h="21600" fill="norm" stroke="1" extrusionOk="0">
                    <a:moveTo>
                      <a:pt x="0" y="0"/>
                    </a:moveTo>
                    <a:cubicBezTo>
                      <a:pt x="176" y="2340"/>
                      <a:pt x="711" y="4294"/>
                      <a:pt x="1603" y="6249"/>
                    </a:cubicBezTo>
                    <a:cubicBezTo>
                      <a:pt x="4105" y="12111"/>
                      <a:pt x="6425" y="18759"/>
                      <a:pt x="9995" y="20713"/>
                    </a:cubicBezTo>
                    <a:cubicBezTo>
                      <a:pt x="10923" y="21291"/>
                      <a:pt x="11881" y="21600"/>
                      <a:pt x="12820" y="21600"/>
                    </a:cubicBezTo>
                    <a:cubicBezTo>
                      <a:pt x="14412" y="21600"/>
                      <a:pt x="15968" y="20726"/>
                      <a:pt x="17313" y="18759"/>
                    </a:cubicBezTo>
                    <a:cubicBezTo>
                      <a:pt x="20707" y="14850"/>
                      <a:pt x="21600" y="7033"/>
                      <a:pt x="203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43" name="Google Shape;1025;p33"/>
              <p:cNvSpPr/>
              <p:nvPr/>
            </p:nvSpPr>
            <p:spPr>
              <a:xfrm flipH="1" rot="10800000">
                <a:off x="610975" y="1176436"/>
                <a:ext cx="236578" cy="133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98" h="21600" fill="norm" stroke="1" extrusionOk="0">
                    <a:moveTo>
                      <a:pt x="123" y="0"/>
                    </a:moveTo>
                    <a:cubicBezTo>
                      <a:pt x="-122" y="1602"/>
                      <a:pt x="-2" y="3655"/>
                      <a:pt x="488" y="5483"/>
                    </a:cubicBezTo>
                    <a:cubicBezTo>
                      <a:pt x="2604" y="13244"/>
                      <a:pt x="8217" y="21600"/>
                      <a:pt x="13288" y="21600"/>
                    </a:cubicBezTo>
                    <a:cubicBezTo>
                      <a:pt x="15239" y="21600"/>
                      <a:pt x="17110" y="20359"/>
                      <a:pt x="18672" y="17373"/>
                    </a:cubicBezTo>
                    <a:cubicBezTo>
                      <a:pt x="21478" y="11891"/>
                      <a:pt x="20502" y="5257"/>
                      <a:pt x="183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44" name="Google Shape;1026;p33"/>
              <p:cNvSpPr/>
              <p:nvPr/>
            </p:nvSpPr>
            <p:spPr>
              <a:xfrm flipH="1" rot="10800000">
                <a:off x="1015130" y="1141745"/>
                <a:ext cx="203358" cy="1684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82" h="21600" fill="norm" stroke="1" extrusionOk="0">
                    <a:moveTo>
                      <a:pt x="2324" y="0"/>
                    </a:moveTo>
                    <a:cubicBezTo>
                      <a:pt x="62" y="1636"/>
                      <a:pt x="-644" y="5625"/>
                      <a:pt x="629" y="8534"/>
                    </a:cubicBezTo>
                    <a:cubicBezTo>
                      <a:pt x="1334" y="10349"/>
                      <a:pt x="1051" y="12708"/>
                      <a:pt x="2040" y="14703"/>
                    </a:cubicBezTo>
                    <a:cubicBezTo>
                      <a:pt x="3452" y="17969"/>
                      <a:pt x="6276" y="18877"/>
                      <a:pt x="8955" y="19062"/>
                    </a:cubicBezTo>
                    <a:cubicBezTo>
                      <a:pt x="10790" y="20692"/>
                      <a:pt x="12908" y="21600"/>
                      <a:pt x="15309" y="21600"/>
                    </a:cubicBezTo>
                    <a:cubicBezTo>
                      <a:pt x="18555" y="21600"/>
                      <a:pt x="20956" y="17605"/>
                      <a:pt x="20111" y="13616"/>
                    </a:cubicBezTo>
                    <a:cubicBezTo>
                      <a:pt x="19405" y="9256"/>
                      <a:pt x="15875" y="5990"/>
                      <a:pt x="13335" y="3452"/>
                    </a:cubicBezTo>
                    <a:cubicBezTo>
                      <a:pt x="12062" y="2180"/>
                      <a:pt x="10511" y="908"/>
                      <a:pt x="89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45" name="Google Shape;1027;p33"/>
              <p:cNvSpPr/>
              <p:nvPr/>
            </p:nvSpPr>
            <p:spPr>
              <a:xfrm flipH="1" rot="10800000">
                <a:off x="1266106" y="993433"/>
                <a:ext cx="177854" cy="123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06" h="21600" fill="norm" stroke="1" extrusionOk="0">
                    <a:moveTo>
                      <a:pt x="9529" y="0"/>
                    </a:moveTo>
                    <a:cubicBezTo>
                      <a:pt x="7766" y="0"/>
                      <a:pt x="6003" y="569"/>
                      <a:pt x="4245" y="1146"/>
                    </a:cubicBezTo>
                    <a:cubicBezTo>
                      <a:pt x="1323" y="1886"/>
                      <a:pt x="-627" y="7325"/>
                      <a:pt x="185" y="11771"/>
                    </a:cubicBezTo>
                    <a:cubicBezTo>
                      <a:pt x="997" y="15226"/>
                      <a:pt x="2782" y="17454"/>
                      <a:pt x="5057" y="17950"/>
                    </a:cubicBezTo>
                    <a:cubicBezTo>
                      <a:pt x="5704" y="18194"/>
                      <a:pt x="6356" y="18438"/>
                      <a:pt x="7002" y="18438"/>
                    </a:cubicBezTo>
                    <a:cubicBezTo>
                      <a:pt x="7814" y="18934"/>
                      <a:pt x="8306" y="19673"/>
                      <a:pt x="9118" y="20169"/>
                    </a:cubicBezTo>
                    <a:cubicBezTo>
                      <a:pt x="10427" y="21120"/>
                      <a:pt x="11741" y="21600"/>
                      <a:pt x="13013" y="21600"/>
                    </a:cubicBezTo>
                    <a:cubicBezTo>
                      <a:pt x="15053" y="21600"/>
                      <a:pt x="16998" y="20381"/>
                      <a:pt x="18697" y="17950"/>
                    </a:cubicBezTo>
                    <a:cubicBezTo>
                      <a:pt x="20481" y="15722"/>
                      <a:pt x="20973" y="10536"/>
                      <a:pt x="19669" y="7569"/>
                    </a:cubicBezTo>
                    <a:cubicBezTo>
                      <a:pt x="17559" y="3122"/>
                      <a:pt x="14797" y="650"/>
                      <a:pt x="11063" y="154"/>
                    </a:cubicBezTo>
                    <a:cubicBezTo>
                      <a:pt x="10550" y="41"/>
                      <a:pt x="10042" y="0"/>
                      <a:pt x="95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46" name="Google Shape;1028;p33"/>
              <p:cNvSpPr/>
              <p:nvPr/>
            </p:nvSpPr>
            <p:spPr>
              <a:xfrm flipH="1" rot="10800000">
                <a:off x="982718" y="671245"/>
                <a:ext cx="238630" cy="231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21600" fill="norm" stroke="1" extrusionOk="0">
                    <a:moveTo>
                      <a:pt x="7136" y="0"/>
                    </a:moveTo>
                    <a:cubicBezTo>
                      <a:pt x="5823" y="0"/>
                      <a:pt x="4446" y="235"/>
                      <a:pt x="2973" y="686"/>
                    </a:cubicBezTo>
                    <a:cubicBezTo>
                      <a:pt x="-569" y="1872"/>
                      <a:pt x="-689" y="6363"/>
                      <a:pt x="1262" y="8609"/>
                    </a:cubicBezTo>
                    <a:cubicBezTo>
                      <a:pt x="1262" y="9530"/>
                      <a:pt x="1628" y="10324"/>
                      <a:pt x="2362" y="11115"/>
                    </a:cubicBezTo>
                    <a:cubicBezTo>
                      <a:pt x="5048" y="14151"/>
                      <a:pt x="6024" y="18903"/>
                      <a:pt x="9806" y="20883"/>
                    </a:cubicBezTo>
                    <a:cubicBezTo>
                      <a:pt x="10689" y="21378"/>
                      <a:pt x="11685" y="21600"/>
                      <a:pt x="12713" y="21600"/>
                    </a:cubicBezTo>
                    <a:cubicBezTo>
                      <a:pt x="16366" y="21600"/>
                      <a:pt x="20353" y="18729"/>
                      <a:pt x="20546" y="14811"/>
                    </a:cubicBezTo>
                    <a:cubicBezTo>
                      <a:pt x="20911" y="10589"/>
                      <a:pt x="17739" y="6493"/>
                      <a:pt x="15174" y="3722"/>
                    </a:cubicBezTo>
                    <a:cubicBezTo>
                      <a:pt x="12648" y="1168"/>
                      <a:pt x="10063" y="0"/>
                      <a:pt x="71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47" name="Google Shape;1029;p33"/>
              <p:cNvSpPr/>
              <p:nvPr/>
            </p:nvSpPr>
            <p:spPr>
              <a:xfrm flipH="1" rot="10800000">
                <a:off x="325172" y="540536"/>
                <a:ext cx="241943" cy="2516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174" h="21600" fill="norm" stroke="1" extrusionOk="0">
                    <a:moveTo>
                      <a:pt x="3838" y="0"/>
                    </a:moveTo>
                    <a:cubicBezTo>
                      <a:pt x="2605" y="0"/>
                      <a:pt x="1663" y="879"/>
                      <a:pt x="1197" y="2190"/>
                    </a:cubicBezTo>
                    <a:cubicBezTo>
                      <a:pt x="93" y="3405"/>
                      <a:pt x="-409" y="5228"/>
                      <a:pt x="394" y="7171"/>
                    </a:cubicBezTo>
                    <a:cubicBezTo>
                      <a:pt x="2001" y="11060"/>
                      <a:pt x="2906" y="15313"/>
                      <a:pt x="5316" y="18590"/>
                    </a:cubicBezTo>
                    <a:cubicBezTo>
                      <a:pt x="6797" y="20565"/>
                      <a:pt x="8687" y="21600"/>
                      <a:pt x="10574" y="21600"/>
                    </a:cubicBezTo>
                    <a:cubicBezTo>
                      <a:pt x="12406" y="21600"/>
                      <a:pt x="14230" y="20625"/>
                      <a:pt x="15665" y="18590"/>
                    </a:cubicBezTo>
                    <a:cubicBezTo>
                      <a:pt x="21191" y="10816"/>
                      <a:pt x="10138" y="2434"/>
                      <a:pt x="5015" y="248"/>
                    </a:cubicBezTo>
                    <a:cubicBezTo>
                      <a:pt x="4602" y="80"/>
                      <a:pt x="4208" y="0"/>
                      <a:pt x="38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48" name="Google Shape;1030;p33"/>
              <p:cNvSpPr/>
              <p:nvPr/>
            </p:nvSpPr>
            <p:spPr>
              <a:xfrm flipH="1" rot="10800000">
                <a:off x="82622" y="508498"/>
                <a:ext cx="153386" cy="1948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503" h="21600" fill="norm" stroke="1" extrusionOk="0">
                    <a:moveTo>
                      <a:pt x="5967" y="0"/>
                    </a:moveTo>
                    <a:cubicBezTo>
                      <a:pt x="1589" y="0"/>
                      <a:pt x="-2338" y="5574"/>
                      <a:pt x="1663" y="9455"/>
                    </a:cubicBezTo>
                    <a:cubicBezTo>
                      <a:pt x="3921" y="11654"/>
                      <a:pt x="4894" y="16046"/>
                      <a:pt x="6828" y="19030"/>
                    </a:cubicBezTo>
                    <a:cubicBezTo>
                      <a:pt x="7960" y="20846"/>
                      <a:pt x="9666" y="21600"/>
                      <a:pt x="11382" y="21600"/>
                    </a:cubicBezTo>
                    <a:cubicBezTo>
                      <a:pt x="15293" y="21600"/>
                      <a:pt x="19262" y="17683"/>
                      <a:pt x="16680" y="13538"/>
                    </a:cubicBezTo>
                    <a:cubicBezTo>
                      <a:pt x="14097" y="9615"/>
                      <a:pt x="13130" y="5063"/>
                      <a:pt x="9735" y="1615"/>
                    </a:cubicBezTo>
                    <a:cubicBezTo>
                      <a:pt x="8566" y="475"/>
                      <a:pt x="7248" y="0"/>
                      <a:pt x="59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49" name="Google Shape;1031;p33"/>
              <p:cNvSpPr/>
              <p:nvPr/>
            </p:nvSpPr>
            <p:spPr>
              <a:xfrm flipH="1" rot="10800000">
                <a:off x="403742" y="172665"/>
                <a:ext cx="241820" cy="2270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68" h="21600" fill="norm" stroke="1" extrusionOk="0">
                    <a:moveTo>
                      <a:pt x="4563" y="0"/>
                    </a:moveTo>
                    <a:cubicBezTo>
                      <a:pt x="4280" y="0"/>
                      <a:pt x="3992" y="35"/>
                      <a:pt x="3709" y="102"/>
                    </a:cubicBezTo>
                    <a:cubicBezTo>
                      <a:pt x="757" y="505"/>
                      <a:pt x="-1130" y="4815"/>
                      <a:pt x="757" y="7642"/>
                    </a:cubicBezTo>
                    <a:cubicBezTo>
                      <a:pt x="2408" y="11544"/>
                      <a:pt x="3946" y="15854"/>
                      <a:pt x="6777" y="18818"/>
                    </a:cubicBezTo>
                    <a:cubicBezTo>
                      <a:pt x="8509" y="20732"/>
                      <a:pt x="10443" y="21600"/>
                      <a:pt x="12388" y="21600"/>
                    </a:cubicBezTo>
                    <a:cubicBezTo>
                      <a:pt x="14687" y="21600"/>
                      <a:pt x="17010" y="20391"/>
                      <a:pt x="19053" y="18278"/>
                    </a:cubicBezTo>
                    <a:cubicBezTo>
                      <a:pt x="20353" y="16798"/>
                      <a:pt x="20470" y="14508"/>
                      <a:pt x="19643" y="12625"/>
                    </a:cubicBezTo>
                    <a:cubicBezTo>
                      <a:pt x="17282" y="7101"/>
                      <a:pt x="11616" y="3872"/>
                      <a:pt x="6893" y="1045"/>
                    </a:cubicBezTo>
                    <a:cubicBezTo>
                      <a:pt x="6268" y="328"/>
                      <a:pt x="5441" y="0"/>
                      <a:pt x="45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50" name="Google Shape;1032;p33"/>
              <p:cNvSpPr/>
              <p:nvPr/>
            </p:nvSpPr>
            <p:spPr>
              <a:xfrm flipH="1" rot="10800000">
                <a:off x="713965" y="328940"/>
                <a:ext cx="217737" cy="22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930" h="21600" fill="norm" stroke="1" extrusionOk="0">
                    <a:moveTo>
                      <a:pt x="4325" y="0"/>
                    </a:moveTo>
                    <a:cubicBezTo>
                      <a:pt x="3079" y="0"/>
                      <a:pt x="1863" y="739"/>
                      <a:pt x="1077" y="2427"/>
                    </a:cubicBezTo>
                    <a:cubicBezTo>
                      <a:pt x="-3041" y="11713"/>
                      <a:pt x="5437" y="21600"/>
                      <a:pt x="13210" y="21600"/>
                    </a:cubicBezTo>
                    <a:cubicBezTo>
                      <a:pt x="13793" y="21600"/>
                      <a:pt x="14376" y="21541"/>
                      <a:pt x="14947" y="21427"/>
                    </a:cubicBezTo>
                    <a:cubicBezTo>
                      <a:pt x="17627" y="20870"/>
                      <a:pt x="18559" y="16850"/>
                      <a:pt x="17508" y="14354"/>
                    </a:cubicBezTo>
                    <a:cubicBezTo>
                      <a:pt x="15296" y="9500"/>
                      <a:pt x="11914" y="5754"/>
                      <a:pt x="8651" y="1871"/>
                    </a:cubicBezTo>
                    <a:cubicBezTo>
                      <a:pt x="7838" y="899"/>
                      <a:pt x="6902" y="484"/>
                      <a:pt x="6089" y="484"/>
                    </a:cubicBezTo>
                    <a:cubicBezTo>
                      <a:pt x="5522" y="169"/>
                      <a:pt x="4920" y="0"/>
                      <a:pt x="43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51" name="Google Shape;1033;p33"/>
              <p:cNvSpPr/>
              <p:nvPr/>
            </p:nvSpPr>
            <p:spPr>
              <a:xfrm flipH="1" rot="10800000">
                <a:off x="1072165" y="280977"/>
                <a:ext cx="200551" cy="200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844" h="21600" fill="norm" stroke="1" extrusionOk="0">
                    <a:moveTo>
                      <a:pt x="3858" y="0"/>
                    </a:moveTo>
                    <a:cubicBezTo>
                      <a:pt x="1371" y="0"/>
                      <a:pt x="-186" y="2998"/>
                      <a:pt x="17" y="5885"/>
                    </a:cubicBezTo>
                    <a:cubicBezTo>
                      <a:pt x="-100" y="7715"/>
                      <a:pt x="373" y="9389"/>
                      <a:pt x="1801" y="10607"/>
                    </a:cubicBezTo>
                    <a:cubicBezTo>
                      <a:pt x="2157" y="11063"/>
                      <a:pt x="2395" y="11675"/>
                      <a:pt x="2634" y="12131"/>
                    </a:cubicBezTo>
                    <a:cubicBezTo>
                      <a:pt x="3584" y="13961"/>
                      <a:pt x="4534" y="15790"/>
                      <a:pt x="5606" y="17464"/>
                    </a:cubicBezTo>
                    <a:cubicBezTo>
                      <a:pt x="6983" y="19815"/>
                      <a:pt x="9145" y="21600"/>
                      <a:pt x="11304" y="21600"/>
                    </a:cubicBezTo>
                    <a:cubicBezTo>
                      <a:pt x="12505" y="21600"/>
                      <a:pt x="13698" y="21054"/>
                      <a:pt x="14758" y="19750"/>
                    </a:cubicBezTo>
                    <a:cubicBezTo>
                      <a:pt x="21414" y="11675"/>
                      <a:pt x="10479" y="2381"/>
                      <a:pt x="5129" y="246"/>
                    </a:cubicBezTo>
                    <a:cubicBezTo>
                      <a:pt x="4683" y="75"/>
                      <a:pt x="4257" y="0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52" name="Google Shape;1034;p33"/>
              <p:cNvSpPr/>
              <p:nvPr/>
            </p:nvSpPr>
            <p:spPr>
              <a:xfrm flipH="1" rot="10800000">
                <a:off x="1365231" y="355436"/>
                <a:ext cx="200296" cy="1792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08" h="21600" fill="norm" stroke="1" extrusionOk="0">
                    <a:moveTo>
                      <a:pt x="6136" y="0"/>
                    </a:moveTo>
                    <a:cubicBezTo>
                      <a:pt x="5827" y="0"/>
                      <a:pt x="5512" y="56"/>
                      <a:pt x="5198" y="185"/>
                    </a:cubicBezTo>
                    <a:cubicBezTo>
                      <a:pt x="5099" y="180"/>
                      <a:pt x="5001" y="174"/>
                      <a:pt x="4902" y="174"/>
                    </a:cubicBezTo>
                    <a:cubicBezTo>
                      <a:pt x="1329" y="174"/>
                      <a:pt x="-1939" y="6100"/>
                      <a:pt x="1378" y="10253"/>
                    </a:cubicBezTo>
                    <a:cubicBezTo>
                      <a:pt x="3290" y="12806"/>
                      <a:pt x="4790" y="15708"/>
                      <a:pt x="6837" y="18098"/>
                    </a:cubicBezTo>
                    <a:cubicBezTo>
                      <a:pt x="8758" y="20203"/>
                      <a:pt x="11011" y="21600"/>
                      <a:pt x="13264" y="21600"/>
                    </a:cubicBezTo>
                    <a:cubicBezTo>
                      <a:pt x="14845" y="21600"/>
                      <a:pt x="16425" y="20910"/>
                      <a:pt x="17888" y="19288"/>
                    </a:cubicBezTo>
                    <a:cubicBezTo>
                      <a:pt x="18979" y="17924"/>
                      <a:pt x="19661" y="15365"/>
                      <a:pt x="19118" y="13491"/>
                    </a:cubicBezTo>
                    <a:cubicBezTo>
                      <a:pt x="17206" y="6841"/>
                      <a:pt x="13112" y="2402"/>
                      <a:pt x="7654" y="359"/>
                    </a:cubicBezTo>
                    <a:cubicBezTo>
                      <a:pt x="7151" y="146"/>
                      <a:pt x="6644" y="0"/>
                      <a:pt x="61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53" name="Google Shape;1035;p33"/>
              <p:cNvSpPr/>
              <p:nvPr/>
            </p:nvSpPr>
            <p:spPr>
              <a:xfrm flipH="1" rot="10800000">
                <a:off x="1284593" y="716880"/>
                <a:ext cx="208580" cy="2071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6" h="21600" fill="norm" stroke="1" extrusionOk="0">
                    <a:moveTo>
                      <a:pt x="5047" y="0"/>
                    </a:moveTo>
                    <a:cubicBezTo>
                      <a:pt x="3517" y="0"/>
                      <a:pt x="2074" y="791"/>
                      <a:pt x="1202" y="2539"/>
                    </a:cubicBezTo>
                    <a:cubicBezTo>
                      <a:pt x="936" y="2981"/>
                      <a:pt x="675" y="3568"/>
                      <a:pt x="675" y="4306"/>
                    </a:cubicBezTo>
                    <a:cubicBezTo>
                      <a:pt x="-254" y="6078"/>
                      <a:pt x="-389" y="8443"/>
                      <a:pt x="1337" y="10361"/>
                    </a:cubicBezTo>
                    <a:cubicBezTo>
                      <a:pt x="4118" y="13604"/>
                      <a:pt x="6634" y="17444"/>
                      <a:pt x="10082" y="20100"/>
                    </a:cubicBezTo>
                    <a:cubicBezTo>
                      <a:pt x="11311" y="21071"/>
                      <a:pt x="12785" y="21600"/>
                      <a:pt x="14193" y="21600"/>
                    </a:cubicBezTo>
                    <a:cubicBezTo>
                      <a:pt x="16420" y="21600"/>
                      <a:pt x="18491" y="20279"/>
                      <a:pt x="19223" y="17294"/>
                    </a:cubicBezTo>
                    <a:cubicBezTo>
                      <a:pt x="21211" y="9181"/>
                      <a:pt x="12994" y="3423"/>
                      <a:pt x="7431" y="621"/>
                    </a:cubicBezTo>
                    <a:cubicBezTo>
                      <a:pt x="6660" y="214"/>
                      <a:pt x="5840" y="0"/>
                      <a:pt x="50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54" name="Google Shape;1036;p33"/>
              <p:cNvSpPr/>
              <p:nvPr/>
            </p:nvSpPr>
            <p:spPr>
              <a:xfrm flipH="1" rot="10800000">
                <a:off x="835935" y="0"/>
                <a:ext cx="229312" cy="218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823" h="21600" fill="norm" stroke="1" extrusionOk="0">
                    <a:moveTo>
                      <a:pt x="4652" y="0"/>
                    </a:moveTo>
                    <a:cubicBezTo>
                      <a:pt x="3647" y="0"/>
                      <a:pt x="2773" y="690"/>
                      <a:pt x="2185" y="1656"/>
                    </a:cubicBezTo>
                    <a:cubicBezTo>
                      <a:pt x="422" y="2912"/>
                      <a:pt x="-722" y="5570"/>
                      <a:pt x="525" y="8367"/>
                    </a:cubicBezTo>
                    <a:cubicBezTo>
                      <a:pt x="2609" y="12897"/>
                      <a:pt x="6674" y="21600"/>
                      <a:pt x="11142" y="21600"/>
                    </a:cubicBezTo>
                    <a:cubicBezTo>
                      <a:pt x="12461" y="21600"/>
                      <a:pt x="13817" y="20841"/>
                      <a:pt x="15166" y="18992"/>
                    </a:cubicBezTo>
                    <a:cubicBezTo>
                      <a:pt x="20878" y="11163"/>
                      <a:pt x="10285" y="4029"/>
                      <a:pt x="6547" y="814"/>
                    </a:cubicBezTo>
                    <a:cubicBezTo>
                      <a:pt x="5892" y="244"/>
                      <a:pt x="5246" y="0"/>
                      <a:pt x="46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55" name="Google Shape;1037;p33"/>
              <p:cNvSpPr/>
              <p:nvPr/>
            </p:nvSpPr>
            <p:spPr>
              <a:xfrm flipH="1" rot="10800000">
                <a:off x="647413" y="854435"/>
                <a:ext cx="198536" cy="1906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833" h="21600" fill="norm" stroke="1" extrusionOk="0">
                    <a:moveTo>
                      <a:pt x="4706" y="0"/>
                    </a:moveTo>
                    <a:cubicBezTo>
                      <a:pt x="3687" y="0"/>
                      <a:pt x="2756" y="696"/>
                      <a:pt x="2069" y="1715"/>
                    </a:cubicBezTo>
                    <a:cubicBezTo>
                      <a:pt x="391" y="2838"/>
                      <a:pt x="-691" y="5403"/>
                      <a:pt x="509" y="8294"/>
                    </a:cubicBezTo>
                    <a:cubicBezTo>
                      <a:pt x="2550" y="12884"/>
                      <a:pt x="6676" y="21600"/>
                      <a:pt x="11161" y="21600"/>
                    </a:cubicBezTo>
                    <a:cubicBezTo>
                      <a:pt x="12476" y="21600"/>
                      <a:pt x="13818" y="20851"/>
                      <a:pt x="15149" y="19036"/>
                    </a:cubicBezTo>
                    <a:cubicBezTo>
                      <a:pt x="20909" y="11180"/>
                      <a:pt x="10352" y="4121"/>
                      <a:pt x="6510" y="754"/>
                    </a:cubicBezTo>
                    <a:cubicBezTo>
                      <a:pt x="5898" y="227"/>
                      <a:pt x="5286" y="0"/>
                      <a:pt x="4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157" name="Google Shape;1038;p33"/>
            <p:cNvSpPr/>
            <p:nvPr/>
          </p:nvSpPr>
          <p:spPr>
            <a:xfrm rot="18900000">
              <a:off x="8302379" y="213994"/>
              <a:ext cx="809536" cy="493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12701" y="0"/>
                  </a:moveTo>
                  <a:cubicBezTo>
                    <a:pt x="10953" y="0"/>
                    <a:pt x="9212" y="757"/>
                    <a:pt x="7777" y="2348"/>
                  </a:cubicBezTo>
                  <a:lnTo>
                    <a:pt x="7757" y="2348"/>
                  </a:lnTo>
                  <a:cubicBezTo>
                    <a:pt x="6926" y="3080"/>
                    <a:pt x="6152" y="4045"/>
                    <a:pt x="5321" y="4744"/>
                  </a:cubicBezTo>
                  <a:cubicBezTo>
                    <a:pt x="4257" y="5610"/>
                    <a:pt x="3097" y="6142"/>
                    <a:pt x="2072" y="7074"/>
                  </a:cubicBezTo>
                  <a:cubicBezTo>
                    <a:pt x="661" y="8338"/>
                    <a:pt x="-55" y="10902"/>
                    <a:pt x="3" y="13564"/>
                  </a:cubicBezTo>
                  <a:cubicBezTo>
                    <a:pt x="61" y="16193"/>
                    <a:pt x="834" y="18890"/>
                    <a:pt x="2149" y="20254"/>
                  </a:cubicBezTo>
                  <a:cubicBezTo>
                    <a:pt x="3121" y="21264"/>
                    <a:pt x="4203" y="21600"/>
                    <a:pt x="5303" y="21600"/>
                  </a:cubicBezTo>
                  <a:cubicBezTo>
                    <a:pt x="6304" y="21600"/>
                    <a:pt x="7320" y="21321"/>
                    <a:pt x="8280" y="21020"/>
                  </a:cubicBezTo>
                  <a:cubicBezTo>
                    <a:pt x="9601" y="20594"/>
                    <a:pt x="10915" y="20481"/>
                    <a:pt x="12236" y="20481"/>
                  </a:cubicBezTo>
                  <a:cubicBezTo>
                    <a:pt x="12983" y="20481"/>
                    <a:pt x="13733" y="20517"/>
                    <a:pt x="14487" y="20553"/>
                  </a:cubicBezTo>
                  <a:cubicBezTo>
                    <a:pt x="14553" y="20555"/>
                    <a:pt x="14619" y="20556"/>
                    <a:pt x="14686" y="20556"/>
                  </a:cubicBezTo>
                  <a:cubicBezTo>
                    <a:pt x="16641" y="20556"/>
                    <a:pt x="18451" y="19588"/>
                    <a:pt x="19592" y="16659"/>
                  </a:cubicBezTo>
                  <a:cubicBezTo>
                    <a:pt x="21545" y="11667"/>
                    <a:pt x="20559" y="4877"/>
                    <a:pt x="17523" y="2048"/>
                  </a:cubicBezTo>
                  <a:cubicBezTo>
                    <a:pt x="16088" y="706"/>
                    <a:pt x="14391" y="0"/>
                    <a:pt x="12701" y="0"/>
                  </a:cubicBezTo>
                  <a:close/>
                </a:path>
              </a:pathLst>
            </a:custGeom>
            <a:solidFill>
              <a:srgbClr val="FFDD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158" name="Google Shape;1039;p33"/>
            <p:cNvSpPr/>
            <p:nvPr/>
          </p:nvSpPr>
          <p:spPr>
            <a:xfrm flipH="1" rot="10800000">
              <a:off x="77204" y="3501533"/>
              <a:ext cx="36762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159" name="Google Shape;1040;p33"/>
            <p:cNvSpPr/>
            <p:nvPr/>
          </p:nvSpPr>
          <p:spPr>
            <a:xfrm>
              <a:off x="434783" y="3620308"/>
              <a:ext cx="137636" cy="1421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160" name="Google Shape;1041;p33"/>
            <p:cNvSpPr/>
            <p:nvPr/>
          </p:nvSpPr>
          <p:spPr>
            <a:xfrm flipH="1">
              <a:off x="147596" y="3952958"/>
              <a:ext cx="165282" cy="170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161" name="Google Shape;1042;p33"/>
            <p:cNvSpPr/>
            <p:nvPr/>
          </p:nvSpPr>
          <p:spPr>
            <a:xfrm flipH="1">
              <a:off x="346527" y="3190671"/>
              <a:ext cx="36489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11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64" name="Body Level One…"/>
          <p:cNvSpPr txBox="1"/>
          <p:nvPr>
            <p:ph type="body" sz="half" idx="1"/>
          </p:nvPr>
        </p:nvSpPr>
        <p:spPr>
          <a:xfrm>
            <a:off x="719999" y="1161275"/>
            <a:ext cx="3722701" cy="3447301"/>
          </a:xfrm>
          <a:prstGeom prst="rect">
            <a:avLst/>
          </a:prstGeom>
        </p:spPr>
        <p:txBody>
          <a:bodyPr/>
          <a:lstStyle>
            <a:lvl1pPr indent="-342900">
              <a:buClr>
                <a:schemeClr val="accent5"/>
              </a:buClr>
              <a:buSzPts val="1600"/>
              <a:buFont typeface="Helvetica"/>
              <a:buChar char="●"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marL="914400" indent="-317500">
              <a:buClr>
                <a:schemeClr val="accent5"/>
              </a:buClr>
              <a:buSzPts val="1600"/>
              <a:buFont typeface="Helvetica"/>
              <a:buChar char="○"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marL="1371600" indent="-317500">
              <a:buClr>
                <a:schemeClr val="accent5"/>
              </a:buClr>
              <a:buSzPts val="1600"/>
              <a:buFont typeface="Helvetica"/>
              <a:buChar char="■"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marL="1828800" indent="-317500">
              <a:buClr>
                <a:schemeClr val="accent5"/>
              </a:buClr>
              <a:buSzPts val="1600"/>
              <a:buFont typeface="Helvetica"/>
              <a:buChar char="●"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marL="2286000" indent="-317500">
              <a:buClr>
                <a:schemeClr val="accent5"/>
              </a:buClr>
              <a:buSzPts val="1600"/>
              <a:buFont typeface="Helvetica"/>
              <a:buChar char="○"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7" name="Google Shape;1047;p34"/>
          <p:cNvGrpSpPr/>
          <p:nvPr/>
        </p:nvGrpSpPr>
        <p:grpSpPr>
          <a:xfrm>
            <a:off x="10955" y="159337"/>
            <a:ext cx="9230760" cy="5735130"/>
            <a:chOff x="0" y="0"/>
            <a:chExt cx="9230759" cy="5735128"/>
          </a:xfrm>
        </p:grpSpPr>
        <p:sp>
          <p:nvSpPr>
            <p:cNvPr id="1172" name="Google Shape;1048;p34"/>
            <p:cNvSpPr/>
            <p:nvPr/>
          </p:nvSpPr>
          <p:spPr>
            <a:xfrm>
              <a:off x="7440450" y="3964062"/>
              <a:ext cx="27358" cy="2812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173" name="Google Shape;1049;p34"/>
            <p:cNvSpPr/>
            <p:nvPr/>
          </p:nvSpPr>
          <p:spPr>
            <a:xfrm>
              <a:off x="8238394" y="3465662"/>
              <a:ext cx="155589" cy="1618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174" name="Google Shape;1050;p34"/>
            <p:cNvSpPr/>
            <p:nvPr/>
          </p:nvSpPr>
          <p:spPr>
            <a:xfrm>
              <a:off x="7594169" y="3756300"/>
              <a:ext cx="45601" cy="471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175" name="Google Shape;1051;p34"/>
            <p:cNvSpPr/>
            <p:nvPr/>
          </p:nvSpPr>
          <p:spPr>
            <a:xfrm>
              <a:off x="83507" y="755887"/>
              <a:ext cx="27357" cy="288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176" name="Google Shape;1052;p34"/>
            <p:cNvSpPr/>
            <p:nvPr/>
          </p:nvSpPr>
          <p:spPr>
            <a:xfrm>
              <a:off x="564650" y="49836"/>
              <a:ext cx="27358" cy="288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177" name="Google Shape;1053;p34"/>
            <p:cNvSpPr/>
            <p:nvPr/>
          </p:nvSpPr>
          <p:spPr>
            <a:xfrm>
              <a:off x="601132" y="534387"/>
              <a:ext cx="27357" cy="2812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grpSp>
          <p:nvGrpSpPr>
            <p:cNvPr id="1194" name="Google Shape;1054;p34"/>
            <p:cNvGrpSpPr/>
            <p:nvPr/>
          </p:nvGrpSpPr>
          <p:grpSpPr>
            <a:xfrm>
              <a:off x="5623158" y="2946353"/>
              <a:ext cx="3607602" cy="2788776"/>
              <a:chOff x="0" y="0"/>
              <a:chExt cx="3607600" cy="2788775"/>
            </a:xfrm>
          </p:grpSpPr>
          <p:sp>
            <p:nvSpPr>
              <p:cNvPr id="1178" name="Google Shape;1055;p34"/>
              <p:cNvSpPr/>
              <p:nvPr/>
            </p:nvSpPr>
            <p:spPr>
              <a:xfrm rot="3554202">
                <a:off x="2783900" y="757758"/>
                <a:ext cx="809555" cy="493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01" h="21600" fill="norm" stroke="1" extrusionOk="0">
                    <a:moveTo>
                      <a:pt x="12701" y="0"/>
                    </a:moveTo>
                    <a:cubicBezTo>
                      <a:pt x="10953" y="0"/>
                      <a:pt x="9212" y="757"/>
                      <a:pt x="7777" y="2348"/>
                    </a:cubicBezTo>
                    <a:lnTo>
                      <a:pt x="7757" y="2348"/>
                    </a:lnTo>
                    <a:cubicBezTo>
                      <a:pt x="6926" y="3080"/>
                      <a:pt x="6152" y="4045"/>
                      <a:pt x="5321" y="4744"/>
                    </a:cubicBezTo>
                    <a:cubicBezTo>
                      <a:pt x="4257" y="5610"/>
                      <a:pt x="3097" y="6142"/>
                      <a:pt x="2072" y="7074"/>
                    </a:cubicBezTo>
                    <a:cubicBezTo>
                      <a:pt x="661" y="8338"/>
                      <a:pt x="-55" y="10902"/>
                      <a:pt x="3" y="13564"/>
                    </a:cubicBezTo>
                    <a:cubicBezTo>
                      <a:pt x="61" y="16193"/>
                      <a:pt x="834" y="18890"/>
                      <a:pt x="2149" y="20254"/>
                    </a:cubicBezTo>
                    <a:cubicBezTo>
                      <a:pt x="3121" y="21264"/>
                      <a:pt x="4203" y="21600"/>
                      <a:pt x="5303" y="21600"/>
                    </a:cubicBezTo>
                    <a:cubicBezTo>
                      <a:pt x="6304" y="21600"/>
                      <a:pt x="7320" y="21321"/>
                      <a:pt x="8280" y="21020"/>
                    </a:cubicBezTo>
                    <a:cubicBezTo>
                      <a:pt x="9601" y="20594"/>
                      <a:pt x="10915" y="20481"/>
                      <a:pt x="12236" y="20481"/>
                    </a:cubicBezTo>
                    <a:cubicBezTo>
                      <a:pt x="12983" y="20481"/>
                      <a:pt x="13733" y="20517"/>
                      <a:pt x="14487" y="20553"/>
                    </a:cubicBezTo>
                    <a:cubicBezTo>
                      <a:pt x="14553" y="20555"/>
                      <a:pt x="14619" y="20556"/>
                      <a:pt x="14686" y="20556"/>
                    </a:cubicBezTo>
                    <a:cubicBezTo>
                      <a:pt x="16641" y="20556"/>
                      <a:pt x="18451" y="19588"/>
                      <a:pt x="19592" y="16659"/>
                    </a:cubicBezTo>
                    <a:cubicBezTo>
                      <a:pt x="21545" y="11667"/>
                      <a:pt x="20559" y="4877"/>
                      <a:pt x="17523" y="2048"/>
                    </a:cubicBezTo>
                    <a:cubicBezTo>
                      <a:pt x="16088" y="706"/>
                      <a:pt x="14391" y="0"/>
                      <a:pt x="127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79" name="Google Shape;1056;p34"/>
              <p:cNvSpPr/>
              <p:nvPr/>
            </p:nvSpPr>
            <p:spPr>
              <a:xfrm rot="8532386">
                <a:off x="75377" y="1469153"/>
                <a:ext cx="584655" cy="4461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133" h="21600" fill="norm" stroke="1" extrusionOk="0">
                    <a:moveTo>
                      <a:pt x="8026" y="0"/>
                    </a:moveTo>
                    <a:cubicBezTo>
                      <a:pt x="6930" y="0"/>
                      <a:pt x="5870" y="198"/>
                      <a:pt x="4914" y="600"/>
                    </a:cubicBezTo>
                    <a:cubicBezTo>
                      <a:pt x="4168" y="932"/>
                      <a:pt x="3571" y="1410"/>
                      <a:pt x="3099" y="2036"/>
                    </a:cubicBezTo>
                    <a:cubicBezTo>
                      <a:pt x="1755" y="2772"/>
                      <a:pt x="712" y="4206"/>
                      <a:pt x="239" y="6671"/>
                    </a:cubicBezTo>
                    <a:cubicBezTo>
                      <a:pt x="-1278" y="14912"/>
                      <a:pt x="4740" y="20687"/>
                      <a:pt x="9440" y="21497"/>
                    </a:cubicBezTo>
                    <a:cubicBezTo>
                      <a:pt x="9838" y="21566"/>
                      <a:pt x="10248" y="21600"/>
                      <a:pt x="10664" y="21600"/>
                    </a:cubicBezTo>
                    <a:cubicBezTo>
                      <a:pt x="15153" y="21600"/>
                      <a:pt x="20322" y="17609"/>
                      <a:pt x="18889" y="9798"/>
                    </a:cubicBezTo>
                    <a:cubicBezTo>
                      <a:pt x="17688" y="3374"/>
                      <a:pt x="12543" y="0"/>
                      <a:pt x="80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80" name="Google Shape;1057;p34"/>
              <p:cNvSpPr/>
              <p:nvPr/>
            </p:nvSpPr>
            <p:spPr>
              <a:xfrm rot="16200000">
                <a:off x="1684198" y="624618"/>
                <a:ext cx="909284" cy="8717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01" h="21600" fill="norm" stroke="1" extrusionOk="0">
                    <a:moveTo>
                      <a:pt x="2598" y="0"/>
                    </a:moveTo>
                    <a:cubicBezTo>
                      <a:pt x="2123" y="0"/>
                      <a:pt x="1654" y="238"/>
                      <a:pt x="1188" y="777"/>
                    </a:cubicBezTo>
                    <a:cubicBezTo>
                      <a:pt x="-95" y="2924"/>
                      <a:pt x="-281" y="9514"/>
                      <a:pt x="353" y="12921"/>
                    </a:cubicBezTo>
                    <a:cubicBezTo>
                      <a:pt x="801" y="15331"/>
                      <a:pt x="3059" y="18061"/>
                      <a:pt x="4682" y="19342"/>
                    </a:cubicBezTo>
                    <a:cubicBezTo>
                      <a:pt x="6400" y="20678"/>
                      <a:pt x="8652" y="21600"/>
                      <a:pt x="10902" y="21600"/>
                    </a:cubicBezTo>
                    <a:cubicBezTo>
                      <a:pt x="12519" y="21600"/>
                      <a:pt x="14135" y="21124"/>
                      <a:pt x="15552" y="19982"/>
                    </a:cubicBezTo>
                    <a:cubicBezTo>
                      <a:pt x="17082" y="18739"/>
                      <a:pt x="21319" y="14597"/>
                      <a:pt x="15598" y="14371"/>
                    </a:cubicBezTo>
                    <a:cubicBezTo>
                      <a:pt x="10275" y="14155"/>
                      <a:pt x="6260" y="0"/>
                      <a:pt x="25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81" name="Google Shape;1058;p34"/>
              <p:cNvSpPr/>
              <p:nvPr/>
            </p:nvSpPr>
            <p:spPr>
              <a:xfrm rot="5400000">
                <a:off x="2622332" y="1172106"/>
                <a:ext cx="322766" cy="2878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34" h="21600" fill="norm" stroke="1" extrusionOk="0">
                    <a:moveTo>
                      <a:pt x="7859" y="0"/>
                    </a:moveTo>
                    <a:cubicBezTo>
                      <a:pt x="7308" y="0"/>
                      <a:pt x="6758" y="101"/>
                      <a:pt x="6222" y="291"/>
                    </a:cubicBezTo>
                    <a:cubicBezTo>
                      <a:pt x="3462" y="917"/>
                      <a:pt x="1347" y="3598"/>
                      <a:pt x="427" y="7019"/>
                    </a:cubicBezTo>
                    <a:cubicBezTo>
                      <a:pt x="-1458" y="14204"/>
                      <a:pt x="3187" y="20075"/>
                      <a:pt x="8567" y="21330"/>
                    </a:cubicBezTo>
                    <a:cubicBezTo>
                      <a:pt x="9315" y="21510"/>
                      <a:pt x="10076" y="21600"/>
                      <a:pt x="10834" y="21600"/>
                    </a:cubicBezTo>
                    <a:cubicBezTo>
                      <a:pt x="15582" y="21600"/>
                      <a:pt x="20142" y="18073"/>
                      <a:pt x="19467" y="11238"/>
                    </a:cubicBezTo>
                    <a:cubicBezTo>
                      <a:pt x="19100" y="7817"/>
                      <a:pt x="17582" y="4624"/>
                      <a:pt x="15098" y="2857"/>
                    </a:cubicBezTo>
                    <a:cubicBezTo>
                      <a:pt x="14225" y="2230"/>
                      <a:pt x="13258" y="1831"/>
                      <a:pt x="12292" y="1488"/>
                    </a:cubicBezTo>
                    <a:cubicBezTo>
                      <a:pt x="11557" y="1146"/>
                      <a:pt x="10867" y="861"/>
                      <a:pt x="10132" y="632"/>
                    </a:cubicBezTo>
                    <a:cubicBezTo>
                      <a:pt x="9406" y="201"/>
                      <a:pt x="8632" y="0"/>
                      <a:pt x="78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82" name="Google Shape;1059;p34"/>
              <p:cNvSpPr/>
              <p:nvPr/>
            </p:nvSpPr>
            <p:spPr>
              <a:xfrm rot="10800000">
                <a:off x="1371152" y="1563675"/>
                <a:ext cx="2177876" cy="659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47" y="3686"/>
                      <a:pt x="920" y="7246"/>
                      <a:pt x="1304" y="9338"/>
                    </a:cubicBezTo>
                    <a:cubicBezTo>
                      <a:pt x="2876" y="17924"/>
                      <a:pt x="4083" y="19379"/>
                      <a:pt x="6797" y="19379"/>
                    </a:cubicBezTo>
                    <a:cubicBezTo>
                      <a:pt x="6893" y="19379"/>
                      <a:pt x="6992" y="19377"/>
                      <a:pt x="7092" y="19374"/>
                    </a:cubicBezTo>
                    <a:cubicBezTo>
                      <a:pt x="7127" y="19372"/>
                      <a:pt x="7161" y="19372"/>
                      <a:pt x="7196" y="19372"/>
                    </a:cubicBezTo>
                    <a:cubicBezTo>
                      <a:pt x="8975" y="19372"/>
                      <a:pt x="10872" y="21223"/>
                      <a:pt x="12624" y="21540"/>
                    </a:cubicBezTo>
                    <a:cubicBezTo>
                      <a:pt x="12798" y="21581"/>
                      <a:pt x="12970" y="21600"/>
                      <a:pt x="13140" y="21600"/>
                    </a:cubicBezTo>
                    <a:cubicBezTo>
                      <a:pt x="13278" y="21600"/>
                      <a:pt x="13415" y="21588"/>
                      <a:pt x="13551" y="21566"/>
                    </a:cubicBezTo>
                    <a:cubicBezTo>
                      <a:pt x="13581" y="21540"/>
                      <a:pt x="13604" y="21540"/>
                      <a:pt x="13626" y="21540"/>
                    </a:cubicBezTo>
                    <a:cubicBezTo>
                      <a:pt x="15744" y="21018"/>
                      <a:pt x="17236" y="15340"/>
                      <a:pt x="18917" y="10957"/>
                    </a:cubicBezTo>
                    <a:cubicBezTo>
                      <a:pt x="20432" y="7047"/>
                      <a:pt x="21208" y="4034"/>
                      <a:pt x="216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83" name="Google Shape;1060;p34"/>
              <p:cNvSpPr/>
              <p:nvPr/>
            </p:nvSpPr>
            <p:spPr>
              <a:xfrm flipH="1" rot="5400000">
                <a:off x="1568801" y="808549"/>
                <a:ext cx="1042477" cy="29179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49" h="21600" fill="norm" stroke="1" extrusionOk="0">
                    <a:moveTo>
                      <a:pt x="16132" y="0"/>
                    </a:moveTo>
                    <a:cubicBezTo>
                      <a:pt x="14889" y="1941"/>
                      <a:pt x="16582" y="3757"/>
                      <a:pt x="18349" y="5653"/>
                    </a:cubicBezTo>
                    <a:cubicBezTo>
                      <a:pt x="18724" y="6058"/>
                      <a:pt x="19113" y="6474"/>
                      <a:pt x="19473" y="6896"/>
                    </a:cubicBezTo>
                    <a:cubicBezTo>
                      <a:pt x="21390" y="9124"/>
                      <a:pt x="19818" y="10243"/>
                      <a:pt x="18170" y="11424"/>
                    </a:cubicBezTo>
                    <a:cubicBezTo>
                      <a:pt x="16956" y="12279"/>
                      <a:pt x="15728" y="13163"/>
                      <a:pt x="15533" y="14529"/>
                    </a:cubicBezTo>
                    <a:cubicBezTo>
                      <a:pt x="15458" y="15176"/>
                      <a:pt x="15518" y="15756"/>
                      <a:pt x="15578" y="16318"/>
                    </a:cubicBezTo>
                    <a:cubicBezTo>
                      <a:pt x="15803" y="18202"/>
                      <a:pt x="15952" y="19564"/>
                      <a:pt x="9647" y="20863"/>
                    </a:cubicBezTo>
                    <a:cubicBezTo>
                      <a:pt x="7360" y="21336"/>
                      <a:pt x="5082" y="21532"/>
                      <a:pt x="2785" y="21532"/>
                    </a:cubicBezTo>
                    <a:cubicBezTo>
                      <a:pt x="1860" y="21532"/>
                      <a:pt x="932" y="21501"/>
                      <a:pt x="0" y="21443"/>
                    </a:cubicBezTo>
                    <a:lnTo>
                      <a:pt x="0" y="21516"/>
                    </a:lnTo>
                    <a:cubicBezTo>
                      <a:pt x="929" y="21572"/>
                      <a:pt x="1857" y="21600"/>
                      <a:pt x="2786" y="21600"/>
                    </a:cubicBezTo>
                    <a:cubicBezTo>
                      <a:pt x="5108" y="21600"/>
                      <a:pt x="7415" y="21403"/>
                      <a:pt x="9736" y="20925"/>
                    </a:cubicBezTo>
                    <a:cubicBezTo>
                      <a:pt x="16148" y="19603"/>
                      <a:pt x="15983" y="18225"/>
                      <a:pt x="15773" y="16318"/>
                    </a:cubicBezTo>
                    <a:cubicBezTo>
                      <a:pt x="15713" y="15756"/>
                      <a:pt x="15638" y="15176"/>
                      <a:pt x="15728" y="14529"/>
                    </a:cubicBezTo>
                    <a:cubicBezTo>
                      <a:pt x="15908" y="13179"/>
                      <a:pt x="17136" y="12302"/>
                      <a:pt x="18334" y="11458"/>
                    </a:cubicBezTo>
                    <a:cubicBezTo>
                      <a:pt x="20012" y="10260"/>
                      <a:pt x="21600" y="9135"/>
                      <a:pt x="19652" y="6874"/>
                    </a:cubicBezTo>
                    <a:cubicBezTo>
                      <a:pt x="19293" y="6457"/>
                      <a:pt x="18903" y="6036"/>
                      <a:pt x="18529" y="5631"/>
                    </a:cubicBezTo>
                    <a:cubicBezTo>
                      <a:pt x="16762" y="3741"/>
                      <a:pt x="15069" y="1929"/>
                      <a:pt x="163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84" name="Google Shape;1061;p34"/>
              <p:cNvSpPr/>
              <p:nvPr/>
            </p:nvSpPr>
            <p:spPr>
              <a:xfrm flipH="1" rot="5400000">
                <a:off x="3175274" y="-2847"/>
                <a:ext cx="165282" cy="17097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85" name="Google Shape;1062;p34"/>
              <p:cNvSpPr/>
              <p:nvPr/>
            </p:nvSpPr>
            <p:spPr>
              <a:xfrm flipH="1" rot="5400000">
                <a:off x="2429805" y="1624709"/>
                <a:ext cx="55295" cy="57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86" name="Google Shape;1063;p34"/>
              <p:cNvSpPr/>
              <p:nvPr/>
            </p:nvSpPr>
            <p:spPr>
              <a:xfrm flipH="1" rot="5400000">
                <a:off x="1134053" y="1668717"/>
                <a:ext cx="128523" cy="13297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87" name="Google Shape;1064;p34"/>
              <p:cNvSpPr/>
              <p:nvPr/>
            </p:nvSpPr>
            <p:spPr>
              <a:xfrm flipH="1" rot="5400000">
                <a:off x="1031977" y="1517550"/>
                <a:ext cx="37051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88" name="Google Shape;1065;p34"/>
              <p:cNvSpPr/>
              <p:nvPr/>
            </p:nvSpPr>
            <p:spPr>
              <a:xfrm flipH="1" rot="5400000">
                <a:off x="1447168" y="1770309"/>
                <a:ext cx="36469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89" name="Google Shape;1066;p34"/>
              <p:cNvSpPr/>
              <p:nvPr/>
            </p:nvSpPr>
            <p:spPr>
              <a:xfrm flipH="1" rot="5400000">
                <a:off x="1631914" y="1611581"/>
                <a:ext cx="82651" cy="8587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90" name="Google Shape;1067;p34"/>
              <p:cNvSpPr/>
              <p:nvPr/>
            </p:nvSpPr>
            <p:spPr>
              <a:xfrm flipH="1" rot="5400000">
                <a:off x="1927902" y="1767193"/>
                <a:ext cx="37051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91" name="Google Shape;1068;p34"/>
              <p:cNvSpPr/>
              <p:nvPr/>
            </p:nvSpPr>
            <p:spPr>
              <a:xfrm flipH="1" rot="5400000">
                <a:off x="2857249" y="1748778"/>
                <a:ext cx="37032" cy="3797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92" name="Google Shape;1069;p34"/>
              <p:cNvSpPr/>
              <p:nvPr/>
            </p:nvSpPr>
            <p:spPr>
              <a:xfrm flipH="1" rot="5400000">
                <a:off x="2504797" y="1864886"/>
                <a:ext cx="36761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93" name="Google Shape;1070;p34"/>
              <p:cNvSpPr/>
              <p:nvPr/>
            </p:nvSpPr>
            <p:spPr>
              <a:xfrm flipH="1" rot="5400000">
                <a:off x="565036" y="1914584"/>
                <a:ext cx="82633" cy="8585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195" name="Google Shape;1071;p34"/>
            <p:cNvSpPr/>
            <p:nvPr/>
          </p:nvSpPr>
          <p:spPr>
            <a:xfrm>
              <a:off x="0" y="78736"/>
              <a:ext cx="471131" cy="507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fill="norm" stroke="1" extrusionOk="0">
                  <a:moveTo>
                    <a:pt x="8491" y="0"/>
                  </a:moveTo>
                  <a:cubicBezTo>
                    <a:pt x="7070" y="0"/>
                    <a:pt x="5655" y="309"/>
                    <a:pt x="4388" y="972"/>
                  </a:cubicBezTo>
                  <a:cubicBezTo>
                    <a:pt x="1507" y="2493"/>
                    <a:pt x="66" y="5416"/>
                    <a:pt x="2" y="8402"/>
                  </a:cubicBezTo>
                  <a:cubicBezTo>
                    <a:pt x="-63" y="12603"/>
                    <a:pt x="2162" y="17050"/>
                    <a:pt x="5762" y="19608"/>
                  </a:cubicBezTo>
                  <a:cubicBezTo>
                    <a:pt x="7647" y="20965"/>
                    <a:pt x="9878" y="21600"/>
                    <a:pt x="12059" y="21600"/>
                  </a:cubicBezTo>
                  <a:cubicBezTo>
                    <a:pt x="16920" y="21600"/>
                    <a:pt x="21537" y="18450"/>
                    <a:pt x="21537" y="13152"/>
                  </a:cubicBezTo>
                  <a:cubicBezTo>
                    <a:pt x="21537" y="8706"/>
                    <a:pt x="18068" y="3346"/>
                    <a:pt x="13748" y="1397"/>
                  </a:cubicBezTo>
                  <a:cubicBezTo>
                    <a:pt x="13552" y="1276"/>
                    <a:pt x="13289" y="1154"/>
                    <a:pt x="13093" y="1092"/>
                  </a:cubicBezTo>
                  <a:cubicBezTo>
                    <a:pt x="11678" y="387"/>
                    <a:pt x="10078" y="0"/>
                    <a:pt x="8491" y="0"/>
                  </a:cubicBezTo>
                  <a:close/>
                </a:path>
              </a:pathLst>
            </a:custGeom>
            <a:solidFill>
              <a:srgbClr val="FFDD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196" name="Google Shape;1072;p34"/>
            <p:cNvSpPr/>
            <p:nvPr/>
          </p:nvSpPr>
          <p:spPr>
            <a:xfrm>
              <a:off x="757132" y="0"/>
              <a:ext cx="137635" cy="14210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1198" name="Body Level One…"/>
          <p:cNvSpPr txBox="1"/>
          <p:nvPr>
            <p:ph type="body" sz="half" idx="1"/>
          </p:nvPr>
        </p:nvSpPr>
        <p:spPr>
          <a:xfrm>
            <a:off x="719999" y="1161275"/>
            <a:ext cx="3722701" cy="3447301"/>
          </a:xfrm>
          <a:prstGeom prst="rect">
            <a:avLst/>
          </a:prstGeom>
        </p:spPr>
        <p:txBody>
          <a:bodyPr/>
          <a:lstStyle>
            <a:lvl1pPr indent="-342900">
              <a:buClr>
                <a:schemeClr val="accent5"/>
              </a:buClr>
              <a:buSzPts val="1600"/>
              <a:buFont typeface="Helvetica"/>
              <a:buChar char="●"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marL="914400" indent="-317500">
              <a:buClr>
                <a:schemeClr val="accent5"/>
              </a:buClr>
              <a:buSzPts val="1600"/>
              <a:buFont typeface="Helvetica"/>
              <a:buChar char="○"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marL="1371600" indent="-317500">
              <a:buClr>
                <a:schemeClr val="accent5"/>
              </a:buClr>
              <a:buSzPts val="1600"/>
              <a:buFont typeface="Helvetica"/>
              <a:buChar char="■"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marL="1828800" indent="-317500">
              <a:buClr>
                <a:schemeClr val="accent5"/>
              </a:buClr>
              <a:buSzPts val="1600"/>
              <a:buFont typeface="Helvetica"/>
              <a:buChar char="●"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marL="2286000" indent="-317500">
              <a:buClr>
                <a:schemeClr val="accent5"/>
              </a:buClr>
              <a:buSzPts val="1600"/>
              <a:buFont typeface="Helvetica"/>
              <a:buChar char="○"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" name="Google Shape;1077;p35"/>
          <p:cNvGrpSpPr/>
          <p:nvPr/>
        </p:nvGrpSpPr>
        <p:grpSpPr>
          <a:xfrm>
            <a:off x="-761509" y="17374"/>
            <a:ext cx="10002117" cy="5357802"/>
            <a:chOff x="0" y="0"/>
            <a:chExt cx="10002116" cy="5357800"/>
          </a:xfrm>
        </p:grpSpPr>
        <p:sp>
          <p:nvSpPr>
            <p:cNvPr id="1207" name="Google Shape;1078;p35"/>
            <p:cNvSpPr/>
            <p:nvPr/>
          </p:nvSpPr>
          <p:spPr>
            <a:xfrm flipH="1" rot="10800000">
              <a:off x="13" y="4467000"/>
              <a:ext cx="2177876" cy="659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7" y="3686"/>
                    <a:pt x="920" y="7246"/>
                    <a:pt x="1304" y="9338"/>
                  </a:cubicBezTo>
                  <a:cubicBezTo>
                    <a:pt x="2876" y="17924"/>
                    <a:pt x="4083" y="19379"/>
                    <a:pt x="6797" y="19379"/>
                  </a:cubicBezTo>
                  <a:cubicBezTo>
                    <a:pt x="6893" y="19379"/>
                    <a:pt x="6992" y="19377"/>
                    <a:pt x="7092" y="19374"/>
                  </a:cubicBezTo>
                  <a:cubicBezTo>
                    <a:pt x="7127" y="19372"/>
                    <a:pt x="7161" y="19372"/>
                    <a:pt x="7196" y="19372"/>
                  </a:cubicBezTo>
                  <a:cubicBezTo>
                    <a:pt x="8975" y="19372"/>
                    <a:pt x="10872" y="21223"/>
                    <a:pt x="12624" y="21540"/>
                  </a:cubicBezTo>
                  <a:cubicBezTo>
                    <a:pt x="12798" y="21581"/>
                    <a:pt x="12970" y="21600"/>
                    <a:pt x="13140" y="21600"/>
                  </a:cubicBezTo>
                  <a:cubicBezTo>
                    <a:pt x="13278" y="21600"/>
                    <a:pt x="13415" y="21588"/>
                    <a:pt x="13551" y="21566"/>
                  </a:cubicBezTo>
                  <a:cubicBezTo>
                    <a:pt x="13581" y="21540"/>
                    <a:pt x="13604" y="21540"/>
                    <a:pt x="13626" y="21540"/>
                  </a:cubicBezTo>
                  <a:cubicBezTo>
                    <a:pt x="15744" y="21018"/>
                    <a:pt x="17236" y="15340"/>
                    <a:pt x="18917" y="10957"/>
                  </a:cubicBezTo>
                  <a:cubicBezTo>
                    <a:pt x="20432" y="7047"/>
                    <a:pt x="21208" y="4034"/>
                    <a:pt x="21600" y="0"/>
                  </a:cubicBezTo>
                  <a:close/>
                </a:path>
              </a:pathLst>
            </a:custGeom>
            <a:solidFill>
              <a:srgbClr val="FFDD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208" name="Google Shape;1079;p35"/>
            <p:cNvSpPr/>
            <p:nvPr/>
          </p:nvSpPr>
          <p:spPr>
            <a:xfrm flipH="1">
              <a:off x="879152" y="86225"/>
              <a:ext cx="909284" cy="87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1" h="21600" fill="norm" stroke="1" extrusionOk="0">
                  <a:moveTo>
                    <a:pt x="2598" y="0"/>
                  </a:moveTo>
                  <a:cubicBezTo>
                    <a:pt x="2123" y="0"/>
                    <a:pt x="1654" y="238"/>
                    <a:pt x="1188" y="777"/>
                  </a:cubicBezTo>
                  <a:cubicBezTo>
                    <a:pt x="-95" y="2924"/>
                    <a:pt x="-281" y="9514"/>
                    <a:pt x="353" y="12921"/>
                  </a:cubicBezTo>
                  <a:cubicBezTo>
                    <a:pt x="801" y="15331"/>
                    <a:pt x="3059" y="18061"/>
                    <a:pt x="4682" y="19342"/>
                  </a:cubicBezTo>
                  <a:cubicBezTo>
                    <a:pt x="6400" y="20678"/>
                    <a:pt x="8652" y="21600"/>
                    <a:pt x="10902" y="21600"/>
                  </a:cubicBezTo>
                  <a:cubicBezTo>
                    <a:pt x="12519" y="21600"/>
                    <a:pt x="14135" y="21124"/>
                    <a:pt x="15552" y="19982"/>
                  </a:cubicBezTo>
                  <a:cubicBezTo>
                    <a:pt x="17082" y="18739"/>
                    <a:pt x="21319" y="14597"/>
                    <a:pt x="15598" y="14371"/>
                  </a:cubicBezTo>
                  <a:cubicBezTo>
                    <a:pt x="10275" y="14155"/>
                    <a:pt x="6260" y="0"/>
                    <a:pt x="2598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209" name="Google Shape;1080;p35"/>
            <p:cNvSpPr/>
            <p:nvPr/>
          </p:nvSpPr>
          <p:spPr>
            <a:xfrm flipH="1" rot="2700000">
              <a:off x="688346" y="141512"/>
              <a:ext cx="535340" cy="326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12701" y="0"/>
                  </a:moveTo>
                  <a:cubicBezTo>
                    <a:pt x="10953" y="0"/>
                    <a:pt x="9212" y="757"/>
                    <a:pt x="7777" y="2348"/>
                  </a:cubicBezTo>
                  <a:lnTo>
                    <a:pt x="7757" y="2348"/>
                  </a:lnTo>
                  <a:cubicBezTo>
                    <a:pt x="6926" y="3080"/>
                    <a:pt x="6152" y="4045"/>
                    <a:pt x="5321" y="4744"/>
                  </a:cubicBezTo>
                  <a:cubicBezTo>
                    <a:pt x="4257" y="5610"/>
                    <a:pt x="3097" y="6142"/>
                    <a:pt x="2072" y="7074"/>
                  </a:cubicBezTo>
                  <a:cubicBezTo>
                    <a:pt x="661" y="8338"/>
                    <a:pt x="-55" y="10902"/>
                    <a:pt x="3" y="13564"/>
                  </a:cubicBezTo>
                  <a:cubicBezTo>
                    <a:pt x="61" y="16193"/>
                    <a:pt x="834" y="18890"/>
                    <a:pt x="2149" y="20254"/>
                  </a:cubicBezTo>
                  <a:cubicBezTo>
                    <a:pt x="3121" y="21264"/>
                    <a:pt x="4203" y="21600"/>
                    <a:pt x="5303" y="21600"/>
                  </a:cubicBezTo>
                  <a:cubicBezTo>
                    <a:pt x="6304" y="21600"/>
                    <a:pt x="7320" y="21321"/>
                    <a:pt x="8280" y="21020"/>
                  </a:cubicBezTo>
                  <a:cubicBezTo>
                    <a:pt x="9601" y="20594"/>
                    <a:pt x="10915" y="20481"/>
                    <a:pt x="12236" y="20481"/>
                  </a:cubicBezTo>
                  <a:cubicBezTo>
                    <a:pt x="12983" y="20481"/>
                    <a:pt x="13733" y="20517"/>
                    <a:pt x="14487" y="20553"/>
                  </a:cubicBezTo>
                  <a:cubicBezTo>
                    <a:pt x="14553" y="20555"/>
                    <a:pt x="14619" y="20556"/>
                    <a:pt x="14686" y="20556"/>
                  </a:cubicBezTo>
                  <a:cubicBezTo>
                    <a:pt x="16641" y="20556"/>
                    <a:pt x="18451" y="19588"/>
                    <a:pt x="19592" y="16659"/>
                  </a:cubicBezTo>
                  <a:cubicBezTo>
                    <a:pt x="21545" y="11667"/>
                    <a:pt x="20559" y="4877"/>
                    <a:pt x="17523" y="2048"/>
                  </a:cubicBezTo>
                  <a:cubicBezTo>
                    <a:pt x="16088" y="706"/>
                    <a:pt x="14391" y="0"/>
                    <a:pt x="1270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grpSp>
          <p:nvGrpSpPr>
            <p:cNvPr id="1225" name="Google Shape;1081;p35"/>
            <p:cNvGrpSpPr/>
            <p:nvPr/>
          </p:nvGrpSpPr>
          <p:grpSpPr>
            <a:xfrm>
              <a:off x="9088617" y="1969385"/>
              <a:ext cx="913500" cy="1700966"/>
              <a:chOff x="0" y="0"/>
              <a:chExt cx="913499" cy="1700965"/>
            </a:xfrm>
          </p:grpSpPr>
          <p:sp>
            <p:nvSpPr>
              <p:cNvPr id="1210" name="Google Shape;1082;p35"/>
              <p:cNvSpPr/>
              <p:nvPr/>
            </p:nvSpPr>
            <p:spPr>
              <a:xfrm rot="13222427">
                <a:off x="83433" y="18106"/>
                <a:ext cx="90423" cy="93882"/>
              </a:xfrm>
              <a:prstGeom prst="ellipse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11" name="Google Shape;1083;p35"/>
              <p:cNvSpPr/>
              <p:nvPr/>
            </p:nvSpPr>
            <p:spPr>
              <a:xfrm rot="13222427">
                <a:off x="630554" y="1249787"/>
                <a:ext cx="142354" cy="171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152" h="21600" fill="norm" stroke="1" extrusionOk="0">
                    <a:moveTo>
                      <a:pt x="4985" y="0"/>
                    </a:moveTo>
                    <a:cubicBezTo>
                      <a:pt x="2713" y="0"/>
                      <a:pt x="314" y="1533"/>
                      <a:pt x="86" y="4507"/>
                    </a:cubicBezTo>
                    <a:cubicBezTo>
                      <a:pt x="-172" y="8537"/>
                      <a:pt x="86" y="12837"/>
                      <a:pt x="1757" y="16461"/>
                    </a:cubicBezTo>
                    <a:cubicBezTo>
                      <a:pt x="3310" y="19709"/>
                      <a:pt x="6360" y="21600"/>
                      <a:pt x="9562" y="21600"/>
                    </a:cubicBezTo>
                    <a:cubicBezTo>
                      <a:pt x="10865" y="21600"/>
                      <a:pt x="12193" y="21286"/>
                      <a:pt x="13458" y="20628"/>
                    </a:cubicBezTo>
                    <a:cubicBezTo>
                      <a:pt x="21428" y="16461"/>
                      <a:pt x="14613" y="7464"/>
                      <a:pt x="10628" y="3301"/>
                    </a:cubicBezTo>
                    <a:cubicBezTo>
                      <a:pt x="9985" y="2629"/>
                      <a:pt x="9342" y="2223"/>
                      <a:pt x="8699" y="2090"/>
                    </a:cubicBezTo>
                    <a:cubicBezTo>
                      <a:pt x="7976" y="689"/>
                      <a:pt x="6512" y="0"/>
                      <a:pt x="49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12" name="Google Shape;1084;p35"/>
              <p:cNvSpPr/>
              <p:nvPr/>
            </p:nvSpPr>
            <p:spPr>
              <a:xfrm rot="13222427">
                <a:off x="408904" y="1160838"/>
                <a:ext cx="175849" cy="1625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4" h="21600" fill="norm" stroke="1" extrusionOk="0">
                    <a:moveTo>
                      <a:pt x="6275" y="0"/>
                    </a:moveTo>
                    <a:cubicBezTo>
                      <a:pt x="5098" y="0"/>
                      <a:pt x="4164" y="630"/>
                      <a:pt x="3433" y="1558"/>
                    </a:cubicBezTo>
                    <a:cubicBezTo>
                      <a:pt x="1301" y="2127"/>
                      <a:pt x="-583" y="4254"/>
                      <a:pt x="169" y="7369"/>
                    </a:cubicBezTo>
                    <a:cubicBezTo>
                      <a:pt x="1173" y="11623"/>
                      <a:pt x="3561" y="16446"/>
                      <a:pt x="6321" y="19282"/>
                    </a:cubicBezTo>
                    <a:cubicBezTo>
                      <a:pt x="7879" y="20928"/>
                      <a:pt x="9610" y="21600"/>
                      <a:pt x="11357" y="21600"/>
                    </a:cubicBezTo>
                    <a:cubicBezTo>
                      <a:pt x="14270" y="21600"/>
                      <a:pt x="17232" y="19739"/>
                      <a:pt x="19509" y="17435"/>
                    </a:cubicBezTo>
                    <a:cubicBezTo>
                      <a:pt x="20889" y="15877"/>
                      <a:pt x="21017" y="13326"/>
                      <a:pt x="20137" y="11339"/>
                    </a:cubicBezTo>
                    <a:cubicBezTo>
                      <a:pt x="17749" y="5952"/>
                      <a:pt x="12729" y="2127"/>
                      <a:pt x="7705" y="285"/>
                    </a:cubicBezTo>
                    <a:cubicBezTo>
                      <a:pt x="7193" y="89"/>
                      <a:pt x="6718" y="0"/>
                      <a:pt x="6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13" name="Google Shape;1085;p35"/>
              <p:cNvSpPr/>
              <p:nvPr/>
            </p:nvSpPr>
            <p:spPr>
              <a:xfrm rot="13222427">
                <a:off x="454017" y="1539440"/>
                <a:ext cx="153326" cy="126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82" h="21600" fill="norm" stroke="1" extrusionOk="0">
                    <a:moveTo>
                      <a:pt x="2324" y="0"/>
                    </a:moveTo>
                    <a:cubicBezTo>
                      <a:pt x="62" y="1636"/>
                      <a:pt x="-644" y="5625"/>
                      <a:pt x="629" y="8534"/>
                    </a:cubicBezTo>
                    <a:cubicBezTo>
                      <a:pt x="1334" y="10349"/>
                      <a:pt x="1051" y="12708"/>
                      <a:pt x="2040" y="14703"/>
                    </a:cubicBezTo>
                    <a:cubicBezTo>
                      <a:pt x="3452" y="17969"/>
                      <a:pt x="6276" y="18877"/>
                      <a:pt x="8955" y="19062"/>
                    </a:cubicBezTo>
                    <a:cubicBezTo>
                      <a:pt x="10790" y="20692"/>
                      <a:pt x="12908" y="21600"/>
                      <a:pt x="15309" y="21600"/>
                    </a:cubicBezTo>
                    <a:cubicBezTo>
                      <a:pt x="18555" y="21600"/>
                      <a:pt x="20956" y="17605"/>
                      <a:pt x="20111" y="13616"/>
                    </a:cubicBezTo>
                    <a:cubicBezTo>
                      <a:pt x="19405" y="9256"/>
                      <a:pt x="15875" y="5990"/>
                      <a:pt x="13335" y="3452"/>
                    </a:cubicBezTo>
                    <a:cubicBezTo>
                      <a:pt x="12062" y="2180"/>
                      <a:pt x="10511" y="908"/>
                      <a:pt x="89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14" name="Google Shape;1086;p35"/>
              <p:cNvSpPr/>
              <p:nvPr/>
            </p:nvSpPr>
            <p:spPr>
              <a:xfrm rot="13222427">
                <a:off x="237860" y="1235863"/>
                <a:ext cx="134097" cy="932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06" h="21600" fill="norm" stroke="1" extrusionOk="0">
                    <a:moveTo>
                      <a:pt x="9529" y="0"/>
                    </a:moveTo>
                    <a:cubicBezTo>
                      <a:pt x="7766" y="0"/>
                      <a:pt x="6003" y="569"/>
                      <a:pt x="4245" y="1146"/>
                    </a:cubicBezTo>
                    <a:cubicBezTo>
                      <a:pt x="1323" y="1886"/>
                      <a:pt x="-627" y="7325"/>
                      <a:pt x="185" y="11771"/>
                    </a:cubicBezTo>
                    <a:cubicBezTo>
                      <a:pt x="997" y="15226"/>
                      <a:pt x="2782" y="17454"/>
                      <a:pt x="5057" y="17950"/>
                    </a:cubicBezTo>
                    <a:cubicBezTo>
                      <a:pt x="5704" y="18194"/>
                      <a:pt x="6356" y="18438"/>
                      <a:pt x="7002" y="18438"/>
                    </a:cubicBezTo>
                    <a:cubicBezTo>
                      <a:pt x="7814" y="18934"/>
                      <a:pt x="8306" y="19673"/>
                      <a:pt x="9118" y="20169"/>
                    </a:cubicBezTo>
                    <a:cubicBezTo>
                      <a:pt x="10427" y="21120"/>
                      <a:pt x="11741" y="21600"/>
                      <a:pt x="13013" y="21600"/>
                    </a:cubicBezTo>
                    <a:cubicBezTo>
                      <a:pt x="15053" y="21600"/>
                      <a:pt x="16998" y="20381"/>
                      <a:pt x="18697" y="17950"/>
                    </a:cubicBezTo>
                    <a:cubicBezTo>
                      <a:pt x="20481" y="15722"/>
                      <a:pt x="20973" y="10536"/>
                      <a:pt x="19669" y="7569"/>
                    </a:cubicBezTo>
                    <a:cubicBezTo>
                      <a:pt x="17559" y="3122"/>
                      <a:pt x="14797" y="650"/>
                      <a:pt x="11063" y="154"/>
                    </a:cubicBezTo>
                    <a:cubicBezTo>
                      <a:pt x="10550" y="41"/>
                      <a:pt x="10042" y="0"/>
                      <a:pt x="95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15" name="Google Shape;1087;p35"/>
              <p:cNvSpPr/>
              <p:nvPr/>
            </p:nvSpPr>
            <p:spPr>
              <a:xfrm rot="12605988">
                <a:off x="172550" y="664577"/>
                <a:ext cx="179917" cy="1745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21600" fill="norm" stroke="1" extrusionOk="0">
                    <a:moveTo>
                      <a:pt x="7136" y="0"/>
                    </a:moveTo>
                    <a:cubicBezTo>
                      <a:pt x="5823" y="0"/>
                      <a:pt x="4446" y="235"/>
                      <a:pt x="2973" y="686"/>
                    </a:cubicBezTo>
                    <a:cubicBezTo>
                      <a:pt x="-569" y="1872"/>
                      <a:pt x="-689" y="6363"/>
                      <a:pt x="1262" y="8609"/>
                    </a:cubicBezTo>
                    <a:cubicBezTo>
                      <a:pt x="1262" y="9530"/>
                      <a:pt x="1628" y="10324"/>
                      <a:pt x="2362" y="11115"/>
                    </a:cubicBezTo>
                    <a:cubicBezTo>
                      <a:pt x="5048" y="14151"/>
                      <a:pt x="6024" y="18903"/>
                      <a:pt x="9806" y="20883"/>
                    </a:cubicBezTo>
                    <a:cubicBezTo>
                      <a:pt x="10689" y="21378"/>
                      <a:pt x="11685" y="21600"/>
                      <a:pt x="12713" y="21600"/>
                    </a:cubicBezTo>
                    <a:cubicBezTo>
                      <a:pt x="16366" y="21600"/>
                      <a:pt x="20353" y="18729"/>
                      <a:pt x="20546" y="14811"/>
                    </a:cubicBezTo>
                    <a:cubicBezTo>
                      <a:pt x="20911" y="10589"/>
                      <a:pt x="17739" y="6493"/>
                      <a:pt x="15174" y="3722"/>
                    </a:cubicBezTo>
                    <a:cubicBezTo>
                      <a:pt x="12648" y="1168"/>
                      <a:pt x="10063" y="0"/>
                      <a:pt x="71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16" name="Google Shape;1088;p35"/>
              <p:cNvSpPr/>
              <p:nvPr/>
            </p:nvSpPr>
            <p:spPr>
              <a:xfrm rot="13222427">
                <a:off x="536387" y="918511"/>
                <a:ext cx="182418" cy="1897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174" h="21600" fill="norm" stroke="1" extrusionOk="0">
                    <a:moveTo>
                      <a:pt x="3838" y="0"/>
                    </a:moveTo>
                    <a:cubicBezTo>
                      <a:pt x="2605" y="0"/>
                      <a:pt x="1663" y="879"/>
                      <a:pt x="1197" y="2190"/>
                    </a:cubicBezTo>
                    <a:cubicBezTo>
                      <a:pt x="93" y="3405"/>
                      <a:pt x="-409" y="5228"/>
                      <a:pt x="394" y="7171"/>
                    </a:cubicBezTo>
                    <a:cubicBezTo>
                      <a:pt x="2001" y="11060"/>
                      <a:pt x="2906" y="15313"/>
                      <a:pt x="5316" y="18590"/>
                    </a:cubicBezTo>
                    <a:cubicBezTo>
                      <a:pt x="6797" y="20565"/>
                      <a:pt x="8687" y="21600"/>
                      <a:pt x="10574" y="21600"/>
                    </a:cubicBezTo>
                    <a:cubicBezTo>
                      <a:pt x="12406" y="21600"/>
                      <a:pt x="14230" y="20625"/>
                      <a:pt x="15665" y="18590"/>
                    </a:cubicBezTo>
                    <a:cubicBezTo>
                      <a:pt x="21191" y="10816"/>
                      <a:pt x="10138" y="2434"/>
                      <a:pt x="5015" y="248"/>
                    </a:cubicBezTo>
                    <a:cubicBezTo>
                      <a:pt x="4602" y="80"/>
                      <a:pt x="4208" y="0"/>
                      <a:pt x="38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17" name="Google Shape;1089;p35"/>
              <p:cNvSpPr/>
              <p:nvPr/>
            </p:nvSpPr>
            <p:spPr>
              <a:xfrm rot="13222427">
                <a:off x="764035" y="1045293"/>
                <a:ext cx="115648" cy="1469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503" h="21600" fill="norm" stroke="1" extrusionOk="0">
                    <a:moveTo>
                      <a:pt x="5967" y="0"/>
                    </a:moveTo>
                    <a:cubicBezTo>
                      <a:pt x="1589" y="0"/>
                      <a:pt x="-2338" y="5574"/>
                      <a:pt x="1663" y="9455"/>
                    </a:cubicBezTo>
                    <a:cubicBezTo>
                      <a:pt x="3921" y="11654"/>
                      <a:pt x="4894" y="16046"/>
                      <a:pt x="6828" y="19030"/>
                    </a:cubicBezTo>
                    <a:cubicBezTo>
                      <a:pt x="7960" y="20846"/>
                      <a:pt x="9666" y="21600"/>
                      <a:pt x="11382" y="21600"/>
                    </a:cubicBezTo>
                    <a:cubicBezTo>
                      <a:pt x="15293" y="21600"/>
                      <a:pt x="19262" y="17683"/>
                      <a:pt x="16680" y="13538"/>
                    </a:cubicBezTo>
                    <a:cubicBezTo>
                      <a:pt x="14097" y="9615"/>
                      <a:pt x="13130" y="5063"/>
                      <a:pt x="9735" y="1615"/>
                    </a:cubicBezTo>
                    <a:cubicBezTo>
                      <a:pt x="8566" y="475"/>
                      <a:pt x="7248" y="0"/>
                      <a:pt x="59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18" name="Google Shape;1090;p35"/>
              <p:cNvSpPr/>
              <p:nvPr/>
            </p:nvSpPr>
            <p:spPr>
              <a:xfrm rot="13222427">
                <a:off x="677009" y="671071"/>
                <a:ext cx="182326" cy="1711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68" h="21600" fill="norm" stroke="1" extrusionOk="0">
                    <a:moveTo>
                      <a:pt x="4563" y="0"/>
                    </a:moveTo>
                    <a:cubicBezTo>
                      <a:pt x="4280" y="0"/>
                      <a:pt x="3992" y="35"/>
                      <a:pt x="3709" y="102"/>
                    </a:cubicBezTo>
                    <a:cubicBezTo>
                      <a:pt x="757" y="505"/>
                      <a:pt x="-1130" y="4815"/>
                      <a:pt x="757" y="7642"/>
                    </a:cubicBezTo>
                    <a:cubicBezTo>
                      <a:pt x="2408" y="11544"/>
                      <a:pt x="3946" y="15854"/>
                      <a:pt x="6777" y="18818"/>
                    </a:cubicBezTo>
                    <a:cubicBezTo>
                      <a:pt x="8509" y="20732"/>
                      <a:pt x="10443" y="21600"/>
                      <a:pt x="12388" y="21600"/>
                    </a:cubicBezTo>
                    <a:cubicBezTo>
                      <a:pt x="14687" y="21600"/>
                      <a:pt x="17010" y="20391"/>
                      <a:pt x="19053" y="18278"/>
                    </a:cubicBezTo>
                    <a:cubicBezTo>
                      <a:pt x="20353" y="16798"/>
                      <a:pt x="20470" y="14508"/>
                      <a:pt x="19643" y="12625"/>
                    </a:cubicBezTo>
                    <a:cubicBezTo>
                      <a:pt x="17282" y="7101"/>
                      <a:pt x="11616" y="3872"/>
                      <a:pt x="6893" y="1045"/>
                    </a:cubicBezTo>
                    <a:cubicBezTo>
                      <a:pt x="6268" y="328"/>
                      <a:pt x="5441" y="0"/>
                      <a:pt x="45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19" name="Google Shape;1091;p35"/>
              <p:cNvSpPr/>
              <p:nvPr/>
            </p:nvSpPr>
            <p:spPr>
              <a:xfrm rot="13222427">
                <a:off x="440103" y="615797"/>
                <a:ext cx="164168" cy="1662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930" h="21600" fill="norm" stroke="1" extrusionOk="0">
                    <a:moveTo>
                      <a:pt x="4325" y="0"/>
                    </a:moveTo>
                    <a:cubicBezTo>
                      <a:pt x="3079" y="0"/>
                      <a:pt x="1863" y="739"/>
                      <a:pt x="1077" y="2427"/>
                    </a:cubicBezTo>
                    <a:cubicBezTo>
                      <a:pt x="-3041" y="11713"/>
                      <a:pt x="5437" y="21600"/>
                      <a:pt x="13210" y="21600"/>
                    </a:cubicBezTo>
                    <a:cubicBezTo>
                      <a:pt x="13793" y="21600"/>
                      <a:pt x="14376" y="21541"/>
                      <a:pt x="14947" y="21427"/>
                    </a:cubicBezTo>
                    <a:cubicBezTo>
                      <a:pt x="17627" y="20870"/>
                      <a:pt x="18559" y="16850"/>
                      <a:pt x="17508" y="14354"/>
                    </a:cubicBezTo>
                    <a:cubicBezTo>
                      <a:pt x="15296" y="9500"/>
                      <a:pt x="11914" y="5754"/>
                      <a:pt x="8651" y="1871"/>
                    </a:cubicBezTo>
                    <a:cubicBezTo>
                      <a:pt x="7838" y="899"/>
                      <a:pt x="6902" y="484"/>
                      <a:pt x="6089" y="484"/>
                    </a:cubicBezTo>
                    <a:cubicBezTo>
                      <a:pt x="5522" y="169"/>
                      <a:pt x="4920" y="0"/>
                      <a:pt x="43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20" name="Google Shape;1092;p35"/>
              <p:cNvSpPr/>
              <p:nvPr/>
            </p:nvSpPr>
            <p:spPr>
              <a:xfrm rot="13222427">
                <a:off x="274025" y="419275"/>
                <a:ext cx="151210" cy="1512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844" h="21600" fill="norm" stroke="1" extrusionOk="0">
                    <a:moveTo>
                      <a:pt x="3858" y="0"/>
                    </a:moveTo>
                    <a:cubicBezTo>
                      <a:pt x="1371" y="0"/>
                      <a:pt x="-186" y="2998"/>
                      <a:pt x="17" y="5885"/>
                    </a:cubicBezTo>
                    <a:cubicBezTo>
                      <a:pt x="-100" y="7715"/>
                      <a:pt x="373" y="9389"/>
                      <a:pt x="1801" y="10607"/>
                    </a:cubicBezTo>
                    <a:cubicBezTo>
                      <a:pt x="2157" y="11063"/>
                      <a:pt x="2395" y="11675"/>
                      <a:pt x="2634" y="12131"/>
                    </a:cubicBezTo>
                    <a:cubicBezTo>
                      <a:pt x="3584" y="13961"/>
                      <a:pt x="4534" y="15790"/>
                      <a:pt x="5606" y="17464"/>
                    </a:cubicBezTo>
                    <a:cubicBezTo>
                      <a:pt x="6983" y="19815"/>
                      <a:pt x="9145" y="21600"/>
                      <a:pt x="11304" y="21600"/>
                    </a:cubicBezTo>
                    <a:cubicBezTo>
                      <a:pt x="12505" y="21600"/>
                      <a:pt x="13698" y="21054"/>
                      <a:pt x="14758" y="19750"/>
                    </a:cubicBezTo>
                    <a:cubicBezTo>
                      <a:pt x="21414" y="11675"/>
                      <a:pt x="10479" y="2381"/>
                      <a:pt x="5129" y="246"/>
                    </a:cubicBezTo>
                    <a:cubicBezTo>
                      <a:pt x="4683" y="75"/>
                      <a:pt x="4257" y="0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21" name="Google Shape;1093;p35"/>
              <p:cNvSpPr/>
              <p:nvPr/>
            </p:nvSpPr>
            <p:spPr>
              <a:xfrm rot="13222427">
                <a:off x="74723" y="320896"/>
                <a:ext cx="151018" cy="1351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08" h="21600" fill="norm" stroke="1" extrusionOk="0">
                    <a:moveTo>
                      <a:pt x="6136" y="0"/>
                    </a:moveTo>
                    <a:cubicBezTo>
                      <a:pt x="5827" y="0"/>
                      <a:pt x="5512" y="56"/>
                      <a:pt x="5198" y="185"/>
                    </a:cubicBezTo>
                    <a:cubicBezTo>
                      <a:pt x="5099" y="180"/>
                      <a:pt x="5001" y="174"/>
                      <a:pt x="4902" y="174"/>
                    </a:cubicBezTo>
                    <a:cubicBezTo>
                      <a:pt x="1329" y="174"/>
                      <a:pt x="-1939" y="6100"/>
                      <a:pt x="1378" y="10253"/>
                    </a:cubicBezTo>
                    <a:cubicBezTo>
                      <a:pt x="3290" y="12806"/>
                      <a:pt x="4790" y="15708"/>
                      <a:pt x="6837" y="18098"/>
                    </a:cubicBezTo>
                    <a:cubicBezTo>
                      <a:pt x="8758" y="20203"/>
                      <a:pt x="11011" y="21600"/>
                      <a:pt x="13264" y="21600"/>
                    </a:cubicBezTo>
                    <a:cubicBezTo>
                      <a:pt x="14845" y="21600"/>
                      <a:pt x="16425" y="20910"/>
                      <a:pt x="17888" y="19288"/>
                    </a:cubicBezTo>
                    <a:cubicBezTo>
                      <a:pt x="18979" y="17924"/>
                      <a:pt x="19661" y="15365"/>
                      <a:pt x="19118" y="13491"/>
                    </a:cubicBezTo>
                    <a:cubicBezTo>
                      <a:pt x="17206" y="6841"/>
                      <a:pt x="13112" y="2402"/>
                      <a:pt x="7654" y="359"/>
                    </a:cubicBezTo>
                    <a:cubicBezTo>
                      <a:pt x="7151" y="146"/>
                      <a:pt x="6644" y="0"/>
                      <a:pt x="61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22" name="Google Shape;1094;p35"/>
              <p:cNvSpPr/>
              <p:nvPr/>
            </p:nvSpPr>
            <p:spPr>
              <a:xfrm rot="13222427">
                <a:off x="31863" y="944900"/>
                <a:ext cx="157263" cy="1561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6" h="21600" fill="norm" stroke="1" extrusionOk="0">
                    <a:moveTo>
                      <a:pt x="5047" y="0"/>
                    </a:moveTo>
                    <a:cubicBezTo>
                      <a:pt x="3517" y="0"/>
                      <a:pt x="2074" y="791"/>
                      <a:pt x="1202" y="2539"/>
                    </a:cubicBezTo>
                    <a:cubicBezTo>
                      <a:pt x="936" y="2981"/>
                      <a:pt x="675" y="3568"/>
                      <a:pt x="675" y="4306"/>
                    </a:cubicBezTo>
                    <a:cubicBezTo>
                      <a:pt x="-254" y="6078"/>
                      <a:pt x="-389" y="8443"/>
                      <a:pt x="1337" y="10361"/>
                    </a:cubicBezTo>
                    <a:cubicBezTo>
                      <a:pt x="4118" y="13604"/>
                      <a:pt x="6634" y="17444"/>
                      <a:pt x="10082" y="20100"/>
                    </a:cubicBezTo>
                    <a:cubicBezTo>
                      <a:pt x="11311" y="21071"/>
                      <a:pt x="12785" y="21600"/>
                      <a:pt x="14193" y="21600"/>
                    </a:cubicBezTo>
                    <a:cubicBezTo>
                      <a:pt x="16420" y="21600"/>
                      <a:pt x="18491" y="20279"/>
                      <a:pt x="19223" y="17294"/>
                    </a:cubicBezTo>
                    <a:cubicBezTo>
                      <a:pt x="21211" y="9181"/>
                      <a:pt x="12994" y="3423"/>
                      <a:pt x="7431" y="621"/>
                    </a:cubicBezTo>
                    <a:cubicBezTo>
                      <a:pt x="6660" y="214"/>
                      <a:pt x="5840" y="0"/>
                      <a:pt x="50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23" name="Google Shape;1095;p35"/>
              <p:cNvSpPr/>
              <p:nvPr/>
            </p:nvSpPr>
            <p:spPr>
              <a:xfrm rot="13222427">
                <a:off x="523442" y="364615"/>
                <a:ext cx="172895" cy="1648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823" h="21600" fill="norm" stroke="1" extrusionOk="0">
                    <a:moveTo>
                      <a:pt x="4652" y="0"/>
                    </a:moveTo>
                    <a:cubicBezTo>
                      <a:pt x="3647" y="0"/>
                      <a:pt x="2773" y="690"/>
                      <a:pt x="2185" y="1656"/>
                    </a:cubicBezTo>
                    <a:cubicBezTo>
                      <a:pt x="422" y="2912"/>
                      <a:pt x="-722" y="5570"/>
                      <a:pt x="525" y="8367"/>
                    </a:cubicBezTo>
                    <a:cubicBezTo>
                      <a:pt x="2609" y="12897"/>
                      <a:pt x="6674" y="21600"/>
                      <a:pt x="11142" y="21600"/>
                    </a:cubicBezTo>
                    <a:cubicBezTo>
                      <a:pt x="12461" y="21600"/>
                      <a:pt x="13817" y="20841"/>
                      <a:pt x="15166" y="18992"/>
                    </a:cubicBezTo>
                    <a:cubicBezTo>
                      <a:pt x="20878" y="11163"/>
                      <a:pt x="10285" y="4029"/>
                      <a:pt x="6547" y="814"/>
                    </a:cubicBezTo>
                    <a:cubicBezTo>
                      <a:pt x="5892" y="244"/>
                      <a:pt x="5246" y="0"/>
                      <a:pt x="46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24" name="Google Shape;1096;p35"/>
              <p:cNvSpPr/>
              <p:nvPr/>
            </p:nvSpPr>
            <p:spPr>
              <a:xfrm rot="13222427">
                <a:off x="241710" y="957509"/>
                <a:ext cx="149690" cy="143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833" h="21600" fill="norm" stroke="1" extrusionOk="0">
                    <a:moveTo>
                      <a:pt x="4706" y="0"/>
                    </a:moveTo>
                    <a:cubicBezTo>
                      <a:pt x="3687" y="0"/>
                      <a:pt x="2756" y="696"/>
                      <a:pt x="2069" y="1715"/>
                    </a:cubicBezTo>
                    <a:cubicBezTo>
                      <a:pt x="391" y="2838"/>
                      <a:pt x="-691" y="5403"/>
                      <a:pt x="509" y="8294"/>
                    </a:cubicBezTo>
                    <a:cubicBezTo>
                      <a:pt x="2550" y="12884"/>
                      <a:pt x="6676" y="21600"/>
                      <a:pt x="11161" y="21600"/>
                    </a:cubicBezTo>
                    <a:cubicBezTo>
                      <a:pt x="12476" y="21600"/>
                      <a:pt x="13818" y="20851"/>
                      <a:pt x="15149" y="19036"/>
                    </a:cubicBezTo>
                    <a:cubicBezTo>
                      <a:pt x="20909" y="11180"/>
                      <a:pt x="10352" y="4121"/>
                      <a:pt x="6510" y="754"/>
                    </a:cubicBezTo>
                    <a:cubicBezTo>
                      <a:pt x="5898" y="227"/>
                      <a:pt x="5286" y="0"/>
                      <a:pt x="4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226" name="Google Shape;1097;p35"/>
            <p:cNvSpPr/>
            <p:nvPr/>
          </p:nvSpPr>
          <p:spPr>
            <a:xfrm>
              <a:off x="0" y="4410425"/>
              <a:ext cx="3796426" cy="947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528" y="0"/>
                  </a:moveTo>
                  <a:cubicBezTo>
                    <a:pt x="7226" y="0"/>
                    <a:pt x="6921" y="144"/>
                    <a:pt x="6611" y="429"/>
                  </a:cubicBezTo>
                  <a:cubicBezTo>
                    <a:pt x="5543" y="1399"/>
                    <a:pt x="4527" y="3894"/>
                    <a:pt x="3403" y="6805"/>
                  </a:cubicBezTo>
                  <a:cubicBezTo>
                    <a:pt x="2313" y="9628"/>
                    <a:pt x="1301" y="11084"/>
                    <a:pt x="389" y="11135"/>
                  </a:cubicBezTo>
                  <a:cubicBezTo>
                    <a:pt x="259" y="11135"/>
                    <a:pt x="125" y="11118"/>
                    <a:pt x="0" y="11049"/>
                  </a:cubicBezTo>
                  <a:lnTo>
                    <a:pt x="0" y="11275"/>
                  </a:lnTo>
                  <a:cubicBezTo>
                    <a:pt x="130" y="11326"/>
                    <a:pt x="259" y="11343"/>
                    <a:pt x="389" y="11343"/>
                  </a:cubicBezTo>
                  <a:cubicBezTo>
                    <a:pt x="1314" y="11309"/>
                    <a:pt x="2335" y="9836"/>
                    <a:pt x="3433" y="6995"/>
                  </a:cubicBezTo>
                  <a:cubicBezTo>
                    <a:pt x="4908" y="3165"/>
                    <a:pt x="6184" y="243"/>
                    <a:pt x="7538" y="243"/>
                  </a:cubicBezTo>
                  <a:cubicBezTo>
                    <a:pt x="8315" y="243"/>
                    <a:pt x="9119" y="1206"/>
                    <a:pt x="10000" y="3512"/>
                  </a:cubicBezTo>
                  <a:cubicBezTo>
                    <a:pt x="10523" y="4899"/>
                    <a:pt x="10943" y="6111"/>
                    <a:pt x="11315" y="7185"/>
                  </a:cubicBezTo>
                  <a:cubicBezTo>
                    <a:pt x="12532" y="10734"/>
                    <a:pt x="13167" y="12567"/>
                    <a:pt x="14949" y="12567"/>
                  </a:cubicBezTo>
                  <a:cubicBezTo>
                    <a:pt x="15186" y="12567"/>
                    <a:pt x="15443" y="12535"/>
                    <a:pt x="15724" y="12470"/>
                  </a:cubicBezTo>
                  <a:cubicBezTo>
                    <a:pt x="15946" y="12417"/>
                    <a:pt x="16162" y="12390"/>
                    <a:pt x="16373" y="12390"/>
                  </a:cubicBezTo>
                  <a:cubicBezTo>
                    <a:pt x="18578" y="12390"/>
                    <a:pt x="20213" y="15307"/>
                    <a:pt x="21531" y="21600"/>
                  </a:cubicBezTo>
                  <a:lnTo>
                    <a:pt x="21600" y="21600"/>
                  </a:lnTo>
                  <a:cubicBezTo>
                    <a:pt x="20268" y="15152"/>
                    <a:pt x="18610" y="12167"/>
                    <a:pt x="16369" y="12167"/>
                  </a:cubicBezTo>
                  <a:cubicBezTo>
                    <a:pt x="16159" y="12167"/>
                    <a:pt x="15945" y="12193"/>
                    <a:pt x="15724" y="12245"/>
                  </a:cubicBezTo>
                  <a:cubicBezTo>
                    <a:pt x="15438" y="12313"/>
                    <a:pt x="15177" y="12347"/>
                    <a:pt x="14937" y="12347"/>
                  </a:cubicBezTo>
                  <a:cubicBezTo>
                    <a:pt x="13181" y="12347"/>
                    <a:pt x="12550" y="10518"/>
                    <a:pt x="11345" y="7012"/>
                  </a:cubicBezTo>
                  <a:cubicBezTo>
                    <a:pt x="10977" y="5938"/>
                    <a:pt x="10554" y="4708"/>
                    <a:pt x="10030" y="3339"/>
                  </a:cubicBezTo>
                  <a:cubicBezTo>
                    <a:pt x="9176" y="1100"/>
                    <a:pt x="8364" y="0"/>
                    <a:pt x="7528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227" name="Google Shape;1098;p35"/>
            <p:cNvSpPr/>
            <p:nvPr/>
          </p:nvSpPr>
          <p:spPr>
            <a:xfrm rot="19754202">
              <a:off x="450747" y="3741434"/>
              <a:ext cx="809556" cy="49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12701" y="0"/>
                  </a:moveTo>
                  <a:cubicBezTo>
                    <a:pt x="10953" y="0"/>
                    <a:pt x="9212" y="757"/>
                    <a:pt x="7777" y="2348"/>
                  </a:cubicBezTo>
                  <a:lnTo>
                    <a:pt x="7757" y="2348"/>
                  </a:lnTo>
                  <a:cubicBezTo>
                    <a:pt x="6926" y="3080"/>
                    <a:pt x="6152" y="4045"/>
                    <a:pt x="5321" y="4744"/>
                  </a:cubicBezTo>
                  <a:cubicBezTo>
                    <a:pt x="4257" y="5610"/>
                    <a:pt x="3097" y="6142"/>
                    <a:pt x="2072" y="7074"/>
                  </a:cubicBezTo>
                  <a:cubicBezTo>
                    <a:pt x="661" y="8338"/>
                    <a:pt x="-55" y="10902"/>
                    <a:pt x="3" y="13564"/>
                  </a:cubicBezTo>
                  <a:cubicBezTo>
                    <a:pt x="61" y="16193"/>
                    <a:pt x="834" y="18890"/>
                    <a:pt x="2149" y="20254"/>
                  </a:cubicBezTo>
                  <a:cubicBezTo>
                    <a:pt x="3121" y="21264"/>
                    <a:pt x="4203" y="21600"/>
                    <a:pt x="5303" y="21600"/>
                  </a:cubicBezTo>
                  <a:cubicBezTo>
                    <a:pt x="6304" y="21600"/>
                    <a:pt x="7320" y="21321"/>
                    <a:pt x="8280" y="21020"/>
                  </a:cubicBezTo>
                  <a:cubicBezTo>
                    <a:pt x="9601" y="20594"/>
                    <a:pt x="10915" y="20481"/>
                    <a:pt x="12236" y="20481"/>
                  </a:cubicBezTo>
                  <a:cubicBezTo>
                    <a:pt x="12983" y="20481"/>
                    <a:pt x="13733" y="20517"/>
                    <a:pt x="14487" y="20553"/>
                  </a:cubicBezTo>
                  <a:cubicBezTo>
                    <a:pt x="14553" y="20555"/>
                    <a:pt x="14619" y="20556"/>
                    <a:pt x="14686" y="20556"/>
                  </a:cubicBezTo>
                  <a:cubicBezTo>
                    <a:pt x="16641" y="20556"/>
                    <a:pt x="18451" y="19588"/>
                    <a:pt x="19592" y="16659"/>
                  </a:cubicBezTo>
                  <a:cubicBezTo>
                    <a:pt x="21545" y="11667"/>
                    <a:pt x="20559" y="4877"/>
                    <a:pt x="17523" y="2048"/>
                  </a:cubicBezTo>
                  <a:cubicBezTo>
                    <a:pt x="16088" y="706"/>
                    <a:pt x="14391" y="0"/>
                    <a:pt x="12701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228" name="Google Shape;1099;p35"/>
            <p:cNvSpPr/>
            <p:nvPr/>
          </p:nvSpPr>
          <p:spPr>
            <a:xfrm>
              <a:off x="929600" y="4370025"/>
              <a:ext cx="36469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229" name="Google Shape;1100;p35"/>
            <p:cNvSpPr/>
            <p:nvPr/>
          </p:nvSpPr>
          <p:spPr>
            <a:xfrm>
              <a:off x="665238" y="3548975"/>
              <a:ext cx="36469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grpSp>
          <p:nvGrpSpPr>
            <p:cNvPr id="1235" name="Google Shape;1101;p35"/>
            <p:cNvGrpSpPr/>
            <p:nvPr/>
          </p:nvGrpSpPr>
          <p:grpSpPr>
            <a:xfrm>
              <a:off x="8805318" y="86225"/>
              <a:ext cx="761976" cy="569276"/>
              <a:chOff x="0" y="0"/>
              <a:chExt cx="761974" cy="569275"/>
            </a:xfrm>
          </p:grpSpPr>
          <p:sp>
            <p:nvSpPr>
              <p:cNvPr id="1230" name="Google Shape;1102;p35"/>
              <p:cNvSpPr/>
              <p:nvPr/>
            </p:nvSpPr>
            <p:spPr>
              <a:xfrm>
                <a:off x="593184" y="92824"/>
                <a:ext cx="164991" cy="17097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31" name="Google Shape;1103;p35"/>
              <p:cNvSpPr/>
              <p:nvPr/>
            </p:nvSpPr>
            <p:spPr>
              <a:xfrm>
                <a:off x="373106" y="299525"/>
                <a:ext cx="64388" cy="6685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32" name="Google Shape;1104;p35"/>
              <p:cNvSpPr/>
              <p:nvPr/>
            </p:nvSpPr>
            <p:spPr>
              <a:xfrm>
                <a:off x="724924" y="531275"/>
                <a:ext cx="37051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33" name="Google Shape;1105;p35"/>
              <p:cNvSpPr/>
              <p:nvPr/>
            </p:nvSpPr>
            <p:spPr>
              <a:xfrm>
                <a:off x="0" y="0"/>
                <a:ext cx="36488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34" name="Google Shape;1106;p35"/>
              <p:cNvSpPr/>
              <p:nvPr/>
            </p:nvSpPr>
            <p:spPr>
              <a:xfrm>
                <a:off x="149699" y="116275"/>
                <a:ext cx="36489" cy="3797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236" name="Google Shape;1107;p35"/>
            <p:cNvSpPr/>
            <p:nvPr/>
          </p:nvSpPr>
          <p:spPr>
            <a:xfrm>
              <a:off x="1279819" y="4689450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237" name="Google Shape;1108;p35"/>
            <p:cNvSpPr/>
            <p:nvPr/>
          </p:nvSpPr>
          <p:spPr>
            <a:xfrm>
              <a:off x="826388" y="4846825"/>
              <a:ext cx="36469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238" name="Google Shape;1109;p35"/>
            <p:cNvSpPr/>
            <p:nvPr/>
          </p:nvSpPr>
          <p:spPr>
            <a:xfrm>
              <a:off x="1761500" y="5013675"/>
              <a:ext cx="18226" cy="19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12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41" name="Google Shape;1111;p35"/>
          <p:cNvSpPr/>
          <p:nvPr/>
        </p:nvSpPr>
        <p:spPr>
          <a:xfrm rot="13222404">
            <a:off x="1603715" y="4777790"/>
            <a:ext cx="90424" cy="9388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Title Text"/>
          <p:cNvSpPr txBox="1"/>
          <p:nvPr>
            <p:ph type="title"/>
          </p:nvPr>
        </p:nvSpPr>
        <p:spPr>
          <a:xfrm>
            <a:off x="2124050" y="821950"/>
            <a:ext cx="4896000" cy="997801"/>
          </a:xfrm>
          <a:prstGeom prst="rect">
            <a:avLst/>
          </a:prstGeom>
        </p:spPr>
        <p:txBody>
          <a:bodyPr anchor="ctr"/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1250" name="Body Level One…"/>
          <p:cNvSpPr txBox="1"/>
          <p:nvPr>
            <p:ph type="body" sz="quarter" idx="1"/>
          </p:nvPr>
        </p:nvSpPr>
        <p:spPr>
          <a:xfrm>
            <a:off x="2635050" y="1807249"/>
            <a:ext cx="3873900" cy="1264801"/>
          </a:xfrm>
          <a:prstGeom prst="rect">
            <a:avLst/>
          </a:prstGeom>
        </p:spPr>
        <p:txBody>
          <a:bodyPr anchor="ctr"/>
          <a:lstStyle>
            <a:lvl1pPr marL="342900" indent="-2286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marL="342900" indent="2540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marL="342900" indent="7112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marL="342900" indent="11684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marL="342900" indent="1625600" algn="ctr">
              <a:buClrTx/>
              <a:buSzTx/>
              <a:buNone/>
              <a:defRPr sz="16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1" name="Google Shape;1115;p36"/>
          <p:cNvSpPr txBox="1"/>
          <p:nvPr/>
        </p:nvSpPr>
        <p:spPr>
          <a:xfrm>
            <a:off x="1509749" y="3576275"/>
            <a:ext cx="61245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algn="ctr">
              <a:defRPr sz="1200">
                <a:latin typeface="Krub Medium"/>
                <a:ea typeface="Krub Medium"/>
                <a:cs typeface="Krub Medium"/>
                <a:sym typeface="Krub Medium"/>
              </a:defRPr>
            </a:pPr>
            <a:r>
              <a:t>CREDITS: This presentation template was created by </a:t>
            </a:r>
            <a:r>
              <a:rPr b="1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Krub"/>
                <a:ea typeface="Krub"/>
                <a:cs typeface="Krub"/>
                <a:sym typeface="Krub"/>
                <a:hlinkClick r:id="rId2" invalidUrl="" action="" tgtFrame="" tooltip="" history="1" highlightClick="0" endSnd="0"/>
              </a:rPr>
              <a:t>Slidesgo</a:t>
            </a:r>
            <a:r>
              <a:t>, and includes icons by </a:t>
            </a:r>
            <a:r>
              <a:rPr b="1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Krub"/>
                <a:ea typeface="Krub"/>
                <a:cs typeface="Krub"/>
                <a:sym typeface="Krub"/>
                <a:hlinkClick r:id="rId3" invalidUrl="" action="" tgtFrame="" tooltip="" history="1" highlightClick="0" endSnd="0"/>
              </a:rPr>
              <a:t>Flaticon</a:t>
            </a:r>
            <a:r>
              <a:t>, and infographics &amp; images by </a:t>
            </a:r>
            <a:r>
              <a:rPr b="1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Krub"/>
                <a:ea typeface="Krub"/>
                <a:cs typeface="Krub"/>
                <a:sym typeface="Krub"/>
                <a:hlinkClick r:id="rId4" invalidUrl="" action="" tgtFrame="" tooltip="" history="1" highlightClick="0" endSnd="0"/>
              </a:rPr>
              <a:t>Freepik</a:t>
            </a:r>
          </a:p>
        </p:txBody>
      </p:sp>
      <p:sp>
        <p:nvSpPr>
          <p:cNvPr id="1252" name="Google Shape;1116;p36"/>
          <p:cNvSpPr/>
          <p:nvPr/>
        </p:nvSpPr>
        <p:spPr>
          <a:xfrm rot="16200000">
            <a:off x="7633897" y="4965565"/>
            <a:ext cx="55295" cy="57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253" name="Google Shape;1117;p36"/>
          <p:cNvSpPr/>
          <p:nvPr/>
        </p:nvSpPr>
        <p:spPr>
          <a:xfrm rot="16200000">
            <a:off x="8604218" y="4680150"/>
            <a:ext cx="37051" cy="38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254" name="Google Shape;1118;p36"/>
          <p:cNvSpPr/>
          <p:nvPr/>
        </p:nvSpPr>
        <p:spPr>
          <a:xfrm rot="16200000">
            <a:off x="8535115" y="2727359"/>
            <a:ext cx="37033" cy="3797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255" name="Google Shape;1119;p36"/>
          <p:cNvSpPr/>
          <p:nvPr/>
        </p:nvSpPr>
        <p:spPr>
          <a:xfrm rot="5400000">
            <a:off x="7922949" y="4760906"/>
            <a:ext cx="36489" cy="38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256" name="Google Shape;1120;p36"/>
          <p:cNvSpPr/>
          <p:nvPr/>
        </p:nvSpPr>
        <p:spPr>
          <a:xfrm rot="5400000">
            <a:off x="8077161" y="4952381"/>
            <a:ext cx="128514" cy="133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257" name="Google Shape;1121;p36"/>
          <p:cNvSpPr/>
          <p:nvPr/>
        </p:nvSpPr>
        <p:spPr>
          <a:xfrm rot="5400000">
            <a:off x="8388185" y="3532373"/>
            <a:ext cx="64118" cy="6612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grpSp>
        <p:nvGrpSpPr>
          <p:cNvPr id="1264" name="Google Shape;1122;p36"/>
          <p:cNvGrpSpPr/>
          <p:nvPr/>
        </p:nvGrpSpPr>
        <p:grpSpPr>
          <a:xfrm>
            <a:off x="8101530" y="2108756"/>
            <a:ext cx="1042477" cy="3164189"/>
            <a:chOff x="0" y="0"/>
            <a:chExt cx="1042476" cy="3164187"/>
          </a:xfrm>
        </p:grpSpPr>
        <p:sp>
          <p:nvSpPr>
            <p:cNvPr id="1258" name="Google Shape;1123;p36"/>
            <p:cNvSpPr/>
            <p:nvPr/>
          </p:nvSpPr>
          <p:spPr>
            <a:xfrm flipH="1">
              <a:off x="18536" y="2489250"/>
              <a:ext cx="322767" cy="28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34" h="21600" fill="norm" stroke="1" extrusionOk="0">
                  <a:moveTo>
                    <a:pt x="7859" y="0"/>
                  </a:moveTo>
                  <a:cubicBezTo>
                    <a:pt x="7308" y="0"/>
                    <a:pt x="6758" y="101"/>
                    <a:pt x="6222" y="291"/>
                  </a:cubicBezTo>
                  <a:cubicBezTo>
                    <a:pt x="3462" y="917"/>
                    <a:pt x="1347" y="3598"/>
                    <a:pt x="427" y="7019"/>
                  </a:cubicBezTo>
                  <a:cubicBezTo>
                    <a:pt x="-1458" y="14204"/>
                    <a:pt x="3187" y="20075"/>
                    <a:pt x="8567" y="21330"/>
                  </a:cubicBezTo>
                  <a:cubicBezTo>
                    <a:pt x="9315" y="21510"/>
                    <a:pt x="10076" y="21600"/>
                    <a:pt x="10834" y="21600"/>
                  </a:cubicBezTo>
                  <a:cubicBezTo>
                    <a:pt x="15582" y="21600"/>
                    <a:pt x="20142" y="18073"/>
                    <a:pt x="19467" y="11238"/>
                  </a:cubicBezTo>
                  <a:cubicBezTo>
                    <a:pt x="19100" y="7817"/>
                    <a:pt x="17582" y="4624"/>
                    <a:pt x="15098" y="2857"/>
                  </a:cubicBezTo>
                  <a:cubicBezTo>
                    <a:pt x="14225" y="2230"/>
                    <a:pt x="13258" y="1831"/>
                    <a:pt x="12292" y="1488"/>
                  </a:cubicBezTo>
                  <a:cubicBezTo>
                    <a:pt x="11557" y="1146"/>
                    <a:pt x="10867" y="861"/>
                    <a:pt x="10132" y="632"/>
                  </a:cubicBezTo>
                  <a:cubicBezTo>
                    <a:pt x="9406" y="201"/>
                    <a:pt x="8632" y="0"/>
                    <a:pt x="785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259" name="Google Shape;1124;p36"/>
            <p:cNvSpPr/>
            <p:nvPr/>
          </p:nvSpPr>
          <p:spPr>
            <a:xfrm rot="10800000">
              <a:off x="324367" y="0"/>
              <a:ext cx="584673" cy="446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33" h="21600" fill="norm" stroke="1" extrusionOk="0">
                  <a:moveTo>
                    <a:pt x="8026" y="0"/>
                  </a:moveTo>
                  <a:cubicBezTo>
                    <a:pt x="6930" y="0"/>
                    <a:pt x="5870" y="198"/>
                    <a:pt x="4914" y="600"/>
                  </a:cubicBezTo>
                  <a:cubicBezTo>
                    <a:pt x="4168" y="932"/>
                    <a:pt x="3571" y="1410"/>
                    <a:pt x="3099" y="2036"/>
                  </a:cubicBezTo>
                  <a:cubicBezTo>
                    <a:pt x="1755" y="2772"/>
                    <a:pt x="712" y="4206"/>
                    <a:pt x="239" y="6671"/>
                  </a:cubicBezTo>
                  <a:cubicBezTo>
                    <a:pt x="-1278" y="14912"/>
                    <a:pt x="4740" y="20687"/>
                    <a:pt x="9440" y="21497"/>
                  </a:cubicBezTo>
                  <a:cubicBezTo>
                    <a:pt x="9838" y="21566"/>
                    <a:pt x="10248" y="21600"/>
                    <a:pt x="10664" y="21600"/>
                  </a:cubicBezTo>
                  <a:cubicBezTo>
                    <a:pt x="15153" y="21600"/>
                    <a:pt x="20322" y="17609"/>
                    <a:pt x="18889" y="9798"/>
                  </a:cubicBezTo>
                  <a:cubicBezTo>
                    <a:pt x="17688" y="3374"/>
                    <a:pt x="12543" y="0"/>
                    <a:pt x="8026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260" name="Google Shape;1125;p36"/>
            <p:cNvSpPr/>
            <p:nvPr/>
          </p:nvSpPr>
          <p:spPr>
            <a:xfrm rot="10800000">
              <a:off x="-1" y="170649"/>
              <a:ext cx="1042478" cy="2917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9" h="21600" fill="norm" stroke="1" extrusionOk="0">
                  <a:moveTo>
                    <a:pt x="16132" y="0"/>
                  </a:moveTo>
                  <a:cubicBezTo>
                    <a:pt x="14889" y="1941"/>
                    <a:pt x="16582" y="3757"/>
                    <a:pt x="18349" y="5653"/>
                  </a:cubicBezTo>
                  <a:cubicBezTo>
                    <a:pt x="18724" y="6058"/>
                    <a:pt x="19113" y="6474"/>
                    <a:pt x="19473" y="6896"/>
                  </a:cubicBezTo>
                  <a:cubicBezTo>
                    <a:pt x="21390" y="9124"/>
                    <a:pt x="19818" y="10243"/>
                    <a:pt x="18170" y="11424"/>
                  </a:cubicBezTo>
                  <a:cubicBezTo>
                    <a:pt x="16956" y="12279"/>
                    <a:pt x="15728" y="13163"/>
                    <a:pt x="15533" y="14529"/>
                  </a:cubicBezTo>
                  <a:cubicBezTo>
                    <a:pt x="15458" y="15176"/>
                    <a:pt x="15518" y="15756"/>
                    <a:pt x="15578" y="16318"/>
                  </a:cubicBezTo>
                  <a:cubicBezTo>
                    <a:pt x="15803" y="18202"/>
                    <a:pt x="15952" y="19564"/>
                    <a:pt x="9647" y="20863"/>
                  </a:cubicBezTo>
                  <a:cubicBezTo>
                    <a:pt x="7360" y="21336"/>
                    <a:pt x="5082" y="21532"/>
                    <a:pt x="2785" y="21532"/>
                  </a:cubicBezTo>
                  <a:cubicBezTo>
                    <a:pt x="1860" y="21532"/>
                    <a:pt x="932" y="21501"/>
                    <a:pt x="0" y="21443"/>
                  </a:cubicBezTo>
                  <a:lnTo>
                    <a:pt x="0" y="21516"/>
                  </a:lnTo>
                  <a:cubicBezTo>
                    <a:pt x="929" y="21572"/>
                    <a:pt x="1857" y="21600"/>
                    <a:pt x="2786" y="21600"/>
                  </a:cubicBezTo>
                  <a:cubicBezTo>
                    <a:pt x="5108" y="21600"/>
                    <a:pt x="7415" y="21403"/>
                    <a:pt x="9736" y="20925"/>
                  </a:cubicBezTo>
                  <a:cubicBezTo>
                    <a:pt x="16148" y="19603"/>
                    <a:pt x="15983" y="18225"/>
                    <a:pt x="15773" y="16318"/>
                  </a:cubicBezTo>
                  <a:cubicBezTo>
                    <a:pt x="15713" y="15756"/>
                    <a:pt x="15638" y="15176"/>
                    <a:pt x="15728" y="14529"/>
                  </a:cubicBezTo>
                  <a:cubicBezTo>
                    <a:pt x="15908" y="13179"/>
                    <a:pt x="17136" y="12302"/>
                    <a:pt x="18334" y="11458"/>
                  </a:cubicBezTo>
                  <a:cubicBezTo>
                    <a:pt x="20012" y="10260"/>
                    <a:pt x="21600" y="9135"/>
                    <a:pt x="19652" y="6874"/>
                  </a:cubicBezTo>
                  <a:cubicBezTo>
                    <a:pt x="19293" y="6457"/>
                    <a:pt x="18903" y="6036"/>
                    <a:pt x="18529" y="5631"/>
                  </a:cubicBezTo>
                  <a:cubicBezTo>
                    <a:pt x="16762" y="3741"/>
                    <a:pt x="15069" y="1929"/>
                    <a:pt x="16327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261" name="Google Shape;1126;p36"/>
            <p:cNvSpPr/>
            <p:nvPr/>
          </p:nvSpPr>
          <p:spPr>
            <a:xfrm flipH="1" rot="5400000">
              <a:off x="116134" y="1602830"/>
              <a:ext cx="909284" cy="87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1" h="21600" fill="norm" stroke="1" extrusionOk="0">
                  <a:moveTo>
                    <a:pt x="2598" y="0"/>
                  </a:moveTo>
                  <a:cubicBezTo>
                    <a:pt x="2123" y="0"/>
                    <a:pt x="1654" y="238"/>
                    <a:pt x="1188" y="777"/>
                  </a:cubicBezTo>
                  <a:cubicBezTo>
                    <a:pt x="-95" y="2924"/>
                    <a:pt x="-281" y="9514"/>
                    <a:pt x="353" y="12921"/>
                  </a:cubicBezTo>
                  <a:cubicBezTo>
                    <a:pt x="801" y="15331"/>
                    <a:pt x="3059" y="18061"/>
                    <a:pt x="4682" y="19342"/>
                  </a:cubicBezTo>
                  <a:cubicBezTo>
                    <a:pt x="6400" y="20678"/>
                    <a:pt x="8652" y="21600"/>
                    <a:pt x="10902" y="21600"/>
                  </a:cubicBezTo>
                  <a:cubicBezTo>
                    <a:pt x="12519" y="21600"/>
                    <a:pt x="14135" y="21124"/>
                    <a:pt x="15552" y="19982"/>
                  </a:cubicBezTo>
                  <a:cubicBezTo>
                    <a:pt x="17082" y="18739"/>
                    <a:pt x="21319" y="14597"/>
                    <a:pt x="15598" y="14371"/>
                  </a:cubicBezTo>
                  <a:cubicBezTo>
                    <a:pt x="10275" y="14155"/>
                    <a:pt x="6260" y="0"/>
                    <a:pt x="2598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262" name="Google Shape;1127;p36"/>
            <p:cNvSpPr/>
            <p:nvPr/>
          </p:nvSpPr>
          <p:spPr>
            <a:xfrm rot="15515134">
              <a:off x="216752" y="969602"/>
              <a:ext cx="809527" cy="493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12701" y="0"/>
                  </a:moveTo>
                  <a:cubicBezTo>
                    <a:pt x="10953" y="0"/>
                    <a:pt x="9212" y="757"/>
                    <a:pt x="7777" y="2348"/>
                  </a:cubicBezTo>
                  <a:lnTo>
                    <a:pt x="7757" y="2348"/>
                  </a:lnTo>
                  <a:cubicBezTo>
                    <a:pt x="6926" y="3080"/>
                    <a:pt x="6152" y="4045"/>
                    <a:pt x="5321" y="4744"/>
                  </a:cubicBezTo>
                  <a:cubicBezTo>
                    <a:pt x="4257" y="5610"/>
                    <a:pt x="3097" y="6142"/>
                    <a:pt x="2072" y="7074"/>
                  </a:cubicBezTo>
                  <a:cubicBezTo>
                    <a:pt x="661" y="8338"/>
                    <a:pt x="-55" y="10902"/>
                    <a:pt x="3" y="13564"/>
                  </a:cubicBezTo>
                  <a:cubicBezTo>
                    <a:pt x="61" y="16193"/>
                    <a:pt x="834" y="18890"/>
                    <a:pt x="2149" y="20254"/>
                  </a:cubicBezTo>
                  <a:cubicBezTo>
                    <a:pt x="3121" y="21264"/>
                    <a:pt x="4203" y="21600"/>
                    <a:pt x="5303" y="21600"/>
                  </a:cubicBezTo>
                  <a:cubicBezTo>
                    <a:pt x="6304" y="21600"/>
                    <a:pt x="7320" y="21321"/>
                    <a:pt x="8280" y="21020"/>
                  </a:cubicBezTo>
                  <a:cubicBezTo>
                    <a:pt x="9601" y="20594"/>
                    <a:pt x="10915" y="20481"/>
                    <a:pt x="12236" y="20481"/>
                  </a:cubicBezTo>
                  <a:cubicBezTo>
                    <a:pt x="12983" y="20481"/>
                    <a:pt x="13733" y="20517"/>
                    <a:pt x="14487" y="20553"/>
                  </a:cubicBezTo>
                  <a:cubicBezTo>
                    <a:pt x="14553" y="20555"/>
                    <a:pt x="14619" y="20556"/>
                    <a:pt x="14686" y="20556"/>
                  </a:cubicBezTo>
                  <a:cubicBezTo>
                    <a:pt x="16641" y="20556"/>
                    <a:pt x="18451" y="19588"/>
                    <a:pt x="19592" y="16659"/>
                  </a:cubicBezTo>
                  <a:cubicBezTo>
                    <a:pt x="21545" y="11667"/>
                    <a:pt x="20559" y="4877"/>
                    <a:pt x="17523" y="2048"/>
                  </a:cubicBezTo>
                  <a:cubicBezTo>
                    <a:pt x="16088" y="706"/>
                    <a:pt x="14391" y="0"/>
                    <a:pt x="1270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263" name="Google Shape;1128;p36"/>
            <p:cNvSpPr/>
            <p:nvPr/>
          </p:nvSpPr>
          <p:spPr>
            <a:xfrm rot="10800000">
              <a:off x="540290" y="2656341"/>
              <a:ext cx="471131" cy="507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fill="norm" stroke="1" extrusionOk="0">
                  <a:moveTo>
                    <a:pt x="8491" y="0"/>
                  </a:moveTo>
                  <a:cubicBezTo>
                    <a:pt x="7070" y="0"/>
                    <a:pt x="5655" y="309"/>
                    <a:pt x="4388" y="972"/>
                  </a:cubicBezTo>
                  <a:cubicBezTo>
                    <a:pt x="1507" y="2493"/>
                    <a:pt x="66" y="5416"/>
                    <a:pt x="2" y="8402"/>
                  </a:cubicBezTo>
                  <a:cubicBezTo>
                    <a:pt x="-63" y="12603"/>
                    <a:pt x="2162" y="17050"/>
                    <a:pt x="5762" y="19608"/>
                  </a:cubicBezTo>
                  <a:cubicBezTo>
                    <a:pt x="7647" y="20965"/>
                    <a:pt x="9878" y="21600"/>
                    <a:pt x="12059" y="21600"/>
                  </a:cubicBezTo>
                  <a:cubicBezTo>
                    <a:pt x="16920" y="21600"/>
                    <a:pt x="21537" y="18450"/>
                    <a:pt x="21537" y="13152"/>
                  </a:cubicBezTo>
                  <a:cubicBezTo>
                    <a:pt x="21537" y="8706"/>
                    <a:pt x="18068" y="3346"/>
                    <a:pt x="13748" y="1397"/>
                  </a:cubicBezTo>
                  <a:cubicBezTo>
                    <a:pt x="13552" y="1276"/>
                    <a:pt x="13289" y="1154"/>
                    <a:pt x="13093" y="1092"/>
                  </a:cubicBezTo>
                  <a:cubicBezTo>
                    <a:pt x="11678" y="387"/>
                    <a:pt x="10078" y="0"/>
                    <a:pt x="8491" y="0"/>
                  </a:cubicBezTo>
                  <a:close/>
                </a:path>
              </a:pathLst>
            </a:custGeom>
            <a:solidFill>
              <a:srgbClr val="FFDD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1265" name="Google Shape;1129;p36"/>
          <p:cNvSpPr/>
          <p:nvPr/>
        </p:nvSpPr>
        <p:spPr>
          <a:xfrm rot="5400000">
            <a:off x="1454809" y="170159"/>
            <a:ext cx="55294" cy="57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266" name="Google Shape;1130;p36"/>
          <p:cNvSpPr/>
          <p:nvPr/>
        </p:nvSpPr>
        <p:spPr>
          <a:xfrm rot="5400000">
            <a:off x="502731" y="474574"/>
            <a:ext cx="37051" cy="38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267" name="Google Shape;1131;p36"/>
          <p:cNvSpPr/>
          <p:nvPr/>
        </p:nvSpPr>
        <p:spPr>
          <a:xfrm rot="5400000">
            <a:off x="571852" y="2427390"/>
            <a:ext cx="37033" cy="3797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268" name="Google Shape;1132;p36"/>
          <p:cNvSpPr/>
          <p:nvPr/>
        </p:nvSpPr>
        <p:spPr>
          <a:xfrm rot="16200000">
            <a:off x="1184562" y="393818"/>
            <a:ext cx="36489" cy="38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269" name="Google Shape;1133;p36"/>
          <p:cNvSpPr/>
          <p:nvPr/>
        </p:nvSpPr>
        <p:spPr>
          <a:xfrm rot="16200000">
            <a:off x="938325" y="107343"/>
            <a:ext cx="128513" cy="133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270" name="Google Shape;1134;p36"/>
          <p:cNvSpPr/>
          <p:nvPr/>
        </p:nvSpPr>
        <p:spPr>
          <a:xfrm rot="16200000">
            <a:off x="691697" y="1594226"/>
            <a:ext cx="64118" cy="6612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grpSp>
        <p:nvGrpSpPr>
          <p:cNvPr id="1277" name="Google Shape;1135;p36"/>
          <p:cNvGrpSpPr/>
          <p:nvPr/>
        </p:nvGrpSpPr>
        <p:grpSpPr>
          <a:xfrm>
            <a:off x="-6" y="-80220"/>
            <a:ext cx="1042477" cy="3164189"/>
            <a:chOff x="0" y="0"/>
            <a:chExt cx="1042476" cy="3164187"/>
          </a:xfrm>
        </p:grpSpPr>
        <p:sp>
          <p:nvSpPr>
            <p:cNvPr id="1271" name="Google Shape;1136;p36"/>
            <p:cNvSpPr/>
            <p:nvPr/>
          </p:nvSpPr>
          <p:spPr>
            <a:xfrm flipH="1" rot="10800000">
              <a:off x="701173" y="387061"/>
              <a:ext cx="322767" cy="287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34" h="21600" fill="norm" stroke="1" extrusionOk="0">
                  <a:moveTo>
                    <a:pt x="7859" y="0"/>
                  </a:moveTo>
                  <a:cubicBezTo>
                    <a:pt x="7308" y="0"/>
                    <a:pt x="6758" y="101"/>
                    <a:pt x="6222" y="291"/>
                  </a:cubicBezTo>
                  <a:cubicBezTo>
                    <a:pt x="3462" y="917"/>
                    <a:pt x="1347" y="3598"/>
                    <a:pt x="427" y="7019"/>
                  </a:cubicBezTo>
                  <a:cubicBezTo>
                    <a:pt x="-1458" y="14204"/>
                    <a:pt x="3187" y="20075"/>
                    <a:pt x="8567" y="21330"/>
                  </a:cubicBezTo>
                  <a:cubicBezTo>
                    <a:pt x="9315" y="21510"/>
                    <a:pt x="10076" y="21600"/>
                    <a:pt x="10834" y="21600"/>
                  </a:cubicBezTo>
                  <a:cubicBezTo>
                    <a:pt x="15582" y="21600"/>
                    <a:pt x="20142" y="18073"/>
                    <a:pt x="19467" y="11238"/>
                  </a:cubicBezTo>
                  <a:cubicBezTo>
                    <a:pt x="19100" y="7817"/>
                    <a:pt x="17582" y="4624"/>
                    <a:pt x="15098" y="2857"/>
                  </a:cubicBezTo>
                  <a:cubicBezTo>
                    <a:pt x="14225" y="2230"/>
                    <a:pt x="13258" y="1831"/>
                    <a:pt x="12292" y="1488"/>
                  </a:cubicBezTo>
                  <a:cubicBezTo>
                    <a:pt x="11557" y="1146"/>
                    <a:pt x="10867" y="861"/>
                    <a:pt x="10132" y="632"/>
                  </a:cubicBezTo>
                  <a:cubicBezTo>
                    <a:pt x="9406" y="201"/>
                    <a:pt x="8632" y="0"/>
                    <a:pt x="7859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272" name="Google Shape;1137;p36"/>
            <p:cNvSpPr/>
            <p:nvPr/>
          </p:nvSpPr>
          <p:spPr>
            <a:xfrm>
              <a:off x="133436" y="2718037"/>
              <a:ext cx="584673" cy="446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33" h="21600" fill="norm" stroke="1" extrusionOk="0">
                  <a:moveTo>
                    <a:pt x="8026" y="0"/>
                  </a:moveTo>
                  <a:cubicBezTo>
                    <a:pt x="6930" y="0"/>
                    <a:pt x="5870" y="198"/>
                    <a:pt x="4914" y="600"/>
                  </a:cubicBezTo>
                  <a:cubicBezTo>
                    <a:pt x="4168" y="932"/>
                    <a:pt x="3571" y="1410"/>
                    <a:pt x="3099" y="2036"/>
                  </a:cubicBezTo>
                  <a:cubicBezTo>
                    <a:pt x="1755" y="2772"/>
                    <a:pt x="712" y="4206"/>
                    <a:pt x="239" y="6671"/>
                  </a:cubicBezTo>
                  <a:cubicBezTo>
                    <a:pt x="-1278" y="14912"/>
                    <a:pt x="4740" y="20687"/>
                    <a:pt x="9440" y="21497"/>
                  </a:cubicBezTo>
                  <a:cubicBezTo>
                    <a:pt x="9838" y="21566"/>
                    <a:pt x="10248" y="21600"/>
                    <a:pt x="10664" y="21600"/>
                  </a:cubicBezTo>
                  <a:cubicBezTo>
                    <a:pt x="15153" y="21600"/>
                    <a:pt x="20322" y="17609"/>
                    <a:pt x="18889" y="9798"/>
                  </a:cubicBezTo>
                  <a:cubicBezTo>
                    <a:pt x="17688" y="3374"/>
                    <a:pt x="12543" y="0"/>
                    <a:pt x="8026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273" name="Google Shape;1138;p36"/>
            <p:cNvSpPr/>
            <p:nvPr/>
          </p:nvSpPr>
          <p:spPr>
            <a:xfrm>
              <a:off x="0" y="75562"/>
              <a:ext cx="1042477" cy="2917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9" h="21600" fill="norm" stroke="1" extrusionOk="0">
                  <a:moveTo>
                    <a:pt x="16132" y="0"/>
                  </a:moveTo>
                  <a:cubicBezTo>
                    <a:pt x="14889" y="1941"/>
                    <a:pt x="16582" y="3757"/>
                    <a:pt x="18349" y="5653"/>
                  </a:cubicBezTo>
                  <a:cubicBezTo>
                    <a:pt x="18724" y="6058"/>
                    <a:pt x="19113" y="6474"/>
                    <a:pt x="19473" y="6896"/>
                  </a:cubicBezTo>
                  <a:cubicBezTo>
                    <a:pt x="21390" y="9124"/>
                    <a:pt x="19818" y="10243"/>
                    <a:pt x="18170" y="11424"/>
                  </a:cubicBezTo>
                  <a:cubicBezTo>
                    <a:pt x="16956" y="12279"/>
                    <a:pt x="15728" y="13163"/>
                    <a:pt x="15533" y="14529"/>
                  </a:cubicBezTo>
                  <a:cubicBezTo>
                    <a:pt x="15458" y="15176"/>
                    <a:pt x="15518" y="15756"/>
                    <a:pt x="15578" y="16318"/>
                  </a:cubicBezTo>
                  <a:cubicBezTo>
                    <a:pt x="15803" y="18202"/>
                    <a:pt x="15952" y="19564"/>
                    <a:pt x="9647" y="20863"/>
                  </a:cubicBezTo>
                  <a:cubicBezTo>
                    <a:pt x="7360" y="21336"/>
                    <a:pt x="5082" y="21532"/>
                    <a:pt x="2785" y="21532"/>
                  </a:cubicBezTo>
                  <a:cubicBezTo>
                    <a:pt x="1860" y="21532"/>
                    <a:pt x="932" y="21501"/>
                    <a:pt x="0" y="21443"/>
                  </a:cubicBezTo>
                  <a:lnTo>
                    <a:pt x="0" y="21516"/>
                  </a:lnTo>
                  <a:cubicBezTo>
                    <a:pt x="929" y="21572"/>
                    <a:pt x="1857" y="21600"/>
                    <a:pt x="2786" y="21600"/>
                  </a:cubicBezTo>
                  <a:cubicBezTo>
                    <a:pt x="5108" y="21600"/>
                    <a:pt x="7415" y="21403"/>
                    <a:pt x="9736" y="20925"/>
                  </a:cubicBezTo>
                  <a:cubicBezTo>
                    <a:pt x="16148" y="19603"/>
                    <a:pt x="15983" y="18225"/>
                    <a:pt x="15773" y="16318"/>
                  </a:cubicBezTo>
                  <a:cubicBezTo>
                    <a:pt x="15713" y="15756"/>
                    <a:pt x="15638" y="15176"/>
                    <a:pt x="15728" y="14529"/>
                  </a:cubicBezTo>
                  <a:cubicBezTo>
                    <a:pt x="15908" y="13179"/>
                    <a:pt x="17136" y="12302"/>
                    <a:pt x="18334" y="11458"/>
                  </a:cubicBezTo>
                  <a:cubicBezTo>
                    <a:pt x="20012" y="10260"/>
                    <a:pt x="21600" y="9135"/>
                    <a:pt x="19652" y="6874"/>
                  </a:cubicBezTo>
                  <a:cubicBezTo>
                    <a:pt x="19293" y="6457"/>
                    <a:pt x="18903" y="6036"/>
                    <a:pt x="18529" y="5631"/>
                  </a:cubicBezTo>
                  <a:cubicBezTo>
                    <a:pt x="16762" y="3741"/>
                    <a:pt x="15069" y="1929"/>
                    <a:pt x="16327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274" name="Google Shape;1139;p36"/>
            <p:cNvSpPr/>
            <p:nvPr/>
          </p:nvSpPr>
          <p:spPr>
            <a:xfrm flipH="1" rot="16200000">
              <a:off x="17058" y="689581"/>
              <a:ext cx="909284" cy="87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1" h="21600" fill="norm" stroke="1" extrusionOk="0">
                  <a:moveTo>
                    <a:pt x="2598" y="0"/>
                  </a:moveTo>
                  <a:cubicBezTo>
                    <a:pt x="2123" y="0"/>
                    <a:pt x="1654" y="238"/>
                    <a:pt x="1188" y="777"/>
                  </a:cubicBezTo>
                  <a:cubicBezTo>
                    <a:pt x="-95" y="2924"/>
                    <a:pt x="-281" y="9514"/>
                    <a:pt x="353" y="12921"/>
                  </a:cubicBezTo>
                  <a:cubicBezTo>
                    <a:pt x="801" y="15331"/>
                    <a:pt x="3059" y="18061"/>
                    <a:pt x="4682" y="19342"/>
                  </a:cubicBezTo>
                  <a:cubicBezTo>
                    <a:pt x="6400" y="20678"/>
                    <a:pt x="8652" y="21600"/>
                    <a:pt x="10902" y="21600"/>
                  </a:cubicBezTo>
                  <a:cubicBezTo>
                    <a:pt x="12519" y="21600"/>
                    <a:pt x="14135" y="21124"/>
                    <a:pt x="15552" y="19982"/>
                  </a:cubicBezTo>
                  <a:cubicBezTo>
                    <a:pt x="17082" y="18739"/>
                    <a:pt x="21319" y="14597"/>
                    <a:pt x="15598" y="14371"/>
                  </a:cubicBezTo>
                  <a:cubicBezTo>
                    <a:pt x="10275" y="14155"/>
                    <a:pt x="6260" y="0"/>
                    <a:pt x="2598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275" name="Google Shape;1140;p36"/>
            <p:cNvSpPr/>
            <p:nvPr/>
          </p:nvSpPr>
          <p:spPr>
            <a:xfrm rot="4715134">
              <a:off x="16197" y="1701445"/>
              <a:ext cx="809527" cy="493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12701" y="0"/>
                  </a:moveTo>
                  <a:cubicBezTo>
                    <a:pt x="10953" y="0"/>
                    <a:pt x="9212" y="757"/>
                    <a:pt x="7777" y="2348"/>
                  </a:cubicBezTo>
                  <a:lnTo>
                    <a:pt x="7757" y="2348"/>
                  </a:lnTo>
                  <a:cubicBezTo>
                    <a:pt x="6926" y="3080"/>
                    <a:pt x="6152" y="4045"/>
                    <a:pt x="5321" y="4744"/>
                  </a:cubicBezTo>
                  <a:cubicBezTo>
                    <a:pt x="4257" y="5610"/>
                    <a:pt x="3097" y="6142"/>
                    <a:pt x="2072" y="7074"/>
                  </a:cubicBezTo>
                  <a:cubicBezTo>
                    <a:pt x="661" y="8338"/>
                    <a:pt x="-55" y="10902"/>
                    <a:pt x="3" y="13564"/>
                  </a:cubicBezTo>
                  <a:cubicBezTo>
                    <a:pt x="61" y="16193"/>
                    <a:pt x="834" y="18890"/>
                    <a:pt x="2149" y="20254"/>
                  </a:cubicBezTo>
                  <a:cubicBezTo>
                    <a:pt x="3121" y="21264"/>
                    <a:pt x="4203" y="21600"/>
                    <a:pt x="5303" y="21600"/>
                  </a:cubicBezTo>
                  <a:cubicBezTo>
                    <a:pt x="6304" y="21600"/>
                    <a:pt x="7320" y="21321"/>
                    <a:pt x="8280" y="21020"/>
                  </a:cubicBezTo>
                  <a:cubicBezTo>
                    <a:pt x="9601" y="20594"/>
                    <a:pt x="10915" y="20481"/>
                    <a:pt x="12236" y="20481"/>
                  </a:cubicBezTo>
                  <a:cubicBezTo>
                    <a:pt x="12983" y="20481"/>
                    <a:pt x="13733" y="20517"/>
                    <a:pt x="14487" y="20553"/>
                  </a:cubicBezTo>
                  <a:cubicBezTo>
                    <a:pt x="14553" y="20555"/>
                    <a:pt x="14619" y="20556"/>
                    <a:pt x="14686" y="20556"/>
                  </a:cubicBezTo>
                  <a:cubicBezTo>
                    <a:pt x="16641" y="20556"/>
                    <a:pt x="18451" y="19588"/>
                    <a:pt x="19592" y="16659"/>
                  </a:cubicBezTo>
                  <a:cubicBezTo>
                    <a:pt x="21545" y="11667"/>
                    <a:pt x="20559" y="4877"/>
                    <a:pt x="17523" y="2048"/>
                  </a:cubicBezTo>
                  <a:cubicBezTo>
                    <a:pt x="16088" y="706"/>
                    <a:pt x="14391" y="0"/>
                    <a:pt x="1270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276" name="Google Shape;1141;p36"/>
            <p:cNvSpPr/>
            <p:nvPr/>
          </p:nvSpPr>
          <p:spPr>
            <a:xfrm>
              <a:off x="31055" y="0"/>
              <a:ext cx="471131" cy="507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fill="norm" stroke="1" extrusionOk="0">
                  <a:moveTo>
                    <a:pt x="8491" y="0"/>
                  </a:moveTo>
                  <a:cubicBezTo>
                    <a:pt x="7070" y="0"/>
                    <a:pt x="5655" y="309"/>
                    <a:pt x="4388" y="972"/>
                  </a:cubicBezTo>
                  <a:cubicBezTo>
                    <a:pt x="1507" y="2493"/>
                    <a:pt x="66" y="5416"/>
                    <a:pt x="2" y="8402"/>
                  </a:cubicBezTo>
                  <a:cubicBezTo>
                    <a:pt x="-63" y="12603"/>
                    <a:pt x="2162" y="17050"/>
                    <a:pt x="5762" y="19608"/>
                  </a:cubicBezTo>
                  <a:cubicBezTo>
                    <a:pt x="7647" y="20965"/>
                    <a:pt x="9878" y="21600"/>
                    <a:pt x="12059" y="21600"/>
                  </a:cubicBezTo>
                  <a:cubicBezTo>
                    <a:pt x="16920" y="21600"/>
                    <a:pt x="21537" y="18450"/>
                    <a:pt x="21537" y="13152"/>
                  </a:cubicBezTo>
                  <a:cubicBezTo>
                    <a:pt x="21537" y="8706"/>
                    <a:pt x="18068" y="3346"/>
                    <a:pt x="13748" y="1397"/>
                  </a:cubicBezTo>
                  <a:cubicBezTo>
                    <a:pt x="13552" y="1276"/>
                    <a:pt x="13289" y="1154"/>
                    <a:pt x="13093" y="1092"/>
                  </a:cubicBezTo>
                  <a:cubicBezTo>
                    <a:pt x="11678" y="387"/>
                    <a:pt x="10078" y="0"/>
                    <a:pt x="8491" y="0"/>
                  </a:cubicBezTo>
                  <a:close/>
                </a:path>
              </a:pathLst>
            </a:custGeom>
            <a:solidFill>
              <a:srgbClr val="FFDD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12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6" name="Google Shape;1143;p37"/>
          <p:cNvGrpSpPr/>
          <p:nvPr/>
        </p:nvGrpSpPr>
        <p:grpSpPr>
          <a:xfrm>
            <a:off x="-53176" y="1693674"/>
            <a:ext cx="1523347" cy="3449851"/>
            <a:chOff x="0" y="0"/>
            <a:chExt cx="1523345" cy="3449849"/>
          </a:xfrm>
        </p:grpSpPr>
        <p:sp>
          <p:nvSpPr>
            <p:cNvPr id="1285" name="Google Shape;1144;p37"/>
            <p:cNvSpPr/>
            <p:nvPr/>
          </p:nvSpPr>
          <p:spPr>
            <a:xfrm flipH="1" rot="10800000">
              <a:off x="53174" y="1306649"/>
              <a:ext cx="658826" cy="214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28"/>
                  </a:lnTo>
                  <a:cubicBezTo>
                    <a:pt x="850" y="21571"/>
                    <a:pt x="1716" y="21600"/>
                    <a:pt x="2579" y="21600"/>
                  </a:cubicBezTo>
                  <a:cubicBezTo>
                    <a:pt x="5308" y="21600"/>
                    <a:pt x="8008" y="21305"/>
                    <a:pt x="10090" y="20188"/>
                  </a:cubicBezTo>
                  <a:cubicBezTo>
                    <a:pt x="14799" y="17638"/>
                    <a:pt x="6128" y="14789"/>
                    <a:pt x="8546" y="12031"/>
                  </a:cubicBezTo>
                  <a:cubicBezTo>
                    <a:pt x="9691" y="10730"/>
                    <a:pt x="14101" y="10063"/>
                    <a:pt x="15422" y="8869"/>
                  </a:cubicBezTo>
                  <a:cubicBezTo>
                    <a:pt x="16966" y="7498"/>
                    <a:pt x="15571" y="6272"/>
                    <a:pt x="16144" y="4848"/>
                  </a:cubicBezTo>
                  <a:cubicBezTo>
                    <a:pt x="16692" y="3523"/>
                    <a:pt x="18685" y="1516"/>
                    <a:pt x="21600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286" name="Google Shape;1145;p37"/>
            <p:cNvSpPr/>
            <p:nvPr/>
          </p:nvSpPr>
          <p:spPr>
            <a:xfrm rot="10800000">
              <a:off x="475834" y="1927253"/>
              <a:ext cx="307313" cy="318460"/>
            </a:xfrm>
            <a:prstGeom prst="ellipse">
              <a:avLst/>
            </a:prstGeom>
            <a:solidFill>
              <a:srgbClr val="FFDD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287" name="Google Shape;1146;p37"/>
            <p:cNvSpPr/>
            <p:nvPr/>
          </p:nvSpPr>
          <p:spPr>
            <a:xfrm>
              <a:off x="938673" y="2914924"/>
              <a:ext cx="584673" cy="446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33" h="21600" fill="norm" stroke="1" extrusionOk="0">
                  <a:moveTo>
                    <a:pt x="8026" y="0"/>
                  </a:moveTo>
                  <a:cubicBezTo>
                    <a:pt x="6930" y="0"/>
                    <a:pt x="5870" y="198"/>
                    <a:pt x="4914" y="600"/>
                  </a:cubicBezTo>
                  <a:cubicBezTo>
                    <a:pt x="4168" y="932"/>
                    <a:pt x="3571" y="1410"/>
                    <a:pt x="3099" y="2036"/>
                  </a:cubicBezTo>
                  <a:cubicBezTo>
                    <a:pt x="1755" y="2772"/>
                    <a:pt x="712" y="4206"/>
                    <a:pt x="239" y="6671"/>
                  </a:cubicBezTo>
                  <a:cubicBezTo>
                    <a:pt x="-1278" y="14912"/>
                    <a:pt x="4740" y="20687"/>
                    <a:pt x="9440" y="21497"/>
                  </a:cubicBezTo>
                  <a:cubicBezTo>
                    <a:pt x="9838" y="21566"/>
                    <a:pt x="10248" y="21600"/>
                    <a:pt x="10664" y="21600"/>
                  </a:cubicBezTo>
                  <a:cubicBezTo>
                    <a:pt x="15153" y="21600"/>
                    <a:pt x="20322" y="17609"/>
                    <a:pt x="18889" y="9798"/>
                  </a:cubicBezTo>
                  <a:cubicBezTo>
                    <a:pt x="17688" y="3374"/>
                    <a:pt x="12543" y="0"/>
                    <a:pt x="8026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288" name="Google Shape;1147;p37"/>
            <p:cNvSpPr/>
            <p:nvPr/>
          </p:nvSpPr>
          <p:spPr>
            <a:xfrm flipH="1" rot="10800000">
              <a:off x="0" y="531874"/>
              <a:ext cx="1042477" cy="2917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9" h="21600" fill="norm" stroke="1" extrusionOk="0">
                  <a:moveTo>
                    <a:pt x="16132" y="0"/>
                  </a:moveTo>
                  <a:cubicBezTo>
                    <a:pt x="14889" y="1941"/>
                    <a:pt x="16582" y="3757"/>
                    <a:pt x="18349" y="5653"/>
                  </a:cubicBezTo>
                  <a:cubicBezTo>
                    <a:pt x="18724" y="6058"/>
                    <a:pt x="19113" y="6474"/>
                    <a:pt x="19473" y="6896"/>
                  </a:cubicBezTo>
                  <a:cubicBezTo>
                    <a:pt x="21390" y="9124"/>
                    <a:pt x="19818" y="10243"/>
                    <a:pt x="18170" y="11424"/>
                  </a:cubicBezTo>
                  <a:cubicBezTo>
                    <a:pt x="16956" y="12279"/>
                    <a:pt x="15728" y="13163"/>
                    <a:pt x="15533" y="14529"/>
                  </a:cubicBezTo>
                  <a:cubicBezTo>
                    <a:pt x="15458" y="15176"/>
                    <a:pt x="15518" y="15756"/>
                    <a:pt x="15578" y="16318"/>
                  </a:cubicBezTo>
                  <a:cubicBezTo>
                    <a:pt x="15803" y="18202"/>
                    <a:pt x="15952" y="19564"/>
                    <a:pt x="9647" y="20863"/>
                  </a:cubicBezTo>
                  <a:cubicBezTo>
                    <a:pt x="7360" y="21336"/>
                    <a:pt x="5082" y="21532"/>
                    <a:pt x="2785" y="21532"/>
                  </a:cubicBezTo>
                  <a:cubicBezTo>
                    <a:pt x="1860" y="21532"/>
                    <a:pt x="932" y="21501"/>
                    <a:pt x="0" y="21443"/>
                  </a:cubicBezTo>
                  <a:lnTo>
                    <a:pt x="0" y="21516"/>
                  </a:lnTo>
                  <a:cubicBezTo>
                    <a:pt x="929" y="21572"/>
                    <a:pt x="1857" y="21600"/>
                    <a:pt x="2786" y="21600"/>
                  </a:cubicBezTo>
                  <a:cubicBezTo>
                    <a:pt x="5108" y="21600"/>
                    <a:pt x="7415" y="21403"/>
                    <a:pt x="9736" y="20925"/>
                  </a:cubicBezTo>
                  <a:cubicBezTo>
                    <a:pt x="16148" y="19603"/>
                    <a:pt x="15983" y="18225"/>
                    <a:pt x="15773" y="16318"/>
                  </a:cubicBezTo>
                  <a:cubicBezTo>
                    <a:pt x="15713" y="15756"/>
                    <a:pt x="15638" y="15176"/>
                    <a:pt x="15728" y="14529"/>
                  </a:cubicBezTo>
                  <a:cubicBezTo>
                    <a:pt x="15908" y="13179"/>
                    <a:pt x="17136" y="12302"/>
                    <a:pt x="18334" y="11458"/>
                  </a:cubicBezTo>
                  <a:cubicBezTo>
                    <a:pt x="20012" y="10260"/>
                    <a:pt x="21600" y="9135"/>
                    <a:pt x="19652" y="6874"/>
                  </a:cubicBezTo>
                  <a:cubicBezTo>
                    <a:pt x="19293" y="6457"/>
                    <a:pt x="18903" y="6036"/>
                    <a:pt x="18529" y="5631"/>
                  </a:cubicBezTo>
                  <a:cubicBezTo>
                    <a:pt x="16762" y="3741"/>
                    <a:pt x="15069" y="1929"/>
                    <a:pt x="16327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289" name="Google Shape;1148;p37"/>
            <p:cNvSpPr/>
            <p:nvPr/>
          </p:nvSpPr>
          <p:spPr>
            <a:xfrm flipH="1" rot="10800000">
              <a:off x="1161093" y="2329749"/>
              <a:ext cx="55295" cy="57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290" name="Google Shape;1149;p37"/>
            <p:cNvSpPr/>
            <p:nvPr/>
          </p:nvSpPr>
          <p:spPr>
            <a:xfrm flipH="1" rot="10800000">
              <a:off x="1037231" y="1828224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291" name="Google Shape;1150;p37"/>
            <p:cNvSpPr/>
            <p:nvPr/>
          </p:nvSpPr>
          <p:spPr>
            <a:xfrm flipH="1" rot="10800000">
              <a:off x="1055668" y="2757574"/>
              <a:ext cx="37032" cy="37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292" name="Google Shape;1151;p37"/>
            <p:cNvSpPr/>
            <p:nvPr/>
          </p:nvSpPr>
          <p:spPr>
            <a:xfrm flipH="1" rot="10800000">
              <a:off x="939683" y="2404974"/>
              <a:ext cx="3676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293" name="Google Shape;1152;p37"/>
            <p:cNvSpPr/>
            <p:nvPr/>
          </p:nvSpPr>
          <p:spPr>
            <a:xfrm flipH="1" rot="10800000">
              <a:off x="125622" y="0"/>
              <a:ext cx="809543" cy="493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12701" y="0"/>
                  </a:moveTo>
                  <a:cubicBezTo>
                    <a:pt x="10953" y="0"/>
                    <a:pt x="9212" y="757"/>
                    <a:pt x="7777" y="2348"/>
                  </a:cubicBezTo>
                  <a:lnTo>
                    <a:pt x="7757" y="2348"/>
                  </a:lnTo>
                  <a:cubicBezTo>
                    <a:pt x="6926" y="3080"/>
                    <a:pt x="6152" y="4045"/>
                    <a:pt x="5321" y="4744"/>
                  </a:cubicBezTo>
                  <a:cubicBezTo>
                    <a:pt x="4257" y="5610"/>
                    <a:pt x="3097" y="6142"/>
                    <a:pt x="2072" y="7074"/>
                  </a:cubicBezTo>
                  <a:cubicBezTo>
                    <a:pt x="661" y="8338"/>
                    <a:pt x="-55" y="10902"/>
                    <a:pt x="3" y="13564"/>
                  </a:cubicBezTo>
                  <a:cubicBezTo>
                    <a:pt x="61" y="16193"/>
                    <a:pt x="834" y="18890"/>
                    <a:pt x="2149" y="20254"/>
                  </a:cubicBezTo>
                  <a:cubicBezTo>
                    <a:pt x="3121" y="21264"/>
                    <a:pt x="4203" y="21600"/>
                    <a:pt x="5303" y="21600"/>
                  </a:cubicBezTo>
                  <a:cubicBezTo>
                    <a:pt x="6304" y="21600"/>
                    <a:pt x="7320" y="21321"/>
                    <a:pt x="8280" y="21020"/>
                  </a:cubicBezTo>
                  <a:cubicBezTo>
                    <a:pt x="9601" y="20594"/>
                    <a:pt x="10915" y="20481"/>
                    <a:pt x="12236" y="20481"/>
                  </a:cubicBezTo>
                  <a:cubicBezTo>
                    <a:pt x="12983" y="20481"/>
                    <a:pt x="13733" y="20517"/>
                    <a:pt x="14487" y="20553"/>
                  </a:cubicBezTo>
                  <a:cubicBezTo>
                    <a:pt x="14553" y="20555"/>
                    <a:pt x="14619" y="20556"/>
                    <a:pt x="14686" y="20556"/>
                  </a:cubicBezTo>
                  <a:cubicBezTo>
                    <a:pt x="16641" y="20556"/>
                    <a:pt x="18451" y="19588"/>
                    <a:pt x="19592" y="16659"/>
                  </a:cubicBezTo>
                  <a:cubicBezTo>
                    <a:pt x="21545" y="11667"/>
                    <a:pt x="20559" y="4877"/>
                    <a:pt x="17523" y="2048"/>
                  </a:cubicBezTo>
                  <a:cubicBezTo>
                    <a:pt x="16088" y="706"/>
                    <a:pt x="14391" y="0"/>
                    <a:pt x="12701" y="0"/>
                  </a:cubicBezTo>
                  <a:close/>
                </a:path>
              </a:pathLst>
            </a:custGeom>
            <a:solidFill>
              <a:srgbClr val="FFDD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294" name="Google Shape;1153;p37"/>
            <p:cNvSpPr/>
            <p:nvPr/>
          </p:nvSpPr>
          <p:spPr>
            <a:xfrm flipH="1">
              <a:off x="927149" y="1247424"/>
              <a:ext cx="165283" cy="170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295" name="Google Shape;1154;p37"/>
            <p:cNvSpPr/>
            <p:nvPr/>
          </p:nvSpPr>
          <p:spPr>
            <a:xfrm>
              <a:off x="202230" y="691249"/>
              <a:ext cx="471131" cy="507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fill="norm" stroke="1" extrusionOk="0">
                  <a:moveTo>
                    <a:pt x="8491" y="0"/>
                  </a:moveTo>
                  <a:cubicBezTo>
                    <a:pt x="7070" y="0"/>
                    <a:pt x="5655" y="309"/>
                    <a:pt x="4388" y="972"/>
                  </a:cubicBezTo>
                  <a:cubicBezTo>
                    <a:pt x="1507" y="2493"/>
                    <a:pt x="66" y="5416"/>
                    <a:pt x="2" y="8402"/>
                  </a:cubicBezTo>
                  <a:cubicBezTo>
                    <a:pt x="-63" y="12603"/>
                    <a:pt x="2162" y="17050"/>
                    <a:pt x="5762" y="19608"/>
                  </a:cubicBezTo>
                  <a:cubicBezTo>
                    <a:pt x="7647" y="20965"/>
                    <a:pt x="9878" y="21600"/>
                    <a:pt x="12059" y="21600"/>
                  </a:cubicBezTo>
                  <a:cubicBezTo>
                    <a:pt x="16920" y="21600"/>
                    <a:pt x="21537" y="18450"/>
                    <a:pt x="21537" y="13152"/>
                  </a:cubicBezTo>
                  <a:cubicBezTo>
                    <a:pt x="21537" y="8706"/>
                    <a:pt x="18068" y="3346"/>
                    <a:pt x="13748" y="1397"/>
                  </a:cubicBezTo>
                  <a:cubicBezTo>
                    <a:pt x="13552" y="1276"/>
                    <a:pt x="13289" y="1154"/>
                    <a:pt x="13093" y="1092"/>
                  </a:cubicBezTo>
                  <a:cubicBezTo>
                    <a:pt x="11678" y="387"/>
                    <a:pt x="10078" y="0"/>
                    <a:pt x="849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12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9" name="Google Shape;1156;p38"/>
          <p:cNvGrpSpPr/>
          <p:nvPr/>
        </p:nvGrpSpPr>
        <p:grpSpPr>
          <a:xfrm>
            <a:off x="6497765" y="-228600"/>
            <a:ext cx="2798635" cy="2413401"/>
            <a:chOff x="0" y="0"/>
            <a:chExt cx="2798634" cy="2413399"/>
          </a:xfrm>
        </p:grpSpPr>
        <p:sp>
          <p:nvSpPr>
            <p:cNvPr id="1304" name="Google Shape;1157;p38"/>
            <p:cNvSpPr/>
            <p:nvPr/>
          </p:nvSpPr>
          <p:spPr>
            <a:xfrm>
              <a:off x="503759" y="0"/>
              <a:ext cx="2294876" cy="241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0" y="721"/>
                    <a:pt x="172" y="1517"/>
                    <a:pt x="193" y="2333"/>
                  </a:cubicBezTo>
                  <a:cubicBezTo>
                    <a:pt x="243" y="4461"/>
                    <a:pt x="308" y="6665"/>
                    <a:pt x="2839" y="7433"/>
                  </a:cubicBezTo>
                  <a:cubicBezTo>
                    <a:pt x="3371" y="7595"/>
                    <a:pt x="3930" y="7654"/>
                    <a:pt x="4503" y="7654"/>
                  </a:cubicBezTo>
                  <a:cubicBezTo>
                    <a:pt x="5278" y="7654"/>
                    <a:pt x="6077" y="7546"/>
                    <a:pt x="6859" y="7440"/>
                  </a:cubicBezTo>
                  <a:cubicBezTo>
                    <a:pt x="7631" y="7337"/>
                    <a:pt x="8390" y="7236"/>
                    <a:pt x="9107" y="7236"/>
                  </a:cubicBezTo>
                  <a:cubicBezTo>
                    <a:pt x="10803" y="7236"/>
                    <a:pt x="12266" y="7802"/>
                    <a:pt x="13110" y="10249"/>
                  </a:cubicBezTo>
                  <a:cubicBezTo>
                    <a:pt x="13647" y="11820"/>
                    <a:pt x="13210" y="13323"/>
                    <a:pt x="12781" y="14779"/>
                  </a:cubicBezTo>
                  <a:cubicBezTo>
                    <a:pt x="12245" y="16608"/>
                    <a:pt x="11744" y="18342"/>
                    <a:pt x="13282" y="19947"/>
                  </a:cubicBezTo>
                  <a:cubicBezTo>
                    <a:pt x="14319" y="21029"/>
                    <a:pt x="15656" y="21600"/>
                    <a:pt x="17080" y="21600"/>
                  </a:cubicBezTo>
                  <a:cubicBezTo>
                    <a:pt x="17602" y="21600"/>
                    <a:pt x="18131" y="21525"/>
                    <a:pt x="18660" y="21376"/>
                  </a:cubicBezTo>
                  <a:cubicBezTo>
                    <a:pt x="19805" y="21049"/>
                    <a:pt x="20820" y="20403"/>
                    <a:pt x="21600" y="19567"/>
                  </a:cubicBezTo>
                  <a:lnTo>
                    <a:pt x="21600" y="19437"/>
                  </a:lnTo>
                  <a:cubicBezTo>
                    <a:pt x="20827" y="20301"/>
                    <a:pt x="19798" y="20961"/>
                    <a:pt x="18632" y="21294"/>
                  </a:cubicBezTo>
                  <a:cubicBezTo>
                    <a:pt x="18110" y="21442"/>
                    <a:pt x="17591" y="21515"/>
                    <a:pt x="17084" y="21515"/>
                  </a:cubicBezTo>
                  <a:cubicBezTo>
                    <a:pt x="15681" y="21515"/>
                    <a:pt x="14371" y="20957"/>
                    <a:pt x="13346" y="19893"/>
                  </a:cubicBezTo>
                  <a:cubicBezTo>
                    <a:pt x="11844" y="18315"/>
                    <a:pt x="12338" y="16608"/>
                    <a:pt x="12867" y="14806"/>
                  </a:cubicBezTo>
                  <a:cubicBezTo>
                    <a:pt x="13296" y="13337"/>
                    <a:pt x="13740" y="11813"/>
                    <a:pt x="13189" y="10222"/>
                  </a:cubicBezTo>
                  <a:cubicBezTo>
                    <a:pt x="12335" y="7727"/>
                    <a:pt x="10851" y="7150"/>
                    <a:pt x="9129" y="7150"/>
                  </a:cubicBezTo>
                  <a:cubicBezTo>
                    <a:pt x="8401" y="7150"/>
                    <a:pt x="7629" y="7254"/>
                    <a:pt x="6845" y="7359"/>
                  </a:cubicBezTo>
                  <a:cubicBezTo>
                    <a:pt x="6065" y="7461"/>
                    <a:pt x="5270" y="7567"/>
                    <a:pt x="4500" y="7567"/>
                  </a:cubicBezTo>
                  <a:cubicBezTo>
                    <a:pt x="3936" y="7567"/>
                    <a:pt x="3384" y="7510"/>
                    <a:pt x="2861" y="7352"/>
                  </a:cubicBezTo>
                  <a:cubicBezTo>
                    <a:pt x="393" y="6604"/>
                    <a:pt x="336" y="4428"/>
                    <a:pt x="279" y="2326"/>
                  </a:cubicBezTo>
                  <a:cubicBezTo>
                    <a:pt x="257" y="1537"/>
                    <a:pt x="236" y="735"/>
                    <a:pt x="86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305" name="Google Shape;1158;p38"/>
            <p:cNvSpPr/>
            <p:nvPr/>
          </p:nvSpPr>
          <p:spPr>
            <a:xfrm>
              <a:off x="0" y="466024"/>
              <a:ext cx="164991" cy="170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306" name="Google Shape;1159;p38"/>
            <p:cNvSpPr/>
            <p:nvPr/>
          </p:nvSpPr>
          <p:spPr>
            <a:xfrm>
              <a:off x="581915" y="864374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307" name="Google Shape;1160;p38"/>
            <p:cNvSpPr/>
            <p:nvPr/>
          </p:nvSpPr>
          <p:spPr>
            <a:xfrm>
              <a:off x="1422184" y="1539949"/>
              <a:ext cx="119401" cy="1231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308" name="Google Shape;1161;p38"/>
            <p:cNvSpPr/>
            <p:nvPr/>
          </p:nvSpPr>
          <p:spPr>
            <a:xfrm>
              <a:off x="1357409" y="1369724"/>
              <a:ext cx="36470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309" name="Google Shape;1162;p38"/>
            <p:cNvSpPr/>
            <p:nvPr/>
          </p:nvSpPr>
          <p:spPr>
            <a:xfrm>
              <a:off x="1077009" y="1171399"/>
              <a:ext cx="36470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310" name="Google Shape;1163;p38"/>
            <p:cNvSpPr/>
            <p:nvPr/>
          </p:nvSpPr>
          <p:spPr>
            <a:xfrm>
              <a:off x="2364503" y="2005549"/>
              <a:ext cx="128514" cy="133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311" name="Google Shape;1164;p38"/>
            <p:cNvSpPr/>
            <p:nvPr/>
          </p:nvSpPr>
          <p:spPr>
            <a:xfrm>
              <a:off x="2139430" y="2198349"/>
              <a:ext cx="64118" cy="6612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312" name="Google Shape;1165;p38"/>
            <p:cNvSpPr/>
            <p:nvPr/>
          </p:nvSpPr>
          <p:spPr>
            <a:xfrm>
              <a:off x="1691590" y="1778474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313" name="Google Shape;1166;p38"/>
            <p:cNvSpPr/>
            <p:nvPr/>
          </p:nvSpPr>
          <p:spPr>
            <a:xfrm>
              <a:off x="2030172" y="1783574"/>
              <a:ext cx="18226" cy="19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314" name="Google Shape;1167;p38"/>
            <p:cNvSpPr/>
            <p:nvPr/>
          </p:nvSpPr>
          <p:spPr>
            <a:xfrm>
              <a:off x="1914643" y="817824"/>
              <a:ext cx="250017" cy="26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fill="norm" stroke="1" extrusionOk="0">
                  <a:moveTo>
                    <a:pt x="8491" y="0"/>
                  </a:moveTo>
                  <a:cubicBezTo>
                    <a:pt x="7070" y="0"/>
                    <a:pt x="5655" y="309"/>
                    <a:pt x="4388" y="972"/>
                  </a:cubicBezTo>
                  <a:cubicBezTo>
                    <a:pt x="1507" y="2493"/>
                    <a:pt x="66" y="5416"/>
                    <a:pt x="2" y="8402"/>
                  </a:cubicBezTo>
                  <a:cubicBezTo>
                    <a:pt x="-63" y="12603"/>
                    <a:pt x="2162" y="17050"/>
                    <a:pt x="5762" y="19608"/>
                  </a:cubicBezTo>
                  <a:cubicBezTo>
                    <a:pt x="7647" y="20965"/>
                    <a:pt x="9878" y="21600"/>
                    <a:pt x="12059" y="21600"/>
                  </a:cubicBezTo>
                  <a:cubicBezTo>
                    <a:pt x="16920" y="21600"/>
                    <a:pt x="21537" y="18450"/>
                    <a:pt x="21537" y="13152"/>
                  </a:cubicBezTo>
                  <a:cubicBezTo>
                    <a:pt x="21537" y="8706"/>
                    <a:pt x="18068" y="3346"/>
                    <a:pt x="13748" y="1397"/>
                  </a:cubicBezTo>
                  <a:cubicBezTo>
                    <a:pt x="13552" y="1276"/>
                    <a:pt x="13289" y="1154"/>
                    <a:pt x="13093" y="1092"/>
                  </a:cubicBezTo>
                  <a:cubicBezTo>
                    <a:pt x="11678" y="387"/>
                    <a:pt x="10078" y="0"/>
                    <a:pt x="849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315" name="Google Shape;1168;p38"/>
            <p:cNvSpPr/>
            <p:nvPr/>
          </p:nvSpPr>
          <p:spPr>
            <a:xfrm flipH="1" rot="16200000">
              <a:off x="1924088" y="334237"/>
              <a:ext cx="693421" cy="664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1" h="21600" fill="norm" stroke="1" extrusionOk="0">
                  <a:moveTo>
                    <a:pt x="2598" y="0"/>
                  </a:moveTo>
                  <a:cubicBezTo>
                    <a:pt x="2123" y="0"/>
                    <a:pt x="1654" y="238"/>
                    <a:pt x="1188" y="777"/>
                  </a:cubicBezTo>
                  <a:cubicBezTo>
                    <a:pt x="-95" y="2924"/>
                    <a:pt x="-281" y="9514"/>
                    <a:pt x="353" y="12921"/>
                  </a:cubicBezTo>
                  <a:cubicBezTo>
                    <a:pt x="801" y="15331"/>
                    <a:pt x="3059" y="18061"/>
                    <a:pt x="4682" y="19342"/>
                  </a:cubicBezTo>
                  <a:cubicBezTo>
                    <a:pt x="6400" y="20678"/>
                    <a:pt x="8652" y="21600"/>
                    <a:pt x="10902" y="21600"/>
                  </a:cubicBezTo>
                  <a:cubicBezTo>
                    <a:pt x="12519" y="21600"/>
                    <a:pt x="14135" y="21124"/>
                    <a:pt x="15552" y="19982"/>
                  </a:cubicBezTo>
                  <a:cubicBezTo>
                    <a:pt x="17082" y="18739"/>
                    <a:pt x="21319" y="14597"/>
                    <a:pt x="15598" y="14371"/>
                  </a:cubicBezTo>
                  <a:cubicBezTo>
                    <a:pt x="10275" y="14155"/>
                    <a:pt x="6260" y="0"/>
                    <a:pt x="2598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316" name="Google Shape;1169;p38"/>
            <p:cNvSpPr/>
            <p:nvPr/>
          </p:nvSpPr>
          <p:spPr>
            <a:xfrm flipH="1" rot="2700000">
              <a:off x="2010839" y="1295089"/>
              <a:ext cx="593386" cy="361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12701" y="0"/>
                  </a:moveTo>
                  <a:cubicBezTo>
                    <a:pt x="10953" y="0"/>
                    <a:pt x="9212" y="757"/>
                    <a:pt x="7777" y="2348"/>
                  </a:cubicBezTo>
                  <a:lnTo>
                    <a:pt x="7757" y="2348"/>
                  </a:lnTo>
                  <a:cubicBezTo>
                    <a:pt x="6926" y="3080"/>
                    <a:pt x="6152" y="4045"/>
                    <a:pt x="5321" y="4744"/>
                  </a:cubicBezTo>
                  <a:cubicBezTo>
                    <a:pt x="4257" y="5610"/>
                    <a:pt x="3097" y="6142"/>
                    <a:pt x="2072" y="7074"/>
                  </a:cubicBezTo>
                  <a:cubicBezTo>
                    <a:pt x="661" y="8338"/>
                    <a:pt x="-55" y="10902"/>
                    <a:pt x="3" y="13564"/>
                  </a:cubicBezTo>
                  <a:cubicBezTo>
                    <a:pt x="61" y="16193"/>
                    <a:pt x="834" y="18890"/>
                    <a:pt x="2149" y="20254"/>
                  </a:cubicBezTo>
                  <a:cubicBezTo>
                    <a:pt x="3121" y="21264"/>
                    <a:pt x="4203" y="21600"/>
                    <a:pt x="5303" y="21600"/>
                  </a:cubicBezTo>
                  <a:cubicBezTo>
                    <a:pt x="6304" y="21600"/>
                    <a:pt x="7320" y="21321"/>
                    <a:pt x="8280" y="21020"/>
                  </a:cubicBezTo>
                  <a:cubicBezTo>
                    <a:pt x="9601" y="20594"/>
                    <a:pt x="10915" y="20481"/>
                    <a:pt x="12236" y="20481"/>
                  </a:cubicBezTo>
                  <a:cubicBezTo>
                    <a:pt x="12983" y="20481"/>
                    <a:pt x="13733" y="20517"/>
                    <a:pt x="14487" y="20553"/>
                  </a:cubicBezTo>
                  <a:cubicBezTo>
                    <a:pt x="14553" y="20555"/>
                    <a:pt x="14619" y="20556"/>
                    <a:pt x="14686" y="20556"/>
                  </a:cubicBezTo>
                  <a:cubicBezTo>
                    <a:pt x="16641" y="20556"/>
                    <a:pt x="18451" y="19588"/>
                    <a:pt x="19592" y="16659"/>
                  </a:cubicBezTo>
                  <a:cubicBezTo>
                    <a:pt x="21545" y="11667"/>
                    <a:pt x="20559" y="4877"/>
                    <a:pt x="17523" y="2048"/>
                  </a:cubicBezTo>
                  <a:cubicBezTo>
                    <a:pt x="16088" y="706"/>
                    <a:pt x="14391" y="0"/>
                    <a:pt x="12701" y="0"/>
                  </a:cubicBezTo>
                  <a:close/>
                </a:path>
              </a:pathLst>
            </a:custGeom>
            <a:solidFill>
              <a:srgbClr val="FFDD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317" name="Google Shape;1170;p38"/>
            <p:cNvSpPr/>
            <p:nvPr/>
          </p:nvSpPr>
          <p:spPr>
            <a:xfrm>
              <a:off x="1259958" y="309399"/>
              <a:ext cx="322767" cy="28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34" h="21600" fill="norm" stroke="1" extrusionOk="0">
                  <a:moveTo>
                    <a:pt x="7859" y="0"/>
                  </a:moveTo>
                  <a:cubicBezTo>
                    <a:pt x="7308" y="0"/>
                    <a:pt x="6758" y="101"/>
                    <a:pt x="6222" y="291"/>
                  </a:cubicBezTo>
                  <a:cubicBezTo>
                    <a:pt x="3462" y="917"/>
                    <a:pt x="1347" y="3598"/>
                    <a:pt x="427" y="7019"/>
                  </a:cubicBezTo>
                  <a:cubicBezTo>
                    <a:pt x="-1458" y="14204"/>
                    <a:pt x="3187" y="20075"/>
                    <a:pt x="8567" y="21330"/>
                  </a:cubicBezTo>
                  <a:cubicBezTo>
                    <a:pt x="9315" y="21510"/>
                    <a:pt x="10076" y="21600"/>
                    <a:pt x="10834" y="21600"/>
                  </a:cubicBezTo>
                  <a:cubicBezTo>
                    <a:pt x="15582" y="21600"/>
                    <a:pt x="20142" y="18073"/>
                    <a:pt x="19467" y="11238"/>
                  </a:cubicBezTo>
                  <a:cubicBezTo>
                    <a:pt x="19100" y="7817"/>
                    <a:pt x="17582" y="4624"/>
                    <a:pt x="15098" y="2857"/>
                  </a:cubicBezTo>
                  <a:cubicBezTo>
                    <a:pt x="14225" y="2230"/>
                    <a:pt x="13258" y="1831"/>
                    <a:pt x="12292" y="1488"/>
                  </a:cubicBezTo>
                  <a:cubicBezTo>
                    <a:pt x="11557" y="1146"/>
                    <a:pt x="10867" y="861"/>
                    <a:pt x="10132" y="632"/>
                  </a:cubicBezTo>
                  <a:cubicBezTo>
                    <a:pt x="9406" y="201"/>
                    <a:pt x="8632" y="0"/>
                    <a:pt x="7859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318" name="Google Shape;1171;p38"/>
            <p:cNvSpPr/>
            <p:nvPr/>
          </p:nvSpPr>
          <p:spPr>
            <a:xfrm flipH="1" rot="2700000">
              <a:off x="698106" y="450773"/>
              <a:ext cx="348155" cy="212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12701" y="0"/>
                  </a:moveTo>
                  <a:cubicBezTo>
                    <a:pt x="10953" y="0"/>
                    <a:pt x="9212" y="757"/>
                    <a:pt x="7777" y="2348"/>
                  </a:cubicBezTo>
                  <a:lnTo>
                    <a:pt x="7757" y="2348"/>
                  </a:lnTo>
                  <a:cubicBezTo>
                    <a:pt x="6926" y="3080"/>
                    <a:pt x="6152" y="4045"/>
                    <a:pt x="5321" y="4744"/>
                  </a:cubicBezTo>
                  <a:cubicBezTo>
                    <a:pt x="4257" y="5610"/>
                    <a:pt x="3097" y="6142"/>
                    <a:pt x="2072" y="7074"/>
                  </a:cubicBezTo>
                  <a:cubicBezTo>
                    <a:pt x="661" y="8338"/>
                    <a:pt x="-55" y="10902"/>
                    <a:pt x="3" y="13564"/>
                  </a:cubicBezTo>
                  <a:cubicBezTo>
                    <a:pt x="61" y="16193"/>
                    <a:pt x="834" y="18890"/>
                    <a:pt x="2149" y="20254"/>
                  </a:cubicBezTo>
                  <a:cubicBezTo>
                    <a:pt x="3121" y="21264"/>
                    <a:pt x="4203" y="21600"/>
                    <a:pt x="5303" y="21600"/>
                  </a:cubicBezTo>
                  <a:cubicBezTo>
                    <a:pt x="6304" y="21600"/>
                    <a:pt x="7320" y="21321"/>
                    <a:pt x="8280" y="21020"/>
                  </a:cubicBezTo>
                  <a:cubicBezTo>
                    <a:pt x="9601" y="20594"/>
                    <a:pt x="10915" y="20481"/>
                    <a:pt x="12236" y="20481"/>
                  </a:cubicBezTo>
                  <a:cubicBezTo>
                    <a:pt x="12983" y="20481"/>
                    <a:pt x="13733" y="20517"/>
                    <a:pt x="14487" y="20553"/>
                  </a:cubicBezTo>
                  <a:cubicBezTo>
                    <a:pt x="14553" y="20555"/>
                    <a:pt x="14619" y="20556"/>
                    <a:pt x="14686" y="20556"/>
                  </a:cubicBezTo>
                  <a:cubicBezTo>
                    <a:pt x="16641" y="20556"/>
                    <a:pt x="18451" y="19588"/>
                    <a:pt x="19592" y="16659"/>
                  </a:cubicBezTo>
                  <a:cubicBezTo>
                    <a:pt x="21545" y="11667"/>
                    <a:pt x="20559" y="4877"/>
                    <a:pt x="17523" y="2048"/>
                  </a:cubicBezTo>
                  <a:cubicBezTo>
                    <a:pt x="16088" y="706"/>
                    <a:pt x="14391" y="0"/>
                    <a:pt x="12701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13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41;p5"/>
          <p:cNvGrpSpPr/>
          <p:nvPr/>
        </p:nvGrpSpPr>
        <p:grpSpPr>
          <a:xfrm>
            <a:off x="-281776" y="-5063"/>
            <a:ext cx="9703644" cy="5371388"/>
            <a:chOff x="0" y="0"/>
            <a:chExt cx="9703642" cy="5371387"/>
          </a:xfrm>
        </p:grpSpPr>
        <p:sp>
          <p:nvSpPr>
            <p:cNvPr id="159" name="Google Shape;142;p5"/>
            <p:cNvSpPr/>
            <p:nvPr/>
          </p:nvSpPr>
          <p:spPr>
            <a:xfrm>
              <a:off x="9105990" y="2308200"/>
              <a:ext cx="164992" cy="170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60" name="Google Shape;143;p5"/>
            <p:cNvSpPr/>
            <p:nvPr/>
          </p:nvSpPr>
          <p:spPr>
            <a:xfrm flipH="1" rot="20699951">
              <a:off x="8449666" y="4128753"/>
              <a:ext cx="909170" cy="871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1" h="21600" fill="norm" stroke="1" extrusionOk="0">
                  <a:moveTo>
                    <a:pt x="2598" y="0"/>
                  </a:moveTo>
                  <a:cubicBezTo>
                    <a:pt x="2123" y="0"/>
                    <a:pt x="1654" y="238"/>
                    <a:pt x="1188" y="777"/>
                  </a:cubicBezTo>
                  <a:cubicBezTo>
                    <a:pt x="-95" y="2924"/>
                    <a:pt x="-281" y="9514"/>
                    <a:pt x="353" y="12921"/>
                  </a:cubicBezTo>
                  <a:cubicBezTo>
                    <a:pt x="801" y="15331"/>
                    <a:pt x="3059" y="18061"/>
                    <a:pt x="4682" y="19342"/>
                  </a:cubicBezTo>
                  <a:cubicBezTo>
                    <a:pt x="6400" y="20678"/>
                    <a:pt x="8652" y="21600"/>
                    <a:pt x="10902" y="21600"/>
                  </a:cubicBezTo>
                  <a:cubicBezTo>
                    <a:pt x="12519" y="21600"/>
                    <a:pt x="14135" y="21124"/>
                    <a:pt x="15552" y="19982"/>
                  </a:cubicBezTo>
                  <a:cubicBezTo>
                    <a:pt x="17082" y="18739"/>
                    <a:pt x="21319" y="14597"/>
                    <a:pt x="15598" y="14371"/>
                  </a:cubicBezTo>
                  <a:cubicBezTo>
                    <a:pt x="10275" y="14155"/>
                    <a:pt x="6260" y="0"/>
                    <a:pt x="2598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61" name="Google Shape;144;p5"/>
            <p:cNvSpPr/>
            <p:nvPr/>
          </p:nvSpPr>
          <p:spPr>
            <a:xfrm rot="5400000">
              <a:off x="8007275" y="759374"/>
              <a:ext cx="2177876" cy="659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7" y="3686"/>
                    <a:pt x="920" y="7246"/>
                    <a:pt x="1304" y="9338"/>
                  </a:cubicBezTo>
                  <a:cubicBezTo>
                    <a:pt x="2876" y="17924"/>
                    <a:pt x="4083" y="19379"/>
                    <a:pt x="6797" y="19379"/>
                  </a:cubicBezTo>
                  <a:cubicBezTo>
                    <a:pt x="6893" y="19379"/>
                    <a:pt x="6992" y="19377"/>
                    <a:pt x="7092" y="19374"/>
                  </a:cubicBezTo>
                  <a:cubicBezTo>
                    <a:pt x="7127" y="19372"/>
                    <a:pt x="7161" y="19372"/>
                    <a:pt x="7196" y="19372"/>
                  </a:cubicBezTo>
                  <a:cubicBezTo>
                    <a:pt x="8975" y="19372"/>
                    <a:pt x="10872" y="21223"/>
                    <a:pt x="12624" y="21540"/>
                  </a:cubicBezTo>
                  <a:cubicBezTo>
                    <a:pt x="12798" y="21581"/>
                    <a:pt x="12970" y="21600"/>
                    <a:pt x="13140" y="21600"/>
                  </a:cubicBezTo>
                  <a:cubicBezTo>
                    <a:pt x="13278" y="21600"/>
                    <a:pt x="13415" y="21588"/>
                    <a:pt x="13551" y="21566"/>
                  </a:cubicBezTo>
                  <a:cubicBezTo>
                    <a:pt x="13581" y="21540"/>
                    <a:pt x="13604" y="21540"/>
                    <a:pt x="13626" y="21540"/>
                  </a:cubicBezTo>
                  <a:cubicBezTo>
                    <a:pt x="15744" y="21018"/>
                    <a:pt x="17236" y="15340"/>
                    <a:pt x="18917" y="10957"/>
                  </a:cubicBezTo>
                  <a:cubicBezTo>
                    <a:pt x="20432" y="7047"/>
                    <a:pt x="21208" y="4034"/>
                    <a:pt x="21600" y="0"/>
                  </a:cubicBezTo>
                  <a:close/>
                </a:path>
              </a:pathLst>
            </a:custGeom>
            <a:solidFill>
              <a:srgbClr val="FFDD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62" name="Google Shape;145;p5"/>
            <p:cNvSpPr/>
            <p:nvPr/>
          </p:nvSpPr>
          <p:spPr>
            <a:xfrm>
              <a:off x="8775793" y="1836600"/>
              <a:ext cx="55276" cy="57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63" name="Google Shape;146;p5"/>
            <p:cNvSpPr/>
            <p:nvPr/>
          </p:nvSpPr>
          <p:spPr>
            <a:xfrm>
              <a:off x="8820262" y="1471500"/>
              <a:ext cx="64389" cy="668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grpSp>
          <p:nvGrpSpPr>
            <p:cNvPr id="180" name="Google Shape;147;p5"/>
            <p:cNvGrpSpPr/>
            <p:nvPr/>
          </p:nvGrpSpPr>
          <p:grpSpPr>
            <a:xfrm>
              <a:off x="8868937" y="618831"/>
              <a:ext cx="834706" cy="839823"/>
              <a:chOff x="0" y="0"/>
              <a:chExt cx="834704" cy="839821"/>
            </a:xfrm>
          </p:grpSpPr>
          <p:sp>
            <p:nvSpPr>
              <p:cNvPr id="164" name="Google Shape;148;p5"/>
              <p:cNvSpPr/>
              <p:nvPr/>
            </p:nvSpPr>
            <p:spPr>
              <a:xfrm rot="7312890">
                <a:off x="705361" y="63297"/>
                <a:ext cx="101374" cy="1222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152" h="21600" fill="norm" stroke="1" extrusionOk="0">
                    <a:moveTo>
                      <a:pt x="4985" y="0"/>
                    </a:moveTo>
                    <a:cubicBezTo>
                      <a:pt x="2713" y="0"/>
                      <a:pt x="314" y="1533"/>
                      <a:pt x="86" y="4507"/>
                    </a:cubicBezTo>
                    <a:cubicBezTo>
                      <a:pt x="-172" y="8537"/>
                      <a:pt x="86" y="12837"/>
                      <a:pt x="1757" y="16461"/>
                    </a:cubicBezTo>
                    <a:cubicBezTo>
                      <a:pt x="3310" y="19709"/>
                      <a:pt x="6360" y="21600"/>
                      <a:pt x="9562" y="21600"/>
                    </a:cubicBezTo>
                    <a:cubicBezTo>
                      <a:pt x="10865" y="21600"/>
                      <a:pt x="12193" y="21286"/>
                      <a:pt x="13458" y="20628"/>
                    </a:cubicBezTo>
                    <a:cubicBezTo>
                      <a:pt x="21428" y="16461"/>
                      <a:pt x="14613" y="7464"/>
                      <a:pt x="10628" y="3301"/>
                    </a:cubicBezTo>
                    <a:cubicBezTo>
                      <a:pt x="9985" y="2629"/>
                      <a:pt x="9342" y="2223"/>
                      <a:pt x="8699" y="2090"/>
                    </a:cubicBezTo>
                    <a:cubicBezTo>
                      <a:pt x="7976" y="689"/>
                      <a:pt x="6512" y="0"/>
                      <a:pt x="49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65" name="Google Shape;149;p5"/>
              <p:cNvSpPr/>
              <p:nvPr/>
            </p:nvSpPr>
            <p:spPr>
              <a:xfrm rot="7312890">
                <a:off x="591619" y="267217"/>
                <a:ext cx="125227" cy="1157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4" h="21600" fill="norm" stroke="1" extrusionOk="0">
                    <a:moveTo>
                      <a:pt x="6275" y="0"/>
                    </a:moveTo>
                    <a:cubicBezTo>
                      <a:pt x="5098" y="0"/>
                      <a:pt x="4164" y="630"/>
                      <a:pt x="3433" y="1558"/>
                    </a:cubicBezTo>
                    <a:cubicBezTo>
                      <a:pt x="1301" y="2127"/>
                      <a:pt x="-583" y="4254"/>
                      <a:pt x="169" y="7369"/>
                    </a:cubicBezTo>
                    <a:cubicBezTo>
                      <a:pt x="1173" y="11623"/>
                      <a:pt x="3561" y="16446"/>
                      <a:pt x="6321" y="19282"/>
                    </a:cubicBezTo>
                    <a:cubicBezTo>
                      <a:pt x="7879" y="20928"/>
                      <a:pt x="9610" y="21600"/>
                      <a:pt x="11357" y="21600"/>
                    </a:cubicBezTo>
                    <a:cubicBezTo>
                      <a:pt x="14270" y="21600"/>
                      <a:pt x="17232" y="19739"/>
                      <a:pt x="19509" y="17435"/>
                    </a:cubicBezTo>
                    <a:cubicBezTo>
                      <a:pt x="20889" y="15877"/>
                      <a:pt x="21017" y="13326"/>
                      <a:pt x="20137" y="11339"/>
                    </a:cubicBezTo>
                    <a:cubicBezTo>
                      <a:pt x="17749" y="5952"/>
                      <a:pt x="12729" y="2127"/>
                      <a:pt x="7705" y="285"/>
                    </a:cubicBezTo>
                    <a:cubicBezTo>
                      <a:pt x="7193" y="89"/>
                      <a:pt x="6718" y="0"/>
                      <a:pt x="62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66" name="Google Shape;150;p5"/>
              <p:cNvSpPr/>
              <p:nvPr/>
            </p:nvSpPr>
            <p:spPr>
              <a:xfrm rot="7312890">
                <a:off x="738303" y="362997"/>
                <a:ext cx="88926" cy="42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8" h="21600" fill="norm" stroke="1" extrusionOk="0">
                    <a:moveTo>
                      <a:pt x="0" y="0"/>
                    </a:moveTo>
                    <a:cubicBezTo>
                      <a:pt x="176" y="2340"/>
                      <a:pt x="711" y="4294"/>
                      <a:pt x="1603" y="6249"/>
                    </a:cubicBezTo>
                    <a:cubicBezTo>
                      <a:pt x="4105" y="12111"/>
                      <a:pt x="6425" y="18759"/>
                      <a:pt x="9995" y="20713"/>
                    </a:cubicBezTo>
                    <a:cubicBezTo>
                      <a:pt x="10923" y="21291"/>
                      <a:pt x="11881" y="21600"/>
                      <a:pt x="12820" y="21600"/>
                    </a:cubicBezTo>
                    <a:cubicBezTo>
                      <a:pt x="14412" y="21600"/>
                      <a:pt x="15968" y="20726"/>
                      <a:pt x="17313" y="18759"/>
                    </a:cubicBezTo>
                    <a:cubicBezTo>
                      <a:pt x="20707" y="14850"/>
                      <a:pt x="21600" y="7033"/>
                      <a:pt x="203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67" name="Google Shape;151;p5"/>
              <p:cNvSpPr/>
              <p:nvPr/>
            </p:nvSpPr>
            <p:spPr>
              <a:xfrm rot="7312890">
                <a:off x="598607" y="513851"/>
                <a:ext cx="127024" cy="718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98" h="21600" fill="norm" stroke="1" extrusionOk="0">
                    <a:moveTo>
                      <a:pt x="123" y="0"/>
                    </a:moveTo>
                    <a:cubicBezTo>
                      <a:pt x="-122" y="1602"/>
                      <a:pt x="-2" y="3655"/>
                      <a:pt x="488" y="5483"/>
                    </a:cubicBezTo>
                    <a:cubicBezTo>
                      <a:pt x="2604" y="13244"/>
                      <a:pt x="8217" y="21600"/>
                      <a:pt x="13288" y="21600"/>
                    </a:cubicBezTo>
                    <a:cubicBezTo>
                      <a:pt x="15239" y="21600"/>
                      <a:pt x="17110" y="20359"/>
                      <a:pt x="18672" y="17373"/>
                    </a:cubicBezTo>
                    <a:cubicBezTo>
                      <a:pt x="21478" y="11891"/>
                      <a:pt x="20502" y="5257"/>
                      <a:pt x="183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68" name="Google Shape;152;p5"/>
              <p:cNvSpPr/>
              <p:nvPr/>
            </p:nvSpPr>
            <p:spPr>
              <a:xfrm rot="7312890">
                <a:off x="489718" y="676306"/>
                <a:ext cx="109187" cy="90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82" h="21600" fill="norm" stroke="1" extrusionOk="0">
                    <a:moveTo>
                      <a:pt x="2324" y="0"/>
                    </a:moveTo>
                    <a:cubicBezTo>
                      <a:pt x="62" y="1636"/>
                      <a:pt x="-644" y="5625"/>
                      <a:pt x="628" y="8534"/>
                    </a:cubicBezTo>
                    <a:cubicBezTo>
                      <a:pt x="1334" y="10349"/>
                      <a:pt x="1051" y="12708"/>
                      <a:pt x="2040" y="14703"/>
                    </a:cubicBezTo>
                    <a:cubicBezTo>
                      <a:pt x="3452" y="17969"/>
                      <a:pt x="6276" y="18877"/>
                      <a:pt x="8955" y="19062"/>
                    </a:cubicBezTo>
                    <a:cubicBezTo>
                      <a:pt x="10790" y="20692"/>
                      <a:pt x="12908" y="21600"/>
                      <a:pt x="15309" y="21600"/>
                    </a:cubicBezTo>
                    <a:cubicBezTo>
                      <a:pt x="18555" y="21600"/>
                      <a:pt x="20956" y="17605"/>
                      <a:pt x="20111" y="13616"/>
                    </a:cubicBezTo>
                    <a:cubicBezTo>
                      <a:pt x="19405" y="9256"/>
                      <a:pt x="15875" y="5990"/>
                      <a:pt x="13335" y="3452"/>
                    </a:cubicBezTo>
                    <a:cubicBezTo>
                      <a:pt x="12062" y="2180"/>
                      <a:pt x="10511" y="908"/>
                      <a:pt x="895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69" name="Google Shape;153;p5"/>
              <p:cNvSpPr/>
              <p:nvPr/>
            </p:nvSpPr>
            <p:spPr>
              <a:xfrm rot="7312890">
                <a:off x="351202" y="748520"/>
                <a:ext cx="95493" cy="664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06" h="21600" fill="norm" stroke="1" extrusionOk="0">
                    <a:moveTo>
                      <a:pt x="9529" y="0"/>
                    </a:moveTo>
                    <a:cubicBezTo>
                      <a:pt x="7766" y="0"/>
                      <a:pt x="6003" y="569"/>
                      <a:pt x="4245" y="1146"/>
                    </a:cubicBezTo>
                    <a:cubicBezTo>
                      <a:pt x="1323" y="1886"/>
                      <a:pt x="-627" y="7325"/>
                      <a:pt x="185" y="11771"/>
                    </a:cubicBezTo>
                    <a:cubicBezTo>
                      <a:pt x="997" y="15226"/>
                      <a:pt x="2782" y="17454"/>
                      <a:pt x="5057" y="17950"/>
                    </a:cubicBezTo>
                    <a:cubicBezTo>
                      <a:pt x="5704" y="18194"/>
                      <a:pt x="6356" y="18438"/>
                      <a:pt x="7002" y="18438"/>
                    </a:cubicBezTo>
                    <a:cubicBezTo>
                      <a:pt x="7814" y="18934"/>
                      <a:pt x="8306" y="19673"/>
                      <a:pt x="9118" y="20169"/>
                    </a:cubicBezTo>
                    <a:cubicBezTo>
                      <a:pt x="10427" y="21120"/>
                      <a:pt x="11741" y="21600"/>
                      <a:pt x="13013" y="21600"/>
                    </a:cubicBezTo>
                    <a:cubicBezTo>
                      <a:pt x="15053" y="21600"/>
                      <a:pt x="16998" y="20381"/>
                      <a:pt x="18697" y="17950"/>
                    </a:cubicBezTo>
                    <a:cubicBezTo>
                      <a:pt x="20481" y="15722"/>
                      <a:pt x="20973" y="10536"/>
                      <a:pt x="19669" y="7569"/>
                    </a:cubicBezTo>
                    <a:cubicBezTo>
                      <a:pt x="17559" y="3122"/>
                      <a:pt x="14797" y="650"/>
                      <a:pt x="11063" y="154"/>
                    </a:cubicBezTo>
                    <a:cubicBezTo>
                      <a:pt x="10550" y="41"/>
                      <a:pt x="10042" y="0"/>
                      <a:pt x="9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0" name="Google Shape;154;p5"/>
              <p:cNvSpPr/>
              <p:nvPr/>
            </p:nvSpPr>
            <p:spPr>
              <a:xfrm rot="7312890">
                <a:off x="265872" y="508632"/>
                <a:ext cx="128126" cy="124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21600" fill="norm" stroke="1" extrusionOk="0">
                    <a:moveTo>
                      <a:pt x="7136" y="0"/>
                    </a:moveTo>
                    <a:cubicBezTo>
                      <a:pt x="5823" y="0"/>
                      <a:pt x="4446" y="235"/>
                      <a:pt x="2973" y="686"/>
                    </a:cubicBezTo>
                    <a:cubicBezTo>
                      <a:pt x="-569" y="1872"/>
                      <a:pt x="-689" y="6363"/>
                      <a:pt x="1262" y="8609"/>
                    </a:cubicBezTo>
                    <a:cubicBezTo>
                      <a:pt x="1262" y="9530"/>
                      <a:pt x="1628" y="10324"/>
                      <a:pt x="2362" y="11115"/>
                    </a:cubicBezTo>
                    <a:cubicBezTo>
                      <a:pt x="5048" y="14151"/>
                      <a:pt x="6024" y="18903"/>
                      <a:pt x="9806" y="20883"/>
                    </a:cubicBezTo>
                    <a:cubicBezTo>
                      <a:pt x="10689" y="21378"/>
                      <a:pt x="11685" y="21600"/>
                      <a:pt x="12713" y="21600"/>
                    </a:cubicBezTo>
                    <a:cubicBezTo>
                      <a:pt x="16366" y="21600"/>
                      <a:pt x="20353" y="18729"/>
                      <a:pt x="20546" y="14811"/>
                    </a:cubicBezTo>
                    <a:cubicBezTo>
                      <a:pt x="20911" y="10589"/>
                      <a:pt x="17739" y="6493"/>
                      <a:pt x="15174" y="3722"/>
                    </a:cubicBezTo>
                    <a:cubicBezTo>
                      <a:pt x="12648" y="1168"/>
                      <a:pt x="10063" y="0"/>
                      <a:pt x="71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1" name="Google Shape;155;p5"/>
              <p:cNvSpPr/>
              <p:nvPr/>
            </p:nvSpPr>
            <p:spPr>
              <a:xfrm rot="7312890">
                <a:off x="414413" y="189510"/>
                <a:ext cx="129905" cy="1351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174" h="21600" fill="norm" stroke="1" extrusionOk="0">
                    <a:moveTo>
                      <a:pt x="3838" y="0"/>
                    </a:moveTo>
                    <a:cubicBezTo>
                      <a:pt x="2605" y="0"/>
                      <a:pt x="1663" y="879"/>
                      <a:pt x="1197" y="2190"/>
                    </a:cubicBezTo>
                    <a:cubicBezTo>
                      <a:pt x="93" y="3405"/>
                      <a:pt x="-409" y="5228"/>
                      <a:pt x="394" y="7171"/>
                    </a:cubicBezTo>
                    <a:cubicBezTo>
                      <a:pt x="2001" y="11060"/>
                      <a:pt x="2906" y="15313"/>
                      <a:pt x="5316" y="18590"/>
                    </a:cubicBezTo>
                    <a:cubicBezTo>
                      <a:pt x="6797" y="20565"/>
                      <a:pt x="8687" y="21600"/>
                      <a:pt x="10574" y="21600"/>
                    </a:cubicBezTo>
                    <a:cubicBezTo>
                      <a:pt x="12406" y="21600"/>
                      <a:pt x="14230" y="20625"/>
                      <a:pt x="15665" y="18590"/>
                    </a:cubicBezTo>
                    <a:cubicBezTo>
                      <a:pt x="21191" y="10816"/>
                      <a:pt x="10138" y="2434"/>
                      <a:pt x="5015" y="248"/>
                    </a:cubicBezTo>
                    <a:cubicBezTo>
                      <a:pt x="4602" y="80"/>
                      <a:pt x="4208" y="0"/>
                      <a:pt x="38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2" name="Google Shape;156;p5"/>
              <p:cNvSpPr/>
              <p:nvPr/>
            </p:nvSpPr>
            <p:spPr>
              <a:xfrm rot="7312890">
                <a:off x="549518" y="10281"/>
                <a:ext cx="82357" cy="104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503" h="21600" fill="norm" stroke="1" extrusionOk="0">
                    <a:moveTo>
                      <a:pt x="5967" y="0"/>
                    </a:moveTo>
                    <a:cubicBezTo>
                      <a:pt x="1589" y="0"/>
                      <a:pt x="-2338" y="5574"/>
                      <a:pt x="1663" y="9455"/>
                    </a:cubicBezTo>
                    <a:cubicBezTo>
                      <a:pt x="3921" y="11654"/>
                      <a:pt x="4894" y="16046"/>
                      <a:pt x="6828" y="19030"/>
                    </a:cubicBezTo>
                    <a:cubicBezTo>
                      <a:pt x="7960" y="20846"/>
                      <a:pt x="9666" y="21600"/>
                      <a:pt x="11382" y="21600"/>
                    </a:cubicBezTo>
                    <a:cubicBezTo>
                      <a:pt x="15293" y="21600"/>
                      <a:pt x="19262" y="17683"/>
                      <a:pt x="16680" y="13538"/>
                    </a:cubicBezTo>
                    <a:cubicBezTo>
                      <a:pt x="14097" y="9615"/>
                      <a:pt x="13130" y="5063"/>
                      <a:pt x="9735" y="1615"/>
                    </a:cubicBezTo>
                    <a:cubicBezTo>
                      <a:pt x="8566" y="475"/>
                      <a:pt x="7248" y="0"/>
                      <a:pt x="59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3" name="Google Shape;157;p5"/>
              <p:cNvSpPr/>
              <p:nvPr/>
            </p:nvSpPr>
            <p:spPr>
              <a:xfrm rot="7312890">
                <a:off x="218861" y="124098"/>
                <a:ext cx="129839" cy="1219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68" h="21600" fill="norm" stroke="1" extrusionOk="0">
                    <a:moveTo>
                      <a:pt x="4563" y="0"/>
                    </a:moveTo>
                    <a:cubicBezTo>
                      <a:pt x="4280" y="0"/>
                      <a:pt x="3992" y="35"/>
                      <a:pt x="3709" y="102"/>
                    </a:cubicBezTo>
                    <a:cubicBezTo>
                      <a:pt x="757" y="505"/>
                      <a:pt x="-1130" y="4815"/>
                      <a:pt x="757" y="7642"/>
                    </a:cubicBezTo>
                    <a:cubicBezTo>
                      <a:pt x="2408" y="11544"/>
                      <a:pt x="3946" y="15854"/>
                      <a:pt x="6777" y="18818"/>
                    </a:cubicBezTo>
                    <a:cubicBezTo>
                      <a:pt x="8509" y="20732"/>
                      <a:pt x="10443" y="21600"/>
                      <a:pt x="12388" y="21600"/>
                    </a:cubicBezTo>
                    <a:cubicBezTo>
                      <a:pt x="14687" y="21600"/>
                      <a:pt x="17010" y="20391"/>
                      <a:pt x="19053" y="18278"/>
                    </a:cubicBezTo>
                    <a:cubicBezTo>
                      <a:pt x="20353" y="16798"/>
                      <a:pt x="20470" y="14508"/>
                      <a:pt x="19643" y="12625"/>
                    </a:cubicBezTo>
                    <a:cubicBezTo>
                      <a:pt x="17282" y="7101"/>
                      <a:pt x="11616" y="3872"/>
                      <a:pt x="6893" y="1045"/>
                    </a:cubicBezTo>
                    <a:cubicBezTo>
                      <a:pt x="6268" y="328"/>
                      <a:pt x="5441" y="0"/>
                      <a:pt x="456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4" name="Google Shape;158;p5"/>
              <p:cNvSpPr/>
              <p:nvPr/>
            </p:nvSpPr>
            <p:spPr>
              <a:xfrm rot="7312890">
                <a:off x="210509" y="305197"/>
                <a:ext cx="116908" cy="1183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930" h="21600" fill="norm" stroke="1" extrusionOk="0">
                    <a:moveTo>
                      <a:pt x="4325" y="0"/>
                    </a:moveTo>
                    <a:cubicBezTo>
                      <a:pt x="3079" y="0"/>
                      <a:pt x="1863" y="739"/>
                      <a:pt x="1077" y="2427"/>
                    </a:cubicBezTo>
                    <a:cubicBezTo>
                      <a:pt x="-3041" y="11713"/>
                      <a:pt x="5437" y="21600"/>
                      <a:pt x="13210" y="21600"/>
                    </a:cubicBezTo>
                    <a:cubicBezTo>
                      <a:pt x="13793" y="21600"/>
                      <a:pt x="14376" y="21541"/>
                      <a:pt x="14947" y="21427"/>
                    </a:cubicBezTo>
                    <a:cubicBezTo>
                      <a:pt x="17627" y="20870"/>
                      <a:pt x="18559" y="16850"/>
                      <a:pt x="17508" y="14354"/>
                    </a:cubicBezTo>
                    <a:cubicBezTo>
                      <a:pt x="15296" y="9500"/>
                      <a:pt x="11914" y="5754"/>
                      <a:pt x="8651" y="1871"/>
                    </a:cubicBezTo>
                    <a:cubicBezTo>
                      <a:pt x="7838" y="899"/>
                      <a:pt x="6902" y="484"/>
                      <a:pt x="6089" y="484"/>
                    </a:cubicBezTo>
                    <a:cubicBezTo>
                      <a:pt x="5522" y="169"/>
                      <a:pt x="4920" y="0"/>
                      <a:pt x="43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5" name="Google Shape;159;p5"/>
              <p:cNvSpPr/>
              <p:nvPr/>
            </p:nvSpPr>
            <p:spPr>
              <a:xfrm rot="7312890">
                <a:off x="89604" y="453493"/>
                <a:ext cx="107681" cy="10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844" h="21600" fill="norm" stroke="1" extrusionOk="0">
                    <a:moveTo>
                      <a:pt x="3858" y="0"/>
                    </a:moveTo>
                    <a:cubicBezTo>
                      <a:pt x="1371" y="0"/>
                      <a:pt x="-186" y="2998"/>
                      <a:pt x="17" y="5885"/>
                    </a:cubicBezTo>
                    <a:cubicBezTo>
                      <a:pt x="-100" y="7715"/>
                      <a:pt x="373" y="9389"/>
                      <a:pt x="1801" y="10607"/>
                    </a:cubicBezTo>
                    <a:cubicBezTo>
                      <a:pt x="2157" y="11063"/>
                      <a:pt x="2395" y="11675"/>
                      <a:pt x="2634" y="12131"/>
                    </a:cubicBezTo>
                    <a:cubicBezTo>
                      <a:pt x="3584" y="13961"/>
                      <a:pt x="4534" y="15790"/>
                      <a:pt x="5606" y="17464"/>
                    </a:cubicBezTo>
                    <a:cubicBezTo>
                      <a:pt x="6983" y="19815"/>
                      <a:pt x="9145" y="21600"/>
                      <a:pt x="11304" y="21600"/>
                    </a:cubicBezTo>
                    <a:cubicBezTo>
                      <a:pt x="12505" y="21600"/>
                      <a:pt x="13698" y="21054"/>
                      <a:pt x="14758" y="19750"/>
                    </a:cubicBezTo>
                    <a:cubicBezTo>
                      <a:pt x="21414" y="11675"/>
                      <a:pt x="10479" y="2381"/>
                      <a:pt x="5129" y="246"/>
                    </a:cubicBezTo>
                    <a:cubicBezTo>
                      <a:pt x="4683" y="75"/>
                      <a:pt x="4257" y="0"/>
                      <a:pt x="38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6" name="Google Shape;160;p5"/>
              <p:cNvSpPr/>
              <p:nvPr/>
            </p:nvSpPr>
            <p:spPr>
              <a:xfrm rot="7312890">
                <a:off x="35666" y="610876"/>
                <a:ext cx="107543" cy="96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08" h="21600" fill="norm" stroke="1" extrusionOk="0">
                    <a:moveTo>
                      <a:pt x="6136" y="0"/>
                    </a:moveTo>
                    <a:cubicBezTo>
                      <a:pt x="5827" y="0"/>
                      <a:pt x="5512" y="56"/>
                      <a:pt x="5198" y="185"/>
                    </a:cubicBezTo>
                    <a:cubicBezTo>
                      <a:pt x="5099" y="180"/>
                      <a:pt x="5001" y="174"/>
                      <a:pt x="4902" y="174"/>
                    </a:cubicBezTo>
                    <a:cubicBezTo>
                      <a:pt x="1329" y="174"/>
                      <a:pt x="-1939" y="6100"/>
                      <a:pt x="1378" y="10253"/>
                    </a:cubicBezTo>
                    <a:cubicBezTo>
                      <a:pt x="3290" y="12806"/>
                      <a:pt x="4790" y="15708"/>
                      <a:pt x="6837" y="18098"/>
                    </a:cubicBezTo>
                    <a:cubicBezTo>
                      <a:pt x="8758" y="20203"/>
                      <a:pt x="11011" y="21600"/>
                      <a:pt x="13264" y="21600"/>
                    </a:cubicBezTo>
                    <a:cubicBezTo>
                      <a:pt x="14845" y="21600"/>
                      <a:pt x="16425" y="20910"/>
                      <a:pt x="17888" y="19288"/>
                    </a:cubicBezTo>
                    <a:cubicBezTo>
                      <a:pt x="18979" y="17924"/>
                      <a:pt x="19661" y="15365"/>
                      <a:pt x="19118" y="13491"/>
                    </a:cubicBezTo>
                    <a:cubicBezTo>
                      <a:pt x="17206" y="6841"/>
                      <a:pt x="13112" y="2402"/>
                      <a:pt x="7654" y="359"/>
                    </a:cubicBezTo>
                    <a:cubicBezTo>
                      <a:pt x="7151" y="146"/>
                      <a:pt x="6644" y="0"/>
                      <a:pt x="61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7" name="Google Shape;161;p5"/>
              <p:cNvSpPr/>
              <p:nvPr/>
            </p:nvSpPr>
            <p:spPr>
              <a:xfrm rot="7312890">
                <a:off x="226291" y="674959"/>
                <a:ext cx="111991" cy="111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6" h="21600" fill="norm" stroke="1" extrusionOk="0">
                    <a:moveTo>
                      <a:pt x="5047" y="0"/>
                    </a:moveTo>
                    <a:cubicBezTo>
                      <a:pt x="3517" y="0"/>
                      <a:pt x="2074" y="791"/>
                      <a:pt x="1202" y="2539"/>
                    </a:cubicBezTo>
                    <a:cubicBezTo>
                      <a:pt x="936" y="2981"/>
                      <a:pt x="675" y="3568"/>
                      <a:pt x="675" y="4306"/>
                    </a:cubicBezTo>
                    <a:cubicBezTo>
                      <a:pt x="-254" y="6078"/>
                      <a:pt x="-389" y="8443"/>
                      <a:pt x="1337" y="10361"/>
                    </a:cubicBezTo>
                    <a:cubicBezTo>
                      <a:pt x="4118" y="13604"/>
                      <a:pt x="6634" y="17444"/>
                      <a:pt x="10082" y="20100"/>
                    </a:cubicBezTo>
                    <a:cubicBezTo>
                      <a:pt x="11311" y="21071"/>
                      <a:pt x="12785" y="21600"/>
                      <a:pt x="14193" y="21600"/>
                    </a:cubicBezTo>
                    <a:cubicBezTo>
                      <a:pt x="16420" y="21600"/>
                      <a:pt x="18491" y="20279"/>
                      <a:pt x="19223" y="17294"/>
                    </a:cubicBezTo>
                    <a:cubicBezTo>
                      <a:pt x="21211" y="9181"/>
                      <a:pt x="12994" y="3423"/>
                      <a:pt x="7431" y="621"/>
                    </a:cubicBezTo>
                    <a:cubicBezTo>
                      <a:pt x="6660" y="214"/>
                      <a:pt x="5840" y="0"/>
                      <a:pt x="504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8" name="Google Shape;162;p5"/>
              <p:cNvSpPr/>
              <p:nvPr/>
            </p:nvSpPr>
            <p:spPr>
              <a:xfrm rot="7312890">
                <a:off x="20801" y="270387"/>
                <a:ext cx="123123" cy="1174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823" h="21600" fill="norm" stroke="1" extrusionOk="0">
                    <a:moveTo>
                      <a:pt x="4652" y="0"/>
                    </a:moveTo>
                    <a:cubicBezTo>
                      <a:pt x="3647" y="0"/>
                      <a:pt x="2773" y="690"/>
                      <a:pt x="2185" y="1656"/>
                    </a:cubicBezTo>
                    <a:cubicBezTo>
                      <a:pt x="422" y="2912"/>
                      <a:pt x="-722" y="5570"/>
                      <a:pt x="525" y="8367"/>
                    </a:cubicBezTo>
                    <a:cubicBezTo>
                      <a:pt x="2609" y="12897"/>
                      <a:pt x="6674" y="21600"/>
                      <a:pt x="11142" y="21600"/>
                    </a:cubicBezTo>
                    <a:cubicBezTo>
                      <a:pt x="12461" y="21600"/>
                      <a:pt x="13817" y="20841"/>
                      <a:pt x="15166" y="18992"/>
                    </a:cubicBezTo>
                    <a:cubicBezTo>
                      <a:pt x="20878" y="11163"/>
                      <a:pt x="10285" y="4029"/>
                      <a:pt x="6547" y="814"/>
                    </a:cubicBezTo>
                    <a:cubicBezTo>
                      <a:pt x="5892" y="244"/>
                      <a:pt x="5246" y="0"/>
                      <a:pt x="46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9" name="Google Shape;163;p5"/>
              <p:cNvSpPr/>
              <p:nvPr/>
            </p:nvSpPr>
            <p:spPr>
              <a:xfrm rot="7312890">
                <a:off x="470047" y="423271"/>
                <a:ext cx="106598" cy="1023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833" h="21600" fill="norm" stroke="1" extrusionOk="0">
                    <a:moveTo>
                      <a:pt x="4706" y="0"/>
                    </a:moveTo>
                    <a:cubicBezTo>
                      <a:pt x="3687" y="0"/>
                      <a:pt x="2756" y="696"/>
                      <a:pt x="2069" y="1715"/>
                    </a:cubicBezTo>
                    <a:cubicBezTo>
                      <a:pt x="391" y="2838"/>
                      <a:pt x="-691" y="5403"/>
                      <a:pt x="509" y="8294"/>
                    </a:cubicBezTo>
                    <a:cubicBezTo>
                      <a:pt x="2550" y="12884"/>
                      <a:pt x="6676" y="21600"/>
                      <a:pt x="11161" y="21600"/>
                    </a:cubicBezTo>
                    <a:cubicBezTo>
                      <a:pt x="12476" y="21600"/>
                      <a:pt x="13818" y="20851"/>
                      <a:pt x="15149" y="19036"/>
                    </a:cubicBezTo>
                    <a:cubicBezTo>
                      <a:pt x="20909" y="11180"/>
                      <a:pt x="10352" y="4121"/>
                      <a:pt x="6510" y="754"/>
                    </a:cubicBezTo>
                    <a:cubicBezTo>
                      <a:pt x="5898" y="227"/>
                      <a:pt x="5286" y="0"/>
                      <a:pt x="47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81" name="Google Shape;164;p5"/>
            <p:cNvSpPr/>
            <p:nvPr/>
          </p:nvSpPr>
          <p:spPr>
            <a:xfrm>
              <a:off x="373948" y="228587"/>
              <a:ext cx="584673" cy="446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33" h="21600" fill="norm" stroke="1" extrusionOk="0">
                  <a:moveTo>
                    <a:pt x="8026" y="0"/>
                  </a:moveTo>
                  <a:cubicBezTo>
                    <a:pt x="6930" y="0"/>
                    <a:pt x="5870" y="198"/>
                    <a:pt x="4914" y="600"/>
                  </a:cubicBezTo>
                  <a:cubicBezTo>
                    <a:pt x="4168" y="932"/>
                    <a:pt x="3571" y="1410"/>
                    <a:pt x="3099" y="2036"/>
                  </a:cubicBezTo>
                  <a:cubicBezTo>
                    <a:pt x="1755" y="2772"/>
                    <a:pt x="712" y="4206"/>
                    <a:pt x="239" y="6671"/>
                  </a:cubicBezTo>
                  <a:cubicBezTo>
                    <a:pt x="-1278" y="14912"/>
                    <a:pt x="4740" y="20687"/>
                    <a:pt x="9440" y="21497"/>
                  </a:cubicBezTo>
                  <a:cubicBezTo>
                    <a:pt x="9838" y="21566"/>
                    <a:pt x="10248" y="21600"/>
                    <a:pt x="10664" y="21600"/>
                  </a:cubicBezTo>
                  <a:cubicBezTo>
                    <a:pt x="15153" y="21600"/>
                    <a:pt x="20322" y="17609"/>
                    <a:pt x="18889" y="9798"/>
                  </a:cubicBezTo>
                  <a:cubicBezTo>
                    <a:pt x="17688" y="3374"/>
                    <a:pt x="12543" y="0"/>
                    <a:pt x="8026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82" name="Google Shape;165;p5"/>
            <p:cNvSpPr/>
            <p:nvPr/>
          </p:nvSpPr>
          <p:spPr>
            <a:xfrm>
              <a:off x="9039187" y="1928375"/>
              <a:ext cx="64389" cy="668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83" name="Google Shape;166;p5"/>
            <p:cNvSpPr/>
            <p:nvPr/>
          </p:nvSpPr>
          <p:spPr>
            <a:xfrm>
              <a:off x="182537" y="4008262"/>
              <a:ext cx="2415648" cy="1363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6" h="21600" fill="norm" stroke="1" extrusionOk="0">
                  <a:moveTo>
                    <a:pt x="7473" y="0"/>
                  </a:moveTo>
                  <a:cubicBezTo>
                    <a:pt x="6035" y="0"/>
                    <a:pt x="4819" y="1808"/>
                    <a:pt x="3485" y="2888"/>
                  </a:cubicBezTo>
                  <a:cubicBezTo>
                    <a:pt x="2260" y="3876"/>
                    <a:pt x="1107" y="4369"/>
                    <a:pt x="0" y="4429"/>
                  </a:cubicBezTo>
                  <a:lnTo>
                    <a:pt x="0" y="21600"/>
                  </a:lnTo>
                  <a:lnTo>
                    <a:pt x="14583" y="21600"/>
                  </a:lnTo>
                  <a:cubicBezTo>
                    <a:pt x="14832" y="17747"/>
                    <a:pt x="15841" y="15700"/>
                    <a:pt x="17617" y="13111"/>
                  </a:cubicBezTo>
                  <a:cubicBezTo>
                    <a:pt x="19189" y="10823"/>
                    <a:pt x="21600" y="9005"/>
                    <a:pt x="20584" y="4297"/>
                  </a:cubicBezTo>
                  <a:cubicBezTo>
                    <a:pt x="19964" y="1433"/>
                    <a:pt x="18910" y="538"/>
                    <a:pt x="17686" y="538"/>
                  </a:cubicBezTo>
                  <a:cubicBezTo>
                    <a:pt x="15648" y="538"/>
                    <a:pt x="13141" y="3023"/>
                    <a:pt x="11397" y="3023"/>
                  </a:cubicBezTo>
                  <a:cubicBezTo>
                    <a:pt x="11257" y="3023"/>
                    <a:pt x="11123" y="3007"/>
                    <a:pt x="10993" y="2972"/>
                  </a:cubicBezTo>
                  <a:cubicBezTo>
                    <a:pt x="9703" y="2635"/>
                    <a:pt x="9729" y="1130"/>
                    <a:pt x="8589" y="372"/>
                  </a:cubicBezTo>
                  <a:cubicBezTo>
                    <a:pt x="8200" y="111"/>
                    <a:pt x="7830" y="0"/>
                    <a:pt x="7473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84" name="Google Shape;167;p5"/>
            <p:cNvSpPr/>
            <p:nvPr/>
          </p:nvSpPr>
          <p:spPr>
            <a:xfrm flipH="1" rot="10800000">
              <a:off x="281774" y="3005387"/>
              <a:ext cx="658826" cy="214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28"/>
                  </a:lnTo>
                  <a:cubicBezTo>
                    <a:pt x="850" y="21571"/>
                    <a:pt x="1716" y="21600"/>
                    <a:pt x="2579" y="21600"/>
                  </a:cubicBezTo>
                  <a:cubicBezTo>
                    <a:pt x="5308" y="21600"/>
                    <a:pt x="8008" y="21305"/>
                    <a:pt x="10090" y="20188"/>
                  </a:cubicBezTo>
                  <a:cubicBezTo>
                    <a:pt x="14799" y="17638"/>
                    <a:pt x="6128" y="14789"/>
                    <a:pt x="8546" y="12031"/>
                  </a:cubicBezTo>
                  <a:cubicBezTo>
                    <a:pt x="9691" y="10730"/>
                    <a:pt x="14101" y="10063"/>
                    <a:pt x="15422" y="8869"/>
                  </a:cubicBezTo>
                  <a:cubicBezTo>
                    <a:pt x="16966" y="7498"/>
                    <a:pt x="15571" y="6272"/>
                    <a:pt x="16144" y="4848"/>
                  </a:cubicBezTo>
                  <a:cubicBezTo>
                    <a:pt x="16692" y="3523"/>
                    <a:pt x="18685" y="1516"/>
                    <a:pt x="2160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grpSp>
          <p:nvGrpSpPr>
            <p:cNvPr id="195" name="Google Shape;168;p5"/>
            <p:cNvGrpSpPr/>
            <p:nvPr/>
          </p:nvGrpSpPr>
          <p:grpSpPr>
            <a:xfrm>
              <a:off x="1120037" y="4131750"/>
              <a:ext cx="1171538" cy="899076"/>
              <a:chOff x="0" y="0"/>
              <a:chExt cx="1171537" cy="899074"/>
            </a:xfrm>
          </p:grpSpPr>
          <p:sp>
            <p:nvSpPr>
              <p:cNvPr id="185" name="Google Shape;169;p5"/>
              <p:cNvSpPr/>
              <p:nvPr/>
            </p:nvSpPr>
            <p:spPr>
              <a:xfrm flipH="1">
                <a:off x="554562" y="139949"/>
                <a:ext cx="119401" cy="1231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6" name="Google Shape;170;p5"/>
              <p:cNvSpPr/>
              <p:nvPr/>
            </p:nvSpPr>
            <p:spPr>
              <a:xfrm flipH="1">
                <a:off x="930868" y="198324"/>
                <a:ext cx="36470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7" name="Google Shape;171;p5"/>
              <p:cNvSpPr/>
              <p:nvPr/>
            </p:nvSpPr>
            <p:spPr>
              <a:xfrm flipH="1">
                <a:off x="1135068" y="0"/>
                <a:ext cx="36470" cy="38000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8" name="Google Shape;172;p5"/>
              <p:cNvSpPr/>
              <p:nvPr/>
            </p:nvSpPr>
            <p:spPr>
              <a:xfrm flipH="1">
                <a:off x="620193" y="467449"/>
                <a:ext cx="36489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9" name="Google Shape;173;p5"/>
              <p:cNvSpPr/>
              <p:nvPr/>
            </p:nvSpPr>
            <p:spPr>
              <a:xfrm flipH="1">
                <a:off x="470493" y="583724"/>
                <a:ext cx="36489" cy="3797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0" name="Google Shape;174;p5"/>
              <p:cNvSpPr/>
              <p:nvPr/>
            </p:nvSpPr>
            <p:spPr>
              <a:xfrm flipH="1">
                <a:off x="-1" y="600424"/>
                <a:ext cx="64118" cy="6612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1" name="Google Shape;175;p5"/>
              <p:cNvSpPr/>
              <p:nvPr/>
            </p:nvSpPr>
            <p:spPr>
              <a:xfrm flipH="1">
                <a:off x="322506" y="332949"/>
                <a:ext cx="37051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2" name="Google Shape;176;p5"/>
              <p:cNvSpPr/>
              <p:nvPr/>
            </p:nvSpPr>
            <p:spPr>
              <a:xfrm flipH="1">
                <a:off x="155150" y="414249"/>
                <a:ext cx="18226" cy="19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3" name="Google Shape;177;p5"/>
              <p:cNvSpPr/>
              <p:nvPr/>
            </p:nvSpPr>
            <p:spPr>
              <a:xfrm flipH="1">
                <a:off x="115624" y="880074"/>
                <a:ext cx="18245" cy="19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4" name="Google Shape;178;p5"/>
              <p:cNvSpPr/>
              <p:nvPr/>
            </p:nvSpPr>
            <p:spPr>
              <a:xfrm>
                <a:off x="698363" y="597149"/>
                <a:ext cx="27357" cy="2812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96" name="Google Shape;179;p5"/>
            <p:cNvSpPr/>
            <p:nvPr/>
          </p:nvSpPr>
          <p:spPr>
            <a:xfrm flipH="1" rot="10800000">
              <a:off x="0" y="2230611"/>
              <a:ext cx="1042477" cy="2917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9" h="21600" fill="norm" stroke="1" extrusionOk="0">
                  <a:moveTo>
                    <a:pt x="16132" y="0"/>
                  </a:moveTo>
                  <a:cubicBezTo>
                    <a:pt x="14889" y="1941"/>
                    <a:pt x="16582" y="3757"/>
                    <a:pt x="18349" y="5653"/>
                  </a:cubicBezTo>
                  <a:cubicBezTo>
                    <a:pt x="18724" y="6058"/>
                    <a:pt x="19113" y="6474"/>
                    <a:pt x="19473" y="6896"/>
                  </a:cubicBezTo>
                  <a:cubicBezTo>
                    <a:pt x="21390" y="9124"/>
                    <a:pt x="19818" y="10243"/>
                    <a:pt x="18170" y="11424"/>
                  </a:cubicBezTo>
                  <a:cubicBezTo>
                    <a:pt x="16956" y="12279"/>
                    <a:pt x="15728" y="13163"/>
                    <a:pt x="15533" y="14529"/>
                  </a:cubicBezTo>
                  <a:cubicBezTo>
                    <a:pt x="15458" y="15176"/>
                    <a:pt x="15518" y="15756"/>
                    <a:pt x="15578" y="16318"/>
                  </a:cubicBezTo>
                  <a:cubicBezTo>
                    <a:pt x="15803" y="18202"/>
                    <a:pt x="15952" y="19564"/>
                    <a:pt x="9647" y="20863"/>
                  </a:cubicBezTo>
                  <a:cubicBezTo>
                    <a:pt x="7360" y="21336"/>
                    <a:pt x="5082" y="21532"/>
                    <a:pt x="2785" y="21532"/>
                  </a:cubicBezTo>
                  <a:cubicBezTo>
                    <a:pt x="1860" y="21532"/>
                    <a:pt x="932" y="21501"/>
                    <a:pt x="0" y="21443"/>
                  </a:cubicBezTo>
                  <a:lnTo>
                    <a:pt x="0" y="21516"/>
                  </a:lnTo>
                  <a:cubicBezTo>
                    <a:pt x="929" y="21572"/>
                    <a:pt x="1857" y="21600"/>
                    <a:pt x="2786" y="21600"/>
                  </a:cubicBezTo>
                  <a:cubicBezTo>
                    <a:pt x="5108" y="21600"/>
                    <a:pt x="7415" y="21403"/>
                    <a:pt x="9736" y="20925"/>
                  </a:cubicBezTo>
                  <a:cubicBezTo>
                    <a:pt x="16148" y="19603"/>
                    <a:pt x="15983" y="18225"/>
                    <a:pt x="15773" y="16318"/>
                  </a:cubicBezTo>
                  <a:cubicBezTo>
                    <a:pt x="15713" y="15756"/>
                    <a:pt x="15638" y="15176"/>
                    <a:pt x="15728" y="14529"/>
                  </a:cubicBezTo>
                  <a:cubicBezTo>
                    <a:pt x="15908" y="13179"/>
                    <a:pt x="17136" y="12302"/>
                    <a:pt x="18334" y="11458"/>
                  </a:cubicBezTo>
                  <a:cubicBezTo>
                    <a:pt x="20012" y="10260"/>
                    <a:pt x="21600" y="9135"/>
                    <a:pt x="19652" y="6874"/>
                  </a:cubicBezTo>
                  <a:cubicBezTo>
                    <a:pt x="19293" y="6457"/>
                    <a:pt x="18903" y="6036"/>
                    <a:pt x="18529" y="5631"/>
                  </a:cubicBezTo>
                  <a:cubicBezTo>
                    <a:pt x="16762" y="3741"/>
                    <a:pt x="15069" y="1929"/>
                    <a:pt x="16327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19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9" name="Body Level One…"/>
          <p:cNvSpPr txBox="1"/>
          <p:nvPr>
            <p:ph type="body" sz="quarter" idx="1"/>
          </p:nvPr>
        </p:nvSpPr>
        <p:spPr>
          <a:xfrm>
            <a:off x="1054799" y="2504725"/>
            <a:ext cx="2907601" cy="436501"/>
          </a:xfrm>
          <a:prstGeom prst="rect">
            <a:avLst/>
          </a:prstGeom>
        </p:spPr>
        <p:txBody>
          <a:bodyPr anchor="ctr"/>
          <a:lstStyle>
            <a:lvl1pPr marL="342900" indent="-228600" algn="ctr">
              <a:buClrTx/>
              <a:buSzTx/>
              <a:buNone/>
              <a:defRPr sz="2400">
                <a:solidFill>
                  <a:srgbClr val="000000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L="342900" indent="254000" algn="ctr">
              <a:buClrTx/>
              <a:buSzTx/>
              <a:buNone/>
              <a:defRPr sz="2400">
                <a:solidFill>
                  <a:srgbClr val="000000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L="342900" indent="711200" algn="ctr">
              <a:buClrTx/>
              <a:buSzTx/>
              <a:buNone/>
              <a:defRPr sz="2400">
                <a:solidFill>
                  <a:srgbClr val="000000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L="342900" indent="1168400" algn="ctr">
              <a:buClrTx/>
              <a:buSzTx/>
              <a:buNone/>
              <a:defRPr sz="2400">
                <a:solidFill>
                  <a:srgbClr val="000000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L="342900" indent="1625600" algn="ctr">
              <a:buClrTx/>
              <a:buSzTx/>
              <a:buNone/>
              <a:defRPr sz="2400">
                <a:solidFill>
                  <a:srgbClr val="000000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186;p6"/>
          <p:cNvGrpSpPr/>
          <p:nvPr/>
        </p:nvGrpSpPr>
        <p:grpSpPr>
          <a:xfrm>
            <a:off x="-985063" y="-178976"/>
            <a:ext cx="10141718" cy="1243514"/>
            <a:chOff x="0" y="0"/>
            <a:chExt cx="10141716" cy="1243512"/>
          </a:xfrm>
        </p:grpSpPr>
        <p:sp>
          <p:nvSpPr>
            <p:cNvPr id="207" name="Google Shape;187;p6"/>
            <p:cNvSpPr/>
            <p:nvPr/>
          </p:nvSpPr>
          <p:spPr>
            <a:xfrm>
              <a:off x="427637" y="144124"/>
              <a:ext cx="2177876" cy="659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7" y="3686"/>
                    <a:pt x="920" y="7246"/>
                    <a:pt x="1304" y="9338"/>
                  </a:cubicBezTo>
                  <a:cubicBezTo>
                    <a:pt x="2876" y="17924"/>
                    <a:pt x="4083" y="19379"/>
                    <a:pt x="6797" y="19379"/>
                  </a:cubicBezTo>
                  <a:cubicBezTo>
                    <a:pt x="6893" y="19379"/>
                    <a:pt x="6992" y="19377"/>
                    <a:pt x="7092" y="19374"/>
                  </a:cubicBezTo>
                  <a:cubicBezTo>
                    <a:pt x="7127" y="19372"/>
                    <a:pt x="7161" y="19372"/>
                    <a:pt x="7196" y="19372"/>
                  </a:cubicBezTo>
                  <a:cubicBezTo>
                    <a:pt x="8975" y="19372"/>
                    <a:pt x="10872" y="21223"/>
                    <a:pt x="12624" y="21540"/>
                  </a:cubicBezTo>
                  <a:cubicBezTo>
                    <a:pt x="12798" y="21581"/>
                    <a:pt x="12970" y="21600"/>
                    <a:pt x="13140" y="21600"/>
                  </a:cubicBezTo>
                  <a:cubicBezTo>
                    <a:pt x="13278" y="21600"/>
                    <a:pt x="13415" y="21588"/>
                    <a:pt x="13551" y="21566"/>
                  </a:cubicBezTo>
                  <a:cubicBezTo>
                    <a:pt x="13581" y="21540"/>
                    <a:pt x="13604" y="21540"/>
                    <a:pt x="13626" y="21540"/>
                  </a:cubicBezTo>
                  <a:cubicBezTo>
                    <a:pt x="15744" y="21018"/>
                    <a:pt x="17236" y="15340"/>
                    <a:pt x="18917" y="10957"/>
                  </a:cubicBezTo>
                  <a:cubicBezTo>
                    <a:pt x="20432" y="7047"/>
                    <a:pt x="21208" y="4034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08" name="Google Shape;188;p6"/>
            <p:cNvSpPr/>
            <p:nvPr/>
          </p:nvSpPr>
          <p:spPr>
            <a:xfrm>
              <a:off x="8423610" y="285462"/>
              <a:ext cx="584673" cy="446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33" h="21600" fill="norm" stroke="1" extrusionOk="0">
                  <a:moveTo>
                    <a:pt x="8026" y="0"/>
                  </a:moveTo>
                  <a:cubicBezTo>
                    <a:pt x="6930" y="0"/>
                    <a:pt x="5870" y="198"/>
                    <a:pt x="4914" y="600"/>
                  </a:cubicBezTo>
                  <a:cubicBezTo>
                    <a:pt x="4168" y="932"/>
                    <a:pt x="3571" y="1410"/>
                    <a:pt x="3099" y="2036"/>
                  </a:cubicBezTo>
                  <a:cubicBezTo>
                    <a:pt x="1755" y="2772"/>
                    <a:pt x="712" y="4206"/>
                    <a:pt x="239" y="6671"/>
                  </a:cubicBezTo>
                  <a:cubicBezTo>
                    <a:pt x="-1278" y="14912"/>
                    <a:pt x="4740" y="20687"/>
                    <a:pt x="9440" y="21497"/>
                  </a:cubicBezTo>
                  <a:cubicBezTo>
                    <a:pt x="9838" y="21566"/>
                    <a:pt x="10248" y="21600"/>
                    <a:pt x="10664" y="21600"/>
                  </a:cubicBezTo>
                  <a:cubicBezTo>
                    <a:pt x="15153" y="21600"/>
                    <a:pt x="20322" y="17609"/>
                    <a:pt x="18889" y="9798"/>
                  </a:cubicBezTo>
                  <a:cubicBezTo>
                    <a:pt x="17688" y="3374"/>
                    <a:pt x="12543" y="0"/>
                    <a:pt x="8026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09" name="Google Shape;189;p6"/>
            <p:cNvSpPr/>
            <p:nvPr/>
          </p:nvSpPr>
          <p:spPr>
            <a:xfrm>
              <a:off x="1766718" y="259874"/>
              <a:ext cx="101438" cy="1048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10" name="Google Shape;190;p6"/>
            <p:cNvSpPr/>
            <p:nvPr/>
          </p:nvSpPr>
          <p:spPr>
            <a:xfrm>
              <a:off x="1120218" y="259899"/>
              <a:ext cx="64407" cy="668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11" name="Google Shape;191;p6"/>
            <p:cNvSpPr/>
            <p:nvPr/>
          </p:nvSpPr>
          <p:spPr>
            <a:xfrm>
              <a:off x="1322862" y="427962"/>
              <a:ext cx="155870" cy="1611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12" name="Google Shape;192;p6"/>
            <p:cNvSpPr/>
            <p:nvPr/>
          </p:nvSpPr>
          <p:spPr>
            <a:xfrm flipH="1" rot="2700000">
              <a:off x="9276382" y="340460"/>
              <a:ext cx="809536" cy="493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12701" y="0"/>
                  </a:moveTo>
                  <a:cubicBezTo>
                    <a:pt x="10953" y="0"/>
                    <a:pt x="9212" y="757"/>
                    <a:pt x="7777" y="2348"/>
                  </a:cubicBezTo>
                  <a:lnTo>
                    <a:pt x="7757" y="2348"/>
                  </a:lnTo>
                  <a:cubicBezTo>
                    <a:pt x="6926" y="3080"/>
                    <a:pt x="6152" y="4045"/>
                    <a:pt x="5321" y="4744"/>
                  </a:cubicBezTo>
                  <a:cubicBezTo>
                    <a:pt x="4257" y="5610"/>
                    <a:pt x="3097" y="6142"/>
                    <a:pt x="2072" y="7074"/>
                  </a:cubicBezTo>
                  <a:cubicBezTo>
                    <a:pt x="661" y="8338"/>
                    <a:pt x="-55" y="10902"/>
                    <a:pt x="3" y="13564"/>
                  </a:cubicBezTo>
                  <a:cubicBezTo>
                    <a:pt x="61" y="16193"/>
                    <a:pt x="834" y="18890"/>
                    <a:pt x="2149" y="20254"/>
                  </a:cubicBezTo>
                  <a:cubicBezTo>
                    <a:pt x="3121" y="21264"/>
                    <a:pt x="4203" y="21600"/>
                    <a:pt x="5303" y="21600"/>
                  </a:cubicBezTo>
                  <a:cubicBezTo>
                    <a:pt x="6304" y="21600"/>
                    <a:pt x="7320" y="21321"/>
                    <a:pt x="8280" y="21020"/>
                  </a:cubicBezTo>
                  <a:cubicBezTo>
                    <a:pt x="9601" y="20594"/>
                    <a:pt x="10915" y="20481"/>
                    <a:pt x="12236" y="20481"/>
                  </a:cubicBezTo>
                  <a:cubicBezTo>
                    <a:pt x="12983" y="20481"/>
                    <a:pt x="13733" y="20517"/>
                    <a:pt x="14487" y="20553"/>
                  </a:cubicBezTo>
                  <a:cubicBezTo>
                    <a:pt x="14553" y="20555"/>
                    <a:pt x="14619" y="20556"/>
                    <a:pt x="14686" y="20556"/>
                  </a:cubicBezTo>
                  <a:cubicBezTo>
                    <a:pt x="16641" y="20556"/>
                    <a:pt x="18451" y="19588"/>
                    <a:pt x="19592" y="16659"/>
                  </a:cubicBezTo>
                  <a:cubicBezTo>
                    <a:pt x="21545" y="11667"/>
                    <a:pt x="20559" y="4877"/>
                    <a:pt x="17523" y="2048"/>
                  </a:cubicBezTo>
                  <a:cubicBezTo>
                    <a:pt x="16088" y="706"/>
                    <a:pt x="14391" y="0"/>
                    <a:pt x="12701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13" name="Google Shape;193;p6"/>
            <p:cNvSpPr/>
            <p:nvPr/>
          </p:nvSpPr>
          <p:spPr>
            <a:xfrm flipH="1" rot="10800000">
              <a:off x="0" y="0"/>
              <a:ext cx="3796426" cy="947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528" y="0"/>
                  </a:moveTo>
                  <a:cubicBezTo>
                    <a:pt x="7226" y="0"/>
                    <a:pt x="6921" y="144"/>
                    <a:pt x="6611" y="429"/>
                  </a:cubicBezTo>
                  <a:cubicBezTo>
                    <a:pt x="5543" y="1399"/>
                    <a:pt x="4527" y="3894"/>
                    <a:pt x="3403" y="6805"/>
                  </a:cubicBezTo>
                  <a:cubicBezTo>
                    <a:pt x="2313" y="9628"/>
                    <a:pt x="1301" y="11084"/>
                    <a:pt x="389" y="11135"/>
                  </a:cubicBezTo>
                  <a:cubicBezTo>
                    <a:pt x="259" y="11135"/>
                    <a:pt x="125" y="11118"/>
                    <a:pt x="0" y="11049"/>
                  </a:cubicBezTo>
                  <a:lnTo>
                    <a:pt x="0" y="11275"/>
                  </a:lnTo>
                  <a:cubicBezTo>
                    <a:pt x="130" y="11326"/>
                    <a:pt x="259" y="11343"/>
                    <a:pt x="389" y="11343"/>
                  </a:cubicBezTo>
                  <a:cubicBezTo>
                    <a:pt x="1314" y="11309"/>
                    <a:pt x="2335" y="9836"/>
                    <a:pt x="3433" y="6995"/>
                  </a:cubicBezTo>
                  <a:cubicBezTo>
                    <a:pt x="4908" y="3165"/>
                    <a:pt x="6184" y="243"/>
                    <a:pt x="7538" y="243"/>
                  </a:cubicBezTo>
                  <a:cubicBezTo>
                    <a:pt x="8315" y="243"/>
                    <a:pt x="9119" y="1206"/>
                    <a:pt x="10000" y="3512"/>
                  </a:cubicBezTo>
                  <a:cubicBezTo>
                    <a:pt x="10523" y="4899"/>
                    <a:pt x="10943" y="6111"/>
                    <a:pt x="11315" y="7185"/>
                  </a:cubicBezTo>
                  <a:cubicBezTo>
                    <a:pt x="12532" y="10734"/>
                    <a:pt x="13167" y="12567"/>
                    <a:pt x="14949" y="12567"/>
                  </a:cubicBezTo>
                  <a:cubicBezTo>
                    <a:pt x="15186" y="12567"/>
                    <a:pt x="15443" y="12535"/>
                    <a:pt x="15724" y="12470"/>
                  </a:cubicBezTo>
                  <a:cubicBezTo>
                    <a:pt x="15946" y="12417"/>
                    <a:pt x="16162" y="12390"/>
                    <a:pt x="16373" y="12390"/>
                  </a:cubicBezTo>
                  <a:cubicBezTo>
                    <a:pt x="18578" y="12390"/>
                    <a:pt x="20213" y="15307"/>
                    <a:pt x="21531" y="21600"/>
                  </a:cubicBezTo>
                  <a:lnTo>
                    <a:pt x="21600" y="21600"/>
                  </a:lnTo>
                  <a:cubicBezTo>
                    <a:pt x="20268" y="15152"/>
                    <a:pt x="18610" y="12167"/>
                    <a:pt x="16369" y="12167"/>
                  </a:cubicBezTo>
                  <a:cubicBezTo>
                    <a:pt x="16159" y="12167"/>
                    <a:pt x="15945" y="12193"/>
                    <a:pt x="15724" y="12245"/>
                  </a:cubicBezTo>
                  <a:cubicBezTo>
                    <a:pt x="15438" y="12313"/>
                    <a:pt x="15177" y="12347"/>
                    <a:pt x="14937" y="12347"/>
                  </a:cubicBezTo>
                  <a:cubicBezTo>
                    <a:pt x="13181" y="12347"/>
                    <a:pt x="12550" y="10518"/>
                    <a:pt x="11345" y="7012"/>
                  </a:cubicBezTo>
                  <a:cubicBezTo>
                    <a:pt x="10977" y="5938"/>
                    <a:pt x="10554" y="4708"/>
                    <a:pt x="10030" y="3339"/>
                  </a:cubicBezTo>
                  <a:cubicBezTo>
                    <a:pt x="9176" y="1100"/>
                    <a:pt x="8364" y="0"/>
                    <a:pt x="7528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grpSp>
          <p:nvGrpSpPr>
            <p:cNvPr id="220" name="Google Shape;194;p6"/>
            <p:cNvGrpSpPr/>
            <p:nvPr/>
          </p:nvGrpSpPr>
          <p:grpSpPr>
            <a:xfrm>
              <a:off x="9167650" y="565482"/>
              <a:ext cx="497625" cy="678031"/>
              <a:chOff x="0" y="0"/>
              <a:chExt cx="497623" cy="678030"/>
            </a:xfrm>
          </p:grpSpPr>
          <p:sp>
            <p:nvSpPr>
              <p:cNvPr id="214" name="Google Shape;195;p6"/>
              <p:cNvSpPr/>
              <p:nvPr/>
            </p:nvSpPr>
            <p:spPr>
              <a:xfrm flipH="1" rot="19304194">
                <a:off x="87969" y="197518"/>
                <a:ext cx="119406" cy="12310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5" name="Google Shape;196;p6"/>
              <p:cNvSpPr/>
              <p:nvPr/>
            </p:nvSpPr>
            <p:spPr>
              <a:xfrm flipH="1" rot="19304194">
                <a:off x="81086" y="7210"/>
                <a:ext cx="36471" cy="38002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6" name="Google Shape;197;p6"/>
              <p:cNvSpPr/>
              <p:nvPr/>
            </p:nvSpPr>
            <p:spPr>
              <a:xfrm flipH="1" rot="19304194">
                <a:off x="324875" y="448829"/>
                <a:ext cx="36490" cy="38002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7" name="Google Shape;198;p6"/>
              <p:cNvSpPr/>
              <p:nvPr/>
            </p:nvSpPr>
            <p:spPr>
              <a:xfrm flipH="1" rot="19304194">
                <a:off x="279335" y="632834"/>
                <a:ext cx="36490" cy="3797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8" name="Google Shape;199;p6"/>
              <p:cNvSpPr/>
              <p:nvPr/>
            </p:nvSpPr>
            <p:spPr>
              <a:xfrm flipH="1" rot="19304194">
                <a:off x="7786" y="527403"/>
                <a:ext cx="37053" cy="38002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9" name="Google Shape;200;p6"/>
              <p:cNvSpPr/>
              <p:nvPr/>
            </p:nvSpPr>
            <p:spPr>
              <a:xfrm rot="19304194">
                <a:off x="464496" y="506144"/>
                <a:ext cx="27358" cy="2812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22" name="Title Text"/>
          <p:cNvSpPr txBox="1"/>
          <p:nvPr>
            <p:ph type="title"/>
          </p:nvPr>
        </p:nvSpPr>
        <p:spPr>
          <a:xfrm>
            <a:off x="713225" y="445025"/>
            <a:ext cx="7717501" cy="10797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03;p7"/>
          <p:cNvGrpSpPr/>
          <p:nvPr/>
        </p:nvGrpSpPr>
        <p:grpSpPr>
          <a:xfrm>
            <a:off x="-23241" y="-19964"/>
            <a:ext cx="9731468" cy="5578814"/>
            <a:chOff x="0" y="0"/>
            <a:chExt cx="9731466" cy="5578813"/>
          </a:xfrm>
        </p:grpSpPr>
        <p:sp>
          <p:nvSpPr>
            <p:cNvPr id="230" name="Google Shape;204;p7"/>
            <p:cNvSpPr/>
            <p:nvPr/>
          </p:nvSpPr>
          <p:spPr>
            <a:xfrm flipH="1" rot="10800000">
              <a:off x="7098802" y="3764693"/>
              <a:ext cx="2632665" cy="1737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0" h="21600" fill="norm" stroke="1" extrusionOk="0">
                  <a:moveTo>
                    <a:pt x="2348" y="0"/>
                  </a:moveTo>
                  <a:cubicBezTo>
                    <a:pt x="2219" y="357"/>
                    <a:pt x="2063" y="781"/>
                    <a:pt x="1837" y="1308"/>
                  </a:cubicBezTo>
                  <a:cubicBezTo>
                    <a:pt x="808" y="3703"/>
                    <a:pt x="-830" y="6599"/>
                    <a:pt x="497" y="9606"/>
                  </a:cubicBezTo>
                  <a:cubicBezTo>
                    <a:pt x="1869" y="12706"/>
                    <a:pt x="4439" y="12239"/>
                    <a:pt x="6743" y="12834"/>
                  </a:cubicBezTo>
                  <a:cubicBezTo>
                    <a:pt x="10938" y="13912"/>
                    <a:pt x="10653" y="18584"/>
                    <a:pt x="13973" y="20919"/>
                  </a:cubicBezTo>
                  <a:cubicBezTo>
                    <a:pt x="14638" y="21387"/>
                    <a:pt x="15271" y="21600"/>
                    <a:pt x="15869" y="21600"/>
                  </a:cubicBezTo>
                  <a:cubicBezTo>
                    <a:pt x="17898" y="21600"/>
                    <a:pt x="19540" y="19158"/>
                    <a:pt x="20770" y="15951"/>
                  </a:cubicBezTo>
                  <a:lnTo>
                    <a:pt x="2077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31" name="Google Shape;205;p7"/>
            <p:cNvSpPr/>
            <p:nvPr/>
          </p:nvSpPr>
          <p:spPr>
            <a:xfrm flipH="1" rot="10800000">
              <a:off x="7091590" y="3165413"/>
              <a:ext cx="2294876" cy="241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0" y="721"/>
                    <a:pt x="172" y="1517"/>
                    <a:pt x="193" y="2333"/>
                  </a:cubicBezTo>
                  <a:cubicBezTo>
                    <a:pt x="243" y="4461"/>
                    <a:pt x="308" y="6665"/>
                    <a:pt x="2839" y="7433"/>
                  </a:cubicBezTo>
                  <a:cubicBezTo>
                    <a:pt x="3371" y="7595"/>
                    <a:pt x="3930" y="7654"/>
                    <a:pt x="4503" y="7654"/>
                  </a:cubicBezTo>
                  <a:cubicBezTo>
                    <a:pt x="5278" y="7654"/>
                    <a:pt x="6077" y="7546"/>
                    <a:pt x="6859" y="7440"/>
                  </a:cubicBezTo>
                  <a:cubicBezTo>
                    <a:pt x="7631" y="7337"/>
                    <a:pt x="8390" y="7236"/>
                    <a:pt x="9107" y="7236"/>
                  </a:cubicBezTo>
                  <a:cubicBezTo>
                    <a:pt x="10803" y="7236"/>
                    <a:pt x="12266" y="7802"/>
                    <a:pt x="13110" y="10249"/>
                  </a:cubicBezTo>
                  <a:cubicBezTo>
                    <a:pt x="13647" y="11820"/>
                    <a:pt x="13210" y="13323"/>
                    <a:pt x="12781" y="14779"/>
                  </a:cubicBezTo>
                  <a:cubicBezTo>
                    <a:pt x="12245" y="16608"/>
                    <a:pt x="11744" y="18342"/>
                    <a:pt x="13282" y="19947"/>
                  </a:cubicBezTo>
                  <a:cubicBezTo>
                    <a:pt x="14319" y="21029"/>
                    <a:pt x="15656" y="21600"/>
                    <a:pt x="17080" y="21600"/>
                  </a:cubicBezTo>
                  <a:cubicBezTo>
                    <a:pt x="17602" y="21600"/>
                    <a:pt x="18131" y="21525"/>
                    <a:pt x="18660" y="21376"/>
                  </a:cubicBezTo>
                  <a:cubicBezTo>
                    <a:pt x="19805" y="21049"/>
                    <a:pt x="20820" y="20403"/>
                    <a:pt x="21600" y="19567"/>
                  </a:cubicBezTo>
                  <a:lnTo>
                    <a:pt x="21600" y="19437"/>
                  </a:lnTo>
                  <a:cubicBezTo>
                    <a:pt x="20827" y="20301"/>
                    <a:pt x="19798" y="20961"/>
                    <a:pt x="18632" y="21294"/>
                  </a:cubicBezTo>
                  <a:cubicBezTo>
                    <a:pt x="18110" y="21442"/>
                    <a:pt x="17591" y="21515"/>
                    <a:pt x="17084" y="21515"/>
                  </a:cubicBezTo>
                  <a:cubicBezTo>
                    <a:pt x="15681" y="21515"/>
                    <a:pt x="14371" y="20957"/>
                    <a:pt x="13346" y="19893"/>
                  </a:cubicBezTo>
                  <a:cubicBezTo>
                    <a:pt x="11844" y="18315"/>
                    <a:pt x="12338" y="16608"/>
                    <a:pt x="12867" y="14806"/>
                  </a:cubicBezTo>
                  <a:cubicBezTo>
                    <a:pt x="13296" y="13337"/>
                    <a:pt x="13740" y="11813"/>
                    <a:pt x="13189" y="10222"/>
                  </a:cubicBezTo>
                  <a:cubicBezTo>
                    <a:pt x="12335" y="7727"/>
                    <a:pt x="10851" y="7150"/>
                    <a:pt x="9129" y="7150"/>
                  </a:cubicBezTo>
                  <a:cubicBezTo>
                    <a:pt x="8401" y="7150"/>
                    <a:pt x="7629" y="7254"/>
                    <a:pt x="6845" y="7359"/>
                  </a:cubicBezTo>
                  <a:cubicBezTo>
                    <a:pt x="6065" y="7461"/>
                    <a:pt x="5270" y="7567"/>
                    <a:pt x="4500" y="7567"/>
                  </a:cubicBezTo>
                  <a:cubicBezTo>
                    <a:pt x="3936" y="7567"/>
                    <a:pt x="3384" y="7510"/>
                    <a:pt x="2861" y="7352"/>
                  </a:cubicBezTo>
                  <a:cubicBezTo>
                    <a:pt x="393" y="6604"/>
                    <a:pt x="336" y="4428"/>
                    <a:pt x="279" y="2326"/>
                  </a:cubicBezTo>
                  <a:cubicBezTo>
                    <a:pt x="257" y="1537"/>
                    <a:pt x="236" y="735"/>
                    <a:pt x="86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32" name="Google Shape;206;p7"/>
            <p:cNvSpPr/>
            <p:nvPr/>
          </p:nvSpPr>
          <p:spPr>
            <a:xfrm flipH="1" rot="10800000">
              <a:off x="6587830" y="4941813"/>
              <a:ext cx="164992" cy="170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33" name="Google Shape;207;p7"/>
            <p:cNvSpPr/>
            <p:nvPr/>
          </p:nvSpPr>
          <p:spPr>
            <a:xfrm flipH="1" rot="10800000">
              <a:off x="6367752" y="4839238"/>
              <a:ext cx="64389" cy="668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34" name="Google Shape;208;p7"/>
            <p:cNvSpPr/>
            <p:nvPr/>
          </p:nvSpPr>
          <p:spPr>
            <a:xfrm flipH="1" rot="10800000">
              <a:off x="6719571" y="4636338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35" name="Google Shape;209;p7"/>
            <p:cNvSpPr/>
            <p:nvPr/>
          </p:nvSpPr>
          <p:spPr>
            <a:xfrm flipH="1" rot="10800000">
              <a:off x="8010015" y="3915763"/>
              <a:ext cx="119401" cy="1231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36" name="Google Shape;210;p7"/>
            <p:cNvSpPr/>
            <p:nvPr/>
          </p:nvSpPr>
          <p:spPr>
            <a:xfrm flipH="1" rot="10800000">
              <a:off x="7945240" y="4171088"/>
              <a:ext cx="36469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37" name="Google Shape;211;p7"/>
            <p:cNvSpPr/>
            <p:nvPr/>
          </p:nvSpPr>
          <p:spPr>
            <a:xfrm flipH="1" rot="10800000">
              <a:off x="7664840" y="4369413"/>
              <a:ext cx="36469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38" name="Google Shape;212;p7"/>
            <p:cNvSpPr/>
            <p:nvPr/>
          </p:nvSpPr>
          <p:spPr>
            <a:xfrm flipH="1" rot="10800000">
              <a:off x="6144346" y="5051363"/>
              <a:ext cx="36488" cy="37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39" name="Google Shape;213;p7"/>
            <p:cNvSpPr/>
            <p:nvPr/>
          </p:nvSpPr>
          <p:spPr>
            <a:xfrm flipH="1" rot="10800000">
              <a:off x="8952333" y="3440263"/>
              <a:ext cx="128514" cy="133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40" name="Google Shape;214;p7"/>
            <p:cNvSpPr/>
            <p:nvPr/>
          </p:nvSpPr>
          <p:spPr>
            <a:xfrm flipH="1" rot="10800000">
              <a:off x="8727261" y="3314338"/>
              <a:ext cx="64117" cy="6612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41" name="Google Shape;215;p7"/>
            <p:cNvSpPr/>
            <p:nvPr/>
          </p:nvSpPr>
          <p:spPr>
            <a:xfrm flipH="1" rot="10800000">
              <a:off x="8279421" y="3762338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42" name="Google Shape;216;p7"/>
            <p:cNvSpPr/>
            <p:nvPr/>
          </p:nvSpPr>
          <p:spPr>
            <a:xfrm flipH="1" rot="10800000">
              <a:off x="8618002" y="3776238"/>
              <a:ext cx="18226" cy="19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43" name="Google Shape;217;p7"/>
            <p:cNvSpPr/>
            <p:nvPr/>
          </p:nvSpPr>
          <p:spPr>
            <a:xfrm flipH="1" rot="10800000">
              <a:off x="7288988" y="4010863"/>
              <a:ext cx="1945078" cy="149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fill="norm" stroke="1" extrusionOk="0">
                  <a:moveTo>
                    <a:pt x="433" y="0"/>
                  </a:moveTo>
                  <a:cubicBezTo>
                    <a:pt x="-53" y="1805"/>
                    <a:pt x="-170" y="3653"/>
                    <a:pt x="291" y="4962"/>
                  </a:cubicBezTo>
                  <a:cubicBezTo>
                    <a:pt x="1097" y="7226"/>
                    <a:pt x="2504" y="7772"/>
                    <a:pt x="4073" y="7772"/>
                  </a:cubicBezTo>
                  <a:cubicBezTo>
                    <a:pt x="5272" y="7772"/>
                    <a:pt x="6565" y="7453"/>
                    <a:pt x="7758" y="7339"/>
                  </a:cubicBezTo>
                  <a:cubicBezTo>
                    <a:pt x="8833" y="7234"/>
                    <a:pt x="9917" y="7087"/>
                    <a:pt x="10936" y="7087"/>
                  </a:cubicBezTo>
                  <a:cubicBezTo>
                    <a:pt x="13321" y="7087"/>
                    <a:pt x="15350" y="7891"/>
                    <a:pt x="16072" y="11916"/>
                  </a:cubicBezTo>
                  <a:cubicBezTo>
                    <a:pt x="16658" y="15206"/>
                    <a:pt x="13870" y="19816"/>
                    <a:pt x="17512" y="21368"/>
                  </a:cubicBezTo>
                  <a:cubicBezTo>
                    <a:pt x="17877" y="21525"/>
                    <a:pt x="18222" y="21600"/>
                    <a:pt x="18549" y="21600"/>
                  </a:cubicBezTo>
                  <a:cubicBezTo>
                    <a:pt x="19732" y="21600"/>
                    <a:pt x="20676" y="20626"/>
                    <a:pt x="21430" y="19057"/>
                  </a:cubicBezTo>
                  <a:lnTo>
                    <a:pt x="2143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44" name="Google Shape;218;p7"/>
            <p:cNvSpPr/>
            <p:nvPr/>
          </p:nvSpPr>
          <p:spPr>
            <a:xfrm rot="12592128">
              <a:off x="55819" y="136517"/>
              <a:ext cx="654605" cy="398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12701" y="0"/>
                  </a:moveTo>
                  <a:cubicBezTo>
                    <a:pt x="10953" y="0"/>
                    <a:pt x="9212" y="757"/>
                    <a:pt x="7777" y="2348"/>
                  </a:cubicBezTo>
                  <a:lnTo>
                    <a:pt x="7757" y="2348"/>
                  </a:lnTo>
                  <a:cubicBezTo>
                    <a:pt x="6926" y="3080"/>
                    <a:pt x="6152" y="4045"/>
                    <a:pt x="5321" y="4744"/>
                  </a:cubicBezTo>
                  <a:cubicBezTo>
                    <a:pt x="4257" y="5610"/>
                    <a:pt x="3097" y="6142"/>
                    <a:pt x="2072" y="7074"/>
                  </a:cubicBezTo>
                  <a:cubicBezTo>
                    <a:pt x="661" y="8338"/>
                    <a:pt x="-55" y="10902"/>
                    <a:pt x="3" y="13564"/>
                  </a:cubicBezTo>
                  <a:cubicBezTo>
                    <a:pt x="61" y="16193"/>
                    <a:pt x="834" y="18890"/>
                    <a:pt x="2149" y="20254"/>
                  </a:cubicBezTo>
                  <a:cubicBezTo>
                    <a:pt x="3121" y="21264"/>
                    <a:pt x="4203" y="21600"/>
                    <a:pt x="5303" y="21600"/>
                  </a:cubicBezTo>
                  <a:cubicBezTo>
                    <a:pt x="6304" y="21600"/>
                    <a:pt x="7320" y="21321"/>
                    <a:pt x="8280" y="21020"/>
                  </a:cubicBezTo>
                  <a:cubicBezTo>
                    <a:pt x="9601" y="20594"/>
                    <a:pt x="10915" y="20481"/>
                    <a:pt x="12236" y="20481"/>
                  </a:cubicBezTo>
                  <a:cubicBezTo>
                    <a:pt x="12983" y="20481"/>
                    <a:pt x="13733" y="20517"/>
                    <a:pt x="14487" y="20553"/>
                  </a:cubicBezTo>
                  <a:cubicBezTo>
                    <a:pt x="14553" y="20555"/>
                    <a:pt x="14619" y="20556"/>
                    <a:pt x="14686" y="20556"/>
                  </a:cubicBezTo>
                  <a:cubicBezTo>
                    <a:pt x="16641" y="20556"/>
                    <a:pt x="18451" y="19588"/>
                    <a:pt x="19592" y="16659"/>
                  </a:cubicBezTo>
                  <a:cubicBezTo>
                    <a:pt x="21545" y="11667"/>
                    <a:pt x="20559" y="4877"/>
                    <a:pt x="17523" y="2048"/>
                  </a:cubicBezTo>
                  <a:cubicBezTo>
                    <a:pt x="16088" y="706"/>
                    <a:pt x="14391" y="0"/>
                    <a:pt x="12701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45" name="Google Shape;219;p7"/>
            <p:cNvSpPr/>
            <p:nvPr/>
          </p:nvSpPr>
          <p:spPr>
            <a:xfrm>
              <a:off x="760563" y="53238"/>
              <a:ext cx="322767" cy="28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34" h="21600" fill="norm" stroke="1" extrusionOk="0">
                  <a:moveTo>
                    <a:pt x="7859" y="0"/>
                  </a:moveTo>
                  <a:cubicBezTo>
                    <a:pt x="7308" y="0"/>
                    <a:pt x="6758" y="101"/>
                    <a:pt x="6222" y="291"/>
                  </a:cubicBezTo>
                  <a:cubicBezTo>
                    <a:pt x="3462" y="917"/>
                    <a:pt x="1347" y="3598"/>
                    <a:pt x="427" y="7019"/>
                  </a:cubicBezTo>
                  <a:cubicBezTo>
                    <a:pt x="-1458" y="14204"/>
                    <a:pt x="3187" y="20075"/>
                    <a:pt x="8567" y="21330"/>
                  </a:cubicBezTo>
                  <a:cubicBezTo>
                    <a:pt x="9315" y="21510"/>
                    <a:pt x="10076" y="21600"/>
                    <a:pt x="10834" y="21600"/>
                  </a:cubicBezTo>
                  <a:cubicBezTo>
                    <a:pt x="15582" y="21600"/>
                    <a:pt x="20142" y="18073"/>
                    <a:pt x="19467" y="11238"/>
                  </a:cubicBezTo>
                  <a:cubicBezTo>
                    <a:pt x="19100" y="7817"/>
                    <a:pt x="17582" y="4624"/>
                    <a:pt x="15098" y="2857"/>
                  </a:cubicBezTo>
                  <a:cubicBezTo>
                    <a:pt x="14225" y="2230"/>
                    <a:pt x="13258" y="1831"/>
                    <a:pt x="12292" y="1488"/>
                  </a:cubicBezTo>
                  <a:cubicBezTo>
                    <a:pt x="11557" y="1146"/>
                    <a:pt x="10867" y="861"/>
                    <a:pt x="10132" y="632"/>
                  </a:cubicBezTo>
                  <a:cubicBezTo>
                    <a:pt x="9406" y="201"/>
                    <a:pt x="8632" y="0"/>
                    <a:pt x="7859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46" name="Google Shape;220;p7"/>
            <p:cNvSpPr/>
            <p:nvPr/>
          </p:nvSpPr>
          <p:spPr>
            <a:xfrm>
              <a:off x="8865827" y="744038"/>
              <a:ext cx="137636" cy="14210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47" name="Google Shape;221;p7"/>
            <p:cNvSpPr/>
            <p:nvPr/>
          </p:nvSpPr>
          <p:spPr>
            <a:xfrm flipH="1" rot="10800000">
              <a:off x="8887521" y="1141026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48" name="Google Shape;222;p7"/>
            <p:cNvSpPr/>
            <p:nvPr/>
          </p:nvSpPr>
          <p:spPr>
            <a:xfrm flipH="1">
              <a:off x="8596721" y="732338"/>
              <a:ext cx="36488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49" name="Google Shape;223;p7"/>
            <p:cNvSpPr/>
            <p:nvPr/>
          </p:nvSpPr>
          <p:spPr>
            <a:xfrm>
              <a:off x="8424538" y="157426"/>
              <a:ext cx="584673" cy="446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33" h="21600" fill="norm" stroke="1" extrusionOk="0">
                  <a:moveTo>
                    <a:pt x="8026" y="0"/>
                  </a:moveTo>
                  <a:cubicBezTo>
                    <a:pt x="6930" y="0"/>
                    <a:pt x="5870" y="198"/>
                    <a:pt x="4914" y="600"/>
                  </a:cubicBezTo>
                  <a:cubicBezTo>
                    <a:pt x="4168" y="932"/>
                    <a:pt x="3571" y="1410"/>
                    <a:pt x="3099" y="2036"/>
                  </a:cubicBezTo>
                  <a:cubicBezTo>
                    <a:pt x="1755" y="2772"/>
                    <a:pt x="712" y="4206"/>
                    <a:pt x="239" y="6671"/>
                  </a:cubicBezTo>
                  <a:cubicBezTo>
                    <a:pt x="-1278" y="14912"/>
                    <a:pt x="4740" y="20687"/>
                    <a:pt x="9440" y="21497"/>
                  </a:cubicBezTo>
                  <a:cubicBezTo>
                    <a:pt x="9838" y="21566"/>
                    <a:pt x="10248" y="21600"/>
                    <a:pt x="10664" y="21600"/>
                  </a:cubicBezTo>
                  <a:cubicBezTo>
                    <a:pt x="15153" y="21600"/>
                    <a:pt x="20322" y="17609"/>
                    <a:pt x="18889" y="9798"/>
                  </a:cubicBezTo>
                  <a:cubicBezTo>
                    <a:pt x="17688" y="3374"/>
                    <a:pt x="12543" y="0"/>
                    <a:pt x="8026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50" name="Google Shape;224;p7"/>
            <p:cNvSpPr/>
            <p:nvPr/>
          </p:nvSpPr>
          <p:spPr>
            <a:xfrm>
              <a:off x="8987952" y="53226"/>
              <a:ext cx="137636" cy="1421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51" name="Google Shape;225;p7"/>
            <p:cNvSpPr/>
            <p:nvPr/>
          </p:nvSpPr>
          <p:spPr>
            <a:xfrm flipH="1">
              <a:off x="8107340" y="157401"/>
              <a:ext cx="165282" cy="170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253" name="Body Level One…"/>
          <p:cNvSpPr txBox="1"/>
          <p:nvPr>
            <p:ph type="body" sz="half" idx="1"/>
          </p:nvPr>
        </p:nvSpPr>
        <p:spPr>
          <a:xfrm>
            <a:off x="713225" y="1386574"/>
            <a:ext cx="3495901" cy="3222001"/>
          </a:xfrm>
          <a:prstGeom prst="rect">
            <a:avLst/>
          </a:prstGeom>
        </p:spPr>
        <p:txBody>
          <a:bodyPr anchor="ctr"/>
          <a:lstStyle>
            <a:lvl1pPr indent="-342900">
              <a:buClr>
                <a:schemeClr val="accent5"/>
              </a:buClr>
              <a:buSzPts val="1500"/>
              <a:buFont typeface="Helvetica"/>
              <a:buChar char="●"/>
              <a:defRPr sz="15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marL="894556" indent="-297656">
              <a:buClr>
                <a:schemeClr val="accent5"/>
              </a:buClr>
              <a:buSzPts val="1500"/>
              <a:buFont typeface="Helvetica"/>
              <a:buChar char="○"/>
              <a:defRPr sz="15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marL="1351756" indent="-297656">
              <a:buClr>
                <a:schemeClr val="accent5"/>
              </a:buClr>
              <a:buSzPts val="1500"/>
              <a:buFont typeface="Helvetica"/>
              <a:buChar char="■"/>
              <a:defRPr sz="15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marL="1808956" indent="-297656">
              <a:buClr>
                <a:schemeClr val="accent5"/>
              </a:buClr>
              <a:buSzPts val="1500"/>
              <a:buFont typeface="Helvetica"/>
              <a:buChar char="●"/>
              <a:defRPr sz="15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marL="2266156" indent="-297656">
              <a:buClr>
                <a:schemeClr val="accent5"/>
              </a:buClr>
              <a:buSzPts val="1500"/>
              <a:buFont typeface="Helvetica"/>
              <a:buChar char="○"/>
              <a:defRPr sz="15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255" name="Google Shape;228;p7"/>
          <p:cNvSpPr/>
          <p:nvPr/>
        </p:nvSpPr>
        <p:spPr>
          <a:xfrm flipH="1" rot="10800000">
            <a:off x="5971406" y="5147650"/>
            <a:ext cx="36488" cy="38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30;p8"/>
          <p:cNvGrpSpPr/>
          <p:nvPr/>
        </p:nvGrpSpPr>
        <p:grpSpPr>
          <a:xfrm>
            <a:off x="-53176" y="66250"/>
            <a:ext cx="9173506" cy="5077275"/>
            <a:chOff x="0" y="0"/>
            <a:chExt cx="9173504" cy="5077275"/>
          </a:xfrm>
        </p:grpSpPr>
        <p:sp>
          <p:nvSpPr>
            <p:cNvPr id="263" name="Google Shape;231;p8"/>
            <p:cNvSpPr/>
            <p:nvPr/>
          </p:nvSpPr>
          <p:spPr>
            <a:xfrm flipH="1" rot="10800000">
              <a:off x="53175" y="1956175"/>
              <a:ext cx="3298249" cy="3121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600" fill="norm" stroke="1" extrusionOk="0">
                  <a:moveTo>
                    <a:pt x="0" y="0"/>
                  </a:moveTo>
                  <a:lnTo>
                    <a:pt x="0" y="21583"/>
                  </a:lnTo>
                  <a:cubicBezTo>
                    <a:pt x="148" y="21594"/>
                    <a:pt x="291" y="21600"/>
                    <a:pt x="430" y="21600"/>
                  </a:cubicBezTo>
                  <a:cubicBezTo>
                    <a:pt x="3292" y="21600"/>
                    <a:pt x="4160" y="19191"/>
                    <a:pt x="4353" y="17575"/>
                  </a:cubicBezTo>
                  <a:cubicBezTo>
                    <a:pt x="4585" y="15682"/>
                    <a:pt x="3463" y="14709"/>
                    <a:pt x="4679" y="12259"/>
                  </a:cubicBezTo>
                  <a:cubicBezTo>
                    <a:pt x="5588" y="10418"/>
                    <a:pt x="5603" y="9687"/>
                    <a:pt x="5000" y="7568"/>
                  </a:cubicBezTo>
                  <a:cubicBezTo>
                    <a:pt x="4354" y="5297"/>
                    <a:pt x="4376" y="3808"/>
                    <a:pt x="5942" y="3808"/>
                  </a:cubicBezTo>
                  <a:cubicBezTo>
                    <a:pt x="6279" y="3808"/>
                    <a:pt x="6689" y="3877"/>
                    <a:pt x="7179" y="4023"/>
                  </a:cubicBezTo>
                  <a:cubicBezTo>
                    <a:pt x="7737" y="4188"/>
                    <a:pt x="8242" y="4261"/>
                    <a:pt x="8712" y="4261"/>
                  </a:cubicBezTo>
                  <a:cubicBezTo>
                    <a:pt x="10223" y="4261"/>
                    <a:pt x="11377" y="3508"/>
                    <a:pt x="12801" y="2630"/>
                  </a:cubicBezTo>
                  <a:cubicBezTo>
                    <a:pt x="13334" y="2302"/>
                    <a:pt x="14041" y="2200"/>
                    <a:pt x="14822" y="2200"/>
                  </a:cubicBezTo>
                  <a:cubicBezTo>
                    <a:pt x="16119" y="2200"/>
                    <a:pt x="17620" y="2482"/>
                    <a:pt x="18865" y="2482"/>
                  </a:cubicBezTo>
                  <a:cubicBezTo>
                    <a:pt x="20437" y="2482"/>
                    <a:pt x="21600" y="2033"/>
                    <a:pt x="21428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64" name="Google Shape;232;p8"/>
            <p:cNvSpPr/>
            <p:nvPr/>
          </p:nvSpPr>
          <p:spPr>
            <a:xfrm flipH="1" rot="10800000">
              <a:off x="0" y="2159299"/>
              <a:ext cx="1042477" cy="2917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9" h="21600" fill="norm" stroke="1" extrusionOk="0">
                  <a:moveTo>
                    <a:pt x="16132" y="0"/>
                  </a:moveTo>
                  <a:cubicBezTo>
                    <a:pt x="14889" y="1941"/>
                    <a:pt x="16582" y="3757"/>
                    <a:pt x="18349" y="5653"/>
                  </a:cubicBezTo>
                  <a:cubicBezTo>
                    <a:pt x="18724" y="6058"/>
                    <a:pt x="19113" y="6474"/>
                    <a:pt x="19473" y="6896"/>
                  </a:cubicBezTo>
                  <a:cubicBezTo>
                    <a:pt x="21390" y="9124"/>
                    <a:pt x="19818" y="10243"/>
                    <a:pt x="18170" y="11424"/>
                  </a:cubicBezTo>
                  <a:cubicBezTo>
                    <a:pt x="16956" y="12279"/>
                    <a:pt x="15728" y="13163"/>
                    <a:pt x="15533" y="14529"/>
                  </a:cubicBezTo>
                  <a:cubicBezTo>
                    <a:pt x="15458" y="15176"/>
                    <a:pt x="15518" y="15756"/>
                    <a:pt x="15578" y="16318"/>
                  </a:cubicBezTo>
                  <a:cubicBezTo>
                    <a:pt x="15803" y="18202"/>
                    <a:pt x="15952" y="19564"/>
                    <a:pt x="9647" y="20863"/>
                  </a:cubicBezTo>
                  <a:cubicBezTo>
                    <a:pt x="7360" y="21336"/>
                    <a:pt x="5082" y="21532"/>
                    <a:pt x="2785" y="21532"/>
                  </a:cubicBezTo>
                  <a:cubicBezTo>
                    <a:pt x="1860" y="21532"/>
                    <a:pt x="932" y="21501"/>
                    <a:pt x="0" y="21443"/>
                  </a:cubicBezTo>
                  <a:lnTo>
                    <a:pt x="0" y="21516"/>
                  </a:lnTo>
                  <a:cubicBezTo>
                    <a:pt x="929" y="21572"/>
                    <a:pt x="1857" y="21600"/>
                    <a:pt x="2786" y="21600"/>
                  </a:cubicBezTo>
                  <a:cubicBezTo>
                    <a:pt x="5108" y="21600"/>
                    <a:pt x="7415" y="21403"/>
                    <a:pt x="9736" y="20925"/>
                  </a:cubicBezTo>
                  <a:cubicBezTo>
                    <a:pt x="16148" y="19603"/>
                    <a:pt x="15983" y="18225"/>
                    <a:pt x="15773" y="16318"/>
                  </a:cubicBezTo>
                  <a:cubicBezTo>
                    <a:pt x="15713" y="15756"/>
                    <a:pt x="15638" y="15176"/>
                    <a:pt x="15728" y="14529"/>
                  </a:cubicBezTo>
                  <a:cubicBezTo>
                    <a:pt x="15908" y="13179"/>
                    <a:pt x="17136" y="12302"/>
                    <a:pt x="18334" y="11458"/>
                  </a:cubicBezTo>
                  <a:cubicBezTo>
                    <a:pt x="20012" y="10260"/>
                    <a:pt x="21600" y="9135"/>
                    <a:pt x="19652" y="6874"/>
                  </a:cubicBezTo>
                  <a:cubicBezTo>
                    <a:pt x="19293" y="6457"/>
                    <a:pt x="18903" y="6036"/>
                    <a:pt x="18529" y="5631"/>
                  </a:cubicBezTo>
                  <a:cubicBezTo>
                    <a:pt x="16762" y="3741"/>
                    <a:pt x="15069" y="1929"/>
                    <a:pt x="16327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65" name="Google Shape;233;p8"/>
            <p:cNvSpPr/>
            <p:nvPr/>
          </p:nvSpPr>
          <p:spPr>
            <a:xfrm rot="3024035">
              <a:off x="8320756" y="648063"/>
              <a:ext cx="809522" cy="493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12701" y="0"/>
                  </a:moveTo>
                  <a:cubicBezTo>
                    <a:pt x="10953" y="0"/>
                    <a:pt x="9212" y="757"/>
                    <a:pt x="7777" y="2348"/>
                  </a:cubicBezTo>
                  <a:lnTo>
                    <a:pt x="7757" y="2348"/>
                  </a:lnTo>
                  <a:cubicBezTo>
                    <a:pt x="6926" y="3080"/>
                    <a:pt x="6152" y="4045"/>
                    <a:pt x="5321" y="4744"/>
                  </a:cubicBezTo>
                  <a:cubicBezTo>
                    <a:pt x="4257" y="5610"/>
                    <a:pt x="3097" y="6142"/>
                    <a:pt x="2072" y="7074"/>
                  </a:cubicBezTo>
                  <a:cubicBezTo>
                    <a:pt x="661" y="8338"/>
                    <a:pt x="-55" y="10902"/>
                    <a:pt x="3" y="13564"/>
                  </a:cubicBezTo>
                  <a:cubicBezTo>
                    <a:pt x="61" y="16193"/>
                    <a:pt x="834" y="18890"/>
                    <a:pt x="2149" y="20254"/>
                  </a:cubicBezTo>
                  <a:cubicBezTo>
                    <a:pt x="3121" y="21264"/>
                    <a:pt x="4203" y="21600"/>
                    <a:pt x="5303" y="21600"/>
                  </a:cubicBezTo>
                  <a:cubicBezTo>
                    <a:pt x="6304" y="21600"/>
                    <a:pt x="7320" y="21321"/>
                    <a:pt x="8280" y="21020"/>
                  </a:cubicBezTo>
                  <a:cubicBezTo>
                    <a:pt x="9601" y="20594"/>
                    <a:pt x="10915" y="20481"/>
                    <a:pt x="12236" y="20481"/>
                  </a:cubicBezTo>
                  <a:cubicBezTo>
                    <a:pt x="12983" y="20481"/>
                    <a:pt x="13733" y="20517"/>
                    <a:pt x="14487" y="20553"/>
                  </a:cubicBezTo>
                  <a:cubicBezTo>
                    <a:pt x="14553" y="20555"/>
                    <a:pt x="14619" y="20556"/>
                    <a:pt x="14686" y="20556"/>
                  </a:cubicBezTo>
                  <a:cubicBezTo>
                    <a:pt x="16641" y="20556"/>
                    <a:pt x="18451" y="19588"/>
                    <a:pt x="19592" y="16659"/>
                  </a:cubicBezTo>
                  <a:cubicBezTo>
                    <a:pt x="21545" y="11667"/>
                    <a:pt x="20559" y="4877"/>
                    <a:pt x="17523" y="2048"/>
                  </a:cubicBezTo>
                  <a:cubicBezTo>
                    <a:pt x="16088" y="706"/>
                    <a:pt x="14391" y="0"/>
                    <a:pt x="12701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66" name="Google Shape;234;p8"/>
            <p:cNvSpPr/>
            <p:nvPr/>
          </p:nvSpPr>
          <p:spPr>
            <a:xfrm flipH="1" rot="10800000">
              <a:off x="1167710" y="4051600"/>
              <a:ext cx="322767" cy="28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34" h="21600" fill="norm" stroke="1" extrusionOk="0">
                  <a:moveTo>
                    <a:pt x="7859" y="0"/>
                  </a:moveTo>
                  <a:cubicBezTo>
                    <a:pt x="7308" y="0"/>
                    <a:pt x="6758" y="101"/>
                    <a:pt x="6222" y="291"/>
                  </a:cubicBezTo>
                  <a:cubicBezTo>
                    <a:pt x="3462" y="917"/>
                    <a:pt x="1347" y="3598"/>
                    <a:pt x="427" y="7019"/>
                  </a:cubicBezTo>
                  <a:cubicBezTo>
                    <a:pt x="-1458" y="14204"/>
                    <a:pt x="3187" y="20075"/>
                    <a:pt x="8567" y="21330"/>
                  </a:cubicBezTo>
                  <a:cubicBezTo>
                    <a:pt x="9315" y="21510"/>
                    <a:pt x="10076" y="21600"/>
                    <a:pt x="10834" y="21600"/>
                  </a:cubicBezTo>
                  <a:cubicBezTo>
                    <a:pt x="15582" y="21600"/>
                    <a:pt x="20142" y="18073"/>
                    <a:pt x="19467" y="11238"/>
                  </a:cubicBezTo>
                  <a:cubicBezTo>
                    <a:pt x="19100" y="7817"/>
                    <a:pt x="17582" y="4624"/>
                    <a:pt x="15098" y="2857"/>
                  </a:cubicBezTo>
                  <a:cubicBezTo>
                    <a:pt x="14225" y="2230"/>
                    <a:pt x="13258" y="1831"/>
                    <a:pt x="12292" y="1488"/>
                  </a:cubicBezTo>
                  <a:cubicBezTo>
                    <a:pt x="11557" y="1146"/>
                    <a:pt x="10867" y="861"/>
                    <a:pt x="10132" y="632"/>
                  </a:cubicBezTo>
                  <a:cubicBezTo>
                    <a:pt x="9406" y="201"/>
                    <a:pt x="8632" y="0"/>
                    <a:pt x="7859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67" name="Google Shape;235;p8"/>
            <p:cNvSpPr/>
            <p:nvPr/>
          </p:nvSpPr>
          <p:spPr>
            <a:xfrm flipH="1" rot="10800000">
              <a:off x="2865543" y="4375100"/>
              <a:ext cx="55276" cy="57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68" name="Google Shape;236;p8"/>
            <p:cNvSpPr/>
            <p:nvPr/>
          </p:nvSpPr>
          <p:spPr>
            <a:xfrm flipH="1" rot="10800000">
              <a:off x="1037231" y="3455650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69" name="Google Shape;237;p8"/>
            <p:cNvSpPr/>
            <p:nvPr/>
          </p:nvSpPr>
          <p:spPr>
            <a:xfrm flipH="1" rot="10800000">
              <a:off x="1826006" y="4451100"/>
              <a:ext cx="36469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70" name="Google Shape;238;p8"/>
            <p:cNvSpPr/>
            <p:nvPr/>
          </p:nvSpPr>
          <p:spPr>
            <a:xfrm flipH="1" rot="10800000">
              <a:off x="1055668" y="4385000"/>
              <a:ext cx="37032" cy="37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71" name="Google Shape;239;p8"/>
            <p:cNvSpPr/>
            <p:nvPr/>
          </p:nvSpPr>
          <p:spPr>
            <a:xfrm flipH="1" rot="10800000">
              <a:off x="939683" y="4032400"/>
              <a:ext cx="3676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72" name="Google Shape;240;p8"/>
            <p:cNvSpPr/>
            <p:nvPr/>
          </p:nvSpPr>
          <p:spPr>
            <a:xfrm flipH="1" rot="10800000">
              <a:off x="53174" y="2934075"/>
              <a:ext cx="658826" cy="214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28"/>
                  </a:lnTo>
                  <a:cubicBezTo>
                    <a:pt x="850" y="21571"/>
                    <a:pt x="1716" y="21600"/>
                    <a:pt x="2579" y="21600"/>
                  </a:cubicBezTo>
                  <a:cubicBezTo>
                    <a:pt x="5308" y="21600"/>
                    <a:pt x="8008" y="21305"/>
                    <a:pt x="10090" y="20188"/>
                  </a:cubicBezTo>
                  <a:cubicBezTo>
                    <a:pt x="14799" y="17638"/>
                    <a:pt x="6128" y="14789"/>
                    <a:pt x="8546" y="12031"/>
                  </a:cubicBezTo>
                  <a:cubicBezTo>
                    <a:pt x="9691" y="10730"/>
                    <a:pt x="14101" y="10063"/>
                    <a:pt x="15422" y="8869"/>
                  </a:cubicBezTo>
                  <a:cubicBezTo>
                    <a:pt x="16966" y="7498"/>
                    <a:pt x="15571" y="6272"/>
                    <a:pt x="16144" y="4848"/>
                  </a:cubicBezTo>
                  <a:cubicBezTo>
                    <a:pt x="16692" y="3523"/>
                    <a:pt x="18685" y="1516"/>
                    <a:pt x="21600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73" name="Google Shape;241;p8"/>
            <p:cNvSpPr/>
            <p:nvPr/>
          </p:nvSpPr>
          <p:spPr>
            <a:xfrm flipH="1">
              <a:off x="857031" y="2305975"/>
              <a:ext cx="36488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74" name="Google Shape;242;p8"/>
            <p:cNvSpPr/>
            <p:nvPr/>
          </p:nvSpPr>
          <p:spPr>
            <a:xfrm>
              <a:off x="2229262" y="4542325"/>
              <a:ext cx="137636" cy="1421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75" name="Google Shape;243;p8"/>
            <p:cNvSpPr/>
            <p:nvPr/>
          </p:nvSpPr>
          <p:spPr>
            <a:xfrm>
              <a:off x="312073" y="25"/>
              <a:ext cx="584673" cy="446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33" h="21600" fill="norm" stroke="1" extrusionOk="0">
                  <a:moveTo>
                    <a:pt x="8026" y="0"/>
                  </a:moveTo>
                  <a:cubicBezTo>
                    <a:pt x="6930" y="0"/>
                    <a:pt x="5870" y="198"/>
                    <a:pt x="4914" y="600"/>
                  </a:cubicBezTo>
                  <a:cubicBezTo>
                    <a:pt x="4168" y="932"/>
                    <a:pt x="3571" y="1410"/>
                    <a:pt x="3099" y="2036"/>
                  </a:cubicBezTo>
                  <a:cubicBezTo>
                    <a:pt x="1755" y="2772"/>
                    <a:pt x="712" y="4206"/>
                    <a:pt x="239" y="6671"/>
                  </a:cubicBezTo>
                  <a:cubicBezTo>
                    <a:pt x="-1278" y="14912"/>
                    <a:pt x="4740" y="20687"/>
                    <a:pt x="9440" y="21497"/>
                  </a:cubicBezTo>
                  <a:cubicBezTo>
                    <a:pt x="9838" y="21566"/>
                    <a:pt x="10248" y="21600"/>
                    <a:pt x="10664" y="21600"/>
                  </a:cubicBezTo>
                  <a:cubicBezTo>
                    <a:pt x="15153" y="21600"/>
                    <a:pt x="20322" y="17609"/>
                    <a:pt x="18889" y="9798"/>
                  </a:cubicBezTo>
                  <a:cubicBezTo>
                    <a:pt x="17688" y="3374"/>
                    <a:pt x="12543" y="0"/>
                    <a:pt x="8026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76" name="Google Shape;244;p8"/>
            <p:cNvSpPr/>
            <p:nvPr/>
          </p:nvSpPr>
          <p:spPr>
            <a:xfrm flipH="1">
              <a:off x="927149" y="2874850"/>
              <a:ext cx="165283" cy="170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77" name="Google Shape;245;p8"/>
            <p:cNvSpPr/>
            <p:nvPr/>
          </p:nvSpPr>
          <p:spPr>
            <a:xfrm>
              <a:off x="8622755" y="0"/>
              <a:ext cx="471131" cy="507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fill="norm" stroke="1" extrusionOk="0">
                  <a:moveTo>
                    <a:pt x="8491" y="0"/>
                  </a:moveTo>
                  <a:cubicBezTo>
                    <a:pt x="7070" y="0"/>
                    <a:pt x="5655" y="309"/>
                    <a:pt x="4388" y="972"/>
                  </a:cubicBezTo>
                  <a:cubicBezTo>
                    <a:pt x="1507" y="2493"/>
                    <a:pt x="66" y="5416"/>
                    <a:pt x="2" y="8402"/>
                  </a:cubicBezTo>
                  <a:cubicBezTo>
                    <a:pt x="-63" y="12603"/>
                    <a:pt x="2162" y="17050"/>
                    <a:pt x="5762" y="19608"/>
                  </a:cubicBezTo>
                  <a:cubicBezTo>
                    <a:pt x="7647" y="20965"/>
                    <a:pt x="9878" y="21600"/>
                    <a:pt x="12059" y="21600"/>
                  </a:cubicBezTo>
                  <a:cubicBezTo>
                    <a:pt x="16920" y="21600"/>
                    <a:pt x="21537" y="18450"/>
                    <a:pt x="21537" y="13152"/>
                  </a:cubicBezTo>
                  <a:cubicBezTo>
                    <a:pt x="21537" y="8706"/>
                    <a:pt x="18068" y="3346"/>
                    <a:pt x="13748" y="1397"/>
                  </a:cubicBezTo>
                  <a:cubicBezTo>
                    <a:pt x="13552" y="1276"/>
                    <a:pt x="13289" y="1154"/>
                    <a:pt x="13093" y="1092"/>
                  </a:cubicBezTo>
                  <a:cubicBezTo>
                    <a:pt x="11678" y="387"/>
                    <a:pt x="10078" y="0"/>
                    <a:pt x="8491" y="0"/>
                  </a:cubicBezTo>
                  <a:close/>
                </a:path>
              </a:pathLst>
            </a:custGeom>
            <a:solidFill>
              <a:srgbClr val="FFDD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78" name="Google Shape;246;p8"/>
            <p:cNvSpPr/>
            <p:nvPr/>
          </p:nvSpPr>
          <p:spPr>
            <a:xfrm>
              <a:off x="8115237" y="304038"/>
              <a:ext cx="137636" cy="14210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79" name="Google Shape;247;p8"/>
            <p:cNvSpPr/>
            <p:nvPr/>
          </p:nvSpPr>
          <p:spPr>
            <a:xfrm>
              <a:off x="8901390" y="4374788"/>
              <a:ext cx="164992" cy="170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80" name="Google Shape;248;p8"/>
            <p:cNvSpPr/>
            <p:nvPr/>
          </p:nvSpPr>
          <p:spPr>
            <a:xfrm>
              <a:off x="8681312" y="4581488"/>
              <a:ext cx="64389" cy="668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81" name="Google Shape;249;p8"/>
            <p:cNvSpPr/>
            <p:nvPr/>
          </p:nvSpPr>
          <p:spPr>
            <a:xfrm>
              <a:off x="9033131" y="4813238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82" name="Google Shape;250;p8"/>
            <p:cNvSpPr/>
            <p:nvPr/>
          </p:nvSpPr>
          <p:spPr>
            <a:xfrm>
              <a:off x="8308206" y="4281963"/>
              <a:ext cx="36488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83" name="Google Shape;251;p8"/>
            <p:cNvSpPr/>
            <p:nvPr/>
          </p:nvSpPr>
          <p:spPr>
            <a:xfrm>
              <a:off x="8457906" y="4398238"/>
              <a:ext cx="36488" cy="37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84" name="Google Shape;252;p8"/>
            <p:cNvSpPr/>
            <p:nvPr/>
          </p:nvSpPr>
          <p:spPr>
            <a:xfrm>
              <a:off x="8172085" y="4648363"/>
              <a:ext cx="322767" cy="28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34" h="21600" fill="norm" stroke="1" extrusionOk="0">
                  <a:moveTo>
                    <a:pt x="7859" y="0"/>
                  </a:moveTo>
                  <a:cubicBezTo>
                    <a:pt x="7308" y="0"/>
                    <a:pt x="6758" y="101"/>
                    <a:pt x="6222" y="291"/>
                  </a:cubicBezTo>
                  <a:cubicBezTo>
                    <a:pt x="3462" y="917"/>
                    <a:pt x="1347" y="3598"/>
                    <a:pt x="427" y="7019"/>
                  </a:cubicBezTo>
                  <a:cubicBezTo>
                    <a:pt x="-1458" y="14204"/>
                    <a:pt x="3187" y="20075"/>
                    <a:pt x="8567" y="21330"/>
                  </a:cubicBezTo>
                  <a:cubicBezTo>
                    <a:pt x="9315" y="21510"/>
                    <a:pt x="10076" y="21600"/>
                    <a:pt x="10834" y="21600"/>
                  </a:cubicBezTo>
                  <a:cubicBezTo>
                    <a:pt x="15582" y="21600"/>
                    <a:pt x="20142" y="18073"/>
                    <a:pt x="19467" y="11238"/>
                  </a:cubicBezTo>
                  <a:cubicBezTo>
                    <a:pt x="19100" y="7817"/>
                    <a:pt x="17582" y="4624"/>
                    <a:pt x="15098" y="2857"/>
                  </a:cubicBezTo>
                  <a:cubicBezTo>
                    <a:pt x="14225" y="2230"/>
                    <a:pt x="13258" y="1831"/>
                    <a:pt x="12292" y="1488"/>
                  </a:cubicBezTo>
                  <a:cubicBezTo>
                    <a:pt x="11557" y="1146"/>
                    <a:pt x="10867" y="861"/>
                    <a:pt x="10132" y="632"/>
                  </a:cubicBezTo>
                  <a:cubicBezTo>
                    <a:pt x="9406" y="201"/>
                    <a:pt x="8632" y="0"/>
                    <a:pt x="7859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286" name="Title Text"/>
          <p:cNvSpPr txBox="1"/>
          <p:nvPr>
            <p:ph type="title"/>
          </p:nvPr>
        </p:nvSpPr>
        <p:spPr>
          <a:xfrm>
            <a:off x="1388099" y="539500"/>
            <a:ext cx="6367802" cy="4090800"/>
          </a:xfrm>
          <a:prstGeom prst="rect">
            <a:avLst/>
          </a:prstGeom>
        </p:spPr>
        <p:txBody>
          <a:bodyPr anchor="ctr"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2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255;p9"/>
          <p:cNvGrpSpPr/>
          <p:nvPr/>
        </p:nvGrpSpPr>
        <p:grpSpPr>
          <a:xfrm>
            <a:off x="-26176" y="-58573"/>
            <a:ext cx="9888551" cy="5279424"/>
            <a:chOff x="0" y="0"/>
            <a:chExt cx="9888550" cy="5279422"/>
          </a:xfrm>
        </p:grpSpPr>
        <p:sp>
          <p:nvSpPr>
            <p:cNvPr id="294" name="Google Shape;256;p9"/>
            <p:cNvSpPr/>
            <p:nvPr/>
          </p:nvSpPr>
          <p:spPr>
            <a:xfrm>
              <a:off x="0" y="3916297"/>
              <a:ext cx="2415647" cy="1363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6" h="21600" fill="norm" stroke="1" extrusionOk="0">
                  <a:moveTo>
                    <a:pt x="7473" y="0"/>
                  </a:moveTo>
                  <a:cubicBezTo>
                    <a:pt x="6035" y="0"/>
                    <a:pt x="4819" y="1808"/>
                    <a:pt x="3485" y="2888"/>
                  </a:cubicBezTo>
                  <a:cubicBezTo>
                    <a:pt x="2260" y="3876"/>
                    <a:pt x="1107" y="4369"/>
                    <a:pt x="0" y="4429"/>
                  </a:cubicBezTo>
                  <a:lnTo>
                    <a:pt x="0" y="21600"/>
                  </a:lnTo>
                  <a:lnTo>
                    <a:pt x="14583" y="21600"/>
                  </a:lnTo>
                  <a:cubicBezTo>
                    <a:pt x="14832" y="17747"/>
                    <a:pt x="15841" y="15700"/>
                    <a:pt x="17617" y="13111"/>
                  </a:cubicBezTo>
                  <a:cubicBezTo>
                    <a:pt x="19189" y="10823"/>
                    <a:pt x="21600" y="9005"/>
                    <a:pt x="20584" y="4297"/>
                  </a:cubicBezTo>
                  <a:cubicBezTo>
                    <a:pt x="19964" y="1433"/>
                    <a:pt x="18910" y="538"/>
                    <a:pt x="17686" y="538"/>
                  </a:cubicBezTo>
                  <a:cubicBezTo>
                    <a:pt x="15648" y="538"/>
                    <a:pt x="13141" y="3023"/>
                    <a:pt x="11397" y="3023"/>
                  </a:cubicBezTo>
                  <a:cubicBezTo>
                    <a:pt x="11257" y="3023"/>
                    <a:pt x="11123" y="3007"/>
                    <a:pt x="10993" y="2972"/>
                  </a:cubicBezTo>
                  <a:cubicBezTo>
                    <a:pt x="9703" y="2635"/>
                    <a:pt x="9729" y="1130"/>
                    <a:pt x="8589" y="372"/>
                  </a:cubicBezTo>
                  <a:cubicBezTo>
                    <a:pt x="8200" y="111"/>
                    <a:pt x="7830" y="0"/>
                    <a:pt x="7473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95" name="Google Shape;257;p9"/>
            <p:cNvSpPr/>
            <p:nvPr/>
          </p:nvSpPr>
          <p:spPr>
            <a:xfrm>
              <a:off x="35699" y="4331172"/>
              <a:ext cx="3796427" cy="947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528" y="0"/>
                  </a:moveTo>
                  <a:cubicBezTo>
                    <a:pt x="7226" y="0"/>
                    <a:pt x="6921" y="144"/>
                    <a:pt x="6611" y="429"/>
                  </a:cubicBezTo>
                  <a:cubicBezTo>
                    <a:pt x="5543" y="1399"/>
                    <a:pt x="4527" y="3894"/>
                    <a:pt x="3403" y="6805"/>
                  </a:cubicBezTo>
                  <a:cubicBezTo>
                    <a:pt x="2313" y="9628"/>
                    <a:pt x="1301" y="11084"/>
                    <a:pt x="389" y="11135"/>
                  </a:cubicBezTo>
                  <a:cubicBezTo>
                    <a:pt x="259" y="11135"/>
                    <a:pt x="125" y="11118"/>
                    <a:pt x="0" y="11049"/>
                  </a:cubicBezTo>
                  <a:lnTo>
                    <a:pt x="0" y="11275"/>
                  </a:lnTo>
                  <a:cubicBezTo>
                    <a:pt x="130" y="11326"/>
                    <a:pt x="259" y="11343"/>
                    <a:pt x="389" y="11343"/>
                  </a:cubicBezTo>
                  <a:cubicBezTo>
                    <a:pt x="1314" y="11309"/>
                    <a:pt x="2335" y="9836"/>
                    <a:pt x="3433" y="6995"/>
                  </a:cubicBezTo>
                  <a:cubicBezTo>
                    <a:pt x="4908" y="3165"/>
                    <a:pt x="6184" y="243"/>
                    <a:pt x="7538" y="243"/>
                  </a:cubicBezTo>
                  <a:cubicBezTo>
                    <a:pt x="8315" y="243"/>
                    <a:pt x="9119" y="1206"/>
                    <a:pt x="10000" y="3512"/>
                  </a:cubicBezTo>
                  <a:cubicBezTo>
                    <a:pt x="10523" y="4899"/>
                    <a:pt x="10943" y="6111"/>
                    <a:pt x="11315" y="7185"/>
                  </a:cubicBezTo>
                  <a:cubicBezTo>
                    <a:pt x="12532" y="10734"/>
                    <a:pt x="13167" y="12567"/>
                    <a:pt x="14949" y="12567"/>
                  </a:cubicBezTo>
                  <a:cubicBezTo>
                    <a:pt x="15186" y="12567"/>
                    <a:pt x="15443" y="12535"/>
                    <a:pt x="15724" y="12470"/>
                  </a:cubicBezTo>
                  <a:cubicBezTo>
                    <a:pt x="15946" y="12417"/>
                    <a:pt x="16162" y="12390"/>
                    <a:pt x="16373" y="12390"/>
                  </a:cubicBezTo>
                  <a:cubicBezTo>
                    <a:pt x="18578" y="12390"/>
                    <a:pt x="20213" y="15307"/>
                    <a:pt x="21531" y="21600"/>
                  </a:cubicBezTo>
                  <a:lnTo>
                    <a:pt x="21600" y="21600"/>
                  </a:lnTo>
                  <a:cubicBezTo>
                    <a:pt x="20268" y="15152"/>
                    <a:pt x="18610" y="12167"/>
                    <a:pt x="16369" y="12167"/>
                  </a:cubicBezTo>
                  <a:cubicBezTo>
                    <a:pt x="16159" y="12167"/>
                    <a:pt x="15945" y="12193"/>
                    <a:pt x="15724" y="12245"/>
                  </a:cubicBezTo>
                  <a:cubicBezTo>
                    <a:pt x="15438" y="12313"/>
                    <a:pt x="15177" y="12347"/>
                    <a:pt x="14937" y="12347"/>
                  </a:cubicBezTo>
                  <a:cubicBezTo>
                    <a:pt x="13181" y="12347"/>
                    <a:pt x="12550" y="10518"/>
                    <a:pt x="11345" y="7012"/>
                  </a:cubicBezTo>
                  <a:cubicBezTo>
                    <a:pt x="10977" y="5938"/>
                    <a:pt x="10554" y="4708"/>
                    <a:pt x="10030" y="3339"/>
                  </a:cubicBezTo>
                  <a:cubicBezTo>
                    <a:pt x="9176" y="1100"/>
                    <a:pt x="8364" y="0"/>
                    <a:pt x="7528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96" name="Google Shape;258;p9"/>
            <p:cNvSpPr/>
            <p:nvPr/>
          </p:nvSpPr>
          <p:spPr>
            <a:xfrm>
              <a:off x="2088931" y="4841622"/>
              <a:ext cx="27357" cy="2812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97" name="Google Shape;259;p9"/>
            <p:cNvSpPr/>
            <p:nvPr/>
          </p:nvSpPr>
          <p:spPr>
            <a:xfrm>
              <a:off x="2475150" y="4628097"/>
              <a:ext cx="155588" cy="1618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98" name="Google Shape;260;p9"/>
            <p:cNvSpPr/>
            <p:nvPr/>
          </p:nvSpPr>
          <p:spPr>
            <a:xfrm>
              <a:off x="2452150" y="4483722"/>
              <a:ext cx="45601" cy="471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99" name="Google Shape;261;p9"/>
            <p:cNvSpPr/>
            <p:nvPr/>
          </p:nvSpPr>
          <p:spPr>
            <a:xfrm>
              <a:off x="96862" y="2949997"/>
              <a:ext cx="137636" cy="1421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300" name="Google Shape;262;p9"/>
            <p:cNvSpPr/>
            <p:nvPr/>
          </p:nvSpPr>
          <p:spPr>
            <a:xfrm>
              <a:off x="2307218" y="4963972"/>
              <a:ext cx="82633" cy="858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301" name="Google Shape;263;p9"/>
            <p:cNvSpPr/>
            <p:nvPr/>
          </p:nvSpPr>
          <p:spPr>
            <a:xfrm>
              <a:off x="775837" y="3723822"/>
              <a:ext cx="27357" cy="288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302" name="Google Shape;264;p9"/>
            <p:cNvSpPr/>
            <p:nvPr/>
          </p:nvSpPr>
          <p:spPr>
            <a:xfrm>
              <a:off x="401206" y="3683547"/>
              <a:ext cx="27357" cy="288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303" name="Google Shape;265;p9"/>
            <p:cNvSpPr/>
            <p:nvPr/>
          </p:nvSpPr>
          <p:spPr>
            <a:xfrm>
              <a:off x="179312" y="3983697"/>
              <a:ext cx="27357" cy="2812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grpSp>
          <p:nvGrpSpPr>
            <p:cNvPr id="316" name="Google Shape;266;p9"/>
            <p:cNvGrpSpPr/>
            <p:nvPr/>
          </p:nvGrpSpPr>
          <p:grpSpPr>
            <a:xfrm>
              <a:off x="575360" y="4601222"/>
              <a:ext cx="971679" cy="613951"/>
              <a:chOff x="0" y="0"/>
              <a:chExt cx="971677" cy="613950"/>
            </a:xfrm>
          </p:grpSpPr>
          <p:sp>
            <p:nvSpPr>
              <p:cNvPr id="304" name="Google Shape;267;p9"/>
              <p:cNvSpPr/>
              <p:nvPr/>
            </p:nvSpPr>
            <p:spPr>
              <a:xfrm>
                <a:off x="337521" y="188650"/>
                <a:ext cx="153786" cy="142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59" h="21600" fill="norm" stroke="1" extrusionOk="0">
                    <a:moveTo>
                      <a:pt x="15282" y="0"/>
                    </a:moveTo>
                    <a:cubicBezTo>
                      <a:pt x="14756" y="0"/>
                      <a:pt x="14208" y="144"/>
                      <a:pt x="13647" y="475"/>
                    </a:cubicBezTo>
                    <a:cubicBezTo>
                      <a:pt x="10097" y="2208"/>
                      <a:pt x="6151" y="3245"/>
                      <a:pt x="2994" y="6133"/>
                    </a:cubicBezTo>
                    <a:cubicBezTo>
                      <a:pt x="-653" y="9713"/>
                      <a:pt x="-1146" y="15603"/>
                      <a:pt x="2504" y="19415"/>
                    </a:cubicBezTo>
                    <a:cubicBezTo>
                      <a:pt x="3896" y="20954"/>
                      <a:pt x="5347" y="21600"/>
                      <a:pt x="6791" y="21600"/>
                    </a:cubicBezTo>
                    <a:cubicBezTo>
                      <a:pt x="12407" y="21600"/>
                      <a:pt x="17936" y="11834"/>
                      <a:pt x="19662" y="6597"/>
                    </a:cubicBezTo>
                    <a:cubicBezTo>
                      <a:pt x="20454" y="4287"/>
                      <a:pt x="19565" y="2554"/>
                      <a:pt x="18183" y="1630"/>
                    </a:cubicBezTo>
                    <a:cubicBezTo>
                      <a:pt x="17443" y="680"/>
                      <a:pt x="16421" y="0"/>
                      <a:pt x="1528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grpSp>
            <p:nvGrpSpPr>
              <p:cNvPr id="315" name="Google Shape;268;p9"/>
              <p:cNvGrpSpPr/>
              <p:nvPr/>
            </p:nvGrpSpPr>
            <p:grpSpPr>
              <a:xfrm>
                <a:off x="0" y="-1"/>
                <a:ext cx="971678" cy="613952"/>
                <a:chOff x="0" y="0"/>
                <a:chExt cx="971677" cy="613950"/>
              </a:xfrm>
            </p:grpSpPr>
            <p:sp>
              <p:nvSpPr>
                <p:cNvPr id="305" name="Google Shape;269;p9"/>
                <p:cNvSpPr/>
                <p:nvPr/>
              </p:nvSpPr>
              <p:spPr>
                <a:xfrm>
                  <a:off x="511931" y="0"/>
                  <a:ext cx="137971" cy="110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320" h="21600" fill="norm" stroke="1" extrusionOk="0">
                      <a:moveTo>
                        <a:pt x="11679" y="0"/>
                      </a:moveTo>
                      <a:cubicBezTo>
                        <a:pt x="9341" y="0"/>
                        <a:pt x="7002" y="444"/>
                        <a:pt x="4877" y="1683"/>
                      </a:cubicBezTo>
                      <a:cubicBezTo>
                        <a:pt x="834" y="4205"/>
                        <a:pt x="-1186" y="10727"/>
                        <a:pt x="729" y="16512"/>
                      </a:cubicBezTo>
                      <a:cubicBezTo>
                        <a:pt x="1895" y="20229"/>
                        <a:pt x="3684" y="21600"/>
                        <a:pt x="5679" y="21600"/>
                      </a:cubicBezTo>
                      <a:cubicBezTo>
                        <a:pt x="9334" y="21600"/>
                        <a:pt x="13682" y="17005"/>
                        <a:pt x="16157" y="13844"/>
                      </a:cubicBezTo>
                      <a:cubicBezTo>
                        <a:pt x="16798" y="13102"/>
                        <a:pt x="17116" y="12361"/>
                        <a:pt x="17330" y="11468"/>
                      </a:cubicBezTo>
                      <a:cubicBezTo>
                        <a:pt x="20414" y="9244"/>
                        <a:pt x="19990" y="1093"/>
                        <a:pt x="15520" y="351"/>
                      </a:cubicBezTo>
                      <a:cubicBezTo>
                        <a:pt x="14267" y="137"/>
                        <a:pt x="12975" y="0"/>
                        <a:pt x="1167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6" name="Google Shape;270;p9"/>
                <p:cNvSpPr/>
                <p:nvPr/>
              </p:nvSpPr>
              <p:spPr>
                <a:xfrm>
                  <a:off x="556571" y="161450"/>
                  <a:ext cx="131253" cy="1376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431" h="21600" fill="norm" stroke="1" extrusionOk="0">
                      <a:moveTo>
                        <a:pt x="14033" y="0"/>
                      </a:moveTo>
                      <a:cubicBezTo>
                        <a:pt x="13723" y="0"/>
                        <a:pt x="13401" y="35"/>
                        <a:pt x="13060" y="106"/>
                      </a:cubicBezTo>
                      <a:cubicBezTo>
                        <a:pt x="9348" y="942"/>
                        <a:pt x="4962" y="3327"/>
                        <a:pt x="2260" y="6187"/>
                      </a:cubicBezTo>
                      <a:cubicBezTo>
                        <a:pt x="-1789" y="10243"/>
                        <a:pt x="236" y="16084"/>
                        <a:pt x="3385" y="20141"/>
                      </a:cubicBezTo>
                      <a:cubicBezTo>
                        <a:pt x="4211" y="21157"/>
                        <a:pt x="5369" y="21600"/>
                        <a:pt x="6531" y="21600"/>
                      </a:cubicBezTo>
                      <a:cubicBezTo>
                        <a:pt x="7271" y="21600"/>
                        <a:pt x="8015" y="21420"/>
                        <a:pt x="8674" y="21094"/>
                      </a:cubicBezTo>
                      <a:cubicBezTo>
                        <a:pt x="13512" y="18826"/>
                        <a:pt x="17224" y="13581"/>
                        <a:pt x="19137" y="8332"/>
                      </a:cubicBezTo>
                      <a:cubicBezTo>
                        <a:pt x="19811" y="6426"/>
                        <a:pt x="19248" y="4876"/>
                        <a:pt x="18238" y="3923"/>
                      </a:cubicBezTo>
                      <a:cubicBezTo>
                        <a:pt x="17842" y="1824"/>
                        <a:pt x="16313" y="0"/>
                        <a:pt x="1403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7" name="Google Shape;271;p9"/>
                <p:cNvSpPr/>
                <p:nvPr/>
              </p:nvSpPr>
              <p:spPr>
                <a:xfrm>
                  <a:off x="754939" y="167300"/>
                  <a:ext cx="85376" cy="1000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394" h="21600" fill="norm" stroke="1" extrusionOk="0">
                      <a:moveTo>
                        <a:pt x="13168" y="0"/>
                      </a:moveTo>
                      <a:cubicBezTo>
                        <a:pt x="11520" y="0"/>
                        <a:pt x="9878" y="540"/>
                        <a:pt x="8540" y="1673"/>
                      </a:cubicBezTo>
                      <a:cubicBezTo>
                        <a:pt x="5459" y="4133"/>
                        <a:pt x="2007" y="6427"/>
                        <a:pt x="556" y="10198"/>
                      </a:cubicBezTo>
                      <a:cubicBezTo>
                        <a:pt x="-352" y="12659"/>
                        <a:pt x="-173" y="15287"/>
                        <a:pt x="1284" y="17580"/>
                      </a:cubicBezTo>
                      <a:cubicBezTo>
                        <a:pt x="2765" y="20262"/>
                        <a:pt x="5423" y="21600"/>
                        <a:pt x="8206" y="21600"/>
                      </a:cubicBezTo>
                      <a:cubicBezTo>
                        <a:pt x="10194" y="21600"/>
                        <a:pt x="12248" y="20915"/>
                        <a:pt x="13986" y="19550"/>
                      </a:cubicBezTo>
                      <a:cubicBezTo>
                        <a:pt x="15987" y="17909"/>
                        <a:pt x="16709" y="15287"/>
                        <a:pt x="15987" y="12988"/>
                      </a:cubicBezTo>
                      <a:cubicBezTo>
                        <a:pt x="16709" y="12335"/>
                        <a:pt x="17438" y="11677"/>
                        <a:pt x="18161" y="11186"/>
                      </a:cubicBezTo>
                      <a:cubicBezTo>
                        <a:pt x="20884" y="8887"/>
                        <a:pt x="21248" y="4462"/>
                        <a:pt x="18525" y="2164"/>
                      </a:cubicBezTo>
                      <a:cubicBezTo>
                        <a:pt x="17056" y="745"/>
                        <a:pt x="15109" y="0"/>
                        <a:pt x="1316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8" name="Google Shape;272;p9"/>
                <p:cNvSpPr/>
                <p:nvPr/>
              </p:nvSpPr>
              <p:spPr>
                <a:xfrm>
                  <a:off x="711356" y="375474"/>
                  <a:ext cx="118382" cy="1403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619" h="21600" fill="norm" stroke="1" extrusionOk="0">
                      <a:moveTo>
                        <a:pt x="11447" y="0"/>
                      </a:moveTo>
                      <a:cubicBezTo>
                        <a:pt x="10814" y="0"/>
                        <a:pt x="10141" y="154"/>
                        <a:pt x="9434" y="496"/>
                      </a:cubicBezTo>
                      <a:cubicBezTo>
                        <a:pt x="3439" y="3301"/>
                        <a:pt x="-3571" y="13243"/>
                        <a:pt x="2081" y="19557"/>
                      </a:cubicBezTo>
                      <a:cubicBezTo>
                        <a:pt x="3398" y="21007"/>
                        <a:pt x="4924" y="21600"/>
                        <a:pt x="6476" y="21600"/>
                      </a:cubicBezTo>
                      <a:cubicBezTo>
                        <a:pt x="9058" y="21600"/>
                        <a:pt x="11711" y="19965"/>
                        <a:pt x="13620" y="17922"/>
                      </a:cubicBezTo>
                      <a:cubicBezTo>
                        <a:pt x="17125" y="14178"/>
                        <a:pt x="18029" y="9854"/>
                        <a:pt x="17463" y="4706"/>
                      </a:cubicBezTo>
                      <a:cubicBezTo>
                        <a:pt x="17352" y="2951"/>
                        <a:pt x="15882" y="1666"/>
                        <a:pt x="14297" y="1197"/>
                      </a:cubicBezTo>
                      <a:cubicBezTo>
                        <a:pt x="13512" y="458"/>
                        <a:pt x="12541" y="0"/>
                        <a:pt x="1144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9" name="Google Shape;273;p9"/>
                <p:cNvSpPr/>
                <p:nvPr/>
              </p:nvSpPr>
              <p:spPr>
                <a:xfrm>
                  <a:off x="859681" y="473600"/>
                  <a:ext cx="111997" cy="1321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33" h="21600" fill="norm" stroke="1" extrusionOk="0">
                      <a:moveTo>
                        <a:pt x="13003" y="0"/>
                      </a:moveTo>
                      <a:cubicBezTo>
                        <a:pt x="11935" y="0"/>
                        <a:pt x="10844" y="335"/>
                        <a:pt x="9837" y="1132"/>
                      </a:cubicBezTo>
                      <a:cubicBezTo>
                        <a:pt x="5329" y="4733"/>
                        <a:pt x="-1826" y="11693"/>
                        <a:pt x="428" y="17779"/>
                      </a:cubicBezTo>
                      <a:cubicBezTo>
                        <a:pt x="1235" y="20161"/>
                        <a:pt x="2953" y="21600"/>
                        <a:pt x="5399" y="21600"/>
                      </a:cubicBezTo>
                      <a:cubicBezTo>
                        <a:pt x="5756" y="21600"/>
                        <a:pt x="6131" y="21567"/>
                        <a:pt x="6524" y="21506"/>
                      </a:cubicBezTo>
                      <a:cubicBezTo>
                        <a:pt x="10234" y="21134"/>
                        <a:pt x="13151" y="17779"/>
                        <a:pt x="15270" y="15294"/>
                      </a:cubicBezTo>
                      <a:cubicBezTo>
                        <a:pt x="17389" y="12809"/>
                        <a:pt x="19774" y="9453"/>
                        <a:pt x="19512" y="6102"/>
                      </a:cubicBezTo>
                      <a:cubicBezTo>
                        <a:pt x="19377" y="4361"/>
                        <a:pt x="18584" y="2746"/>
                        <a:pt x="17258" y="1876"/>
                      </a:cubicBezTo>
                      <a:cubicBezTo>
                        <a:pt x="16146" y="760"/>
                        <a:pt x="14603" y="0"/>
                        <a:pt x="1300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0" name="Google Shape;274;p9"/>
                <p:cNvSpPr/>
                <p:nvPr/>
              </p:nvSpPr>
              <p:spPr>
                <a:xfrm>
                  <a:off x="326391" y="41050"/>
                  <a:ext cx="118320" cy="894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739" h="21600" fill="norm" stroke="1" extrusionOk="0">
                      <a:moveTo>
                        <a:pt x="13132" y="0"/>
                      </a:moveTo>
                      <a:cubicBezTo>
                        <a:pt x="12177" y="0"/>
                        <a:pt x="11180" y="568"/>
                        <a:pt x="10254" y="1897"/>
                      </a:cubicBezTo>
                      <a:cubicBezTo>
                        <a:pt x="8320" y="4651"/>
                        <a:pt x="4785" y="5569"/>
                        <a:pt x="2282" y="7774"/>
                      </a:cubicBezTo>
                      <a:cubicBezTo>
                        <a:pt x="-1991" y="11688"/>
                        <a:pt x="355" y="21600"/>
                        <a:pt x="4246" y="21600"/>
                      </a:cubicBezTo>
                      <a:cubicBezTo>
                        <a:pt x="4920" y="21600"/>
                        <a:pt x="5640" y="21304"/>
                        <a:pt x="6382" y="20628"/>
                      </a:cubicBezTo>
                      <a:cubicBezTo>
                        <a:pt x="9684" y="17686"/>
                        <a:pt x="13443" y="16768"/>
                        <a:pt x="16292" y="12546"/>
                      </a:cubicBezTo>
                      <a:cubicBezTo>
                        <a:pt x="19609" y="7635"/>
                        <a:pt x="16652" y="0"/>
                        <a:pt x="1313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1" name="Google Shape;275;p9"/>
                <p:cNvSpPr/>
                <p:nvPr/>
              </p:nvSpPr>
              <p:spPr>
                <a:xfrm>
                  <a:off x="115242" y="225324"/>
                  <a:ext cx="138670" cy="1419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321" h="21600" fill="norm" stroke="1" extrusionOk="0">
                      <a:moveTo>
                        <a:pt x="15639" y="0"/>
                      </a:moveTo>
                      <a:cubicBezTo>
                        <a:pt x="14888" y="0"/>
                        <a:pt x="14137" y="209"/>
                        <a:pt x="13463" y="673"/>
                      </a:cubicBezTo>
                      <a:cubicBezTo>
                        <a:pt x="9785" y="2294"/>
                        <a:pt x="5777" y="3797"/>
                        <a:pt x="2773" y="6802"/>
                      </a:cubicBezTo>
                      <a:cubicBezTo>
                        <a:pt x="-1125" y="10735"/>
                        <a:pt x="-682" y="16054"/>
                        <a:pt x="2659" y="20215"/>
                      </a:cubicBezTo>
                      <a:cubicBezTo>
                        <a:pt x="3498" y="21159"/>
                        <a:pt x="4685" y="21600"/>
                        <a:pt x="5865" y="21600"/>
                      </a:cubicBezTo>
                      <a:cubicBezTo>
                        <a:pt x="6568" y="21600"/>
                        <a:pt x="7272" y="21444"/>
                        <a:pt x="7895" y="21140"/>
                      </a:cubicBezTo>
                      <a:cubicBezTo>
                        <a:pt x="13240" y="18713"/>
                        <a:pt x="16357" y="12698"/>
                        <a:pt x="19251" y="7726"/>
                      </a:cubicBezTo>
                      <a:cubicBezTo>
                        <a:pt x="20142" y="6802"/>
                        <a:pt x="20475" y="5531"/>
                        <a:pt x="20255" y="4261"/>
                      </a:cubicBezTo>
                      <a:cubicBezTo>
                        <a:pt x="20087" y="1837"/>
                        <a:pt x="17867" y="0"/>
                        <a:pt x="1563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2" name="Google Shape;276;p9"/>
                <p:cNvSpPr/>
                <p:nvPr/>
              </p:nvSpPr>
              <p:spPr>
                <a:xfrm>
                  <a:off x="199789" y="414575"/>
                  <a:ext cx="135269" cy="1280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411" h="21600" fill="norm" stroke="1" extrusionOk="0">
                      <a:moveTo>
                        <a:pt x="13381" y="0"/>
                      </a:moveTo>
                      <a:cubicBezTo>
                        <a:pt x="5991" y="0"/>
                        <a:pt x="-773" y="9480"/>
                        <a:pt x="72" y="17668"/>
                      </a:cubicBezTo>
                      <a:cubicBezTo>
                        <a:pt x="419" y="20178"/>
                        <a:pt x="2520" y="21600"/>
                        <a:pt x="4565" y="21600"/>
                      </a:cubicBezTo>
                      <a:cubicBezTo>
                        <a:pt x="5236" y="21600"/>
                        <a:pt x="5900" y="21448"/>
                        <a:pt x="6492" y="21132"/>
                      </a:cubicBezTo>
                      <a:cubicBezTo>
                        <a:pt x="11193" y="18693"/>
                        <a:pt x="14750" y="14719"/>
                        <a:pt x="18533" y="10872"/>
                      </a:cubicBezTo>
                      <a:cubicBezTo>
                        <a:pt x="19450" y="9847"/>
                        <a:pt x="19793" y="8821"/>
                        <a:pt x="19907" y="7796"/>
                      </a:cubicBezTo>
                      <a:cubicBezTo>
                        <a:pt x="20827" y="5742"/>
                        <a:pt x="20597" y="3050"/>
                        <a:pt x="18303" y="1510"/>
                      </a:cubicBezTo>
                      <a:cubicBezTo>
                        <a:pt x="16681" y="464"/>
                        <a:pt x="15014" y="0"/>
                        <a:pt x="1338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3" name="Google Shape;277;p9"/>
                <p:cNvSpPr/>
                <p:nvPr/>
              </p:nvSpPr>
              <p:spPr>
                <a:xfrm>
                  <a:off x="0" y="479275"/>
                  <a:ext cx="133297" cy="1346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991" h="21600" fill="norm" stroke="1" extrusionOk="0">
                      <a:moveTo>
                        <a:pt x="12475" y="0"/>
                      </a:moveTo>
                      <a:cubicBezTo>
                        <a:pt x="11921" y="0"/>
                        <a:pt x="11328" y="176"/>
                        <a:pt x="10707" y="565"/>
                      </a:cubicBezTo>
                      <a:cubicBezTo>
                        <a:pt x="6057" y="3733"/>
                        <a:pt x="-4112" y="11047"/>
                        <a:pt x="1796" y="19214"/>
                      </a:cubicBezTo>
                      <a:cubicBezTo>
                        <a:pt x="3058" y="20906"/>
                        <a:pt x="4327" y="21600"/>
                        <a:pt x="5569" y="21600"/>
                      </a:cubicBezTo>
                      <a:cubicBezTo>
                        <a:pt x="10060" y="21600"/>
                        <a:pt x="14202" y="12550"/>
                        <a:pt x="16325" y="8733"/>
                      </a:cubicBezTo>
                      <a:cubicBezTo>
                        <a:pt x="17488" y="6536"/>
                        <a:pt x="17004" y="4342"/>
                        <a:pt x="15840" y="3003"/>
                      </a:cubicBezTo>
                      <a:cubicBezTo>
                        <a:pt x="15203" y="1307"/>
                        <a:pt x="13992" y="0"/>
                        <a:pt x="1247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4" name="Google Shape;278;p9"/>
                <p:cNvSpPr/>
                <p:nvPr/>
              </p:nvSpPr>
              <p:spPr>
                <a:xfrm>
                  <a:off x="517892" y="388375"/>
                  <a:ext cx="116399" cy="1176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968" h="21600" fill="norm" stroke="1" extrusionOk="0">
                      <a:moveTo>
                        <a:pt x="12467" y="0"/>
                      </a:moveTo>
                      <a:cubicBezTo>
                        <a:pt x="11920" y="0"/>
                        <a:pt x="11340" y="184"/>
                        <a:pt x="10746" y="597"/>
                      </a:cubicBezTo>
                      <a:cubicBezTo>
                        <a:pt x="6093" y="3805"/>
                        <a:pt x="-4097" y="11057"/>
                        <a:pt x="1774" y="19149"/>
                      </a:cubicBezTo>
                      <a:cubicBezTo>
                        <a:pt x="3031" y="20889"/>
                        <a:pt x="4303" y="21600"/>
                        <a:pt x="5546" y="21600"/>
                      </a:cubicBezTo>
                      <a:cubicBezTo>
                        <a:pt x="9996" y="21600"/>
                        <a:pt x="14121" y="12503"/>
                        <a:pt x="16286" y="8689"/>
                      </a:cubicBezTo>
                      <a:cubicBezTo>
                        <a:pt x="17503" y="6596"/>
                        <a:pt x="16949" y="4360"/>
                        <a:pt x="15732" y="2965"/>
                      </a:cubicBezTo>
                      <a:cubicBezTo>
                        <a:pt x="15163" y="1336"/>
                        <a:pt x="13946" y="0"/>
                        <a:pt x="1246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/>
                </a:p>
              </p:txBody>
            </p:sp>
          </p:grpSp>
        </p:grpSp>
        <p:sp>
          <p:nvSpPr>
            <p:cNvPr id="317" name="Google Shape;279;p9"/>
            <p:cNvSpPr/>
            <p:nvPr/>
          </p:nvSpPr>
          <p:spPr>
            <a:xfrm rot="19754202">
              <a:off x="7699334" y="172343"/>
              <a:ext cx="809556" cy="49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12701" y="0"/>
                  </a:moveTo>
                  <a:cubicBezTo>
                    <a:pt x="10953" y="0"/>
                    <a:pt x="9212" y="757"/>
                    <a:pt x="7777" y="2348"/>
                  </a:cubicBezTo>
                  <a:lnTo>
                    <a:pt x="7757" y="2348"/>
                  </a:lnTo>
                  <a:cubicBezTo>
                    <a:pt x="6926" y="3080"/>
                    <a:pt x="6152" y="4045"/>
                    <a:pt x="5321" y="4744"/>
                  </a:cubicBezTo>
                  <a:cubicBezTo>
                    <a:pt x="4257" y="5610"/>
                    <a:pt x="3097" y="6142"/>
                    <a:pt x="2072" y="7074"/>
                  </a:cubicBezTo>
                  <a:cubicBezTo>
                    <a:pt x="661" y="8338"/>
                    <a:pt x="-55" y="10902"/>
                    <a:pt x="3" y="13564"/>
                  </a:cubicBezTo>
                  <a:cubicBezTo>
                    <a:pt x="61" y="16193"/>
                    <a:pt x="834" y="18890"/>
                    <a:pt x="2149" y="20254"/>
                  </a:cubicBezTo>
                  <a:cubicBezTo>
                    <a:pt x="3121" y="21264"/>
                    <a:pt x="4203" y="21600"/>
                    <a:pt x="5303" y="21600"/>
                  </a:cubicBezTo>
                  <a:cubicBezTo>
                    <a:pt x="6304" y="21600"/>
                    <a:pt x="7320" y="21321"/>
                    <a:pt x="8280" y="21020"/>
                  </a:cubicBezTo>
                  <a:cubicBezTo>
                    <a:pt x="9601" y="20594"/>
                    <a:pt x="10915" y="20481"/>
                    <a:pt x="12236" y="20481"/>
                  </a:cubicBezTo>
                  <a:cubicBezTo>
                    <a:pt x="12983" y="20481"/>
                    <a:pt x="13733" y="20517"/>
                    <a:pt x="14487" y="20553"/>
                  </a:cubicBezTo>
                  <a:cubicBezTo>
                    <a:pt x="14553" y="20555"/>
                    <a:pt x="14619" y="20556"/>
                    <a:pt x="14686" y="20556"/>
                  </a:cubicBezTo>
                  <a:cubicBezTo>
                    <a:pt x="16641" y="20556"/>
                    <a:pt x="18451" y="19588"/>
                    <a:pt x="19592" y="16659"/>
                  </a:cubicBezTo>
                  <a:cubicBezTo>
                    <a:pt x="21545" y="11667"/>
                    <a:pt x="20559" y="4877"/>
                    <a:pt x="17523" y="2048"/>
                  </a:cubicBezTo>
                  <a:cubicBezTo>
                    <a:pt x="16088" y="706"/>
                    <a:pt x="14391" y="0"/>
                    <a:pt x="12701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318" name="Google Shape;280;p9"/>
            <p:cNvSpPr/>
            <p:nvPr/>
          </p:nvSpPr>
          <p:spPr>
            <a:xfrm>
              <a:off x="3754148" y="4374797"/>
              <a:ext cx="584673" cy="446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33" h="21600" fill="norm" stroke="1" extrusionOk="0">
                  <a:moveTo>
                    <a:pt x="8026" y="0"/>
                  </a:moveTo>
                  <a:cubicBezTo>
                    <a:pt x="6930" y="0"/>
                    <a:pt x="5870" y="198"/>
                    <a:pt x="4914" y="600"/>
                  </a:cubicBezTo>
                  <a:cubicBezTo>
                    <a:pt x="4168" y="932"/>
                    <a:pt x="3571" y="1410"/>
                    <a:pt x="3099" y="2036"/>
                  </a:cubicBezTo>
                  <a:cubicBezTo>
                    <a:pt x="1755" y="2772"/>
                    <a:pt x="712" y="4206"/>
                    <a:pt x="239" y="6671"/>
                  </a:cubicBezTo>
                  <a:cubicBezTo>
                    <a:pt x="-1278" y="14912"/>
                    <a:pt x="4740" y="20687"/>
                    <a:pt x="9440" y="21497"/>
                  </a:cubicBezTo>
                  <a:cubicBezTo>
                    <a:pt x="9838" y="21566"/>
                    <a:pt x="10248" y="21600"/>
                    <a:pt x="10664" y="21600"/>
                  </a:cubicBezTo>
                  <a:cubicBezTo>
                    <a:pt x="15153" y="21600"/>
                    <a:pt x="20322" y="17609"/>
                    <a:pt x="18889" y="9798"/>
                  </a:cubicBezTo>
                  <a:cubicBezTo>
                    <a:pt x="17688" y="3374"/>
                    <a:pt x="12543" y="0"/>
                    <a:pt x="8026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319" name="Google Shape;281;p9"/>
            <p:cNvSpPr/>
            <p:nvPr/>
          </p:nvSpPr>
          <p:spPr>
            <a:xfrm rot="10800000">
              <a:off x="7705638" y="1032872"/>
              <a:ext cx="909285" cy="87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1" h="21600" fill="norm" stroke="1" extrusionOk="0">
                  <a:moveTo>
                    <a:pt x="2598" y="0"/>
                  </a:moveTo>
                  <a:cubicBezTo>
                    <a:pt x="2123" y="0"/>
                    <a:pt x="1654" y="238"/>
                    <a:pt x="1188" y="777"/>
                  </a:cubicBezTo>
                  <a:cubicBezTo>
                    <a:pt x="-95" y="2924"/>
                    <a:pt x="-281" y="9514"/>
                    <a:pt x="353" y="12921"/>
                  </a:cubicBezTo>
                  <a:cubicBezTo>
                    <a:pt x="801" y="15331"/>
                    <a:pt x="3059" y="18061"/>
                    <a:pt x="4682" y="19342"/>
                  </a:cubicBezTo>
                  <a:cubicBezTo>
                    <a:pt x="6400" y="20678"/>
                    <a:pt x="8652" y="21600"/>
                    <a:pt x="10902" y="21600"/>
                  </a:cubicBezTo>
                  <a:cubicBezTo>
                    <a:pt x="12519" y="21600"/>
                    <a:pt x="14135" y="21124"/>
                    <a:pt x="15552" y="19982"/>
                  </a:cubicBezTo>
                  <a:cubicBezTo>
                    <a:pt x="17082" y="18739"/>
                    <a:pt x="21319" y="14597"/>
                    <a:pt x="15598" y="14371"/>
                  </a:cubicBezTo>
                  <a:cubicBezTo>
                    <a:pt x="10275" y="14155"/>
                    <a:pt x="6260" y="0"/>
                    <a:pt x="2598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320" name="Google Shape;282;p9"/>
            <p:cNvSpPr/>
            <p:nvPr/>
          </p:nvSpPr>
          <p:spPr>
            <a:xfrm>
              <a:off x="8254435" y="679947"/>
              <a:ext cx="322767" cy="28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34" h="21600" fill="norm" stroke="1" extrusionOk="0">
                  <a:moveTo>
                    <a:pt x="7859" y="0"/>
                  </a:moveTo>
                  <a:cubicBezTo>
                    <a:pt x="7308" y="0"/>
                    <a:pt x="6758" y="101"/>
                    <a:pt x="6222" y="291"/>
                  </a:cubicBezTo>
                  <a:cubicBezTo>
                    <a:pt x="3462" y="917"/>
                    <a:pt x="1347" y="3598"/>
                    <a:pt x="427" y="7019"/>
                  </a:cubicBezTo>
                  <a:cubicBezTo>
                    <a:pt x="-1458" y="14204"/>
                    <a:pt x="3187" y="20075"/>
                    <a:pt x="8567" y="21330"/>
                  </a:cubicBezTo>
                  <a:cubicBezTo>
                    <a:pt x="9315" y="21510"/>
                    <a:pt x="10076" y="21600"/>
                    <a:pt x="10834" y="21600"/>
                  </a:cubicBezTo>
                  <a:cubicBezTo>
                    <a:pt x="15582" y="21600"/>
                    <a:pt x="20142" y="18073"/>
                    <a:pt x="19467" y="11238"/>
                  </a:cubicBezTo>
                  <a:cubicBezTo>
                    <a:pt x="19100" y="7817"/>
                    <a:pt x="17582" y="4624"/>
                    <a:pt x="15098" y="2857"/>
                  </a:cubicBezTo>
                  <a:cubicBezTo>
                    <a:pt x="14225" y="2230"/>
                    <a:pt x="13258" y="1831"/>
                    <a:pt x="12292" y="1488"/>
                  </a:cubicBezTo>
                  <a:cubicBezTo>
                    <a:pt x="11557" y="1146"/>
                    <a:pt x="10867" y="861"/>
                    <a:pt x="10132" y="632"/>
                  </a:cubicBezTo>
                  <a:cubicBezTo>
                    <a:pt x="9406" y="201"/>
                    <a:pt x="8632" y="0"/>
                    <a:pt x="7859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321" name="Google Shape;283;p9"/>
            <p:cNvSpPr/>
            <p:nvPr/>
          </p:nvSpPr>
          <p:spPr>
            <a:xfrm rot="5400000">
              <a:off x="7904075" y="817947"/>
              <a:ext cx="2177876" cy="659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7" y="3686"/>
                    <a:pt x="920" y="7246"/>
                    <a:pt x="1304" y="9338"/>
                  </a:cubicBezTo>
                  <a:cubicBezTo>
                    <a:pt x="2876" y="17924"/>
                    <a:pt x="4083" y="19379"/>
                    <a:pt x="6797" y="19379"/>
                  </a:cubicBezTo>
                  <a:cubicBezTo>
                    <a:pt x="6893" y="19379"/>
                    <a:pt x="6992" y="19377"/>
                    <a:pt x="7092" y="19374"/>
                  </a:cubicBezTo>
                  <a:cubicBezTo>
                    <a:pt x="7127" y="19372"/>
                    <a:pt x="7161" y="19372"/>
                    <a:pt x="7196" y="19372"/>
                  </a:cubicBezTo>
                  <a:cubicBezTo>
                    <a:pt x="8975" y="19372"/>
                    <a:pt x="10872" y="21223"/>
                    <a:pt x="12624" y="21540"/>
                  </a:cubicBezTo>
                  <a:cubicBezTo>
                    <a:pt x="12798" y="21581"/>
                    <a:pt x="12970" y="21600"/>
                    <a:pt x="13140" y="21600"/>
                  </a:cubicBezTo>
                  <a:cubicBezTo>
                    <a:pt x="13278" y="21600"/>
                    <a:pt x="13415" y="21588"/>
                    <a:pt x="13551" y="21566"/>
                  </a:cubicBezTo>
                  <a:cubicBezTo>
                    <a:pt x="13581" y="21540"/>
                    <a:pt x="13604" y="21540"/>
                    <a:pt x="13626" y="21540"/>
                  </a:cubicBezTo>
                  <a:cubicBezTo>
                    <a:pt x="15744" y="21018"/>
                    <a:pt x="17236" y="15340"/>
                    <a:pt x="18917" y="10957"/>
                  </a:cubicBezTo>
                  <a:cubicBezTo>
                    <a:pt x="20432" y="7047"/>
                    <a:pt x="21208" y="4034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322" name="Google Shape;284;p9"/>
            <p:cNvSpPr/>
            <p:nvPr/>
          </p:nvSpPr>
          <p:spPr>
            <a:xfrm flipH="1">
              <a:off x="8846074" y="58572"/>
              <a:ext cx="1042477" cy="2917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9" h="21600" fill="norm" stroke="1" extrusionOk="0">
                  <a:moveTo>
                    <a:pt x="16132" y="0"/>
                  </a:moveTo>
                  <a:cubicBezTo>
                    <a:pt x="14889" y="1941"/>
                    <a:pt x="16582" y="3757"/>
                    <a:pt x="18349" y="5653"/>
                  </a:cubicBezTo>
                  <a:cubicBezTo>
                    <a:pt x="18724" y="6058"/>
                    <a:pt x="19113" y="6474"/>
                    <a:pt x="19473" y="6896"/>
                  </a:cubicBezTo>
                  <a:cubicBezTo>
                    <a:pt x="21390" y="9124"/>
                    <a:pt x="19818" y="10243"/>
                    <a:pt x="18170" y="11424"/>
                  </a:cubicBezTo>
                  <a:cubicBezTo>
                    <a:pt x="16956" y="12279"/>
                    <a:pt x="15728" y="13163"/>
                    <a:pt x="15533" y="14529"/>
                  </a:cubicBezTo>
                  <a:cubicBezTo>
                    <a:pt x="15458" y="15176"/>
                    <a:pt x="15518" y="15756"/>
                    <a:pt x="15578" y="16318"/>
                  </a:cubicBezTo>
                  <a:cubicBezTo>
                    <a:pt x="15803" y="18202"/>
                    <a:pt x="15952" y="19564"/>
                    <a:pt x="9647" y="20863"/>
                  </a:cubicBezTo>
                  <a:cubicBezTo>
                    <a:pt x="7360" y="21336"/>
                    <a:pt x="5082" y="21532"/>
                    <a:pt x="2785" y="21532"/>
                  </a:cubicBezTo>
                  <a:cubicBezTo>
                    <a:pt x="1860" y="21532"/>
                    <a:pt x="932" y="21501"/>
                    <a:pt x="0" y="21443"/>
                  </a:cubicBezTo>
                  <a:lnTo>
                    <a:pt x="0" y="21516"/>
                  </a:lnTo>
                  <a:cubicBezTo>
                    <a:pt x="929" y="21572"/>
                    <a:pt x="1857" y="21600"/>
                    <a:pt x="2786" y="21600"/>
                  </a:cubicBezTo>
                  <a:cubicBezTo>
                    <a:pt x="5108" y="21600"/>
                    <a:pt x="7415" y="21403"/>
                    <a:pt x="9736" y="20925"/>
                  </a:cubicBezTo>
                  <a:cubicBezTo>
                    <a:pt x="16148" y="19603"/>
                    <a:pt x="15983" y="18225"/>
                    <a:pt x="15773" y="16318"/>
                  </a:cubicBezTo>
                  <a:cubicBezTo>
                    <a:pt x="15713" y="15756"/>
                    <a:pt x="15638" y="15176"/>
                    <a:pt x="15728" y="14529"/>
                  </a:cubicBezTo>
                  <a:cubicBezTo>
                    <a:pt x="15908" y="13179"/>
                    <a:pt x="17136" y="12302"/>
                    <a:pt x="18334" y="11458"/>
                  </a:cubicBezTo>
                  <a:cubicBezTo>
                    <a:pt x="20012" y="10260"/>
                    <a:pt x="21600" y="9135"/>
                    <a:pt x="19652" y="6874"/>
                  </a:cubicBezTo>
                  <a:cubicBezTo>
                    <a:pt x="19293" y="6457"/>
                    <a:pt x="18903" y="6036"/>
                    <a:pt x="18529" y="5631"/>
                  </a:cubicBezTo>
                  <a:cubicBezTo>
                    <a:pt x="16762" y="3741"/>
                    <a:pt x="15069" y="1929"/>
                    <a:pt x="16327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323" name="Google Shape;285;p9"/>
            <p:cNvSpPr/>
            <p:nvPr/>
          </p:nvSpPr>
          <p:spPr>
            <a:xfrm flipH="1">
              <a:off x="7099775" y="264197"/>
              <a:ext cx="165282" cy="170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324" name="Google Shape;286;p9"/>
            <p:cNvSpPr/>
            <p:nvPr/>
          </p:nvSpPr>
          <p:spPr>
            <a:xfrm flipH="1">
              <a:off x="8725337" y="1121647"/>
              <a:ext cx="55295" cy="57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325" name="Google Shape;287;p9"/>
            <p:cNvSpPr/>
            <p:nvPr/>
          </p:nvSpPr>
          <p:spPr>
            <a:xfrm flipH="1">
              <a:off x="8770718" y="2342797"/>
              <a:ext cx="128524" cy="132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326" name="Google Shape;288;p9"/>
            <p:cNvSpPr/>
            <p:nvPr/>
          </p:nvSpPr>
          <p:spPr>
            <a:xfrm flipH="1">
              <a:off x="8617800" y="2538097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327" name="Google Shape;289;p9"/>
            <p:cNvSpPr/>
            <p:nvPr/>
          </p:nvSpPr>
          <p:spPr>
            <a:xfrm flipH="1">
              <a:off x="8870850" y="2123197"/>
              <a:ext cx="36469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328" name="Google Shape;290;p9"/>
            <p:cNvSpPr/>
            <p:nvPr/>
          </p:nvSpPr>
          <p:spPr>
            <a:xfrm flipH="1">
              <a:off x="8712968" y="1891422"/>
              <a:ext cx="82651" cy="858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329" name="Google Shape;291;p9"/>
            <p:cNvSpPr/>
            <p:nvPr/>
          </p:nvSpPr>
          <p:spPr>
            <a:xfrm flipH="1">
              <a:off x="8867443" y="1642172"/>
              <a:ext cx="3705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330" name="Google Shape;292;p9"/>
            <p:cNvSpPr/>
            <p:nvPr/>
          </p:nvSpPr>
          <p:spPr>
            <a:xfrm flipH="1">
              <a:off x="8849025" y="712847"/>
              <a:ext cx="37032" cy="3797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331" name="Google Shape;293;p9"/>
            <p:cNvSpPr/>
            <p:nvPr/>
          </p:nvSpPr>
          <p:spPr>
            <a:xfrm flipH="1">
              <a:off x="8965281" y="1065422"/>
              <a:ext cx="36761" cy="38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332" name="Google Shape;294;p9"/>
            <p:cNvSpPr/>
            <p:nvPr/>
          </p:nvSpPr>
          <p:spPr>
            <a:xfrm flipH="1">
              <a:off x="9015968" y="2958322"/>
              <a:ext cx="82633" cy="8585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333" name="Google Shape;295;p9"/>
            <p:cNvSpPr/>
            <p:nvPr/>
          </p:nvSpPr>
          <p:spPr>
            <a:xfrm>
              <a:off x="37130" y="296647"/>
              <a:ext cx="471131" cy="507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fill="norm" stroke="1" extrusionOk="0">
                  <a:moveTo>
                    <a:pt x="8491" y="0"/>
                  </a:moveTo>
                  <a:cubicBezTo>
                    <a:pt x="7070" y="0"/>
                    <a:pt x="5655" y="309"/>
                    <a:pt x="4388" y="972"/>
                  </a:cubicBezTo>
                  <a:cubicBezTo>
                    <a:pt x="1507" y="2493"/>
                    <a:pt x="66" y="5416"/>
                    <a:pt x="2" y="8402"/>
                  </a:cubicBezTo>
                  <a:cubicBezTo>
                    <a:pt x="-63" y="12603"/>
                    <a:pt x="2162" y="17050"/>
                    <a:pt x="5762" y="19608"/>
                  </a:cubicBezTo>
                  <a:cubicBezTo>
                    <a:pt x="7647" y="20965"/>
                    <a:pt x="9878" y="21600"/>
                    <a:pt x="12059" y="21600"/>
                  </a:cubicBezTo>
                  <a:cubicBezTo>
                    <a:pt x="16920" y="21600"/>
                    <a:pt x="21537" y="18450"/>
                    <a:pt x="21537" y="13152"/>
                  </a:cubicBezTo>
                  <a:cubicBezTo>
                    <a:pt x="21537" y="8706"/>
                    <a:pt x="18068" y="3346"/>
                    <a:pt x="13748" y="1397"/>
                  </a:cubicBezTo>
                  <a:cubicBezTo>
                    <a:pt x="13552" y="1276"/>
                    <a:pt x="13289" y="1154"/>
                    <a:pt x="13093" y="1092"/>
                  </a:cubicBezTo>
                  <a:cubicBezTo>
                    <a:pt x="11678" y="387"/>
                    <a:pt x="10078" y="0"/>
                    <a:pt x="8491" y="0"/>
                  </a:cubicBezTo>
                  <a:close/>
                </a:path>
              </a:pathLst>
            </a:custGeom>
            <a:solidFill>
              <a:srgbClr val="FFDD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334" name="Google Shape;296;p9"/>
            <p:cNvSpPr/>
            <p:nvPr/>
          </p:nvSpPr>
          <p:spPr>
            <a:xfrm>
              <a:off x="763862" y="479510"/>
              <a:ext cx="137636" cy="14210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336" name="Title Text"/>
          <p:cNvSpPr txBox="1"/>
          <p:nvPr>
            <p:ph type="title"/>
          </p:nvPr>
        </p:nvSpPr>
        <p:spPr>
          <a:xfrm>
            <a:off x="1301700" y="1442925"/>
            <a:ext cx="6540600" cy="1075801"/>
          </a:xfrm>
          <a:prstGeom prst="rect">
            <a:avLst/>
          </a:prstGeom>
        </p:spPr>
        <p:txBody>
          <a:bodyPr anchor="ctr"/>
          <a:lstStyle>
            <a:lvl1pPr>
              <a:defRPr sz="5500"/>
            </a:lvl1pPr>
          </a:lstStyle>
          <a:p>
            <a:pPr/>
            <a:r>
              <a:t>Title Text</a:t>
            </a:r>
          </a:p>
        </p:txBody>
      </p:sp>
      <p:sp>
        <p:nvSpPr>
          <p:cNvPr id="337" name="Body Level One…"/>
          <p:cNvSpPr txBox="1"/>
          <p:nvPr>
            <p:ph type="body" sz="quarter" idx="1"/>
          </p:nvPr>
        </p:nvSpPr>
        <p:spPr>
          <a:xfrm>
            <a:off x="1126950" y="2518724"/>
            <a:ext cx="6890101" cy="1115401"/>
          </a:xfrm>
          <a:prstGeom prst="rect">
            <a:avLst/>
          </a:prstGeom>
        </p:spPr>
        <p:txBody>
          <a:bodyPr anchor="ctr"/>
          <a:lstStyle>
            <a:lvl1pPr marL="342900" indent="-228600" algn="ctr">
              <a:buClrTx/>
              <a:buSzTx/>
              <a:buNone/>
              <a:defRPr sz="18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  <a:lvl2pPr marL="342900" indent="254000" algn="ctr">
              <a:buClrTx/>
              <a:buSzTx/>
              <a:buNone/>
              <a:defRPr sz="18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2pPr>
            <a:lvl3pPr marL="342900" indent="711200" algn="ctr">
              <a:buClrTx/>
              <a:buSzTx/>
              <a:buNone/>
              <a:defRPr sz="18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3pPr>
            <a:lvl4pPr marL="342900" indent="1168400" algn="ctr">
              <a:buClrTx/>
              <a:buSzTx/>
              <a:buNone/>
              <a:defRPr sz="18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4pPr>
            <a:lvl5pPr marL="342900" indent="1625600" algn="ctr">
              <a:buClrTx/>
              <a:buSzTx/>
              <a:buNone/>
              <a:defRPr sz="1800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00;p10"/>
          <p:cNvGrpSpPr/>
          <p:nvPr/>
        </p:nvGrpSpPr>
        <p:grpSpPr>
          <a:xfrm>
            <a:off x="17694" y="-12069"/>
            <a:ext cx="9484315" cy="5155570"/>
            <a:chOff x="0" y="0"/>
            <a:chExt cx="9484313" cy="5155568"/>
          </a:xfrm>
        </p:grpSpPr>
        <p:grpSp>
          <p:nvGrpSpPr>
            <p:cNvPr id="350" name="Google Shape;301;p10"/>
            <p:cNvGrpSpPr/>
            <p:nvPr/>
          </p:nvGrpSpPr>
          <p:grpSpPr>
            <a:xfrm>
              <a:off x="-1" y="0"/>
              <a:ext cx="901937" cy="1605569"/>
              <a:chOff x="0" y="0"/>
              <a:chExt cx="901935" cy="1605568"/>
            </a:xfrm>
          </p:grpSpPr>
          <p:sp>
            <p:nvSpPr>
              <p:cNvPr id="345" name="Google Shape;302;p10"/>
              <p:cNvSpPr/>
              <p:nvPr/>
            </p:nvSpPr>
            <p:spPr>
              <a:xfrm>
                <a:off x="706193" y="701693"/>
                <a:ext cx="64388" cy="6685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46" name="Google Shape;303;p10"/>
              <p:cNvSpPr/>
              <p:nvPr/>
            </p:nvSpPr>
            <p:spPr>
              <a:xfrm>
                <a:off x="520936" y="1567568"/>
                <a:ext cx="37051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47" name="Google Shape;304;p10"/>
              <p:cNvSpPr/>
              <p:nvPr/>
            </p:nvSpPr>
            <p:spPr>
              <a:xfrm flipH="1" rot="7843796">
                <a:off x="46192" y="221048"/>
                <a:ext cx="809551" cy="4931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01" h="21600" fill="norm" stroke="1" extrusionOk="0">
                    <a:moveTo>
                      <a:pt x="12701" y="0"/>
                    </a:moveTo>
                    <a:cubicBezTo>
                      <a:pt x="10953" y="0"/>
                      <a:pt x="9212" y="757"/>
                      <a:pt x="7777" y="2348"/>
                    </a:cubicBezTo>
                    <a:lnTo>
                      <a:pt x="7757" y="2348"/>
                    </a:lnTo>
                    <a:cubicBezTo>
                      <a:pt x="6926" y="3080"/>
                      <a:pt x="6152" y="4045"/>
                      <a:pt x="5321" y="4744"/>
                    </a:cubicBezTo>
                    <a:cubicBezTo>
                      <a:pt x="4257" y="5610"/>
                      <a:pt x="3097" y="6142"/>
                      <a:pt x="2072" y="7074"/>
                    </a:cubicBezTo>
                    <a:cubicBezTo>
                      <a:pt x="661" y="8338"/>
                      <a:pt x="-55" y="10902"/>
                      <a:pt x="3" y="13564"/>
                    </a:cubicBezTo>
                    <a:cubicBezTo>
                      <a:pt x="61" y="16193"/>
                      <a:pt x="834" y="18890"/>
                      <a:pt x="2149" y="20254"/>
                    </a:cubicBezTo>
                    <a:cubicBezTo>
                      <a:pt x="3121" y="21264"/>
                      <a:pt x="4203" y="21600"/>
                      <a:pt x="5303" y="21600"/>
                    </a:cubicBezTo>
                    <a:cubicBezTo>
                      <a:pt x="6304" y="21600"/>
                      <a:pt x="7320" y="21321"/>
                      <a:pt x="8280" y="21020"/>
                    </a:cubicBezTo>
                    <a:cubicBezTo>
                      <a:pt x="9601" y="20594"/>
                      <a:pt x="10915" y="20481"/>
                      <a:pt x="12236" y="20481"/>
                    </a:cubicBezTo>
                    <a:cubicBezTo>
                      <a:pt x="12983" y="20481"/>
                      <a:pt x="13733" y="20517"/>
                      <a:pt x="14487" y="20553"/>
                    </a:cubicBezTo>
                    <a:cubicBezTo>
                      <a:pt x="14553" y="20555"/>
                      <a:pt x="14619" y="20556"/>
                      <a:pt x="14686" y="20556"/>
                    </a:cubicBezTo>
                    <a:cubicBezTo>
                      <a:pt x="16641" y="20556"/>
                      <a:pt x="18451" y="19588"/>
                      <a:pt x="19592" y="16659"/>
                    </a:cubicBezTo>
                    <a:cubicBezTo>
                      <a:pt x="21545" y="11667"/>
                      <a:pt x="20559" y="4877"/>
                      <a:pt x="17523" y="2048"/>
                    </a:cubicBezTo>
                    <a:cubicBezTo>
                      <a:pt x="16088" y="706"/>
                      <a:pt x="14391" y="0"/>
                      <a:pt x="127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48" name="Google Shape;305;p10"/>
              <p:cNvSpPr/>
              <p:nvPr/>
            </p:nvSpPr>
            <p:spPr>
              <a:xfrm>
                <a:off x="146070" y="1235406"/>
                <a:ext cx="164992" cy="17097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49" name="Google Shape;306;p10"/>
              <p:cNvSpPr/>
              <p:nvPr/>
            </p:nvSpPr>
            <p:spPr>
              <a:xfrm>
                <a:off x="362704" y="809418"/>
                <a:ext cx="322766" cy="2878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34" h="21600" fill="norm" stroke="1" extrusionOk="0">
                    <a:moveTo>
                      <a:pt x="7859" y="0"/>
                    </a:moveTo>
                    <a:cubicBezTo>
                      <a:pt x="7308" y="0"/>
                      <a:pt x="6758" y="101"/>
                      <a:pt x="6222" y="291"/>
                    </a:cubicBezTo>
                    <a:cubicBezTo>
                      <a:pt x="3462" y="917"/>
                      <a:pt x="1347" y="3598"/>
                      <a:pt x="427" y="7019"/>
                    </a:cubicBezTo>
                    <a:cubicBezTo>
                      <a:pt x="-1458" y="14204"/>
                      <a:pt x="3187" y="20075"/>
                      <a:pt x="8567" y="21330"/>
                    </a:cubicBezTo>
                    <a:cubicBezTo>
                      <a:pt x="9315" y="21510"/>
                      <a:pt x="10076" y="21600"/>
                      <a:pt x="10834" y="21600"/>
                    </a:cubicBezTo>
                    <a:cubicBezTo>
                      <a:pt x="15582" y="21600"/>
                      <a:pt x="20142" y="18073"/>
                      <a:pt x="19467" y="11238"/>
                    </a:cubicBezTo>
                    <a:cubicBezTo>
                      <a:pt x="19100" y="7817"/>
                      <a:pt x="17582" y="4624"/>
                      <a:pt x="15098" y="2857"/>
                    </a:cubicBezTo>
                    <a:cubicBezTo>
                      <a:pt x="14225" y="2230"/>
                      <a:pt x="13258" y="1831"/>
                      <a:pt x="12292" y="1488"/>
                    </a:cubicBezTo>
                    <a:cubicBezTo>
                      <a:pt x="11557" y="1146"/>
                      <a:pt x="10867" y="861"/>
                      <a:pt x="10132" y="632"/>
                    </a:cubicBezTo>
                    <a:cubicBezTo>
                      <a:pt x="9406" y="201"/>
                      <a:pt x="8632" y="0"/>
                      <a:pt x="78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61" name="Google Shape;307;p10"/>
            <p:cNvGrpSpPr/>
            <p:nvPr/>
          </p:nvGrpSpPr>
          <p:grpSpPr>
            <a:xfrm>
              <a:off x="7988777" y="2237593"/>
              <a:ext cx="1495537" cy="2917976"/>
              <a:chOff x="47" y="0"/>
              <a:chExt cx="1495536" cy="2917975"/>
            </a:xfrm>
          </p:grpSpPr>
          <p:sp>
            <p:nvSpPr>
              <p:cNvPr id="351" name="Google Shape;308;p10"/>
              <p:cNvSpPr/>
              <p:nvPr/>
            </p:nvSpPr>
            <p:spPr>
              <a:xfrm rot="10800000">
                <a:off x="101031" y="2034524"/>
                <a:ext cx="322767" cy="2878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34" h="21600" fill="norm" stroke="1" extrusionOk="0">
                    <a:moveTo>
                      <a:pt x="7859" y="0"/>
                    </a:moveTo>
                    <a:cubicBezTo>
                      <a:pt x="7308" y="0"/>
                      <a:pt x="6758" y="101"/>
                      <a:pt x="6222" y="291"/>
                    </a:cubicBezTo>
                    <a:cubicBezTo>
                      <a:pt x="3462" y="917"/>
                      <a:pt x="1347" y="3598"/>
                      <a:pt x="427" y="7019"/>
                    </a:cubicBezTo>
                    <a:cubicBezTo>
                      <a:pt x="-1458" y="14204"/>
                      <a:pt x="3187" y="20075"/>
                      <a:pt x="8567" y="21330"/>
                    </a:cubicBezTo>
                    <a:cubicBezTo>
                      <a:pt x="9315" y="21510"/>
                      <a:pt x="10076" y="21600"/>
                      <a:pt x="10834" y="21600"/>
                    </a:cubicBezTo>
                    <a:cubicBezTo>
                      <a:pt x="15582" y="21600"/>
                      <a:pt x="20142" y="18073"/>
                      <a:pt x="19467" y="11238"/>
                    </a:cubicBezTo>
                    <a:cubicBezTo>
                      <a:pt x="19100" y="7817"/>
                      <a:pt x="17582" y="4624"/>
                      <a:pt x="15098" y="2857"/>
                    </a:cubicBezTo>
                    <a:cubicBezTo>
                      <a:pt x="14225" y="2230"/>
                      <a:pt x="13258" y="1831"/>
                      <a:pt x="12292" y="1488"/>
                    </a:cubicBezTo>
                    <a:cubicBezTo>
                      <a:pt x="11557" y="1146"/>
                      <a:pt x="10867" y="861"/>
                      <a:pt x="10132" y="632"/>
                    </a:cubicBezTo>
                    <a:cubicBezTo>
                      <a:pt x="9406" y="201"/>
                      <a:pt x="8632" y="0"/>
                      <a:pt x="78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52" name="Google Shape;309;p10"/>
              <p:cNvSpPr/>
              <p:nvPr/>
            </p:nvSpPr>
            <p:spPr>
              <a:xfrm rot="10800000">
                <a:off x="723720" y="1736524"/>
                <a:ext cx="55295" cy="57002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53" name="Google Shape;310;p10"/>
              <p:cNvSpPr/>
              <p:nvPr/>
            </p:nvSpPr>
            <p:spPr>
              <a:xfrm rot="10800000">
                <a:off x="671276" y="1500949"/>
                <a:ext cx="37051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54" name="Google Shape;311;p10"/>
              <p:cNvSpPr/>
              <p:nvPr/>
            </p:nvSpPr>
            <p:spPr>
              <a:xfrm rot="10800000">
                <a:off x="404583" y="2706450"/>
                <a:ext cx="37032" cy="3797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55" name="Google Shape;312;p10"/>
              <p:cNvSpPr/>
              <p:nvPr/>
            </p:nvSpPr>
            <p:spPr>
              <a:xfrm rot="10800000">
                <a:off x="429289" y="2383050"/>
                <a:ext cx="36761" cy="38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56" name="Google Shape;313;p10"/>
              <p:cNvSpPr/>
              <p:nvPr/>
            </p:nvSpPr>
            <p:spPr>
              <a:xfrm rot="10800000">
                <a:off x="502308" y="774799"/>
                <a:ext cx="658826" cy="21431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528"/>
                    </a:lnTo>
                    <a:cubicBezTo>
                      <a:pt x="850" y="21571"/>
                      <a:pt x="1716" y="21600"/>
                      <a:pt x="2579" y="21600"/>
                    </a:cubicBezTo>
                    <a:cubicBezTo>
                      <a:pt x="5308" y="21600"/>
                      <a:pt x="8008" y="21305"/>
                      <a:pt x="10090" y="20188"/>
                    </a:cubicBezTo>
                    <a:cubicBezTo>
                      <a:pt x="14799" y="17638"/>
                      <a:pt x="6128" y="14789"/>
                      <a:pt x="8546" y="12031"/>
                    </a:cubicBezTo>
                    <a:cubicBezTo>
                      <a:pt x="9691" y="10730"/>
                      <a:pt x="14101" y="10063"/>
                      <a:pt x="15422" y="8869"/>
                    </a:cubicBezTo>
                    <a:cubicBezTo>
                      <a:pt x="16966" y="7498"/>
                      <a:pt x="15571" y="6272"/>
                      <a:pt x="16144" y="4848"/>
                    </a:cubicBezTo>
                    <a:cubicBezTo>
                      <a:pt x="16692" y="3523"/>
                      <a:pt x="18685" y="1516"/>
                      <a:pt x="216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57" name="Google Shape;314;p10"/>
              <p:cNvSpPr/>
              <p:nvPr/>
            </p:nvSpPr>
            <p:spPr>
              <a:xfrm flipH="1">
                <a:off x="504385" y="774774"/>
                <a:ext cx="137636" cy="1421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58" name="Google Shape;315;p10"/>
              <p:cNvSpPr/>
              <p:nvPr/>
            </p:nvSpPr>
            <p:spPr>
              <a:xfrm>
                <a:off x="837851" y="321799"/>
                <a:ext cx="165283" cy="17097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59" name="Google Shape;316;p10"/>
              <p:cNvSpPr/>
              <p:nvPr/>
            </p:nvSpPr>
            <p:spPr>
              <a:xfrm flipH="1">
                <a:off x="47" y="1142624"/>
                <a:ext cx="471131" cy="507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7" h="21600" fill="norm" stroke="1" extrusionOk="0">
                    <a:moveTo>
                      <a:pt x="8491" y="0"/>
                    </a:moveTo>
                    <a:cubicBezTo>
                      <a:pt x="7070" y="0"/>
                      <a:pt x="5655" y="309"/>
                      <a:pt x="4388" y="972"/>
                    </a:cubicBezTo>
                    <a:cubicBezTo>
                      <a:pt x="1507" y="2493"/>
                      <a:pt x="66" y="5416"/>
                      <a:pt x="2" y="8402"/>
                    </a:cubicBezTo>
                    <a:cubicBezTo>
                      <a:pt x="-63" y="12603"/>
                      <a:pt x="2162" y="17050"/>
                      <a:pt x="5762" y="19608"/>
                    </a:cubicBezTo>
                    <a:cubicBezTo>
                      <a:pt x="7647" y="20965"/>
                      <a:pt x="9878" y="21600"/>
                      <a:pt x="12059" y="21600"/>
                    </a:cubicBezTo>
                    <a:cubicBezTo>
                      <a:pt x="16920" y="21600"/>
                      <a:pt x="21537" y="18450"/>
                      <a:pt x="21537" y="13152"/>
                    </a:cubicBezTo>
                    <a:cubicBezTo>
                      <a:pt x="21537" y="8706"/>
                      <a:pt x="18068" y="3346"/>
                      <a:pt x="13748" y="1397"/>
                    </a:cubicBezTo>
                    <a:cubicBezTo>
                      <a:pt x="13552" y="1276"/>
                      <a:pt x="13289" y="1154"/>
                      <a:pt x="13093" y="1092"/>
                    </a:cubicBezTo>
                    <a:cubicBezTo>
                      <a:pt x="11678" y="387"/>
                      <a:pt x="10078" y="0"/>
                      <a:pt x="84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60" name="Google Shape;317;p10"/>
              <p:cNvSpPr/>
              <p:nvPr/>
            </p:nvSpPr>
            <p:spPr>
              <a:xfrm rot="10800000">
                <a:off x="453106" y="-1"/>
                <a:ext cx="1042477" cy="29179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49" h="21600" fill="norm" stroke="1" extrusionOk="0">
                    <a:moveTo>
                      <a:pt x="16132" y="0"/>
                    </a:moveTo>
                    <a:cubicBezTo>
                      <a:pt x="14889" y="1941"/>
                      <a:pt x="16582" y="3757"/>
                      <a:pt x="18349" y="5653"/>
                    </a:cubicBezTo>
                    <a:cubicBezTo>
                      <a:pt x="18724" y="6058"/>
                      <a:pt x="19113" y="6474"/>
                      <a:pt x="19473" y="6896"/>
                    </a:cubicBezTo>
                    <a:cubicBezTo>
                      <a:pt x="21390" y="9124"/>
                      <a:pt x="19818" y="10243"/>
                      <a:pt x="18170" y="11424"/>
                    </a:cubicBezTo>
                    <a:cubicBezTo>
                      <a:pt x="16956" y="12279"/>
                      <a:pt x="15728" y="13163"/>
                      <a:pt x="15533" y="14529"/>
                    </a:cubicBezTo>
                    <a:cubicBezTo>
                      <a:pt x="15458" y="15176"/>
                      <a:pt x="15518" y="15756"/>
                      <a:pt x="15578" y="16318"/>
                    </a:cubicBezTo>
                    <a:cubicBezTo>
                      <a:pt x="15803" y="18202"/>
                      <a:pt x="15952" y="19564"/>
                      <a:pt x="9647" y="20863"/>
                    </a:cubicBezTo>
                    <a:cubicBezTo>
                      <a:pt x="7360" y="21336"/>
                      <a:pt x="5082" y="21532"/>
                      <a:pt x="2785" y="21532"/>
                    </a:cubicBezTo>
                    <a:cubicBezTo>
                      <a:pt x="1860" y="21532"/>
                      <a:pt x="932" y="21501"/>
                      <a:pt x="0" y="21443"/>
                    </a:cubicBezTo>
                    <a:lnTo>
                      <a:pt x="0" y="21516"/>
                    </a:lnTo>
                    <a:cubicBezTo>
                      <a:pt x="929" y="21572"/>
                      <a:pt x="1857" y="21600"/>
                      <a:pt x="2786" y="21600"/>
                    </a:cubicBezTo>
                    <a:cubicBezTo>
                      <a:pt x="5108" y="21600"/>
                      <a:pt x="7415" y="21403"/>
                      <a:pt x="9736" y="20925"/>
                    </a:cubicBezTo>
                    <a:cubicBezTo>
                      <a:pt x="16148" y="19603"/>
                      <a:pt x="15983" y="18225"/>
                      <a:pt x="15773" y="16318"/>
                    </a:cubicBezTo>
                    <a:cubicBezTo>
                      <a:pt x="15713" y="15756"/>
                      <a:pt x="15638" y="15176"/>
                      <a:pt x="15728" y="14529"/>
                    </a:cubicBezTo>
                    <a:cubicBezTo>
                      <a:pt x="15908" y="13179"/>
                      <a:pt x="17136" y="12302"/>
                      <a:pt x="18334" y="11458"/>
                    </a:cubicBezTo>
                    <a:cubicBezTo>
                      <a:pt x="20012" y="10260"/>
                      <a:pt x="21600" y="9135"/>
                      <a:pt x="19652" y="6874"/>
                    </a:cubicBezTo>
                    <a:cubicBezTo>
                      <a:pt x="19293" y="6457"/>
                      <a:pt x="18903" y="6036"/>
                      <a:pt x="18529" y="5631"/>
                    </a:cubicBezTo>
                    <a:cubicBezTo>
                      <a:pt x="16762" y="3741"/>
                      <a:pt x="15069" y="1929"/>
                      <a:pt x="163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363" name="Title Text"/>
          <p:cNvSpPr txBox="1"/>
          <p:nvPr>
            <p:ph type="title"/>
          </p:nvPr>
        </p:nvSpPr>
        <p:spPr>
          <a:xfrm>
            <a:off x="3382700" y="597425"/>
            <a:ext cx="5200201" cy="572701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3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111;p4"/>
          <p:cNvGrpSpPr/>
          <p:nvPr/>
        </p:nvGrpSpPr>
        <p:grpSpPr>
          <a:xfrm>
            <a:off x="-188800" y="-198625"/>
            <a:ext cx="9728955" cy="5307425"/>
            <a:chOff x="0" y="0"/>
            <a:chExt cx="9728954" cy="5307425"/>
          </a:xfrm>
        </p:grpSpPr>
        <p:grpSp>
          <p:nvGrpSpPr>
            <p:cNvPr id="25" name="Google Shape;112;p4"/>
            <p:cNvGrpSpPr/>
            <p:nvPr/>
          </p:nvGrpSpPr>
          <p:grpSpPr>
            <a:xfrm>
              <a:off x="-1" y="0"/>
              <a:ext cx="3223517" cy="1645101"/>
              <a:chOff x="0" y="0"/>
              <a:chExt cx="3223514" cy="1645100"/>
            </a:xfrm>
          </p:grpSpPr>
          <p:sp>
            <p:nvSpPr>
              <p:cNvPr id="2" name="Google Shape;113;p4"/>
              <p:cNvSpPr/>
              <p:nvPr/>
            </p:nvSpPr>
            <p:spPr>
              <a:xfrm>
                <a:off x="0" y="98087"/>
                <a:ext cx="2177876" cy="659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47" y="3686"/>
                      <a:pt x="920" y="7246"/>
                      <a:pt x="1304" y="9338"/>
                    </a:cubicBezTo>
                    <a:cubicBezTo>
                      <a:pt x="2876" y="17924"/>
                      <a:pt x="4083" y="19379"/>
                      <a:pt x="6797" y="19379"/>
                    </a:cubicBezTo>
                    <a:cubicBezTo>
                      <a:pt x="6893" y="19379"/>
                      <a:pt x="6992" y="19377"/>
                      <a:pt x="7092" y="19374"/>
                    </a:cubicBezTo>
                    <a:cubicBezTo>
                      <a:pt x="7127" y="19372"/>
                      <a:pt x="7161" y="19372"/>
                      <a:pt x="7196" y="19372"/>
                    </a:cubicBezTo>
                    <a:cubicBezTo>
                      <a:pt x="8975" y="19372"/>
                      <a:pt x="10872" y="21223"/>
                      <a:pt x="12624" y="21540"/>
                    </a:cubicBezTo>
                    <a:cubicBezTo>
                      <a:pt x="12798" y="21581"/>
                      <a:pt x="12970" y="21600"/>
                      <a:pt x="13140" y="21600"/>
                    </a:cubicBezTo>
                    <a:cubicBezTo>
                      <a:pt x="13278" y="21600"/>
                      <a:pt x="13415" y="21588"/>
                      <a:pt x="13551" y="21566"/>
                    </a:cubicBezTo>
                    <a:cubicBezTo>
                      <a:pt x="13581" y="21540"/>
                      <a:pt x="13604" y="21540"/>
                      <a:pt x="13626" y="21540"/>
                    </a:cubicBezTo>
                    <a:cubicBezTo>
                      <a:pt x="15744" y="21018"/>
                      <a:pt x="17236" y="15340"/>
                      <a:pt x="18917" y="10957"/>
                    </a:cubicBezTo>
                    <a:cubicBezTo>
                      <a:pt x="20432" y="7047"/>
                      <a:pt x="21208" y="4034"/>
                      <a:pt x="216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" name="Google Shape;114;p4"/>
              <p:cNvSpPr/>
              <p:nvPr/>
            </p:nvSpPr>
            <p:spPr>
              <a:xfrm>
                <a:off x="2413972" y="168175"/>
                <a:ext cx="809543" cy="4931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01" h="21600" fill="norm" stroke="1" extrusionOk="0">
                    <a:moveTo>
                      <a:pt x="12701" y="0"/>
                    </a:moveTo>
                    <a:cubicBezTo>
                      <a:pt x="10953" y="0"/>
                      <a:pt x="9212" y="757"/>
                      <a:pt x="7777" y="2348"/>
                    </a:cubicBezTo>
                    <a:lnTo>
                      <a:pt x="7757" y="2348"/>
                    </a:lnTo>
                    <a:cubicBezTo>
                      <a:pt x="6926" y="3080"/>
                      <a:pt x="6152" y="4045"/>
                      <a:pt x="5321" y="4744"/>
                    </a:cubicBezTo>
                    <a:cubicBezTo>
                      <a:pt x="4257" y="5610"/>
                      <a:pt x="3097" y="6142"/>
                      <a:pt x="2072" y="7074"/>
                    </a:cubicBezTo>
                    <a:cubicBezTo>
                      <a:pt x="661" y="8338"/>
                      <a:pt x="-55" y="10902"/>
                      <a:pt x="3" y="13564"/>
                    </a:cubicBezTo>
                    <a:cubicBezTo>
                      <a:pt x="61" y="16193"/>
                      <a:pt x="834" y="18890"/>
                      <a:pt x="2149" y="20254"/>
                    </a:cubicBezTo>
                    <a:cubicBezTo>
                      <a:pt x="3121" y="21264"/>
                      <a:pt x="4203" y="21600"/>
                      <a:pt x="5303" y="21600"/>
                    </a:cubicBezTo>
                    <a:cubicBezTo>
                      <a:pt x="6304" y="21600"/>
                      <a:pt x="7320" y="21321"/>
                      <a:pt x="8280" y="21020"/>
                    </a:cubicBezTo>
                    <a:cubicBezTo>
                      <a:pt x="9601" y="20594"/>
                      <a:pt x="10915" y="20481"/>
                      <a:pt x="12236" y="20481"/>
                    </a:cubicBezTo>
                    <a:cubicBezTo>
                      <a:pt x="12983" y="20481"/>
                      <a:pt x="13733" y="20517"/>
                      <a:pt x="14487" y="20553"/>
                    </a:cubicBezTo>
                    <a:cubicBezTo>
                      <a:pt x="14553" y="20555"/>
                      <a:pt x="14619" y="20556"/>
                      <a:pt x="14686" y="20556"/>
                    </a:cubicBezTo>
                    <a:cubicBezTo>
                      <a:pt x="16641" y="20556"/>
                      <a:pt x="18451" y="19588"/>
                      <a:pt x="19592" y="16659"/>
                    </a:cubicBezTo>
                    <a:cubicBezTo>
                      <a:pt x="21545" y="11667"/>
                      <a:pt x="20559" y="4877"/>
                      <a:pt x="17523" y="2048"/>
                    </a:cubicBezTo>
                    <a:cubicBezTo>
                      <a:pt x="16088" y="706"/>
                      <a:pt x="14391" y="0"/>
                      <a:pt x="127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" name="Google Shape;115;p4"/>
              <p:cNvSpPr/>
              <p:nvPr/>
            </p:nvSpPr>
            <p:spPr>
              <a:xfrm>
                <a:off x="349518" y="813325"/>
                <a:ext cx="55276" cy="5700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" name="Google Shape;116;p4"/>
              <p:cNvSpPr/>
              <p:nvPr/>
            </p:nvSpPr>
            <p:spPr>
              <a:xfrm>
                <a:off x="2014915" y="558000"/>
                <a:ext cx="164992" cy="17097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" name="Google Shape;117;p4"/>
              <p:cNvSpPr/>
              <p:nvPr/>
            </p:nvSpPr>
            <p:spPr>
              <a:xfrm>
                <a:off x="1105262" y="596525"/>
                <a:ext cx="64389" cy="6685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" name="Google Shape;118;p4"/>
              <p:cNvSpPr/>
              <p:nvPr/>
            </p:nvSpPr>
            <p:spPr>
              <a:xfrm>
                <a:off x="189841" y="143950"/>
                <a:ext cx="101368" cy="122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152" h="21600" fill="norm" stroke="1" extrusionOk="0">
                    <a:moveTo>
                      <a:pt x="4985" y="0"/>
                    </a:moveTo>
                    <a:cubicBezTo>
                      <a:pt x="2713" y="0"/>
                      <a:pt x="314" y="1533"/>
                      <a:pt x="86" y="4507"/>
                    </a:cubicBezTo>
                    <a:cubicBezTo>
                      <a:pt x="-172" y="8537"/>
                      <a:pt x="86" y="12837"/>
                      <a:pt x="1757" y="16461"/>
                    </a:cubicBezTo>
                    <a:cubicBezTo>
                      <a:pt x="3310" y="19709"/>
                      <a:pt x="6360" y="21600"/>
                      <a:pt x="9562" y="21600"/>
                    </a:cubicBezTo>
                    <a:cubicBezTo>
                      <a:pt x="10865" y="21600"/>
                      <a:pt x="12193" y="21286"/>
                      <a:pt x="13458" y="20628"/>
                    </a:cubicBezTo>
                    <a:cubicBezTo>
                      <a:pt x="21428" y="16461"/>
                      <a:pt x="14613" y="7464"/>
                      <a:pt x="10628" y="3301"/>
                    </a:cubicBezTo>
                    <a:cubicBezTo>
                      <a:pt x="9985" y="2629"/>
                      <a:pt x="9342" y="2223"/>
                      <a:pt x="8699" y="2090"/>
                    </a:cubicBezTo>
                    <a:cubicBezTo>
                      <a:pt x="7976" y="689"/>
                      <a:pt x="6512" y="0"/>
                      <a:pt x="49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" name="Google Shape;119;p4"/>
              <p:cNvSpPr/>
              <p:nvPr/>
            </p:nvSpPr>
            <p:spPr>
              <a:xfrm>
                <a:off x="332179" y="103350"/>
                <a:ext cx="125219" cy="1157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4" h="21600" fill="norm" stroke="1" extrusionOk="0">
                    <a:moveTo>
                      <a:pt x="6275" y="0"/>
                    </a:moveTo>
                    <a:cubicBezTo>
                      <a:pt x="5098" y="0"/>
                      <a:pt x="4164" y="630"/>
                      <a:pt x="3433" y="1558"/>
                    </a:cubicBezTo>
                    <a:cubicBezTo>
                      <a:pt x="1301" y="2127"/>
                      <a:pt x="-583" y="4254"/>
                      <a:pt x="169" y="7369"/>
                    </a:cubicBezTo>
                    <a:cubicBezTo>
                      <a:pt x="1173" y="11623"/>
                      <a:pt x="3561" y="16446"/>
                      <a:pt x="6321" y="19282"/>
                    </a:cubicBezTo>
                    <a:cubicBezTo>
                      <a:pt x="7879" y="20928"/>
                      <a:pt x="9610" y="21600"/>
                      <a:pt x="11357" y="21600"/>
                    </a:cubicBezTo>
                    <a:cubicBezTo>
                      <a:pt x="14270" y="21600"/>
                      <a:pt x="17232" y="19739"/>
                      <a:pt x="19509" y="17435"/>
                    </a:cubicBezTo>
                    <a:cubicBezTo>
                      <a:pt x="20889" y="15877"/>
                      <a:pt x="21017" y="13326"/>
                      <a:pt x="20137" y="11339"/>
                    </a:cubicBezTo>
                    <a:cubicBezTo>
                      <a:pt x="17749" y="5952"/>
                      <a:pt x="12729" y="2127"/>
                      <a:pt x="7705" y="285"/>
                    </a:cubicBezTo>
                    <a:cubicBezTo>
                      <a:pt x="7193" y="89"/>
                      <a:pt x="6718" y="0"/>
                      <a:pt x="62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" name="Google Shape;120;p4"/>
              <p:cNvSpPr/>
              <p:nvPr/>
            </p:nvSpPr>
            <p:spPr>
              <a:xfrm>
                <a:off x="332449" y="0"/>
                <a:ext cx="88921" cy="42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8" h="21600" fill="norm" stroke="1" extrusionOk="0">
                    <a:moveTo>
                      <a:pt x="0" y="0"/>
                    </a:moveTo>
                    <a:cubicBezTo>
                      <a:pt x="176" y="2340"/>
                      <a:pt x="711" y="4294"/>
                      <a:pt x="1603" y="6249"/>
                    </a:cubicBezTo>
                    <a:cubicBezTo>
                      <a:pt x="4105" y="12111"/>
                      <a:pt x="6425" y="18759"/>
                      <a:pt x="9995" y="20713"/>
                    </a:cubicBezTo>
                    <a:cubicBezTo>
                      <a:pt x="10923" y="21291"/>
                      <a:pt x="11881" y="21600"/>
                      <a:pt x="12820" y="21600"/>
                    </a:cubicBezTo>
                    <a:cubicBezTo>
                      <a:pt x="14412" y="21600"/>
                      <a:pt x="15968" y="20726"/>
                      <a:pt x="17313" y="18759"/>
                    </a:cubicBezTo>
                    <a:cubicBezTo>
                      <a:pt x="20707" y="14850"/>
                      <a:pt x="21600" y="7033"/>
                      <a:pt x="203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" name="Google Shape;121;p4"/>
              <p:cNvSpPr/>
              <p:nvPr/>
            </p:nvSpPr>
            <p:spPr>
              <a:xfrm>
                <a:off x="517859" y="0"/>
                <a:ext cx="127016" cy="71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98" h="21600" fill="norm" stroke="1" extrusionOk="0">
                    <a:moveTo>
                      <a:pt x="123" y="0"/>
                    </a:moveTo>
                    <a:cubicBezTo>
                      <a:pt x="-122" y="1602"/>
                      <a:pt x="-2" y="3655"/>
                      <a:pt x="488" y="5483"/>
                    </a:cubicBezTo>
                    <a:cubicBezTo>
                      <a:pt x="2604" y="13244"/>
                      <a:pt x="8217" y="21600"/>
                      <a:pt x="13288" y="21600"/>
                    </a:cubicBezTo>
                    <a:cubicBezTo>
                      <a:pt x="15239" y="21600"/>
                      <a:pt x="17110" y="20359"/>
                      <a:pt x="18672" y="17373"/>
                    </a:cubicBezTo>
                    <a:cubicBezTo>
                      <a:pt x="21478" y="11891"/>
                      <a:pt x="20502" y="5257"/>
                      <a:pt x="183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" name="Google Shape;122;p4"/>
              <p:cNvSpPr/>
              <p:nvPr/>
            </p:nvSpPr>
            <p:spPr>
              <a:xfrm>
                <a:off x="734840" y="0"/>
                <a:ext cx="109180" cy="904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82" h="21600" fill="norm" stroke="1" extrusionOk="0">
                    <a:moveTo>
                      <a:pt x="2324" y="0"/>
                    </a:moveTo>
                    <a:cubicBezTo>
                      <a:pt x="62" y="1636"/>
                      <a:pt x="-644" y="5625"/>
                      <a:pt x="629" y="8534"/>
                    </a:cubicBezTo>
                    <a:cubicBezTo>
                      <a:pt x="1334" y="10349"/>
                      <a:pt x="1051" y="12708"/>
                      <a:pt x="2040" y="14703"/>
                    </a:cubicBezTo>
                    <a:cubicBezTo>
                      <a:pt x="3452" y="17969"/>
                      <a:pt x="6276" y="18877"/>
                      <a:pt x="8955" y="19062"/>
                    </a:cubicBezTo>
                    <a:cubicBezTo>
                      <a:pt x="10790" y="20692"/>
                      <a:pt x="12908" y="21600"/>
                      <a:pt x="15309" y="21600"/>
                    </a:cubicBezTo>
                    <a:cubicBezTo>
                      <a:pt x="18555" y="21600"/>
                      <a:pt x="20956" y="17605"/>
                      <a:pt x="20111" y="13616"/>
                    </a:cubicBezTo>
                    <a:cubicBezTo>
                      <a:pt x="19405" y="9256"/>
                      <a:pt x="15875" y="5990"/>
                      <a:pt x="13335" y="3452"/>
                    </a:cubicBezTo>
                    <a:cubicBezTo>
                      <a:pt x="12062" y="2180"/>
                      <a:pt x="10511" y="908"/>
                      <a:pt x="895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" name="Google Shape;123;p4"/>
              <p:cNvSpPr/>
              <p:nvPr/>
            </p:nvSpPr>
            <p:spPr>
              <a:xfrm>
                <a:off x="869583" y="103625"/>
                <a:ext cx="95487" cy="664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06" h="21600" fill="norm" stroke="1" extrusionOk="0">
                    <a:moveTo>
                      <a:pt x="9529" y="0"/>
                    </a:moveTo>
                    <a:cubicBezTo>
                      <a:pt x="7766" y="0"/>
                      <a:pt x="6003" y="569"/>
                      <a:pt x="4245" y="1146"/>
                    </a:cubicBezTo>
                    <a:cubicBezTo>
                      <a:pt x="1323" y="1886"/>
                      <a:pt x="-627" y="7325"/>
                      <a:pt x="185" y="11771"/>
                    </a:cubicBezTo>
                    <a:cubicBezTo>
                      <a:pt x="997" y="15226"/>
                      <a:pt x="2782" y="17454"/>
                      <a:pt x="5057" y="17950"/>
                    </a:cubicBezTo>
                    <a:cubicBezTo>
                      <a:pt x="5704" y="18194"/>
                      <a:pt x="6356" y="18438"/>
                      <a:pt x="7002" y="18438"/>
                    </a:cubicBezTo>
                    <a:cubicBezTo>
                      <a:pt x="7814" y="18934"/>
                      <a:pt x="8306" y="19673"/>
                      <a:pt x="9118" y="20169"/>
                    </a:cubicBezTo>
                    <a:cubicBezTo>
                      <a:pt x="10427" y="21120"/>
                      <a:pt x="11741" y="21600"/>
                      <a:pt x="13013" y="21600"/>
                    </a:cubicBezTo>
                    <a:cubicBezTo>
                      <a:pt x="15053" y="21600"/>
                      <a:pt x="16998" y="20381"/>
                      <a:pt x="18697" y="17950"/>
                    </a:cubicBezTo>
                    <a:cubicBezTo>
                      <a:pt x="20481" y="15722"/>
                      <a:pt x="20973" y="10536"/>
                      <a:pt x="19669" y="7569"/>
                    </a:cubicBezTo>
                    <a:cubicBezTo>
                      <a:pt x="17559" y="3122"/>
                      <a:pt x="14797" y="650"/>
                      <a:pt x="11063" y="154"/>
                    </a:cubicBezTo>
                    <a:cubicBezTo>
                      <a:pt x="10550" y="41"/>
                      <a:pt x="10042" y="0"/>
                      <a:pt x="9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" name="Google Shape;124;p4"/>
              <p:cNvSpPr/>
              <p:nvPr/>
            </p:nvSpPr>
            <p:spPr>
              <a:xfrm>
                <a:off x="710613" y="244675"/>
                <a:ext cx="128117" cy="1243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21600" fill="norm" stroke="1" extrusionOk="0">
                    <a:moveTo>
                      <a:pt x="7136" y="0"/>
                    </a:moveTo>
                    <a:cubicBezTo>
                      <a:pt x="5823" y="0"/>
                      <a:pt x="4446" y="235"/>
                      <a:pt x="2973" y="686"/>
                    </a:cubicBezTo>
                    <a:cubicBezTo>
                      <a:pt x="-569" y="1872"/>
                      <a:pt x="-689" y="6363"/>
                      <a:pt x="1262" y="8609"/>
                    </a:cubicBezTo>
                    <a:cubicBezTo>
                      <a:pt x="1262" y="9530"/>
                      <a:pt x="1628" y="10324"/>
                      <a:pt x="2362" y="11115"/>
                    </a:cubicBezTo>
                    <a:cubicBezTo>
                      <a:pt x="5048" y="14151"/>
                      <a:pt x="6024" y="18903"/>
                      <a:pt x="9806" y="20883"/>
                    </a:cubicBezTo>
                    <a:cubicBezTo>
                      <a:pt x="10689" y="21378"/>
                      <a:pt x="11685" y="21600"/>
                      <a:pt x="12713" y="21600"/>
                    </a:cubicBezTo>
                    <a:cubicBezTo>
                      <a:pt x="16366" y="21600"/>
                      <a:pt x="20353" y="18729"/>
                      <a:pt x="20546" y="14811"/>
                    </a:cubicBezTo>
                    <a:cubicBezTo>
                      <a:pt x="20911" y="10589"/>
                      <a:pt x="17739" y="6493"/>
                      <a:pt x="15174" y="3722"/>
                    </a:cubicBezTo>
                    <a:cubicBezTo>
                      <a:pt x="12648" y="1168"/>
                      <a:pt x="10063" y="0"/>
                      <a:pt x="71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" name="Google Shape;125;p4"/>
              <p:cNvSpPr/>
              <p:nvPr/>
            </p:nvSpPr>
            <p:spPr>
              <a:xfrm>
                <a:off x="364418" y="278100"/>
                <a:ext cx="129896" cy="135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174" h="21600" fill="norm" stroke="1" extrusionOk="0">
                    <a:moveTo>
                      <a:pt x="3838" y="0"/>
                    </a:moveTo>
                    <a:cubicBezTo>
                      <a:pt x="2605" y="0"/>
                      <a:pt x="1663" y="879"/>
                      <a:pt x="1197" y="2190"/>
                    </a:cubicBezTo>
                    <a:cubicBezTo>
                      <a:pt x="93" y="3405"/>
                      <a:pt x="-409" y="5228"/>
                      <a:pt x="394" y="7171"/>
                    </a:cubicBezTo>
                    <a:cubicBezTo>
                      <a:pt x="2001" y="11060"/>
                      <a:pt x="2906" y="15313"/>
                      <a:pt x="5316" y="18590"/>
                    </a:cubicBezTo>
                    <a:cubicBezTo>
                      <a:pt x="6797" y="20565"/>
                      <a:pt x="8687" y="21600"/>
                      <a:pt x="10574" y="21600"/>
                    </a:cubicBezTo>
                    <a:cubicBezTo>
                      <a:pt x="12406" y="21600"/>
                      <a:pt x="14230" y="20625"/>
                      <a:pt x="15665" y="18590"/>
                    </a:cubicBezTo>
                    <a:cubicBezTo>
                      <a:pt x="21191" y="10816"/>
                      <a:pt x="10138" y="2434"/>
                      <a:pt x="5015" y="248"/>
                    </a:cubicBezTo>
                    <a:cubicBezTo>
                      <a:pt x="4602" y="80"/>
                      <a:pt x="4208" y="0"/>
                      <a:pt x="38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" name="Google Shape;126;p4"/>
              <p:cNvSpPr/>
              <p:nvPr/>
            </p:nvSpPr>
            <p:spPr>
              <a:xfrm>
                <a:off x="234199" y="325775"/>
                <a:ext cx="82351" cy="104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503" h="21600" fill="norm" stroke="1" extrusionOk="0">
                    <a:moveTo>
                      <a:pt x="5967" y="0"/>
                    </a:moveTo>
                    <a:cubicBezTo>
                      <a:pt x="1589" y="0"/>
                      <a:pt x="-2338" y="5574"/>
                      <a:pt x="1663" y="9455"/>
                    </a:cubicBezTo>
                    <a:cubicBezTo>
                      <a:pt x="3921" y="11654"/>
                      <a:pt x="4894" y="16046"/>
                      <a:pt x="6828" y="19030"/>
                    </a:cubicBezTo>
                    <a:cubicBezTo>
                      <a:pt x="7960" y="20846"/>
                      <a:pt x="9666" y="21600"/>
                      <a:pt x="11382" y="21600"/>
                    </a:cubicBezTo>
                    <a:cubicBezTo>
                      <a:pt x="15293" y="21600"/>
                      <a:pt x="19262" y="17683"/>
                      <a:pt x="16680" y="13538"/>
                    </a:cubicBezTo>
                    <a:cubicBezTo>
                      <a:pt x="14097" y="9615"/>
                      <a:pt x="13130" y="5063"/>
                      <a:pt x="9735" y="1615"/>
                    </a:cubicBezTo>
                    <a:cubicBezTo>
                      <a:pt x="8566" y="475"/>
                      <a:pt x="7248" y="0"/>
                      <a:pt x="59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6" name="Google Shape;127;p4"/>
              <p:cNvSpPr/>
              <p:nvPr/>
            </p:nvSpPr>
            <p:spPr>
              <a:xfrm>
                <a:off x="406600" y="488800"/>
                <a:ext cx="129831" cy="121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68" h="21600" fill="norm" stroke="1" extrusionOk="0">
                    <a:moveTo>
                      <a:pt x="4563" y="0"/>
                    </a:moveTo>
                    <a:cubicBezTo>
                      <a:pt x="4280" y="0"/>
                      <a:pt x="3992" y="35"/>
                      <a:pt x="3709" y="102"/>
                    </a:cubicBezTo>
                    <a:cubicBezTo>
                      <a:pt x="757" y="505"/>
                      <a:pt x="-1130" y="4815"/>
                      <a:pt x="757" y="7642"/>
                    </a:cubicBezTo>
                    <a:cubicBezTo>
                      <a:pt x="2408" y="11544"/>
                      <a:pt x="3946" y="15854"/>
                      <a:pt x="6777" y="18818"/>
                    </a:cubicBezTo>
                    <a:cubicBezTo>
                      <a:pt x="8509" y="20732"/>
                      <a:pt x="10443" y="21600"/>
                      <a:pt x="12388" y="21600"/>
                    </a:cubicBezTo>
                    <a:cubicBezTo>
                      <a:pt x="14687" y="21600"/>
                      <a:pt x="17010" y="20391"/>
                      <a:pt x="19053" y="18278"/>
                    </a:cubicBezTo>
                    <a:cubicBezTo>
                      <a:pt x="20353" y="16798"/>
                      <a:pt x="20470" y="14508"/>
                      <a:pt x="19643" y="12625"/>
                    </a:cubicBezTo>
                    <a:cubicBezTo>
                      <a:pt x="17282" y="7101"/>
                      <a:pt x="11616" y="3872"/>
                      <a:pt x="6893" y="1045"/>
                    </a:cubicBezTo>
                    <a:cubicBezTo>
                      <a:pt x="6268" y="328"/>
                      <a:pt x="5441" y="0"/>
                      <a:pt x="456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" name="Google Shape;128;p4"/>
              <p:cNvSpPr/>
              <p:nvPr/>
            </p:nvSpPr>
            <p:spPr>
              <a:xfrm>
                <a:off x="573152" y="408450"/>
                <a:ext cx="116900" cy="118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930" h="21600" fill="norm" stroke="1" extrusionOk="0">
                    <a:moveTo>
                      <a:pt x="4325" y="0"/>
                    </a:moveTo>
                    <a:cubicBezTo>
                      <a:pt x="3079" y="0"/>
                      <a:pt x="1863" y="739"/>
                      <a:pt x="1077" y="2427"/>
                    </a:cubicBezTo>
                    <a:cubicBezTo>
                      <a:pt x="-3041" y="11713"/>
                      <a:pt x="5437" y="21600"/>
                      <a:pt x="13210" y="21600"/>
                    </a:cubicBezTo>
                    <a:cubicBezTo>
                      <a:pt x="13793" y="21600"/>
                      <a:pt x="14376" y="21541"/>
                      <a:pt x="14947" y="21427"/>
                    </a:cubicBezTo>
                    <a:cubicBezTo>
                      <a:pt x="17627" y="20870"/>
                      <a:pt x="18559" y="16850"/>
                      <a:pt x="17508" y="14354"/>
                    </a:cubicBezTo>
                    <a:cubicBezTo>
                      <a:pt x="15296" y="9500"/>
                      <a:pt x="11914" y="5754"/>
                      <a:pt x="8651" y="1871"/>
                    </a:cubicBezTo>
                    <a:cubicBezTo>
                      <a:pt x="7838" y="899"/>
                      <a:pt x="6902" y="484"/>
                      <a:pt x="6089" y="484"/>
                    </a:cubicBezTo>
                    <a:cubicBezTo>
                      <a:pt x="5522" y="169"/>
                      <a:pt x="4920" y="0"/>
                      <a:pt x="43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" name="Google Shape;129;p4"/>
              <p:cNvSpPr/>
              <p:nvPr/>
            </p:nvSpPr>
            <p:spPr>
              <a:xfrm>
                <a:off x="765461" y="444825"/>
                <a:ext cx="107673" cy="1077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844" h="21600" fill="norm" stroke="1" extrusionOk="0">
                    <a:moveTo>
                      <a:pt x="3858" y="0"/>
                    </a:moveTo>
                    <a:cubicBezTo>
                      <a:pt x="1371" y="0"/>
                      <a:pt x="-186" y="2998"/>
                      <a:pt x="17" y="5885"/>
                    </a:cubicBezTo>
                    <a:cubicBezTo>
                      <a:pt x="-100" y="7715"/>
                      <a:pt x="373" y="9389"/>
                      <a:pt x="1801" y="10607"/>
                    </a:cubicBezTo>
                    <a:cubicBezTo>
                      <a:pt x="2157" y="11063"/>
                      <a:pt x="2395" y="11675"/>
                      <a:pt x="2634" y="12131"/>
                    </a:cubicBezTo>
                    <a:cubicBezTo>
                      <a:pt x="3584" y="13961"/>
                      <a:pt x="4534" y="15790"/>
                      <a:pt x="5606" y="17464"/>
                    </a:cubicBezTo>
                    <a:cubicBezTo>
                      <a:pt x="6983" y="19815"/>
                      <a:pt x="9145" y="21600"/>
                      <a:pt x="11304" y="21600"/>
                    </a:cubicBezTo>
                    <a:cubicBezTo>
                      <a:pt x="12505" y="21600"/>
                      <a:pt x="13698" y="21054"/>
                      <a:pt x="14758" y="19750"/>
                    </a:cubicBezTo>
                    <a:cubicBezTo>
                      <a:pt x="21414" y="11675"/>
                      <a:pt x="10479" y="2381"/>
                      <a:pt x="5129" y="246"/>
                    </a:cubicBezTo>
                    <a:cubicBezTo>
                      <a:pt x="4683" y="75"/>
                      <a:pt x="4257" y="0"/>
                      <a:pt x="38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" name="Google Shape;130;p4"/>
              <p:cNvSpPr/>
              <p:nvPr/>
            </p:nvSpPr>
            <p:spPr>
              <a:xfrm>
                <a:off x="922801" y="416350"/>
                <a:ext cx="107536" cy="96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08" h="21600" fill="norm" stroke="1" extrusionOk="0">
                    <a:moveTo>
                      <a:pt x="6136" y="0"/>
                    </a:moveTo>
                    <a:cubicBezTo>
                      <a:pt x="5827" y="0"/>
                      <a:pt x="5512" y="56"/>
                      <a:pt x="5198" y="185"/>
                    </a:cubicBezTo>
                    <a:cubicBezTo>
                      <a:pt x="5099" y="180"/>
                      <a:pt x="5001" y="174"/>
                      <a:pt x="4902" y="174"/>
                    </a:cubicBezTo>
                    <a:cubicBezTo>
                      <a:pt x="1329" y="174"/>
                      <a:pt x="-1939" y="6100"/>
                      <a:pt x="1378" y="10253"/>
                    </a:cubicBezTo>
                    <a:cubicBezTo>
                      <a:pt x="3290" y="12806"/>
                      <a:pt x="4790" y="15708"/>
                      <a:pt x="6837" y="18098"/>
                    </a:cubicBezTo>
                    <a:cubicBezTo>
                      <a:pt x="8758" y="20203"/>
                      <a:pt x="11011" y="21600"/>
                      <a:pt x="13264" y="21600"/>
                    </a:cubicBezTo>
                    <a:cubicBezTo>
                      <a:pt x="14845" y="21600"/>
                      <a:pt x="16425" y="20910"/>
                      <a:pt x="17888" y="19288"/>
                    </a:cubicBezTo>
                    <a:cubicBezTo>
                      <a:pt x="18979" y="17924"/>
                      <a:pt x="19661" y="15365"/>
                      <a:pt x="19118" y="13491"/>
                    </a:cubicBezTo>
                    <a:cubicBezTo>
                      <a:pt x="17206" y="6841"/>
                      <a:pt x="13112" y="2402"/>
                      <a:pt x="7654" y="359"/>
                    </a:cubicBezTo>
                    <a:cubicBezTo>
                      <a:pt x="7151" y="146"/>
                      <a:pt x="6644" y="0"/>
                      <a:pt x="61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" name="Google Shape;131;p4"/>
              <p:cNvSpPr/>
              <p:nvPr/>
            </p:nvSpPr>
            <p:spPr>
              <a:xfrm>
                <a:off x="879508" y="207300"/>
                <a:ext cx="111983" cy="111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6" h="21600" fill="norm" stroke="1" extrusionOk="0">
                    <a:moveTo>
                      <a:pt x="5047" y="0"/>
                    </a:moveTo>
                    <a:cubicBezTo>
                      <a:pt x="3517" y="0"/>
                      <a:pt x="2074" y="791"/>
                      <a:pt x="1202" y="2539"/>
                    </a:cubicBezTo>
                    <a:cubicBezTo>
                      <a:pt x="936" y="2981"/>
                      <a:pt x="675" y="3568"/>
                      <a:pt x="675" y="4306"/>
                    </a:cubicBezTo>
                    <a:cubicBezTo>
                      <a:pt x="-254" y="6078"/>
                      <a:pt x="-389" y="8443"/>
                      <a:pt x="1337" y="10361"/>
                    </a:cubicBezTo>
                    <a:cubicBezTo>
                      <a:pt x="4118" y="13604"/>
                      <a:pt x="6634" y="17444"/>
                      <a:pt x="10082" y="20100"/>
                    </a:cubicBezTo>
                    <a:cubicBezTo>
                      <a:pt x="11311" y="21071"/>
                      <a:pt x="12785" y="21600"/>
                      <a:pt x="14193" y="21600"/>
                    </a:cubicBezTo>
                    <a:cubicBezTo>
                      <a:pt x="16420" y="21600"/>
                      <a:pt x="18491" y="20279"/>
                      <a:pt x="19223" y="17294"/>
                    </a:cubicBezTo>
                    <a:cubicBezTo>
                      <a:pt x="21211" y="9181"/>
                      <a:pt x="12994" y="3423"/>
                      <a:pt x="7431" y="621"/>
                    </a:cubicBezTo>
                    <a:cubicBezTo>
                      <a:pt x="6660" y="214"/>
                      <a:pt x="5840" y="0"/>
                      <a:pt x="504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" name="Google Shape;132;p4"/>
              <p:cNvSpPr/>
              <p:nvPr/>
            </p:nvSpPr>
            <p:spPr>
              <a:xfrm>
                <a:off x="638634" y="586000"/>
                <a:ext cx="123115" cy="11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823" h="21600" fill="norm" stroke="1" extrusionOk="0">
                    <a:moveTo>
                      <a:pt x="4652" y="0"/>
                    </a:moveTo>
                    <a:cubicBezTo>
                      <a:pt x="3647" y="0"/>
                      <a:pt x="2773" y="690"/>
                      <a:pt x="2185" y="1656"/>
                    </a:cubicBezTo>
                    <a:cubicBezTo>
                      <a:pt x="422" y="2912"/>
                      <a:pt x="-722" y="5570"/>
                      <a:pt x="525" y="8367"/>
                    </a:cubicBezTo>
                    <a:cubicBezTo>
                      <a:pt x="2609" y="12897"/>
                      <a:pt x="6674" y="21600"/>
                      <a:pt x="11142" y="21600"/>
                    </a:cubicBezTo>
                    <a:cubicBezTo>
                      <a:pt x="12461" y="21600"/>
                      <a:pt x="13817" y="20841"/>
                      <a:pt x="15166" y="18992"/>
                    </a:cubicBezTo>
                    <a:cubicBezTo>
                      <a:pt x="20878" y="11163"/>
                      <a:pt x="10285" y="4029"/>
                      <a:pt x="6547" y="814"/>
                    </a:cubicBezTo>
                    <a:cubicBezTo>
                      <a:pt x="5892" y="244"/>
                      <a:pt x="5246" y="0"/>
                      <a:pt x="46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2" name="Google Shape;133;p4"/>
              <p:cNvSpPr/>
              <p:nvPr/>
            </p:nvSpPr>
            <p:spPr>
              <a:xfrm>
                <a:off x="537422" y="142325"/>
                <a:ext cx="106591" cy="102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833" h="21600" fill="norm" stroke="1" extrusionOk="0">
                    <a:moveTo>
                      <a:pt x="4706" y="0"/>
                    </a:moveTo>
                    <a:cubicBezTo>
                      <a:pt x="3687" y="0"/>
                      <a:pt x="2756" y="696"/>
                      <a:pt x="2069" y="1715"/>
                    </a:cubicBezTo>
                    <a:cubicBezTo>
                      <a:pt x="391" y="2838"/>
                      <a:pt x="-691" y="5403"/>
                      <a:pt x="509" y="8294"/>
                    </a:cubicBezTo>
                    <a:cubicBezTo>
                      <a:pt x="2550" y="12884"/>
                      <a:pt x="6676" y="21600"/>
                      <a:pt x="11161" y="21600"/>
                    </a:cubicBezTo>
                    <a:cubicBezTo>
                      <a:pt x="12476" y="21600"/>
                      <a:pt x="13818" y="20851"/>
                      <a:pt x="15149" y="19036"/>
                    </a:cubicBezTo>
                    <a:cubicBezTo>
                      <a:pt x="20909" y="11180"/>
                      <a:pt x="10352" y="4121"/>
                      <a:pt x="6510" y="754"/>
                    </a:cubicBezTo>
                    <a:cubicBezTo>
                      <a:pt x="5898" y="227"/>
                      <a:pt x="5286" y="0"/>
                      <a:pt x="47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3" name="Google Shape;134;p4"/>
              <p:cNvSpPr/>
              <p:nvPr/>
            </p:nvSpPr>
            <p:spPr>
              <a:xfrm>
                <a:off x="262273" y="1198950"/>
                <a:ext cx="584673" cy="4461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133" h="21600" fill="norm" stroke="1" extrusionOk="0">
                    <a:moveTo>
                      <a:pt x="8026" y="0"/>
                    </a:moveTo>
                    <a:cubicBezTo>
                      <a:pt x="6930" y="0"/>
                      <a:pt x="5870" y="198"/>
                      <a:pt x="4914" y="600"/>
                    </a:cubicBezTo>
                    <a:cubicBezTo>
                      <a:pt x="4168" y="932"/>
                      <a:pt x="3571" y="1410"/>
                      <a:pt x="3099" y="2036"/>
                    </a:cubicBezTo>
                    <a:cubicBezTo>
                      <a:pt x="1755" y="2772"/>
                      <a:pt x="712" y="4206"/>
                      <a:pt x="239" y="6671"/>
                    </a:cubicBezTo>
                    <a:cubicBezTo>
                      <a:pt x="-1278" y="14912"/>
                      <a:pt x="4740" y="20687"/>
                      <a:pt x="9440" y="21497"/>
                    </a:cubicBezTo>
                    <a:cubicBezTo>
                      <a:pt x="9838" y="21566"/>
                      <a:pt x="10248" y="21600"/>
                      <a:pt x="10664" y="21600"/>
                    </a:cubicBezTo>
                    <a:cubicBezTo>
                      <a:pt x="15153" y="21600"/>
                      <a:pt x="20322" y="17609"/>
                      <a:pt x="18889" y="9798"/>
                    </a:cubicBezTo>
                    <a:cubicBezTo>
                      <a:pt x="17688" y="3374"/>
                      <a:pt x="12543" y="0"/>
                      <a:pt x="80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4" name="Google Shape;135;p4"/>
              <p:cNvSpPr/>
              <p:nvPr/>
            </p:nvSpPr>
            <p:spPr>
              <a:xfrm>
                <a:off x="644012" y="1012475"/>
                <a:ext cx="64389" cy="6685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6" name="Google Shape;136;p4"/>
            <p:cNvSpPr/>
            <p:nvPr/>
          </p:nvSpPr>
          <p:spPr>
            <a:xfrm flipH="1" rot="2700000">
              <a:off x="8863620" y="3805899"/>
              <a:ext cx="809536" cy="493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12701" y="0"/>
                  </a:moveTo>
                  <a:cubicBezTo>
                    <a:pt x="10953" y="0"/>
                    <a:pt x="9212" y="757"/>
                    <a:pt x="7777" y="2348"/>
                  </a:cubicBezTo>
                  <a:lnTo>
                    <a:pt x="7757" y="2348"/>
                  </a:lnTo>
                  <a:cubicBezTo>
                    <a:pt x="6926" y="3080"/>
                    <a:pt x="6152" y="4045"/>
                    <a:pt x="5321" y="4744"/>
                  </a:cubicBezTo>
                  <a:cubicBezTo>
                    <a:pt x="4257" y="5610"/>
                    <a:pt x="3097" y="6142"/>
                    <a:pt x="2072" y="7074"/>
                  </a:cubicBezTo>
                  <a:cubicBezTo>
                    <a:pt x="661" y="8338"/>
                    <a:pt x="-55" y="10902"/>
                    <a:pt x="3" y="13564"/>
                  </a:cubicBezTo>
                  <a:cubicBezTo>
                    <a:pt x="61" y="16193"/>
                    <a:pt x="834" y="18890"/>
                    <a:pt x="2149" y="20254"/>
                  </a:cubicBezTo>
                  <a:cubicBezTo>
                    <a:pt x="3121" y="21264"/>
                    <a:pt x="4203" y="21600"/>
                    <a:pt x="5303" y="21600"/>
                  </a:cubicBezTo>
                  <a:cubicBezTo>
                    <a:pt x="6304" y="21600"/>
                    <a:pt x="7320" y="21321"/>
                    <a:pt x="8280" y="21020"/>
                  </a:cubicBezTo>
                  <a:cubicBezTo>
                    <a:pt x="9601" y="20594"/>
                    <a:pt x="10915" y="20481"/>
                    <a:pt x="12236" y="20481"/>
                  </a:cubicBezTo>
                  <a:cubicBezTo>
                    <a:pt x="12983" y="20481"/>
                    <a:pt x="13733" y="20517"/>
                    <a:pt x="14487" y="20553"/>
                  </a:cubicBezTo>
                  <a:cubicBezTo>
                    <a:pt x="14553" y="20555"/>
                    <a:pt x="14619" y="20556"/>
                    <a:pt x="14686" y="20556"/>
                  </a:cubicBezTo>
                  <a:cubicBezTo>
                    <a:pt x="16641" y="20556"/>
                    <a:pt x="18451" y="19588"/>
                    <a:pt x="19592" y="16659"/>
                  </a:cubicBezTo>
                  <a:cubicBezTo>
                    <a:pt x="21545" y="11667"/>
                    <a:pt x="20559" y="4877"/>
                    <a:pt x="17523" y="2048"/>
                  </a:cubicBezTo>
                  <a:cubicBezTo>
                    <a:pt x="16088" y="706"/>
                    <a:pt x="14391" y="0"/>
                    <a:pt x="12701" y="0"/>
                  </a:cubicBezTo>
                  <a:close/>
                </a:path>
              </a:pathLst>
            </a:custGeom>
            <a:solidFill>
              <a:srgbClr val="FFDD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7" name="Google Shape;137;p4"/>
            <p:cNvSpPr/>
            <p:nvPr/>
          </p:nvSpPr>
          <p:spPr>
            <a:xfrm flipH="1">
              <a:off x="8336038" y="4435650"/>
              <a:ext cx="909285" cy="87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1" h="21600" fill="norm" stroke="1" extrusionOk="0">
                  <a:moveTo>
                    <a:pt x="2598" y="0"/>
                  </a:moveTo>
                  <a:cubicBezTo>
                    <a:pt x="2123" y="0"/>
                    <a:pt x="1654" y="238"/>
                    <a:pt x="1188" y="777"/>
                  </a:cubicBezTo>
                  <a:cubicBezTo>
                    <a:pt x="-95" y="2924"/>
                    <a:pt x="-281" y="9514"/>
                    <a:pt x="353" y="12921"/>
                  </a:cubicBezTo>
                  <a:cubicBezTo>
                    <a:pt x="801" y="15331"/>
                    <a:pt x="3059" y="18061"/>
                    <a:pt x="4682" y="19342"/>
                  </a:cubicBezTo>
                  <a:cubicBezTo>
                    <a:pt x="6400" y="20678"/>
                    <a:pt x="8652" y="21600"/>
                    <a:pt x="10902" y="21600"/>
                  </a:cubicBezTo>
                  <a:cubicBezTo>
                    <a:pt x="12519" y="21600"/>
                    <a:pt x="14135" y="21124"/>
                    <a:pt x="15552" y="19982"/>
                  </a:cubicBezTo>
                  <a:cubicBezTo>
                    <a:pt x="17082" y="18739"/>
                    <a:pt x="21319" y="14597"/>
                    <a:pt x="15598" y="14371"/>
                  </a:cubicBezTo>
                  <a:cubicBezTo>
                    <a:pt x="10275" y="14155"/>
                    <a:pt x="6260" y="0"/>
                    <a:pt x="2598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29" name="Title Text"/>
          <p:cNvSpPr txBox="1"/>
          <p:nvPr>
            <p:ph type="title"/>
          </p:nvPr>
        </p:nvSpPr>
        <p:spPr>
          <a:xfrm>
            <a:off x="713225" y="445025"/>
            <a:ext cx="7717501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>
            <a:off x="713225" y="1152475"/>
            <a:ext cx="7717501" cy="345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Black Han Sans"/>
          <a:ea typeface="Black Han Sans"/>
          <a:cs typeface="Black Han Sans"/>
          <a:sym typeface="Black Han Sans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Black Han Sans"/>
          <a:ea typeface="Black Han Sans"/>
          <a:cs typeface="Black Han Sans"/>
          <a:sym typeface="Black Han Sans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Black Han Sans"/>
          <a:ea typeface="Black Han Sans"/>
          <a:cs typeface="Black Han Sans"/>
          <a:sym typeface="Black Han Sans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Black Han Sans"/>
          <a:ea typeface="Black Han Sans"/>
          <a:cs typeface="Black Han Sans"/>
          <a:sym typeface="Black Han Sans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Black Han Sans"/>
          <a:ea typeface="Black Han Sans"/>
          <a:cs typeface="Black Han Sans"/>
          <a:sym typeface="Black Han Sans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Black Han Sans"/>
          <a:ea typeface="Black Han Sans"/>
          <a:cs typeface="Black Han Sans"/>
          <a:sym typeface="Black Han Sans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Black Han Sans"/>
          <a:ea typeface="Black Han Sans"/>
          <a:cs typeface="Black Han Sans"/>
          <a:sym typeface="Black Han Sans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Black Han Sans"/>
          <a:ea typeface="Black Han Sans"/>
          <a:cs typeface="Black Han Sans"/>
          <a:sym typeface="Black Han Sans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Black Han Sans"/>
          <a:ea typeface="Black Han Sans"/>
          <a:cs typeface="Black Han Sans"/>
          <a:sym typeface="Black Han Sans"/>
        </a:defRPr>
      </a:lvl9pPr>
    </p:titleStyle>
    <p:bodyStyle>
      <a:lvl1pPr marL="457200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4"/>
        </a:buClr>
        <a:buSzPts val="1200"/>
        <a:buFontTx/>
        <a:buAutoNum type="arabicPeriod" startAt="1"/>
        <a:tabLst/>
        <a:defRPr b="0" baseline="0" cap="none" i="0" spc="0" strike="noStrike" sz="1200" u="none">
          <a:solidFill>
            <a:srgbClr val="FFFFFF"/>
          </a:solidFill>
          <a:uFillTx/>
          <a:latin typeface="Krub"/>
          <a:ea typeface="Krub"/>
          <a:cs typeface="Krub"/>
          <a:sym typeface="Krub"/>
        </a:defRPr>
      </a:lvl1pPr>
      <a:lvl2pPr marL="870857" marR="0" indent="-26125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4"/>
        </a:buClr>
        <a:buSzPts val="1200"/>
        <a:buFontTx/>
        <a:buAutoNum type="alphaLcPeriod" startAt="1"/>
        <a:tabLst/>
        <a:defRPr b="0" baseline="0" cap="none" i="0" spc="0" strike="noStrike" sz="1200" u="none">
          <a:solidFill>
            <a:srgbClr val="FFFFFF"/>
          </a:solidFill>
          <a:uFillTx/>
          <a:latin typeface="Krub"/>
          <a:ea typeface="Krub"/>
          <a:cs typeface="Krub"/>
          <a:sym typeface="Krub"/>
        </a:defRPr>
      </a:lvl2pPr>
      <a:lvl3pPr marL="1328057" marR="0" indent="-26125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4"/>
        </a:buClr>
        <a:buSzPts val="1200"/>
        <a:buFontTx/>
        <a:buAutoNum type="romanLcPeriod" startAt="1"/>
        <a:tabLst/>
        <a:defRPr b="0" baseline="0" cap="none" i="0" spc="0" strike="noStrike" sz="1200" u="none">
          <a:solidFill>
            <a:srgbClr val="FFFFFF"/>
          </a:solidFill>
          <a:uFillTx/>
          <a:latin typeface="Krub"/>
          <a:ea typeface="Krub"/>
          <a:cs typeface="Krub"/>
          <a:sym typeface="Krub"/>
        </a:defRPr>
      </a:lvl3pPr>
      <a:lvl4pPr marL="1785257" marR="0" indent="-26125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4"/>
        </a:buClr>
        <a:buSzPts val="1200"/>
        <a:buFontTx/>
        <a:buAutoNum type="arabicPeriod" startAt="1"/>
        <a:tabLst/>
        <a:defRPr b="0" baseline="0" cap="none" i="0" spc="0" strike="noStrike" sz="1200" u="none">
          <a:solidFill>
            <a:srgbClr val="FFFFFF"/>
          </a:solidFill>
          <a:uFillTx/>
          <a:latin typeface="Krub"/>
          <a:ea typeface="Krub"/>
          <a:cs typeface="Krub"/>
          <a:sym typeface="Krub"/>
        </a:defRPr>
      </a:lvl4pPr>
      <a:lvl5pPr marL="2242457" marR="0" indent="-26125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4"/>
        </a:buClr>
        <a:buSzPts val="1200"/>
        <a:buFontTx/>
        <a:buAutoNum type="alphaLcPeriod" startAt="1"/>
        <a:tabLst/>
        <a:defRPr b="0" baseline="0" cap="none" i="0" spc="0" strike="noStrike" sz="1200" u="none">
          <a:solidFill>
            <a:srgbClr val="FFFFFF"/>
          </a:solidFill>
          <a:uFillTx/>
          <a:latin typeface="Krub"/>
          <a:ea typeface="Krub"/>
          <a:cs typeface="Krub"/>
          <a:sym typeface="Krub"/>
        </a:defRPr>
      </a:lvl5pPr>
      <a:lvl6pPr marL="2699657" marR="0" indent="-26125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4"/>
        </a:buClr>
        <a:buSzPts val="1200"/>
        <a:buFontTx/>
        <a:buAutoNum type="romanLcPeriod" startAt="1"/>
        <a:tabLst/>
        <a:defRPr b="0" baseline="0" cap="none" i="0" spc="0" strike="noStrike" sz="1200" u="none">
          <a:solidFill>
            <a:srgbClr val="FFFFFF"/>
          </a:solidFill>
          <a:uFillTx/>
          <a:latin typeface="Krub"/>
          <a:ea typeface="Krub"/>
          <a:cs typeface="Krub"/>
          <a:sym typeface="Krub"/>
        </a:defRPr>
      </a:lvl6pPr>
      <a:lvl7pPr marL="3156857" marR="0" indent="-26125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4"/>
        </a:buClr>
        <a:buSzPts val="1200"/>
        <a:buFontTx/>
        <a:buAutoNum type="arabicPeriod" startAt="1"/>
        <a:tabLst/>
        <a:defRPr b="0" baseline="0" cap="none" i="0" spc="0" strike="noStrike" sz="1200" u="none">
          <a:solidFill>
            <a:srgbClr val="FFFFFF"/>
          </a:solidFill>
          <a:uFillTx/>
          <a:latin typeface="Krub"/>
          <a:ea typeface="Krub"/>
          <a:cs typeface="Krub"/>
          <a:sym typeface="Krub"/>
        </a:defRPr>
      </a:lvl7pPr>
      <a:lvl8pPr marL="3614057" marR="0" indent="-26125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4"/>
        </a:buClr>
        <a:buSzPts val="1200"/>
        <a:buFontTx/>
        <a:buAutoNum type="alphaLcPeriod" startAt="1"/>
        <a:tabLst/>
        <a:defRPr b="0" baseline="0" cap="none" i="0" spc="0" strike="noStrike" sz="1200" u="none">
          <a:solidFill>
            <a:srgbClr val="FFFFFF"/>
          </a:solidFill>
          <a:uFillTx/>
          <a:latin typeface="Krub"/>
          <a:ea typeface="Krub"/>
          <a:cs typeface="Krub"/>
          <a:sym typeface="Krub"/>
        </a:defRPr>
      </a:lvl8pPr>
      <a:lvl9pPr marL="4071257" marR="0" indent="-26125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4"/>
        </a:buClr>
        <a:buSzPts val="1200"/>
        <a:buFontTx/>
        <a:buAutoNum type="romanLcPeriod" startAt="1"/>
        <a:tabLst/>
        <a:defRPr b="0" baseline="0" cap="none" i="0" spc="0" strike="noStrike" sz="1200" u="none">
          <a:solidFill>
            <a:srgbClr val="FFFFFF"/>
          </a:solidFill>
          <a:uFillTx/>
          <a:latin typeface="Krub"/>
          <a:ea typeface="Krub"/>
          <a:cs typeface="Krub"/>
          <a:sym typeface="Krub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180;p41"/>
          <p:cNvSpPr txBox="1"/>
          <p:nvPr>
            <p:ph type="ctrTitle"/>
          </p:nvPr>
        </p:nvSpPr>
        <p:spPr>
          <a:xfrm>
            <a:off x="713250" y="1678350"/>
            <a:ext cx="7717500" cy="1337401"/>
          </a:xfrm>
          <a:prstGeom prst="rect">
            <a:avLst/>
          </a:prstGeom>
        </p:spPr>
        <p:txBody>
          <a:bodyPr/>
          <a:lstStyle/>
          <a:p>
            <a:pPr/>
            <a:r>
              <a:t>HEALTHY FOOD CART</a:t>
            </a:r>
          </a:p>
        </p:txBody>
      </p:sp>
      <p:sp>
        <p:nvSpPr>
          <p:cNvPr id="1337" name="Google Shape;1181;p41"/>
          <p:cNvSpPr txBox="1"/>
          <p:nvPr>
            <p:ph type="subTitle" sz="quarter" idx="1"/>
          </p:nvPr>
        </p:nvSpPr>
        <p:spPr>
          <a:xfrm>
            <a:off x="713250" y="3493849"/>
            <a:ext cx="7717500" cy="4431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FUNDAMENTALS OF WEB DESIGN</a:t>
            </a:r>
          </a:p>
        </p:txBody>
      </p:sp>
      <p:sp>
        <p:nvSpPr>
          <p:cNvPr id="1338" name="Google Shape;1182;p41"/>
          <p:cNvSpPr txBox="1"/>
          <p:nvPr/>
        </p:nvSpPr>
        <p:spPr>
          <a:xfrm>
            <a:off x="713250" y="3015750"/>
            <a:ext cx="7717500" cy="4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 defTabSz="795527">
              <a:spcBef>
                <a:spcPts val="1000"/>
              </a:spcBef>
              <a:defRPr sz="1740"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REEM ALHARBI 202022306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787;p81"/>
          <p:cNvSpPr txBox="1"/>
          <p:nvPr>
            <p:ph type="title"/>
          </p:nvPr>
        </p:nvSpPr>
        <p:spPr>
          <a:xfrm>
            <a:off x="713225" y="445025"/>
            <a:ext cx="7717500" cy="572701"/>
          </a:xfrm>
          <a:prstGeom prst="rect">
            <a:avLst/>
          </a:prstGeom>
        </p:spPr>
        <p:txBody>
          <a:bodyPr/>
          <a:lstStyle>
            <a:lvl1pPr defTabSz="722376">
              <a:defRPr sz="2528"/>
            </a:lvl1pPr>
          </a:lstStyle>
          <a:p>
            <a:pPr/>
            <a:r>
              <a:t>Java</a:t>
            </a:r>
          </a:p>
        </p:txBody>
      </p:sp>
      <p:sp>
        <p:nvSpPr>
          <p:cNvPr id="1428" name="Google Shape;1788;p81"/>
          <p:cNvSpPr txBox="1"/>
          <p:nvPr/>
        </p:nvSpPr>
        <p:spPr>
          <a:xfrm>
            <a:off x="1728255" y="1378049"/>
            <a:ext cx="2709602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defTabSz="859536">
              <a:defRPr sz="2256"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Var Categories</a:t>
            </a:r>
          </a:p>
        </p:txBody>
      </p:sp>
      <p:sp>
        <p:nvSpPr>
          <p:cNvPr id="1429" name="Google Shape;1789;p81"/>
          <p:cNvSpPr txBox="1"/>
          <p:nvPr>
            <p:ph type="body" sz="quarter" idx="1"/>
          </p:nvPr>
        </p:nvSpPr>
        <p:spPr>
          <a:xfrm>
            <a:off x="1728255" y="1905749"/>
            <a:ext cx="2709602" cy="4848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Includes: Id, Cat (Category)</a:t>
            </a:r>
          </a:p>
        </p:txBody>
      </p:sp>
      <p:sp>
        <p:nvSpPr>
          <p:cNvPr id="1430" name="Google Shape;1790;p81"/>
          <p:cNvSpPr txBox="1"/>
          <p:nvPr/>
        </p:nvSpPr>
        <p:spPr>
          <a:xfrm>
            <a:off x="1728255" y="3593150"/>
            <a:ext cx="2709602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defTabSz="621791">
              <a:defRPr sz="1632"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Function addToCart(event){</a:t>
            </a:r>
          </a:p>
        </p:txBody>
      </p:sp>
      <p:sp>
        <p:nvSpPr>
          <p:cNvPr id="1431" name="Google Shape;1791;p81"/>
          <p:cNvSpPr txBox="1"/>
          <p:nvPr/>
        </p:nvSpPr>
        <p:spPr>
          <a:xfrm>
            <a:off x="1728255" y="4120848"/>
            <a:ext cx="2709602" cy="48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1600">
                <a:latin typeface="Krub Medium"/>
                <a:ea typeface="Krub Medium"/>
                <a:cs typeface="Krub Medium"/>
                <a:sym typeface="Krub Medium"/>
              </a:defRPr>
            </a:lvl1pPr>
          </a:lstStyle>
          <a:p>
            <a:pPr/>
            <a:r>
              <a:t>Adds dish to cart </a:t>
            </a:r>
          </a:p>
        </p:txBody>
      </p:sp>
      <p:sp>
        <p:nvSpPr>
          <p:cNvPr id="1432" name="Google Shape;1792;p81"/>
          <p:cNvSpPr txBox="1"/>
          <p:nvPr/>
        </p:nvSpPr>
        <p:spPr>
          <a:xfrm>
            <a:off x="1728255" y="2485600"/>
            <a:ext cx="2709602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defTabSz="859536">
              <a:defRPr sz="2256"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Loop</a:t>
            </a:r>
          </a:p>
        </p:txBody>
      </p:sp>
      <p:sp>
        <p:nvSpPr>
          <p:cNvPr id="1433" name="Google Shape;1793;p81"/>
          <p:cNvSpPr txBox="1"/>
          <p:nvPr/>
        </p:nvSpPr>
        <p:spPr>
          <a:xfrm>
            <a:off x="1728255" y="3013293"/>
            <a:ext cx="2709602" cy="48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defTabSz="896111">
              <a:defRPr sz="1568">
                <a:latin typeface="Krub Medium"/>
                <a:ea typeface="Krub Medium"/>
                <a:cs typeface="Krub Medium"/>
                <a:sym typeface="Krub Medium"/>
              </a:defRPr>
            </a:lvl1pPr>
          </a:lstStyle>
          <a:p>
            <a:pPr/>
            <a:r>
              <a:t>To view added dishes in cart</a:t>
            </a:r>
          </a:p>
        </p:txBody>
      </p:sp>
      <p:sp>
        <p:nvSpPr>
          <p:cNvPr id="1434" name="Google Shape;1794;p81"/>
          <p:cNvSpPr txBox="1"/>
          <p:nvPr/>
        </p:nvSpPr>
        <p:spPr>
          <a:xfrm>
            <a:off x="4706144" y="3593150"/>
            <a:ext cx="2709601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r" defTabSz="859536">
              <a:defRPr sz="2256"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Loop</a:t>
            </a:r>
          </a:p>
        </p:txBody>
      </p:sp>
      <p:sp>
        <p:nvSpPr>
          <p:cNvPr id="1435" name="Google Shape;1795;p81"/>
          <p:cNvSpPr txBox="1"/>
          <p:nvPr/>
        </p:nvSpPr>
        <p:spPr>
          <a:xfrm>
            <a:off x="4706144" y="4120850"/>
            <a:ext cx="2709601" cy="48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r">
              <a:defRPr sz="1600">
                <a:latin typeface="Krub Medium"/>
                <a:ea typeface="Krub Medium"/>
                <a:cs typeface="Krub Medium"/>
                <a:sym typeface="Krub Medium"/>
              </a:defRPr>
            </a:lvl1pPr>
          </a:lstStyle>
          <a:p>
            <a:pPr/>
            <a:r>
              <a:t>To calculate the total calorie</a:t>
            </a:r>
          </a:p>
        </p:txBody>
      </p:sp>
      <p:sp>
        <p:nvSpPr>
          <p:cNvPr id="1436" name="Google Shape;1796;p81"/>
          <p:cNvSpPr txBox="1"/>
          <p:nvPr/>
        </p:nvSpPr>
        <p:spPr>
          <a:xfrm>
            <a:off x="4706144" y="1378049"/>
            <a:ext cx="2709601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r" defTabSz="859536">
              <a:defRPr sz="2256"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Var Products</a:t>
            </a:r>
          </a:p>
        </p:txBody>
      </p:sp>
      <p:sp>
        <p:nvSpPr>
          <p:cNvPr id="1437" name="Google Shape;1797;p81"/>
          <p:cNvSpPr txBox="1"/>
          <p:nvPr/>
        </p:nvSpPr>
        <p:spPr>
          <a:xfrm>
            <a:off x="4904520" y="1831897"/>
            <a:ext cx="2424859" cy="632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r" defTabSz="850391">
              <a:defRPr sz="1488">
                <a:latin typeface="Krub Medium"/>
                <a:ea typeface="Krub Medium"/>
                <a:cs typeface="Krub Medium"/>
                <a:sym typeface="Krub Medium"/>
              </a:defRPr>
            </a:lvl1pPr>
          </a:lstStyle>
          <a:p>
            <a:pPr/>
            <a:r>
              <a:t>Includes: Id, Prod, Serving, Calories, Cat_Id</a:t>
            </a:r>
          </a:p>
        </p:txBody>
      </p:sp>
      <p:sp>
        <p:nvSpPr>
          <p:cNvPr id="1438" name="Google Shape;1798;p81"/>
          <p:cNvSpPr txBox="1"/>
          <p:nvPr/>
        </p:nvSpPr>
        <p:spPr>
          <a:xfrm>
            <a:off x="4706144" y="2485600"/>
            <a:ext cx="2709601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r" defTabSz="859536">
              <a:defRPr sz="2256"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Menu</a:t>
            </a:r>
          </a:p>
        </p:txBody>
      </p:sp>
      <p:sp>
        <p:nvSpPr>
          <p:cNvPr id="1439" name="Google Shape;1799;p81"/>
          <p:cNvSpPr txBox="1"/>
          <p:nvPr/>
        </p:nvSpPr>
        <p:spPr>
          <a:xfrm>
            <a:off x="4706144" y="3013299"/>
            <a:ext cx="2709601" cy="48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r" defTabSz="813816">
              <a:defRPr sz="1424">
                <a:latin typeface="Krub Medium"/>
                <a:ea typeface="Krub Medium"/>
                <a:cs typeface="Krub Medium"/>
                <a:sym typeface="Krub Medium"/>
              </a:defRPr>
            </a:lvl1pPr>
          </a:lstStyle>
          <a:p>
            <a:pPr/>
            <a:r>
              <a:t>Separate Dishes by Categories</a:t>
            </a:r>
          </a:p>
        </p:txBody>
      </p:sp>
      <p:sp>
        <p:nvSpPr>
          <p:cNvPr id="1440" name="Google Shape;1800;p81"/>
          <p:cNvSpPr/>
          <p:nvPr/>
        </p:nvSpPr>
        <p:spPr>
          <a:xfrm>
            <a:off x="814452" y="1478530"/>
            <a:ext cx="610368" cy="632505"/>
          </a:xfrm>
          <a:prstGeom prst="ellipse">
            <a:avLst/>
          </a:prstGeom>
          <a:solidFill>
            <a:srgbClr val="FFDDD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441" name="Google Shape;1801;p81"/>
          <p:cNvSpPr/>
          <p:nvPr/>
        </p:nvSpPr>
        <p:spPr>
          <a:xfrm>
            <a:off x="814464" y="2571830"/>
            <a:ext cx="610368" cy="632505"/>
          </a:xfrm>
          <a:prstGeom prst="ellipse">
            <a:avLst/>
          </a:prstGeom>
          <a:solidFill>
            <a:srgbClr val="FFDDD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442" name="Google Shape;1802;p81"/>
          <p:cNvSpPr/>
          <p:nvPr/>
        </p:nvSpPr>
        <p:spPr>
          <a:xfrm>
            <a:off x="7718459" y="1478530"/>
            <a:ext cx="610368" cy="632505"/>
          </a:xfrm>
          <a:prstGeom prst="ellipse">
            <a:avLst/>
          </a:prstGeom>
          <a:solidFill>
            <a:srgbClr val="FFDDD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443" name="Google Shape;1803;p81"/>
          <p:cNvSpPr/>
          <p:nvPr/>
        </p:nvSpPr>
        <p:spPr>
          <a:xfrm>
            <a:off x="814477" y="3665130"/>
            <a:ext cx="610368" cy="632506"/>
          </a:xfrm>
          <a:prstGeom prst="ellipse">
            <a:avLst/>
          </a:prstGeom>
          <a:solidFill>
            <a:srgbClr val="FFDDD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444" name="Google Shape;1804;p81"/>
          <p:cNvSpPr/>
          <p:nvPr/>
        </p:nvSpPr>
        <p:spPr>
          <a:xfrm>
            <a:off x="7718452" y="3665130"/>
            <a:ext cx="610368" cy="632506"/>
          </a:xfrm>
          <a:prstGeom prst="ellipse">
            <a:avLst/>
          </a:prstGeom>
          <a:solidFill>
            <a:srgbClr val="FFDDD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445" name="Google Shape;1805;p81"/>
          <p:cNvSpPr/>
          <p:nvPr/>
        </p:nvSpPr>
        <p:spPr>
          <a:xfrm>
            <a:off x="7718459" y="2571830"/>
            <a:ext cx="610368" cy="632505"/>
          </a:xfrm>
          <a:prstGeom prst="ellipse">
            <a:avLst/>
          </a:prstGeom>
          <a:solidFill>
            <a:srgbClr val="FFDDD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446" name="Ruler"/>
          <p:cNvSpPr/>
          <p:nvPr/>
        </p:nvSpPr>
        <p:spPr>
          <a:xfrm>
            <a:off x="858033" y="1746212"/>
            <a:ext cx="523206" cy="97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7" y="21600"/>
                </a:moveTo>
                <a:cubicBezTo>
                  <a:pt x="196" y="21600"/>
                  <a:pt x="0" y="20556"/>
                  <a:pt x="0" y="19258"/>
                </a:cubicBezTo>
                <a:lnTo>
                  <a:pt x="0" y="2342"/>
                </a:lnTo>
                <a:cubicBezTo>
                  <a:pt x="0" y="1044"/>
                  <a:pt x="196" y="0"/>
                  <a:pt x="437" y="0"/>
                </a:cubicBezTo>
                <a:lnTo>
                  <a:pt x="21163" y="0"/>
                </a:lnTo>
                <a:cubicBezTo>
                  <a:pt x="21404" y="0"/>
                  <a:pt x="21600" y="1044"/>
                  <a:pt x="21600" y="2342"/>
                </a:cubicBezTo>
                <a:lnTo>
                  <a:pt x="21600" y="19258"/>
                </a:lnTo>
                <a:cubicBezTo>
                  <a:pt x="21600" y="20556"/>
                  <a:pt x="21404" y="21600"/>
                  <a:pt x="21163" y="21600"/>
                </a:cubicBezTo>
                <a:lnTo>
                  <a:pt x="437" y="21600"/>
                </a:lnTo>
                <a:close/>
                <a:moveTo>
                  <a:pt x="19439" y="14327"/>
                </a:moveTo>
                <a:cubicBezTo>
                  <a:pt x="19672" y="14327"/>
                  <a:pt x="19860" y="13313"/>
                  <a:pt x="19860" y="12058"/>
                </a:cubicBezTo>
                <a:cubicBezTo>
                  <a:pt x="19860" y="10802"/>
                  <a:pt x="19672" y="9779"/>
                  <a:pt x="19439" y="9779"/>
                </a:cubicBezTo>
                <a:cubicBezTo>
                  <a:pt x="19206" y="9779"/>
                  <a:pt x="19018" y="10803"/>
                  <a:pt x="19018" y="12058"/>
                </a:cubicBezTo>
                <a:cubicBezTo>
                  <a:pt x="19018" y="13313"/>
                  <a:pt x="19206" y="14327"/>
                  <a:pt x="19439" y="14327"/>
                </a:cubicBezTo>
                <a:close/>
                <a:moveTo>
                  <a:pt x="677" y="12122"/>
                </a:moveTo>
                <a:lnTo>
                  <a:pt x="893" y="12122"/>
                </a:lnTo>
                <a:lnTo>
                  <a:pt x="893" y="2497"/>
                </a:lnTo>
                <a:lnTo>
                  <a:pt x="677" y="2497"/>
                </a:lnTo>
                <a:lnTo>
                  <a:pt x="677" y="12122"/>
                </a:lnTo>
                <a:close/>
                <a:moveTo>
                  <a:pt x="5658" y="12122"/>
                </a:moveTo>
                <a:lnTo>
                  <a:pt x="5875" y="12122"/>
                </a:lnTo>
                <a:lnTo>
                  <a:pt x="5875" y="2497"/>
                </a:lnTo>
                <a:lnTo>
                  <a:pt x="5658" y="2497"/>
                </a:lnTo>
                <a:lnTo>
                  <a:pt x="5658" y="12122"/>
                </a:lnTo>
                <a:close/>
                <a:moveTo>
                  <a:pt x="10694" y="12122"/>
                </a:moveTo>
                <a:lnTo>
                  <a:pt x="10911" y="12122"/>
                </a:lnTo>
                <a:lnTo>
                  <a:pt x="10911" y="2497"/>
                </a:lnTo>
                <a:lnTo>
                  <a:pt x="10694" y="2497"/>
                </a:lnTo>
                <a:lnTo>
                  <a:pt x="10694" y="12122"/>
                </a:lnTo>
                <a:close/>
                <a:moveTo>
                  <a:pt x="15730" y="12122"/>
                </a:moveTo>
                <a:lnTo>
                  <a:pt x="15947" y="12122"/>
                </a:lnTo>
                <a:lnTo>
                  <a:pt x="15947" y="2497"/>
                </a:lnTo>
                <a:lnTo>
                  <a:pt x="15730" y="2497"/>
                </a:lnTo>
                <a:lnTo>
                  <a:pt x="15730" y="12122"/>
                </a:lnTo>
                <a:close/>
                <a:moveTo>
                  <a:pt x="20712" y="12122"/>
                </a:moveTo>
                <a:lnTo>
                  <a:pt x="20928" y="12122"/>
                </a:lnTo>
                <a:lnTo>
                  <a:pt x="20928" y="2497"/>
                </a:lnTo>
                <a:lnTo>
                  <a:pt x="20712" y="2497"/>
                </a:lnTo>
                <a:lnTo>
                  <a:pt x="20712" y="12122"/>
                </a:lnTo>
                <a:close/>
                <a:moveTo>
                  <a:pt x="3168" y="9205"/>
                </a:moveTo>
                <a:lnTo>
                  <a:pt x="3384" y="9205"/>
                </a:lnTo>
                <a:lnTo>
                  <a:pt x="3384" y="2497"/>
                </a:lnTo>
                <a:lnTo>
                  <a:pt x="3168" y="2497"/>
                </a:lnTo>
                <a:lnTo>
                  <a:pt x="3168" y="9205"/>
                </a:lnTo>
                <a:close/>
                <a:moveTo>
                  <a:pt x="8203" y="9205"/>
                </a:moveTo>
                <a:lnTo>
                  <a:pt x="8420" y="9205"/>
                </a:lnTo>
                <a:lnTo>
                  <a:pt x="8420" y="2497"/>
                </a:lnTo>
                <a:lnTo>
                  <a:pt x="8203" y="2497"/>
                </a:lnTo>
                <a:lnTo>
                  <a:pt x="8203" y="9205"/>
                </a:lnTo>
                <a:close/>
                <a:moveTo>
                  <a:pt x="13185" y="9205"/>
                </a:moveTo>
                <a:lnTo>
                  <a:pt x="13402" y="9205"/>
                </a:lnTo>
                <a:lnTo>
                  <a:pt x="13402" y="2497"/>
                </a:lnTo>
                <a:lnTo>
                  <a:pt x="13185" y="2497"/>
                </a:lnTo>
                <a:lnTo>
                  <a:pt x="13185" y="9205"/>
                </a:lnTo>
                <a:close/>
                <a:moveTo>
                  <a:pt x="18221" y="9205"/>
                </a:moveTo>
                <a:lnTo>
                  <a:pt x="18437" y="9205"/>
                </a:lnTo>
                <a:lnTo>
                  <a:pt x="18437" y="2497"/>
                </a:lnTo>
                <a:lnTo>
                  <a:pt x="18221" y="2497"/>
                </a:lnTo>
                <a:lnTo>
                  <a:pt x="18221" y="9205"/>
                </a:lnTo>
                <a:close/>
                <a:moveTo>
                  <a:pt x="1272" y="6580"/>
                </a:moveTo>
                <a:lnTo>
                  <a:pt x="1489" y="6580"/>
                </a:lnTo>
                <a:lnTo>
                  <a:pt x="1489" y="2497"/>
                </a:lnTo>
                <a:lnTo>
                  <a:pt x="1272" y="2497"/>
                </a:lnTo>
                <a:lnTo>
                  <a:pt x="1272" y="6580"/>
                </a:lnTo>
                <a:close/>
                <a:moveTo>
                  <a:pt x="1922" y="6580"/>
                </a:moveTo>
                <a:lnTo>
                  <a:pt x="2139" y="6580"/>
                </a:lnTo>
                <a:lnTo>
                  <a:pt x="2139" y="2497"/>
                </a:lnTo>
                <a:lnTo>
                  <a:pt x="1922" y="2497"/>
                </a:lnTo>
                <a:lnTo>
                  <a:pt x="1922" y="6580"/>
                </a:lnTo>
                <a:close/>
                <a:moveTo>
                  <a:pt x="2518" y="6580"/>
                </a:moveTo>
                <a:lnTo>
                  <a:pt x="2734" y="6580"/>
                </a:lnTo>
                <a:lnTo>
                  <a:pt x="2734" y="2497"/>
                </a:lnTo>
                <a:lnTo>
                  <a:pt x="2518" y="2497"/>
                </a:lnTo>
                <a:lnTo>
                  <a:pt x="2518" y="6580"/>
                </a:lnTo>
                <a:close/>
                <a:moveTo>
                  <a:pt x="3817" y="6580"/>
                </a:moveTo>
                <a:lnTo>
                  <a:pt x="4034" y="6580"/>
                </a:lnTo>
                <a:lnTo>
                  <a:pt x="4034" y="2497"/>
                </a:lnTo>
                <a:lnTo>
                  <a:pt x="3817" y="2497"/>
                </a:lnTo>
                <a:lnTo>
                  <a:pt x="3817" y="6580"/>
                </a:lnTo>
                <a:close/>
                <a:moveTo>
                  <a:pt x="4413" y="6580"/>
                </a:moveTo>
                <a:lnTo>
                  <a:pt x="4630" y="6580"/>
                </a:lnTo>
                <a:lnTo>
                  <a:pt x="4630" y="2497"/>
                </a:lnTo>
                <a:lnTo>
                  <a:pt x="4413" y="2497"/>
                </a:lnTo>
                <a:lnTo>
                  <a:pt x="4413" y="6580"/>
                </a:lnTo>
                <a:close/>
                <a:moveTo>
                  <a:pt x="5063" y="6580"/>
                </a:moveTo>
                <a:lnTo>
                  <a:pt x="5279" y="6580"/>
                </a:lnTo>
                <a:lnTo>
                  <a:pt x="5279" y="2497"/>
                </a:lnTo>
                <a:lnTo>
                  <a:pt x="5063" y="2497"/>
                </a:lnTo>
                <a:lnTo>
                  <a:pt x="5063" y="6580"/>
                </a:lnTo>
                <a:close/>
                <a:moveTo>
                  <a:pt x="6308" y="6580"/>
                </a:moveTo>
                <a:lnTo>
                  <a:pt x="6525" y="6580"/>
                </a:lnTo>
                <a:lnTo>
                  <a:pt x="6525" y="2497"/>
                </a:lnTo>
                <a:lnTo>
                  <a:pt x="6308" y="2497"/>
                </a:lnTo>
                <a:lnTo>
                  <a:pt x="6308" y="6580"/>
                </a:lnTo>
                <a:close/>
                <a:moveTo>
                  <a:pt x="6904" y="6580"/>
                </a:moveTo>
                <a:lnTo>
                  <a:pt x="7120" y="6580"/>
                </a:lnTo>
                <a:lnTo>
                  <a:pt x="7120" y="2497"/>
                </a:lnTo>
                <a:lnTo>
                  <a:pt x="6904" y="2497"/>
                </a:lnTo>
                <a:lnTo>
                  <a:pt x="6904" y="6580"/>
                </a:lnTo>
                <a:close/>
                <a:moveTo>
                  <a:pt x="7554" y="6580"/>
                </a:moveTo>
                <a:lnTo>
                  <a:pt x="7770" y="6580"/>
                </a:lnTo>
                <a:lnTo>
                  <a:pt x="7770" y="2497"/>
                </a:lnTo>
                <a:lnTo>
                  <a:pt x="7554" y="2497"/>
                </a:lnTo>
                <a:lnTo>
                  <a:pt x="7554" y="6580"/>
                </a:lnTo>
                <a:close/>
                <a:moveTo>
                  <a:pt x="8799" y="6580"/>
                </a:moveTo>
                <a:lnTo>
                  <a:pt x="9016" y="6580"/>
                </a:lnTo>
                <a:lnTo>
                  <a:pt x="9016" y="2497"/>
                </a:lnTo>
                <a:lnTo>
                  <a:pt x="8799" y="2497"/>
                </a:lnTo>
                <a:lnTo>
                  <a:pt x="8799" y="6580"/>
                </a:lnTo>
                <a:close/>
                <a:moveTo>
                  <a:pt x="9449" y="6580"/>
                </a:moveTo>
                <a:lnTo>
                  <a:pt x="9665" y="6580"/>
                </a:lnTo>
                <a:lnTo>
                  <a:pt x="9665" y="2497"/>
                </a:lnTo>
                <a:lnTo>
                  <a:pt x="9449" y="2497"/>
                </a:lnTo>
                <a:lnTo>
                  <a:pt x="9449" y="6580"/>
                </a:lnTo>
                <a:close/>
                <a:moveTo>
                  <a:pt x="10044" y="6580"/>
                </a:moveTo>
                <a:lnTo>
                  <a:pt x="10261" y="6580"/>
                </a:lnTo>
                <a:lnTo>
                  <a:pt x="10261" y="2497"/>
                </a:lnTo>
                <a:lnTo>
                  <a:pt x="10044" y="2497"/>
                </a:lnTo>
                <a:lnTo>
                  <a:pt x="10044" y="6580"/>
                </a:lnTo>
                <a:close/>
                <a:moveTo>
                  <a:pt x="11344" y="6580"/>
                </a:moveTo>
                <a:lnTo>
                  <a:pt x="11506" y="6580"/>
                </a:lnTo>
                <a:lnTo>
                  <a:pt x="11506" y="2497"/>
                </a:lnTo>
                <a:lnTo>
                  <a:pt x="11344" y="2497"/>
                </a:lnTo>
                <a:lnTo>
                  <a:pt x="11344" y="6580"/>
                </a:lnTo>
                <a:close/>
                <a:moveTo>
                  <a:pt x="11940" y="6580"/>
                </a:moveTo>
                <a:lnTo>
                  <a:pt x="12156" y="6580"/>
                </a:lnTo>
                <a:lnTo>
                  <a:pt x="12156" y="2497"/>
                </a:lnTo>
                <a:lnTo>
                  <a:pt x="11940" y="2497"/>
                </a:lnTo>
                <a:lnTo>
                  <a:pt x="11940" y="6580"/>
                </a:lnTo>
                <a:close/>
                <a:moveTo>
                  <a:pt x="12589" y="6580"/>
                </a:moveTo>
                <a:lnTo>
                  <a:pt x="12806" y="6580"/>
                </a:lnTo>
                <a:lnTo>
                  <a:pt x="12806" y="2497"/>
                </a:lnTo>
                <a:lnTo>
                  <a:pt x="12589" y="2497"/>
                </a:lnTo>
                <a:lnTo>
                  <a:pt x="12589" y="6580"/>
                </a:lnTo>
                <a:close/>
                <a:moveTo>
                  <a:pt x="13835" y="6580"/>
                </a:moveTo>
                <a:lnTo>
                  <a:pt x="14051" y="6580"/>
                </a:lnTo>
                <a:lnTo>
                  <a:pt x="14051" y="2497"/>
                </a:lnTo>
                <a:lnTo>
                  <a:pt x="13835" y="2497"/>
                </a:lnTo>
                <a:lnTo>
                  <a:pt x="13835" y="6580"/>
                </a:lnTo>
                <a:close/>
                <a:moveTo>
                  <a:pt x="14430" y="6580"/>
                </a:moveTo>
                <a:lnTo>
                  <a:pt x="14647" y="6580"/>
                </a:lnTo>
                <a:lnTo>
                  <a:pt x="14647" y="2497"/>
                </a:lnTo>
                <a:lnTo>
                  <a:pt x="14430" y="2497"/>
                </a:lnTo>
                <a:lnTo>
                  <a:pt x="14430" y="6580"/>
                </a:lnTo>
                <a:close/>
                <a:moveTo>
                  <a:pt x="15080" y="6580"/>
                </a:moveTo>
                <a:lnTo>
                  <a:pt x="15297" y="6580"/>
                </a:lnTo>
                <a:lnTo>
                  <a:pt x="15297" y="2497"/>
                </a:lnTo>
                <a:lnTo>
                  <a:pt x="15080" y="2497"/>
                </a:lnTo>
                <a:lnTo>
                  <a:pt x="15080" y="6580"/>
                </a:lnTo>
                <a:close/>
                <a:moveTo>
                  <a:pt x="16326" y="6580"/>
                </a:moveTo>
                <a:lnTo>
                  <a:pt x="16542" y="6580"/>
                </a:lnTo>
                <a:lnTo>
                  <a:pt x="16542" y="2497"/>
                </a:lnTo>
                <a:lnTo>
                  <a:pt x="16326" y="2497"/>
                </a:lnTo>
                <a:lnTo>
                  <a:pt x="16326" y="6580"/>
                </a:lnTo>
                <a:close/>
                <a:moveTo>
                  <a:pt x="16975" y="6580"/>
                </a:moveTo>
                <a:lnTo>
                  <a:pt x="17192" y="6580"/>
                </a:lnTo>
                <a:lnTo>
                  <a:pt x="17192" y="2497"/>
                </a:lnTo>
                <a:lnTo>
                  <a:pt x="16975" y="2497"/>
                </a:lnTo>
                <a:lnTo>
                  <a:pt x="16975" y="6580"/>
                </a:lnTo>
                <a:close/>
                <a:moveTo>
                  <a:pt x="17571" y="6580"/>
                </a:moveTo>
                <a:lnTo>
                  <a:pt x="17788" y="6580"/>
                </a:lnTo>
                <a:lnTo>
                  <a:pt x="17788" y="2497"/>
                </a:lnTo>
                <a:lnTo>
                  <a:pt x="17571" y="2497"/>
                </a:lnTo>
                <a:lnTo>
                  <a:pt x="17571" y="6580"/>
                </a:lnTo>
                <a:close/>
                <a:moveTo>
                  <a:pt x="18816" y="6580"/>
                </a:moveTo>
                <a:lnTo>
                  <a:pt x="19033" y="6580"/>
                </a:lnTo>
                <a:lnTo>
                  <a:pt x="19033" y="2497"/>
                </a:lnTo>
                <a:lnTo>
                  <a:pt x="18816" y="2497"/>
                </a:lnTo>
                <a:lnTo>
                  <a:pt x="18816" y="6580"/>
                </a:lnTo>
                <a:close/>
                <a:moveTo>
                  <a:pt x="19466" y="6580"/>
                </a:moveTo>
                <a:lnTo>
                  <a:pt x="19683" y="6580"/>
                </a:lnTo>
                <a:lnTo>
                  <a:pt x="19683" y="2497"/>
                </a:lnTo>
                <a:lnTo>
                  <a:pt x="19466" y="2497"/>
                </a:lnTo>
                <a:lnTo>
                  <a:pt x="19466" y="6580"/>
                </a:lnTo>
                <a:close/>
                <a:moveTo>
                  <a:pt x="20116" y="6580"/>
                </a:moveTo>
                <a:lnTo>
                  <a:pt x="20333" y="6580"/>
                </a:lnTo>
                <a:lnTo>
                  <a:pt x="20333" y="2497"/>
                </a:lnTo>
                <a:lnTo>
                  <a:pt x="20116" y="2497"/>
                </a:lnTo>
                <a:lnTo>
                  <a:pt x="20116" y="6580"/>
                </a:lnTo>
                <a:close/>
              </a:path>
            </a:pathLst>
          </a:custGeom>
          <a:solidFill>
            <a:schemeClr val="accent5">
              <a:lumOff val="6176"/>
            </a:schemeClr>
          </a:solidFill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47" name="Arrow 2"/>
          <p:cNvSpPr/>
          <p:nvPr/>
        </p:nvSpPr>
        <p:spPr>
          <a:xfrm>
            <a:off x="807728" y="2636932"/>
            <a:ext cx="623816" cy="502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chemeClr val="accent5">
              <a:lumOff val="6176"/>
            </a:schemeClr>
          </a:solidFill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48" name="Cherry"/>
          <p:cNvSpPr/>
          <p:nvPr/>
        </p:nvSpPr>
        <p:spPr>
          <a:xfrm>
            <a:off x="7808742" y="1530651"/>
            <a:ext cx="376631" cy="528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240" h="20892" fill="norm" stroke="1" extrusionOk="0">
                <a:moveTo>
                  <a:pt x="7270" y="0"/>
                </a:moveTo>
                <a:cubicBezTo>
                  <a:pt x="6749" y="4881"/>
                  <a:pt x="10955" y="6557"/>
                  <a:pt x="14000" y="5975"/>
                </a:cubicBezTo>
                <a:cubicBezTo>
                  <a:pt x="12622" y="6694"/>
                  <a:pt x="10662" y="7559"/>
                  <a:pt x="9567" y="8283"/>
                </a:cubicBezTo>
                <a:cubicBezTo>
                  <a:pt x="8134" y="9232"/>
                  <a:pt x="6804" y="10468"/>
                  <a:pt x="5164" y="12907"/>
                </a:cubicBezTo>
                <a:cubicBezTo>
                  <a:pt x="4840" y="12642"/>
                  <a:pt x="4293" y="12347"/>
                  <a:pt x="3411" y="12264"/>
                </a:cubicBezTo>
                <a:cubicBezTo>
                  <a:pt x="663" y="12007"/>
                  <a:pt x="-2369" y="17077"/>
                  <a:pt x="2841" y="18764"/>
                </a:cubicBezTo>
                <a:cubicBezTo>
                  <a:pt x="7911" y="20405"/>
                  <a:pt x="9801" y="15258"/>
                  <a:pt x="7936" y="13911"/>
                </a:cubicBezTo>
                <a:cubicBezTo>
                  <a:pt x="7264" y="13426"/>
                  <a:pt x="6666" y="13298"/>
                  <a:pt x="6241" y="13289"/>
                </a:cubicBezTo>
                <a:cubicBezTo>
                  <a:pt x="6856" y="12336"/>
                  <a:pt x="8043" y="10297"/>
                  <a:pt x="9941" y="8930"/>
                </a:cubicBezTo>
                <a:cubicBezTo>
                  <a:pt x="11591" y="7741"/>
                  <a:pt x="14320" y="6397"/>
                  <a:pt x="14955" y="6689"/>
                </a:cubicBezTo>
                <a:cubicBezTo>
                  <a:pt x="15567" y="6969"/>
                  <a:pt x="16488" y="10172"/>
                  <a:pt x="14364" y="14851"/>
                </a:cubicBezTo>
                <a:cubicBezTo>
                  <a:pt x="14024" y="14605"/>
                  <a:pt x="13350" y="14274"/>
                  <a:pt x="12241" y="14352"/>
                </a:cubicBezTo>
                <a:cubicBezTo>
                  <a:pt x="9486" y="14545"/>
                  <a:pt x="7746" y="20005"/>
                  <a:pt x="13263" y="20814"/>
                </a:cubicBezTo>
                <a:cubicBezTo>
                  <a:pt x="18630" y="21600"/>
                  <a:pt x="19231" y="16249"/>
                  <a:pt x="17076" y="15232"/>
                </a:cubicBezTo>
                <a:cubicBezTo>
                  <a:pt x="16414" y="14919"/>
                  <a:pt x="15868" y="14851"/>
                  <a:pt x="15461" y="14876"/>
                </a:cubicBezTo>
                <a:cubicBezTo>
                  <a:pt x="15973" y="13405"/>
                  <a:pt x="17038" y="9738"/>
                  <a:pt x="16191" y="6623"/>
                </a:cubicBezTo>
                <a:cubicBezTo>
                  <a:pt x="16059" y="6190"/>
                  <a:pt x="16401" y="5727"/>
                  <a:pt x="16489" y="5538"/>
                </a:cubicBezTo>
                <a:cubicBezTo>
                  <a:pt x="16576" y="5349"/>
                  <a:pt x="15758" y="4695"/>
                  <a:pt x="15439" y="5053"/>
                </a:cubicBezTo>
                <a:cubicBezTo>
                  <a:pt x="15315" y="5192"/>
                  <a:pt x="15094" y="5353"/>
                  <a:pt x="14804" y="5530"/>
                </a:cubicBezTo>
                <a:cubicBezTo>
                  <a:pt x="14959" y="4800"/>
                  <a:pt x="15252" y="2668"/>
                  <a:pt x="13662" y="1634"/>
                </a:cubicBezTo>
                <a:cubicBezTo>
                  <a:pt x="11265" y="75"/>
                  <a:pt x="9788" y="1822"/>
                  <a:pt x="7270" y="0"/>
                </a:cubicBezTo>
                <a:close/>
              </a:path>
            </a:pathLst>
          </a:custGeom>
          <a:solidFill>
            <a:schemeClr val="accent5">
              <a:lumOff val="6176"/>
            </a:schemeClr>
          </a:solidFill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49" name="Grocery Basket"/>
          <p:cNvSpPr/>
          <p:nvPr/>
        </p:nvSpPr>
        <p:spPr>
          <a:xfrm>
            <a:off x="7780592" y="2648572"/>
            <a:ext cx="486103" cy="43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166" y="0"/>
                </a:moveTo>
                <a:cubicBezTo>
                  <a:pt x="9869" y="0"/>
                  <a:pt x="9626" y="267"/>
                  <a:pt x="9626" y="596"/>
                </a:cubicBezTo>
                <a:lnTo>
                  <a:pt x="9626" y="7384"/>
                </a:lnTo>
                <a:lnTo>
                  <a:pt x="451" y="7384"/>
                </a:lnTo>
                <a:lnTo>
                  <a:pt x="451" y="7395"/>
                </a:lnTo>
                <a:cubicBezTo>
                  <a:pt x="198" y="7444"/>
                  <a:pt x="0" y="7689"/>
                  <a:pt x="0" y="7988"/>
                </a:cubicBezTo>
                <a:lnTo>
                  <a:pt x="0" y="9284"/>
                </a:lnTo>
                <a:cubicBezTo>
                  <a:pt x="0" y="9613"/>
                  <a:pt x="243" y="9882"/>
                  <a:pt x="541" y="9882"/>
                </a:cubicBezTo>
                <a:lnTo>
                  <a:pt x="1388" y="9882"/>
                </a:lnTo>
                <a:lnTo>
                  <a:pt x="3995" y="21600"/>
                </a:lnTo>
                <a:lnTo>
                  <a:pt x="17605" y="21600"/>
                </a:lnTo>
                <a:lnTo>
                  <a:pt x="20212" y="9882"/>
                </a:lnTo>
                <a:lnTo>
                  <a:pt x="21059" y="9882"/>
                </a:lnTo>
                <a:cubicBezTo>
                  <a:pt x="21357" y="9882"/>
                  <a:pt x="21600" y="9613"/>
                  <a:pt x="21600" y="9284"/>
                </a:cubicBezTo>
                <a:lnTo>
                  <a:pt x="21600" y="7988"/>
                </a:lnTo>
                <a:cubicBezTo>
                  <a:pt x="21600" y="7695"/>
                  <a:pt x="21402" y="7444"/>
                  <a:pt x="21149" y="7395"/>
                </a:cubicBezTo>
                <a:lnTo>
                  <a:pt x="21149" y="7384"/>
                </a:lnTo>
                <a:lnTo>
                  <a:pt x="11980" y="7384"/>
                </a:lnTo>
                <a:lnTo>
                  <a:pt x="11980" y="596"/>
                </a:lnTo>
                <a:cubicBezTo>
                  <a:pt x="11980" y="267"/>
                  <a:pt x="11736" y="0"/>
                  <a:pt x="11439" y="0"/>
                </a:cubicBezTo>
                <a:lnTo>
                  <a:pt x="10166" y="0"/>
                </a:lnTo>
                <a:close/>
                <a:moveTo>
                  <a:pt x="5836" y="11649"/>
                </a:moveTo>
                <a:lnTo>
                  <a:pt x="7118" y="11649"/>
                </a:lnTo>
                <a:lnTo>
                  <a:pt x="7118" y="19199"/>
                </a:lnTo>
                <a:lnTo>
                  <a:pt x="5836" y="19199"/>
                </a:lnTo>
                <a:lnTo>
                  <a:pt x="5836" y="11649"/>
                </a:lnTo>
                <a:close/>
                <a:moveTo>
                  <a:pt x="8716" y="11649"/>
                </a:moveTo>
                <a:lnTo>
                  <a:pt x="10001" y="11649"/>
                </a:lnTo>
                <a:lnTo>
                  <a:pt x="10001" y="19199"/>
                </a:lnTo>
                <a:lnTo>
                  <a:pt x="8716" y="19199"/>
                </a:lnTo>
                <a:lnTo>
                  <a:pt x="8716" y="11649"/>
                </a:lnTo>
                <a:close/>
                <a:moveTo>
                  <a:pt x="11604" y="11649"/>
                </a:moveTo>
                <a:lnTo>
                  <a:pt x="12889" y="11649"/>
                </a:lnTo>
                <a:lnTo>
                  <a:pt x="12889" y="19199"/>
                </a:lnTo>
                <a:lnTo>
                  <a:pt x="11604" y="19199"/>
                </a:lnTo>
                <a:lnTo>
                  <a:pt x="11604" y="11649"/>
                </a:lnTo>
                <a:close/>
                <a:moveTo>
                  <a:pt x="14482" y="11649"/>
                </a:moveTo>
                <a:lnTo>
                  <a:pt x="15764" y="11649"/>
                </a:lnTo>
                <a:lnTo>
                  <a:pt x="15764" y="19199"/>
                </a:lnTo>
                <a:lnTo>
                  <a:pt x="14482" y="19199"/>
                </a:lnTo>
                <a:lnTo>
                  <a:pt x="14482" y="11649"/>
                </a:lnTo>
                <a:close/>
              </a:path>
            </a:pathLst>
          </a:custGeom>
          <a:solidFill>
            <a:schemeClr val="accent5">
              <a:lumOff val="6176"/>
            </a:schemeClr>
          </a:solidFill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50" name="Arrow 2"/>
          <p:cNvSpPr/>
          <p:nvPr/>
        </p:nvSpPr>
        <p:spPr>
          <a:xfrm>
            <a:off x="7711735" y="3730232"/>
            <a:ext cx="623817" cy="502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chemeClr val="accent5">
              <a:lumOff val="6176"/>
            </a:schemeClr>
          </a:solidFill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51" name="Plus Mark"/>
          <p:cNvSpPr/>
          <p:nvPr/>
        </p:nvSpPr>
        <p:spPr>
          <a:xfrm>
            <a:off x="931321" y="3793068"/>
            <a:ext cx="376630" cy="376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solidFill>
            <a:schemeClr val="accent5">
              <a:lumOff val="6176"/>
            </a:schemeClr>
          </a:solidFill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279;p52"/>
          <p:cNvSpPr/>
          <p:nvPr/>
        </p:nvSpPr>
        <p:spPr>
          <a:xfrm>
            <a:off x="1712077" y="1725136"/>
            <a:ext cx="610368" cy="632505"/>
          </a:xfrm>
          <a:prstGeom prst="ellipse">
            <a:avLst/>
          </a:prstGeom>
          <a:solidFill>
            <a:srgbClr val="FFDDD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454" name="Google Shape;1286;p52"/>
          <p:cNvSpPr txBox="1"/>
          <p:nvPr>
            <p:ph type="title"/>
          </p:nvPr>
        </p:nvSpPr>
        <p:spPr>
          <a:xfrm>
            <a:off x="713225" y="445025"/>
            <a:ext cx="7717500" cy="572701"/>
          </a:xfrm>
          <a:prstGeom prst="rect">
            <a:avLst/>
          </a:prstGeom>
        </p:spPr>
        <p:txBody>
          <a:bodyPr/>
          <a:lstStyle>
            <a:lvl1pPr defTabSz="722376">
              <a:defRPr sz="2528"/>
            </a:lvl1pPr>
          </a:lstStyle>
          <a:p>
            <a:pPr/>
            <a:r>
              <a:t>Website Process</a:t>
            </a:r>
          </a:p>
        </p:txBody>
      </p:sp>
      <p:graphicFrame>
        <p:nvGraphicFramePr>
          <p:cNvPr id="1455" name="Google Shape;1287;p52"/>
          <p:cNvGraphicFramePr/>
          <p:nvPr/>
        </p:nvGraphicFramePr>
        <p:xfrm>
          <a:off x="2530225" y="1370727"/>
          <a:ext cx="4975300" cy="134105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97500"/>
                <a:gridCol w="1387650"/>
                <a:gridCol w="1381325"/>
                <a:gridCol w="1108825"/>
              </a:tblGrid>
              <a:tr h="6705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0D314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Peanut Cookies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FFFF">
                          <a:alpha val="0"/>
                        </a:srgbClr>
                      </a:solidFill>
                    </a:lnT>
                    <a:lnB>
                      <a:solidFill>
                        <a:srgbClr val="FFDDD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Krub Medium"/>
                          <a:ea typeface="Krub Medium"/>
                          <a:cs typeface="Krub Medium"/>
                          <a:sym typeface="Krub Medium"/>
                        </a:rPr>
                        <a:t>4 pieces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FFFF">
                          <a:alpha val="0"/>
                        </a:srgbClr>
                      </a:solidFill>
                    </a:lnT>
                    <a:lnB>
                      <a:solidFill>
                        <a:srgbClr val="FFDDD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200 Calories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FFFF">
                          <a:alpha val="0"/>
                        </a:srgbClr>
                      </a:solidFill>
                    </a:lnT>
                    <a:lnB>
                      <a:solidFill>
                        <a:srgbClr val="FFDDD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Krub Medium"/>
                          <a:ea typeface="Krub Medium"/>
                          <a:cs typeface="Krub Medium"/>
                          <a:sym typeface="Krub Medium"/>
                        </a:rPr>
                        <a:t>Added to Cart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FFFF">
                          <a:alpha val="0"/>
                        </a:srgbClr>
                      </a:solidFill>
                    </a:lnT>
                    <a:lnB>
                      <a:solidFill>
                        <a:srgbClr val="FFDDD1"/>
                      </a:solidFill>
                    </a:lnB>
                  </a:tcPr>
                </a:tc>
              </a:tr>
              <a:tr h="6705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Fish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DDD1"/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Krub Medium"/>
                          <a:ea typeface="Krub Medium"/>
                          <a:cs typeface="Krub Medium"/>
                          <a:sym typeface="Krub Medium"/>
                        </a:rPr>
                        <a:t>100gm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DDD1"/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96 Calories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DDD1"/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Krub Medium"/>
                          <a:ea typeface="Krub Medium"/>
                          <a:cs typeface="Krub Medium"/>
                          <a:sym typeface="Krub Medium"/>
                        </a:rPr>
                        <a:t>Added to Cart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FFFFFF">
                          <a:alpha val="0"/>
                        </a:srgbClr>
                      </a:solidFill>
                    </a:lnL>
                    <a:lnR>
                      <a:solidFill>
                        <a:srgbClr val="FFFFFF">
                          <a:alpha val="0"/>
                        </a:srgbClr>
                      </a:solidFill>
                    </a:lnR>
                    <a:lnT>
                      <a:solidFill>
                        <a:srgbClr val="FFDDD1"/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456" name="Google Shape;1289;p52"/>
          <p:cNvSpPr txBox="1"/>
          <p:nvPr>
            <p:ph type="body" sz="quarter" idx="4294967295"/>
          </p:nvPr>
        </p:nvSpPr>
        <p:spPr>
          <a:xfrm>
            <a:off x="6605137" y="3155479"/>
            <a:ext cx="1892973" cy="632506"/>
          </a:xfrm>
          <a:prstGeom prst="rect">
            <a:avLst/>
          </a:prstGeom>
        </p:spPr>
        <p:txBody>
          <a:bodyPr anchor="ctr"/>
          <a:lstStyle>
            <a:lvl1pPr marL="0" indent="0" algn="ctr" defTabSz="850391">
              <a:spcBef>
                <a:spcPts val="1100"/>
              </a:spcBef>
              <a:buClr>
                <a:srgbClr val="FFFFFF"/>
              </a:buClr>
              <a:buSzTx/>
              <a:buFont typeface="Helvetica"/>
              <a:buNone/>
              <a:defRPr sz="1488">
                <a:solidFill>
                  <a:srgbClr val="000000"/>
                </a:solidFill>
                <a:latin typeface="Krub Medium"/>
                <a:ea typeface="Krub Medium"/>
                <a:cs typeface="Krub Medium"/>
                <a:sym typeface="Krub Medium"/>
              </a:defRPr>
            </a:lvl1pPr>
          </a:lstStyle>
          <a:p>
            <a:pPr/>
            <a:r>
              <a:t>Total Calories Calculated</a:t>
            </a:r>
          </a:p>
        </p:txBody>
      </p:sp>
      <p:grpSp>
        <p:nvGrpSpPr>
          <p:cNvPr id="1459" name="Google Shape;1280;p52"/>
          <p:cNvGrpSpPr/>
          <p:nvPr/>
        </p:nvGrpSpPr>
        <p:grpSpPr>
          <a:xfrm>
            <a:off x="1374720" y="3140210"/>
            <a:ext cx="6678531" cy="1113122"/>
            <a:chOff x="0" y="0"/>
            <a:chExt cx="6678529" cy="1113121"/>
          </a:xfrm>
        </p:grpSpPr>
        <p:sp>
          <p:nvSpPr>
            <p:cNvPr id="1457" name="Google Shape;1281;p52"/>
            <p:cNvSpPr/>
            <p:nvPr/>
          </p:nvSpPr>
          <p:spPr>
            <a:xfrm flipH="1" rot="10800000">
              <a:off x="-1" y="-1"/>
              <a:ext cx="3344389" cy="111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1905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58" name="Google Shape;1282;p52"/>
            <p:cNvSpPr/>
            <p:nvPr/>
          </p:nvSpPr>
          <p:spPr>
            <a:xfrm>
              <a:off x="3344526" y="27"/>
              <a:ext cx="3334004" cy="1097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1905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460" name="Google Shape;1283;p52"/>
          <p:cNvSpPr/>
          <p:nvPr/>
        </p:nvSpPr>
        <p:spPr>
          <a:xfrm>
            <a:off x="4371540" y="2805904"/>
            <a:ext cx="681526" cy="706244"/>
          </a:xfrm>
          <a:prstGeom prst="ellipse">
            <a:avLst/>
          </a:prstGeom>
          <a:solidFill>
            <a:srgbClr val="FFDDD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461" name="Google Shape;1284;p52"/>
          <p:cNvSpPr/>
          <p:nvPr/>
        </p:nvSpPr>
        <p:spPr>
          <a:xfrm>
            <a:off x="7700846" y="3856134"/>
            <a:ext cx="681526" cy="706244"/>
          </a:xfrm>
          <a:prstGeom prst="ellipse">
            <a:avLst/>
          </a:prstGeom>
          <a:solidFill>
            <a:srgbClr val="FFDDD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462" name="Google Shape;1285;p52"/>
          <p:cNvSpPr/>
          <p:nvPr/>
        </p:nvSpPr>
        <p:spPr>
          <a:xfrm>
            <a:off x="1020501" y="3856134"/>
            <a:ext cx="681526" cy="706244"/>
          </a:xfrm>
          <a:prstGeom prst="ellipse">
            <a:avLst/>
          </a:prstGeom>
          <a:solidFill>
            <a:srgbClr val="FFDDD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463" name="Google Shape;1291;p52"/>
          <p:cNvSpPr txBox="1"/>
          <p:nvPr/>
        </p:nvSpPr>
        <p:spPr>
          <a:xfrm>
            <a:off x="3593234" y="3856134"/>
            <a:ext cx="2283907" cy="706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spcBef>
                <a:spcPts val="1200"/>
              </a:spcBef>
              <a:defRPr sz="1600">
                <a:latin typeface="Krub Medium"/>
                <a:ea typeface="Krub Medium"/>
                <a:cs typeface="Krub Medium"/>
                <a:sym typeface="Krub Medium"/>
              </a:defRPr>
            </a:lvl1pPr>
          </a:lstStyle>
          <a:p>
            <a:pPr/>
            <a:r>
              <a:t>User Adds Desired Dishes</a:t>
            </a:r>
          </a:p>
        </p:txBody>
      </p:sp>
      <p:sp>
        <p:nvSpPr>
          <p:cNvPr id="1464" name="Google Shape;1293;p52"/>
          <p:cNvSpPr txBox="1"/>
          <p:nvPr/>
        </p:nvSpPr>
        <p:spPr>
          <a:xfrm>
            <a:off x="405973" y="3160029"/>
            <a:ext cx="1909357" cy="706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spcBef>
                <a:spcPts val="1200"/>
              </a:spcBef>
              <a:defRPr sz="1600">
                <a:latin typeface="Krub Medium"/>
                <a:ea typeface="Krub Medium"/>
                <a:cs typeface="Krub Medium"/>
                <a:sym typeface="Krub Medium"/>
              </a:defRPr>
            </a:lvl1pPr>
          </a:lstStyle>
          <a:p>
            <a:pPr/>
            <a:r>
              <a:t>Get Started Button</a:t>
            </a:r>
          </a:p>
        </p:txBody>
      </p:sp>
      <p:grpSp>
        <p:nvGrpSpPr>
          <p:cNvPr id="1469" name="Google Shape;1297;p52"/>
          <p:cNvGrpSpPr/>
          <p:nvPr/>
        </p:nvGrpSpPr>
        <p:grpSpPr>
          <a:xfrm>
            <a:off x="1831898" y="1856970"/>
            <a:ext cx="367935" cy="368731"/>
            <a:chOff x="0" y="0"/>
            <a:chExt cx="367933" cy="368730"/>
          </a:xfrm>
        </p:grpSpPr>
        <p:sp>
          <p:nvSpPr>
            <p:cNvPr id="1465" name="Google Shape;1298;p52"/>
            <p:cNvSpPr/>
            <p:nvPr/>
          </p:nvSpPr>
          <p:spPr>
            <a:xfrm>
              <a:off x="0" y="0"/>
              <a:ext cx="367934" cy="368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600" fill="norm" stroke="1" extrusionOk="0">
                  <a:moveTo>
                    <a:pt x="7787" y="2406"/>
                  </a:moveTo>
                  <a:cubicBezTo>
                    <a:pt x="7840" y="2888"/>
                    <a:pt x="8001" y="3262"/>
                    <a:pt x="8107" y="3744"/>
                  </a:cubicBezTo>
                  <a:cubicBezTo>
                    <a:pt x="6240" y="5027"/>
                    <a:pt x="5067" y="7219"/>
                    <a:pt x="5067" y="9571"/>
                  </a:cubicBezTo>
                  <a:lnTo>
                    <a:pt x="5067" y="10159"/>
                  </a:lnTo>
                  <a:cubicBezTo>
                    <a:pt x="4586" y="10159"/>
                    <a:pt x="4160" y="10320"/>
                    <a:pt x="3787" y="10479"/>
                  </a:cubicBezTo>
                  <a:lnTo>
                    <a:pt x="3787" y="9517"/>
                  </a:lnTo>
                  <a:cubicBezTo>
                    <a:pt x="3787" y="6578"/>
                    <a:pt x="5387" y="3903"/>
                    <a:pt x="7787" y="2406"/>
                  </a:cubicBezTo>
                  <a:close/>
                  <a:moveTo>
                    <a:pt x="12054" y="1285"/>
                  </a:moveTo>
                  <a:cubicBezTo>
                    <a:pt x="16587" y="1285"/>
                    <a:pt x="20320" y="4972"/>
                    <a:pt x="20320" y="9571"/>
                  </a:cubicBezTo>
                  <a:lnTo>
                    <a:pt x="20320" y="10586"/>
                  </a:lnTo>
                  <a:cubicBezTo>
                    <a:pt x="19894" y="10372"/>
                    <a:pt x="19521" y="10213"/>
                    <a:pt x="19040" y="10213"/>
                  </a:cubicBezTo>
                  <a:lnTo>
                    <a:pt x="18455" y="10213"/>
                  </a:lnTo>
                  <a:cubicBezTo>
                    <a:pt x="13708" y="10213"/>
                    <a:pt x="9653" y="6630"/>
                    <a:pt x="9013" y="1872"/>
                  </a:cubicBezTo>
                  <a:cubicBezTo>
                    <a:pt x="9921" y="1498"/>
                    <a:pt x="10987" y="1285"/>
                    <a:pt x="12054" y="1285"/>
                  </a:cubicBezTo>
                  <a:close/>
                  <a:moveTo>
                    <a:pt x="5067" y="11441"/>
                  </a:moveTo>
                  <a:lnTo>
                    <a:pt x="5067" y="13955"/>
                  </a:lnTo>
                  <a:cubicBezTo>
                    <a:pt x="4427" y="13955"/>
                    <a:pt x="3787" y="13527"/>
                    <a:pt x="3787" y="12619"/>
                  </a:cubicBezTo>
                  <a:cubicBezTo>
                    <a:pt x="3840" y="11978"/>
                    <a:pt x="4373" y="11441"/>
                    <a:pt x="5067" y="11441"/>
                  </a:cubicBezTo>
                  <a:close/>
                  <a:moveTo>
                    <a:pt x="19040" y="11441"/>
                  </a:moveTo>
                  <a:cubicBezTo>
                    <a:pt x="19734" y="11441"/>
                    <a:pt x="20320" y="11978"/>
                    <a:pt x="20320" y="12726"/>
                  </a:cubicBezTo>
                  <a:cubicBezTo>
                    <a:pt x="20320" y="13420"/>
                    <a:pt x="19734" y="13955"/>
                    <a:pt x="19040" y="13955"/>
                  </a:cubicBezTo>
                  <a:lnTo>
                    <a:pt x="19040" y="11441"/>
                  </a:lnTo>
                  <a:close/>
                  <a:moveTo>
                    <a:pt x="3093" y="14330"/>
                  </a:moveTo>
                  <a:cubicBezTo>
                    <a:pt x="3574" y="14917"/>
                    <a:pt x="4320" y="15238"/>
                    <a:pt x="5119" y="15238"/>
                  </a:cubicBezTo>
                  <a:cubicBezTo>
                    <a:pt x="5226" y="16682"/>
                    <a:pt x="5866" y="18126"/>
                    <a:pt x="6828" y="19195"/>
                  </a:cubicBezTo>
                  <a:cubicBezTo>
                    <a:pt x="6188" y="19944"/>
                    <a:pt x="5387" y="20317"/>
                    <a:pt x="4427" y="20317"/>
                  </a:cubicBezTo>
                  <a:cubicBezTo>
                    <a:pt x="2721" y="20317"/>
                    <a:pt x="1334" y="18927"/>
                    <a:pt x="1334" y="17162"/>
                  </a:cubicBezTo>
                  <a:cubicBezTo>
                    <a:pt x="1334" y="15986"/>
                    <a:pt x="2026" y="14864"/>
                    <a:pt x="3093" y="14330"/>
                  </a:cubicBezTo>
                  <a:close/>
                  <a:moveTo>
                    <a:pt x="8534" y="5027"/>
                  </a:moveTo>
                  <a:cubicBezTo>
                    <a:pt x="10134" y="8609"/>
                    <a:pt x="13653" y="11228"/>
                    <a:pt x="17708" y="11496"/>
                  </a:cubicBezTo>
                  <a:lnTo>
                    <a:pt x="17708" y="14703"/>
                  </a:lnTo>
                  <a:cubicBezTo>
                    <a:pt x="17760" y="17805"/>
                    <a:pt x="15201" y="20317"/>
                    <a:pt x="12054" y="20317"/>
                  </a:cubicBezTo>
                  <a:cubicBezTo>
                    <a:pt x="8906" y="20317"/>
                    <a:pt x="6294" y="17751"/>
                    <a:pt x="6294" y="14651"/>
                  </a:cubicBezTo>
                  <a:lnTo>
                    <a:pt x="6294" y="9571"/>
                  </a:lnTo>
                  <a:cubicBezTo>
                    <a:pt x="6294" y="7806"/>
                    <a:pt x="7200" y="6096"/>
                    <a:pt x="8534" y="5027"/>
                  </a:cubicBezTo>
                  <a:close/>
                  <a:moveTo>
                    <a:pt x="12054" y="0"/>
                  </a:moveTo>
                  <a:cubicBezTo>
                    <a:pt x="9440" y="0"/>
                    <a:pt x="7093" y="1071"/>
                    <a:pt x="5333" y="2834"/>
                  </a:cubicBezTo>
                  <a:cubicBezTo>
                    <a:pt x="3520" y="4599"/>
                    <a:pt x="2507" y="7005"/>
                    <a:pt x="2507" y="9571"/>
                  </a:cubicBezTo>
                  <a:lnTo>
                    <a:pt x="2507" y="13154"/>
                  </a:lnTo>
                  <a:cubicBezTo>
                    <a:pt x="960" y="13902"/>
                    <a:pt x="0" y="15452"/>
                    <a:pt x="0" y="17162"/>
                  </a:cubicBezTo>
                  <a:cubicBezTo>
                    <a:pt x="0" y="19676"/>
                    <a:pt x="1974" y="21600"/>
                    <a:pt x="4373" y="21600"/>
                  </a:cubicBezTo>
                  <a:cubicBezTo>
                    <a:pt x="5653" y="21600"/>
                    <a:pt x="6828" y="21065"/>
                    <a:pt x="7733" y="20103"/>
                  </a:cubicBezTo>
                  <a:cubicBezTo>
                    <a:pt x="8906" y="21065"/>
                    <a:pt x="10454" y="21600"/>
                    <a:pt x="12054" y="21600"/>
                  </a:cubicBezTo>
                  <a:cubicBezTo>
                    <a:pt x="13921" y="21600"/>
                    <a:pt x="15627" y="20852"/>
                    <a:pt x="16961" y="19516"/>
                  </a:cubicBezTo>
                  <a:cubicBezTo>
                    <a:pt x="18187" y="18393"/>
                    <a:pt x="18827" y="16841"/>
                    <a:pt x="18988" y="15238"/>
                  </a:cubicBezTo>
                  <a:cubicBezTo>
                    <a:pt x="20374" y="15238"/>
                    <a:pt x="21493" y="14116"/>
                    <a:pt x="21493" y="12726"/>
                  </a:cubicBezTo>
                  <a:lnTo>
                    <a:pt x="21493" y="9571"/>
                  </a:lnTo>
                  <a:cubicBezTo>
                    <a:pt x="21600" y="7005"/>
                    <a:pt x="20588" y="4599"/>
                    <a:pt x="18775" y="2834"/>
                  </a:cubicBezTo>
                  <a:cubicBezTo>
                    <a:pt x="16961" y="1017"/>
                    <a:pt x="14561" y="0"/>
                    <a:pt x="12054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466" name="Google Shape;1299;p52"/>
            <p:cNvSpPr/>
            <p:nvPr/>
          </p:nvSpPr>
          <p:spPr>
            <a:xfrm>
              <a:off x="152411" y="196242"/>
              <a:ext cx="21004" cy="2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38" y="0"/>
                  </a:moveTo>
                  <a:cubicBezTo>
                    <a:pt x="4707" y="0"/>
                    <a:pt x="0" y="4678"/>
                    <a:pt x="0" y="10338"/>
                  </a:cubicBezTo>
                  <a:cubicBezTo>
                    <a:pt x="0" y="16893"/>
                    <a:pt x="4707" y="21600"/>
                    <a:pt x="10338" y="21600"/>
                  </a:cubicBezTo>
                  <a:cubicBezTo>
                    <a:pt x="16893" y="21600"/>
                    <a:pt x="21600" y="16893"/>
                    <a:pt x="21600" y="10338"/>
                  </a:cubicBezTo>
                  <a:cubicBezTo>
                    <a:pt x="21600" y="4678"/>
                    <a:pt x="16893" y="0"/>
                    <a:pt x="10338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467" name="Google Shape;1300;p52"/>
            <p:cNvSpPr/>
            <p:nvPr/>
          </p:nvSpPr>
          <p:spPr>
            <a:xfrm>
              <a:off x="239118" y="196242"/>
              <a:ext cx="21004" cy="2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38" y="0"/>
                  </a:moveTo>
                  <a:cubicBezTo>
                    <a:pt x="4707" y="0"/>
                    <a:pt x="0" y="4678"/>
                    <a:pt x="0" y="10338"/>
                  </a:cubicBezTo>
                  <a:cubicBezTo>
                    <a:pt x="0" y="15969"/>
                    <a:pt x="4707" y="21600"/>
                    <a:pt x="10338" y="21600"/>
                  </a:cubicBezTo>
                  <a:cubicBezTo>
                    <a:pt x="16893" y="21600"/>
                    <a:pt x="21600" y="15969"/>
                    <a:pt x="21600" y="10338"/>
                  </a:cubicBezTo>
                  <a:cubicBezTo>
                    <a:pt x="21600" y="4678"/>
                    <a:pt x="16893" y="0"/>
                    <a:pt x="10338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468" name="Google Shape;1301;p52"/>
            <p:cNvSpPr/>
            <p:nvPr/>
          </p:nvSpPr>
          <p:spPr>
            <a:xfrm>
              <a:off x="165425" y="269478"/>
              <a:ext cx="81682" cy="34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600" fill="norm" stroke="1" extrusionOk="0">
                  <a:moveTo>
                    <a:pt x="2584" y="0"/>
                  </a:moveTo>
                  <a:cubicBezTo>
                    <a:pt x="1876" y="0"/>
                    <a:pt x="1235" y="726"/>
                    <a:pt x="877" y="2142"/>
                  </a:cubicBezTo>
                  <a:cubicBezTo>
                    <a:pt x="-293" y="5010"/>
                    <a:pt x="-293" y="9003"/>
                    <a:pt x="877" y="11290"/>
                  </a:cubicBezTo>
                  <a:cubicBezTo>
                    <a:pt x="3464" y="17589"/>
                    <a:pt x="6982" y="21600"/>
                    <a:pt x="10507" y="21600"/>
                  </a:cubicBezTo>
                  <a:cubicBezTo>
                    <a:pt x="14032" y="21600"/>
                    <a:pt x="17789" y="17589"/>
                    <a:pt x="20137" y="11290"/>
                  </a:cubicBezTo>
                  <a:cubicBezTo>
                    <a:pt x="21307" y="8440"/>
                    <a:pt x="21307" y="4429"/>
                    <a:pt x="20137" y="2142"/>
                  </a:cubicBezTo>
                  <a:cubicBezTo>
                    <a:pt x="19667" y="726"/>
                    <a:pt x="19019" y="0"/>
                    <a:pt x="18348" y="0"/>
                  </a:cubicBezTo>
                  <a:cubicBezTo>
                    <a:pt x="17670" y="0"/>
                    <a:pt x="16962" y="726"/>
                    <a:pt x="16380" y="2142"/>
                  </a:cubicBezTo>
                  <a:cubicBezTo>
                    <a:pt x="14972" y="5572"/>
                    <a:pt x="12624" y="7859"/>
                    <a:pt x="10507" y="7859"/>
                  </a:cubicBezTo>
                  <a:cubicBezTo>
                    <a:pt x="8398" y="7859"/>
                    <a:pt x="6042" y="5572"/>
                    <a:pt x="4634" y="2142"/>
                  </a:cubicBezTo>
                  <a:cubicBezTo>
                    <a:pt x="4052" y="726"/>
                    <a:pt x="3285" y="0"/>
                    <a:pt x="2584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1470" name="Index-Page"/>
          <p:cNvSpPr txBox="1"/>
          <p:nvPr/>
        </p:nvSpPr>
        <p:spPr>
          <a:xfrm>
            <a:off x="844940" y="4642841"/>
            <a:ext cx="922103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Index-Page</a:t>
            </a:r>
          </a:p>
        </p:txBody>
      </p:sp>
      <p:sp>
        <p:nvSpPr>
          <p:cNvPr id="1471" name="Desired Dishes The User Chose"/>
          <p:cNvSpPr txBox="1"/>
          <p:nvPr/>
        </p:nvSpPr>
        <p:spPr>
          <a:xfrm>
            <a:off x="925014" y="1093153"/>
            <a:ext cx="2558940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Desired Dishes The User Chose</a:t>
            </a:r>
          </a:p>
        </p:txBody>
      </p:sp>
      <p:sp>
        <p:nvSpPr>
          <p:cNvPr id="1472" name="Dishes Page"/>
          <p:cNvSpPr txBox="1"/>
          <p:nvPr/>
        </p:nvSpPr>
        <p:spPr>
          <a:xfrm>
            <a:off x="2332775" y="4305018"/>
            <a:ext cx="1020813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Dishes Page</a:t>
            </a:r>
          </a:p>
        </p:txBody>
      </p:sp>
      <p:sp>
        <p:nvSpPr>
          <p:cNvPr id="1473" name="Arrow"/>
          <p:cNvSpPr/>
          <p:nvPr/>
        </p:nvSpPr>
        <p:spPr>
          <a:xfrm>
            <a:off x="2158639" y="3983039"/>
            <a:ext cx="456836" cy="343331"/>
          </a:xfrm>
          <a:prstGeom prst="rightArrow">
            <a:avLst>
              <a:gd name="adj1" fmla="val 32000"/>
              <a:gd name="adj2" fmla="val 83641"/>
            </a:avLst>
          </a:prstGeom>
          <a:solidFill>
            <a:schemeClr val="accent5">
              <a:lumOff val="6176"/>
            </a:schemeClr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74" name="Arrow"/>
          <p:cNvSpPr/>
          <p:nvPr/>
        </p:nvSpPr>
        <p:spPr>
          <a:xfrm>
            <a:off x="6602771" y="3837872"/>
            <a:ext cx="456836" cy="343331"/>
          </a:xfrm>
          <a:prstGeom prst="rightArrow">
            <a:avLst>
              <a:gd name="adj1" fmla="val 32000"/>
              <a:gd name="adj2" fmla="val 83641"/>
            </a:avLst>
          </a:prstGeom>
          <a:solidFill>
            <a:schemeClr val="accent5">
              <a:lumOff val="6176"/>
            </a:schemeClr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75" name="Cart Page"/>
          <p:cNvSpPr txBox="1"/>
          <p:nvPr/>
        </p:nvSpPr>
        <p:spPr>
          <a:xfrm>
            <a:off x="6320782" y="4222583"/>
            <a:ext cx="813235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Cart Page</a:t>
            </a:r>
          </a:p>
        </p:txBody>
      </p:sp>
      <p:sp>
        <p:nvSpPr>
          <p:cNvPr id="1476" name="Power"/>
          <p:cNvSpPr/>
          <p:nvPr/>
        </p:nvSpPr>
        <p:spPr>
          <a:xfrm>
            <a:off x="1098262" y="3935605"/>
            <a:ext cx="526004" cy="547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fill="norm" stroke="1" extrusionOk="0">
                <a:moveTo>
                  <a:pt x="10797" y="0"/>
                </a:moveTo>
                <a:cubicBezTo>
                  <a:pt x="9878" y="0"/>
                  <a:pt x="9133" y="716"/>
                  <a:pt x="9133" y="1600"/>
                </a:cubicBezTo>
                <a:lnTo>
                  <a:pt x="9133" y="10222"/>
                </a:lnTo>
                <a:cubicBezTo>
                  <a:pt x="9133" y="11106"/>
                  <a:pt x="9878" y="11822"/>
                  <a:pt x="10797" y="11822"/>
                </a:cubicBezTo>
                <a:cubicBezTo>
                  <a:pt x="11717" y="11822"/>
                  <a:pt x="12461" y="11106"/>
                  <a:pt x="12461" y="10222"/>
                </a:cubicBezTo>
                <a:lnTo>
                  <a:pt x="12461" y="1600"/>
                </a:lnTo>
                <a:cubicBezTo>
                  <a:pt x="12461" y="716"/>
                  <a:pt x="11717" y="0"/>
                  <a:pt x="10797" y="0"/>
                </a:cubicBezTo>
                <a:close/>
                <a:moveTo>
                  <a:pt x="4155" y="3552"/>
                </a:moveTo>
                <a:cubicBezTo>
                  <a:pt x="3730" y="3561"/>
                  <a:pt x="3308" y="3725"/>
                  <a:pt x="2990" y="4045"/>
                </a:cubicBezTo>
                <a:cubicBezTo>
                  <a:pt x="1061" y="5987"/>
                  <a:pt x="0" y="8536"/>
                  <a:pt x="0" y="11220"/>
                </a:cubicBezTo>
                <a:cubicBezTo>
                  <a:pt x="0" y="16941"/>
                  <a:pt x="4840" y="21600"/>
                  <a:pt x="10797" y="21600"/>
                </a:cubicBezTo>
                <a:cubicBezTo>
                  <a:pt x="16754" y="21600"/>
                  <a:pt x="21600" y="16941"/>
                  <a:pt x="21594" y="11220"/>
                </a:cubicBezTo>
                <a:cubicBezTo>
                  <a:pt x="21594" y="8536"/>
                  <a:pt x="20534" y="5987"/>
                  <a:pt x="18605" y="4045"/>
                </a:cubicBezTo>
                <a:cubicBezTo>
                  <a:pt x="17973" y="3411"/>
                  <a:pt x="16917" y="3383"/>
                  <a:pt x="16251" y="3996"/>
                </a:cubicBezTo>
                <a:cubicBezTo>
                  <a:pt x="15591" y="4603"/>
                  <a:pt x="15565" y="5618"/>
                  <a:pt x="16202" y="6258"/>
                </a:cubicBezTo>
                <a:cubicBezTo>
                  <a:pt x="17539" y="7603"/>
                  <a:pt x="18271" y="9360"/>
                  <a:pt x="18271" y="11220"/>
                </a:cubicBezTo>
                <a:cubicBezTo>
                  <a:pt x="18271" y="15179"/>
                  <a:pt x="14910" y="18401"/>
                  <a:pt x="10792" y="18401"/>
                </a:cubicBezTo>
                <a:cubicBezTo>
                  <a:pt x="6674" y="18401"/>
                  <a:pt x="3323" y="15179"/>
                  <a:pt x="3323" y="11220"/>
                </a:cubicBezTo>
                <a:cubicBezTo>
                  <a:pt x="3323" y="9360"/>
                  <a:pt x="4056" y="7598"/>
                  <a:pt x="5392" y="6258"/>
                </a:cubicBezTo>
                <a:cubicBezTo>
                  <a:pt x="6030" y="5618"/>
                  <a:pt x="6009" y="4609"/>
                  <a:pt x="5343" y="3996"/>
                </a:cubicBezTo>
                <a:cubicBezTo>
                  <a:pt x="5010" y="3690"/>
                  <a:pt x="4580" y="3543"/>
                  <a:pt x="4155" y="3552"/>
                </a:cubicBezTo>
                <a:close/>
              </a:path>
            </a:pathLst>
          </a:custGeom>
          <a:solidFill>
            <a:schemeClr val="accent5">
              <a:lumOff val="6176"/>
            </a:schemeClr>
          </a:solidFill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77" name="Pear"/>
          <p:cNvSpPr/>
          <p:nvPr/>
        </p:nvSpPr>
        <p:spPr>
          <a:xfrm>
            <a:off x="4542718" y="2882431"/>
            <a:ext cx="342535" cy="553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0" fill="norm" stroke="1" extrusionOk="0">
                <a:moveTo>
                  <a:pt x="10687" y="0"/>
                </a:moveTo>
                <a:cubicBezTo>
                  <a:pt x="10605" y="-1"/>
                  <a:pt x="10526" y="10"/>
                  <a:pt x="10456" y="28"/>
                </a:cubicBezTo>
                <a:cubicBezTo>
                  <a:pt x="10245" y="85"/>
                  <a:pt x="10100" y="219"/>
                  <a:pt x="10113" y="371"/>
                </a:cubicBezTo>
                <a:lnTo>
                  <a:pt x="10350" y="3150"/>
                </a:lnTo>
                <a:cubicBezTo>
                  <a:pt x="10349" y="3150"/>
                  <a:pt x="10350" y="3152"/>
                  <a:pt x="10350" y="3152"/>
                </a:cubicBezTo>
                <a:cubicBezTo>
                  <a:pt x="10281" y="3160"/>
                  <a:pt x="10216" y="3175"/>
                  <a:pt x="10148" y="3186"/>
                </a:cubicBezTo>
                <a:cubicBezTo>
                  <a:pt x="10046" y="3202"/>
                  <a:pt x="9943" y="3217"/>
                  <a:pt x="9843" y="3238"/>
                </a:cubicBezTo>
                <a:cubicBezTo>
                  <a:pt x="9769" y="3254"/>
                  <a:pt x="9698" y="3275"/>
                  <a:pt x="9626" y="3294"/>
                </a:cubicBezTo>
                <a:cubicBezTo>
                  <a:pt x="9538" y="3316"/>
                  <a:pt x="9451" y="3338"/>
                  <a:pt x="9367" y="3364"/>
                </a:cubicBezTo>
                <a:cubicBezTo>
                  <a:pt x="9286" y="3390"/>
                  <a:pt x="9210" y="3419"/>
                  <a:pt x="9133" y="3449"/>
                </a:cubicBezTo>
                <a:cubicBezTo>
                  <a:pt x="9062" y="3475"/>
                  <a:pt x="8993" y="3503"/>
                  <a:pt x="8926" y="3533"/>
                </a:cubicBezTo>
                <a:cubicBezTo>
                  <a:pt x="8858" y="3563"/>
                  <a:pt x="8792" y="3594"/>
                  <a:pt x="8727" y="3627"/>
                </a:cubicBezTo>
                <a:cubicBezTo>
                  <a:pt x="8651" y="3667"/>
                  <a:pt x="8580" y="3709"/>
                  <a:pt x="8510" y="3752"/>
                </a:cubicBezTo>
                <a:cubicBezTo>
                  <a:pt x="8456" y="3786"/>
                  <a:pt x="8404" y="3819"/>
                  <a:pt x="8355" y="3855"/>
                </a:cubicBezTo>
                <a:cubicBezTo>
                  <a:pt x="8287" y="3904"/>
                  <a:pt x="8226" y="3956"/>
                  <a:pt x="8167" y="4009"/>
                </a:cubicBezTo>
                <a:cubicBezTo>
                  <a:pt x="8126" y="4045"/>
                  <a:pt x="8086" y="4080"/>
                  <a:pt x="8050" y="4118"/>
                </a:cubicBezTo>
                <a:cubicBezTo>
                  <a:pt x="7991" y="4180"/>
                  <a:pt x="7942" y="4245"/>
                  <a:pt x="7895" y="4312"/>
                </a:cubicBezTo>
                <a:cubicBezTo>
                  <a:pt x="7869" y="4348"/>
                  <a:pt x="7838" y="4381"/>
                  <a:pt x="7816" y="4418"/>
                </a:cubicBezTo>
                <a:cubicBezTo>
                  <a:pt x="7753" y="4525"/>
                  <a:pt x="7703" y="4636"/>
                  <a:pt x="7671" y="4754"/>
                </a:cubicBezTo>
                <a:cubicBezTo>
                  <a:pt x="7593" y="5047"/>
                  <a:pt x="7498" y="5326"/>
                  <a:pt x="7388" y="5594"/>
                </a:cubicBezTo>
                <a:cubicBezTo>
                  <a:pt x="7388" y="5594"/>
                  <a:pt x="7388" y="5595"/>
                  <a:pt x="7388" y="5596"/>
                </a:cubicBezTo>
                <a:cubicBezTo>
                  <a:pt x="7363" y="5657"/>
                  <a:pt x="7330" y="5711"/>
                  <a:pt x="7304" y="5771"/>
                </a:cubicBezTo>
                <a:cubicBezTo>
                  <a:pt x="7099" y="6237"/>
                  <a:pt x="6858" y="6674"/>
                  <a:pt x="6577" y="7076"/>
                </a:cubicBezTo>
                <a:cubicBezTo>
                  <a:pt x="5786" y="8211"/>
                  <a:pt x="4742" y="9119"/>
                  <a:pt x="3722" y="9952"/>
                </a:cubicBezTo>
                <a:cubicBezTo>
                  <a:pt x="3110" y="10451"/>
                  <a:pt x="2506" y="10923"/>
                  <a:pt x="1969" y="11402"/>
                </a:cubicBezTo>
                <a:cubicBezTo>
                  <a:pt x="1075" y="12200"/>
                  <a:pt x="368" y="13016"/>
                  <a:pt x="124" y="14001"/>
                </a:cubicBezTo>
                <a:cubicBezTo>
                  <a:pt x="75" y="14196"/>
                  <a:pt x="41" y="14396"/>
                  <a:pt x="20" y="14600"/>
                </a:cubicBezTo>
                <a:cubicBezTo>
                  <a:pt x="0" y="14803"/>
                  <a:pt x="-5" y="15009"/>
                  <a:pt x="4" y="15219"/>
                </a:cubicBezTo>
                <a:cubicBezTo>
                  <a:pt x="13" y="15428"/>
                  <a:pt x="35" y="15640"/>
                  <a:pt x="75" y="15853"/>
                </a:cubicBezTo>
                <a:cubicBezTo>
                  <a:pt x="114" y="16065"/>
                  <a:pt x="170" y="16277"/>
                  <a:pt x="241" y="16490"/>
                </a:cubicBezTo>
                <a:cubicBezTo>
                  <a:pt x="312" y="16703"/>
                  <a:pt x="396" y="16915"/>
                  <a:pt x="499" y="17126"/>
                </a:cubicBezTo>
                <a:cubicBezTo>
                  <a:pt x="602" y="17336"/>
                  <a:pt x="722" y="17545"/>
                  <a:pt x="859" y="17750"/>
                </a:cubicBezTo>
                <a:cubicBezTo>
                  <a:pt x="996" y="17956"/>
                  <a:pt x="1150" y="18157"/>
                  <a:pt x="1321" y="18355"/>
                </a:cubicBezTo>
                <a:cubicBezTo>
                  <a:pt x="1493" y="18553"/>
                  <a:pt x="1680" y="18745"/>
                  <a:pt x="1887" y="18932"/>
                </a:cubicBezTo>
                <a:cubicBezTo>
                  <a:pt x="3544" y="20429"/>
                  <a:pt x="6360" y="21546"/>
                  <a:pt x="10616" y="21588"/>
                </a:cubicBezTo>
                <a:cubicBezTo>
                  <a:pt x="11680" y="21599"/>
                  <a:pt x="12658" y="21541"/>
                  <a:pt x="13553" y="21425"/>
                </a:cubicBezTo>
                <a:cubicBezTo>
                  <a:pt x="14895" y="21250"/>
                  <a:pt x="16051" y="20946"/>
                  <a:pt x="17034" y="20548"/>
                </a:cubicBezTo>
                <a:cubicBezTo>
                  <a:pt x="19984" y="19353"/>
                  <a:pt x="21377" y="17316"/>
                  <a:pt x="21555" y="15434"/>
                </a:cubicBezTo>
                <a:cubicBezTo>
                  <a:pt x="21595" y="15016"/>
                  <a:pt x="21575" y="14607"/>
                  <a:pt x="21498" y="14215"/>
                </a:cubicBezTo>
                <a:cubicBezTo>
                  <a:pt x="21460" y="14017"/>
                  <a:pt x="21403" y="13825"/>
                  <a:pt x="21332" y="13638"/>
                </a:cubicBezTo>
                <a:cubicBezTo>
                  <a:pt x="21191" y="13265"/>
                  <a:pt x="20989" y="12913"/>
                  <a:pt x="20742" y="12571"/>
                </a:cubicBezTo>
                <a:cubicBezTo>
                  <a:pt x="19258" y="10520"/>
                  <a:pt x="16145" y="8868"/>
                  <a:pt x="14680" y="5658"/>
                </a:cubicBezTo>
                <a:cubicBezTo>
                  <a:pt x="14680" y="5657"/>
                  <a:pt x="14680" y="5657"/>
                  <a:pt x="14680" y="5656"/>
                </a:cubicBezTo>
                <a:cubicBezTo>
                  <a:pt x="14558" y="5389"/>
                  <a:pt x="14448" y="5112"/>
                  <a:pt x="14351" y="4821"/>
                </a:cubicBezTo>
                <a:cubicBezTo>
                  <a:pt x="14303" y="4678"/>
                  <a:pt x="14236" y="4547"/>
                  <a:pt x="14160" y="4423"/>
                </a:cubicBezTo>
                <a:cubicBezTo>
                  <a:pt x="14129" y="4373"/>
                  <a:pt x="14092" y="4328"/>
                  <a:pt x="14057" y="4280"/>
                </a:cubicBezTo>
                <a:cubicBezTo>
                  <a:pt x="14004" y="4210"/>
                  <a:pt x="13952" y="4140"/>
                  <a:pt x="13891" y="4076"/>
                </a:cubicBezTo>
                <a:cubicBezTo>
                  <a:pt x="13846" y="4029"/>
                  <a:pt x="13796" y="3986"/>
                  <a:pt x="13746" y="3943"/>
                </a:cubicBezTo>
                <a:cubicBezTo>
                  <a:pt x="13684" y="3888"/>
                  <a:pt x="13619" y="3835"/>
                  <a:pt x="13550" y="3786"/>
                </a:cubicBezTo>
                <a:cubicBezTo>
                  <a:pt x="13495" y="3746"/>
                  <a:pt x="13439" y="3707"/>
                  <a:pt x="13379" y="3671"/>
                </a:cubicBezTo>
                <a:cubicBezTo>
                  <a:pt x="13305" y="3627"/>
                  <a:pt x="13229" y="3586"/>
                  <a:pt x="13150" y="3546"/>
                </a:cubicBezTo>
                <a:cubicBezTo>
                  <a:pt x="13086" y="3515"/>
                  <a:pt x="13022" y="3484"/>
                  <a:pt x="12954" y="3455"/>
                </a:cubicBezTo>
                <a:cubicBezTo>
                  <a:pt x="12883" y="3426"/>
                  <a:pt x="12809" y="3400"/>
                  <a:pt x="12734" y="3374"/>
                </a:cubicBezTo>
                <a:cubicBezTo>
                  <a:pt x="12649" y="3345"/>
                  <a:pt x="12567" y="3313"/>
                  <a:pt x="12478" y="3288"/>
                </a:cubicBezTo>
                <a:cubicBezTo>
                  <a:pt x="12477" y="3288"/>
                  <a:pt x="12476" y="3289"/>
                  <a:pt x="12475" y="3288"/>
                </a:cubicBezTo>
                <a:cubicBezTo>
                  <a:pt x="12467" y="3286"/>
                  <a:pt x="12457" y="3286"/>
                  <a:pt x="12448" y="3283"/>
                </a:cubicBezTo>
                <a:cubicBezTo>
                  <a:pt x="12182" y="3212"/>
                  <a:pt x="11903" y="3164"/>
                  <a:pt x="11618" y="3137"/>
                </a:cubicBezTo>
                <a:cubicBezTo>
                  <a:pt x="11596" y="3135"/>
                  <a:pt x="11575" y="3130"/>
                  <a:pt x="11553" y="3128"/>
                </a:cubicBezTo>
                <a:lnTo>
                  <a:pt x="11751" y="1663"/>
                </a:lnTo>
                <a:cubicBezTo>
                  <a:pt x="11753" y="1664"/>
                  <a:pt x="11755" y="1666"/>
                  <a:pt x="11757" y="1668"/>
                </a:cubicBezTo>
                <a:cubicBezTo>
                  <a:pt x="11760" y="1672"/>
                  <a:pt x="11759" y="1670"/>
                  <a:pt x="11762" y="1674"/>
                </a:cubicBezTo>
                <a:cubicBezTo>
                  <a:pt x="11852" y="1772"/>
                  <a:pt x="11976" y="1893"/>
                  <a:pt x="12116" y="2019"/>
                </a:cubicBezTo>
                <a:cubicBezTo>
                  <a:pt x="12201" y="2095"/>
                  <a:pt x="12285" y="2166"/>
                  <a:pt x="12388" y="2246"/>
                </a:cubicBezTo>
                <a:cubicBezTo>
                  <a:pt x="12403" y="2258"/>
                  <a:pt x="12416" y="2268"/>
                  <a:pt x="12432" y="2280"/>
                </a:cubicBezTo>
                <a:cubicBezTo>
                  <a:pt x="12699" y="2483"/>
                  <a:pt x="13022" y="2681"/>
                  <a:pt x="13398" y="2840"/>
                </a:cubicBezTo>
                <a:cubicBezTo>
                  <a:pt x="13500" y="2883"/>
                  <a:pt x="13604" y="2925"/>
                  <a:pt x="13714" y="2961"/>
                </a:cubicBezTo>
                <a:cubicBezTo>
                  <a:pt x="13735" y="2968"/>
                  <a:pt x="13754" y="2978"/>
                  <a:pt x="13776" y="2985"/>
                </a:cubicBezTo>
                <a:cubicBezTo>
                  <a:pt x="13777" y="2985"/>
                  <a:pt x="13778" y="2985"/>
                  <a:pt x="13779" y="2985"/>
                </a:cubicBezTo>
                <a:cubicBezTo>
                  <a:pt x="13924" y="3030"/>
                  <a:pt x="14076" y="3063"/>
                  <a:pt x="14234" y="3091"/>
                </a:cubicBezTo>
                <a:cubicBezTo>
                  <a:pt x="14268" y="3097"/>
                  <a:pt x="14302" y="3104"/>
                  <a:pt x="14337" y="3110"/>
                </a:cubicBezTo>
                <a:cubicBezTo>
                  <a:pt x="14504" y="3135"/>
                  <a:pt x="14677" y="3152"/>
                  <a:pt x="14857" y="3154"/>
                </a:cubicBezTo>
                <a:cubicBezTo>
                  <a:pt x="16947" y="3174"/>
                  <a:pt x="17266" y="2288"/>
                  <a:pt x="18823" y="2019"/>
                </a:cubicBezTo>
                <a:cubicBezTo>
                  <a:pt x="18942" y="1998"/>
                  <a:pt x="19068" y="1981"/>
                  <a:pt x="19204" y="1968"/>
                </a:cubicBezTo>
                <a:cubicBezTo>
                  <a:pt x="19475" y="1943"/>
                  <a:pt x="19782" y="1934"/>
                  <a:pt x="20135" y="1949"/>
                </a:cubicBezTo>
                <a:cubicBezTo>
                  <a:pt x="19957" y="1778"/>
                  <a:pt x="19776" y="1621"/>
                  <a:pt x="19590" y="1475"/>
                </a:cubicBezTo>
                <a:cubicBezTo>
                  <a:pt x="19527" y="1426"/>
                  <a:pt x="19461" y="1385"/>
                  <a:pt x="19397" y="1339"/>
                </a:cubicBezTo>
                <a:cubicBezTo>
                  <a:pt x="19264" y="1242"/>
                  <a:pt x="19131" y="1145"/>
                  <a:pt x="18994" y="1061"/>
                </a:cubicBezTo>
                <a:cubicBezTo>
                  <a:pt x="18946" y="1031"/>
                  <a:pt x="18898" y="1006"/>
                  <a:pt x="18850" y="978"/>
                </a:cubicBezTo>
                <a:cubicBezTo>
                  <a:pt x="18706" y="894"/>
                  <a:pt x="18561" y="812"/>
                  <a:pt x="18414" y="740"/>
                </a:cubicBezTo>
                <a:cubicBezTo>
                  <a:pt x="18328" y="698"/>
                  <a:pt x="18240" y="662"/>
                  <a:pt x="18153" y="624"/>
                </a:cubicBezTo>
                <a:cubicBezTo>
                  <a:pt x="18043" y="576"/>
                  <a:pt x="17934" y="527"/>
                  <a:pt x="17824" y="486"/>
                </a:cubicBezTo>
                <a:cubicBezTo>
                  <a:pt x="17724" y="448"/>
                  <a:pt x="17624" y="418"/>
                  <a:pt x="17524" y="386"/>
                </a:cubicBezTo>
                <a:cubicBezTo>
                  <a:pt x="17419" y="352"/>
                  <a:pt x="17314" y="317"/>
                  <a:pt x="17209" y="288"/>
                </a:cubicBezTo>
                <a:cubicBezTo>
                  <a:pt x="17113" y="263"/>
                  <a:pt x="17018" y="242"/>
                  <a:pt x="16923" y="221"/>
                </a:cubicBezTo>
                <a:cubicBezTo>
                  <a:pt x="16812" y="196"/>
                  <a:pt x="16701" y="172"/>
                  <a:pt x="16591" y="153"/>
                </a:cubicBezTo>
                <a:cubicBezTo>
                  <a:pt x="16495" y="137"/>
                  <a:pt x="16400" y="123"/>
                  <a:pt x="16305" y="111"/>
                </a:cubicBezTo>
                <a:cubicBezTo>
                  <a:pt x="16201" y="98"/>
                  <a:pt x="16098" y="86"/>
                  <a:pt x="15995" y="77"/>
                </a:cubicBezTo>
                <a:cubicBezTo>
                  <a:pt x="15898" y="69"/>
                  <a:pt x="15802" y="63"/>
                  <a:pt x="15706" y="59"/>
                </a:cubicBezTo>
                <a:cubicBezTo>
                  <a:pt x="15601" y="54"/>
                  <a:pt x="15497" y="52"/>
                  <a:pt x="15393" y="52"/>
                </a:cubicBezTo>
                <a:cubicBezTo>
                  <a:pt x="15292" y="52"/>
                  <a:pt x="15193" y="55"/>
                  <a:pt x="15094" y="59"/>
                </a:cubicBezTo>
                <a:cubicBezTo>
                  <a:pt x="15008" y="63"/>
                  <a:pt x="14923" y="67"/>
                  <a:pt x="14838" y="74"/>
                </a:cubicBezTo>
                <a:cubicBezTo>
                  <a:pt x="14737" y="82"/>
                  <a:pt x="14637" y="91"/>
                  <a:pt x="14538" y="103"/>
                </a:cubicBezTo>
                <a:cubicBezTo>
                  <a:pt x="14443" y="114"/>
                  <a:pt x="14351" y="130"/>
                  <a:pt x="14258" y="145"/>
                </a:cubicBezTo>
                <a:cubicBezTo>
                  <a:pt x="14165" y="160"/>
                  <a:pt x="14073" y="175"/>
                  <a:pt x="13983" y="194"/>
                </a:cubicBezTo>
                <a:cubicBezTo>
                  <a:pt x="13899" y="211"/>
                  <a:pt x="13818" y="232"/>
                  <a:pt x="13736" y="253"/>
                </a:cubicBezTo>
                <a:cubicBezTo>
                  <a:pt x="13651" y="274"/>
                  <a:pt x="13567" y="293"/>
                  <a:pt x="13485" y="317"/>
                </a:cubicBezTo>
                <a:cubicBezTo>
                  <a:pt x="13396" y="343"/>
                  <a:pt x="13312" y="372"/>
                  <a:pt x="13227" y="401"/>
                </a:cubicBezTo>
                <a:cubicBezTo>
                  <a:pt x="13146" y="428"/>
                  <a:pt x="13067" y="456"/>
                  <a:pt x="12990" y="486"/>
                </a:cubicBezTo>
                <a:cubicBezTo>
                  <a:pt x="12917" y="514"/>
                  <a:pt x="12849" y="544"/>
                  <a:pt x="12780" y="575"/>
                </a:cubicBezTo>
                <a:cubicBezTo>
                  <a:pt x="12706" y="608"/>
                  <a:pt x="12630" y="639"/>
                  <a:pt x="12560" y="674"/>
                </a:cubicBezTo>
                <a:cubicBezTo>
                  <a:pt x="12493" y="708"/>
                  <a:pt x="12432" y="744"/>
                  <a:pt x="12369" y="779"/>
                </a:cubicBezTo>
                <a:cubicBezTo>
                  <a:pt x="12299" y="818"/>
                  <a:pt x="12225" y="855"/>
                  <a:pt x="12160" y="897"/>
                </a:cubicBezTo>
                <a:cubicBezTo>
                  <a:pt x="12117" y="924"/>
                  <a:pt x="12081" y="955"/>
                  <a:pt x="12040" y="983"/>
                </a:cubicBezTo>
                <a:cubicBezTo>
                  <a:pt x="11967" y="1033"/>
                  <a:pt x="11890" y="1082"/>
                  <a:pt x="11825" y="1135"/>
                </a:cubicBezTo>
                <a:lnTo>
                  <a:pt x="11926" y="388"/>
                </a:lnTo>
                <a:cubicBezTo>
                  <a:pt x="11933" y="336"/>
                  <a:pt x="11922" y="288"/>
                  <a:pt x="11896" y="243"/>
                </a:cubicBezTo>
                <a:cubicBezTo>
                  <a:pt x="11871" y="198"/>
                  <a:pt x="11832" y="158"/>
                  <a:pt x="11781" y="123"/>
                </a:cubicBezTo>
                <a:cubicBezTo>
                  <a:pt x="11680" y="53"/>
                  <a:pt x="11535" y="8"/>
                  <a:pt x="11370" y="7"/>
                </a:cubicBezTo>
                <a:lnTo>
                  <a:pt x="10687" y="0"/>
                </a:lnTo>
                <a:close/>
              </a:path>
            </a:pathLst>
          </a:custGeom>
          <a:solidFill>
            <a:schemeClr val="accent5">
              <a:lumOff val="6176"/>
            </a:schemeClr>
          </a:solidFill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78" name="Calculator"/>
          <p:cNvSpPr/>
          <p:nvPr/>
        </p:nvSpPr>
        <p:spPr>
          <a:xfrm>
            <a:off x="7896018" y="4003178"/>
            <a:ext cx="291182" cy="412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22" y="0"/>
                </a:moveTo>
                <a:cubicBezTo>
                  <a:pt x="681" y="0"/>
                  <a:pt x="0" y="481"/>
                  <a:pt x="0" y="1075"/>
                </a:cubicBezTo>
                <a:lnTo>
                  <a:pt x="0" y="20525"/>
                </a:lnTo>
                <a:cubicBezTo>
                  <a:pt x="0" y="21119"/>
                  <a:pt x="681" y="21600"/>
                  <a:pt x="1522" y="21600"/>
                </a:cubicBezTo>
                <a:lnTo>
                  <a:pt x="20081" y="21600"/>
                </a:lnTo>
                <a:cubicBezTo>
                  <a:pt x="20922" y="21600"/>
                  <a:pt x="21600" y="21119"/>
                  <a:pt x="21600" y="20525"/>
                </a:cubicBezTo>
                <a:lnTo>
                  <a:pt x="21600" y="1075"/>
                </a:lnTo>
                <a:cubicBezTo>
                  <a:pt x="21592" y="481"/>
                  <a:pt x="20912" y="0"/>
                  <a:pt x="20071" y="0"/>
                </a:cubicBezTo>
                <a:lnTo>
                  <a:pt x="1522" y="0"/>
                </a:lnTo>
                <a:close/>
                <a:moveTo>
                  <a:pt x="2866" y="1696"/>
                </a:moveTo>
                <a:lnTo>
                  <a:pt x="18734" y="1696"/>
                </a:lnTo>
                <a:cubicBezTo>
                  <a:pt x="19017" y="1696"/>
                  <a:pt x="19254" y="1857"/>
                  <a:pt x="19254" y="2062"/>
                </a:cubicBezTo>
                <a:lnTo>
                  <a:pt x="19254" y="4985"/>
                </a:lnTo>
                <a:cubicBezTo>
                  <a:pt x="19254" y="5185"/>
                  <a:pt x="19024" y="5351"/>
                  <a:pt x="18734" y="5351"/>
                </a:cubicBezTo>
                <a:lnTo>
                  <a:pt x="2866" y="5351"/>
                </a:lnTo>
                <a:cubicBezTo>
                  <a:pt x="2583" y="5351"/>
                  <a:pt x="2348" y="5190"/>
                  <a:pt x="2348" y="4985"/>
                </a:cubicBezTo>
                <a:lnTo>
                  <a:pt x="2348" y="2062"/>
                </a:lnTo>
                <a:cubicBezTo>
                  <a:pt x="2348" y="1862"/>
                  <a:pt x="2576" y="1696"/>
                  <a:pt x="2866" y="1696"/>
                </a:cubicBezTo>
                <a:close/>
                <a:moveTo>
                  <a:pt x="17580" y="6615"/>
                </a:moveTo>
                <a:cubicBezTo>
                  <a:pt x="17771" y="6615"/>
                  <a:pt x="17924" y="6723"/>
                  <a:pt x="17924" y="6858"/>
                </a:cubicBezTo>
                <a:cubicBezTo>
                  <a:pt x="17924" y="6993"/>
                  <a:pt x="17771" y="7101"/>
                  <a:pt x="17580" y="7101"/>
                </a:cubicBezTo>
                <a:cubicBezTo>
                  <a:pt x="17389" y="7106"/>
                  <a:pt x="17236" y="6993"/>
                  <a:pt x="17236" y="6858"/>
                </a:cubicBezTo>
                <a:cubicBezTo>
                  <a:pt x="17236" y="6723"/>
                  <a:pt x="17389" y="6615"/>
                  <a:pt x="17580" y="6615"/>
                </a:cubicBezTo>
                <a:close/>
                <a:moveTo>
                  <a:pt x="2890" y="6674"/>
                </a:moveTo>
                <a:lnTo>
                  <a:pt x="5121" y="6674"/>
                </a:lnTo>
                <a:cubicBezTo>
                  <a:pt x="5419" y="6674"/>
                  <a:pt x="5663" y="6847"/>
                  <a:pt x="5663" y="7057"/>
                </a:cubicBezTo>
                <a:lnTo>
                  <a:pt x="5663" y="8073"/>
                </a:lnTo>
                <a:cubicBezTo>
                  <a:pt x="5663" y="8284"/>
                  <a:pt x="5419" y="8456"/>
                  <a:pt x="5121" y="8456"/>
                </a:cubicBezTo>
                <a:lnTo>
                  <a:pt x="2890" y="8456"/>
                </a:lnTo>
                <a:cubicBezTo>
                  <a:pt x="2592" y="8456"/>
                  <a:pt x="2348" y="8284"/>
                  <a:pt x="2348" y="8073"/>
                </a:cubicBezTo>
                <a:lnTo>
                  <a:pt x="2348" y="7057"/>
                </a:lnTo>
                <a:cubicBezTo>
                  <a:pt x="2348" y="6847"/>
                  <a:pt x="2592" y="6674"/>
                  <a:pt x="2890" y="6674"/>
                </a:cubicBezTo>
                <a:close/>
                <a:moveTo>
                  <a:pt x="7400" y="6674"/>
                </a:moveTo>
                <a:lnTo>
                  <a:pt x="9669" y="6674"/>
                </a:lnTo>
                <a:cubicBezTo>
                  <a:pt x="9967" y="6674"/>
                  <a:pt x="10211" y="6847"/>
                  <a:pt x="10211" y="7057"/>
                </a:cubicBezTo>
                <a:lnTo>
                  <a:pt x="10211" y="8073"/>
                </a:lnTo>
                <a:cubicBezTo>
                  <a:pt x="10211" y="8284"/>
                  <a:pt x="9967" y="8456"/>
                  <a:pt x="9669" y="8456"/>
                </a:cubicBezTo>
                <a:lnTo>
                  <a:pt x="7400" y="8456"/>
                </a:lnTo>
                <a:cubicBezTo>
                  <a:pt x="7102" y="8456"/>
                  <a:pt x="6858" y="8284"/>
                  <a:pt x="6858" y="8073"/>
                </a:cubicBezTo>
                <a:lnTo>
                  <a:pt x="6858" y="7057"/>
                </a:lnTo>
                <a:cubicBezTo>
                  <a:pt x="6858" y="6847"/>
                  <a:pt x="7102" y="6674"/>
                  <a:pt x="7400" y="6674"/>
                </a:cubicBezTo>
                <a:close/>
                <a:moveTo>
                  <a:pt x="11924" y="6674"/>
                </a:moveTo>
                <a:lnTo>
                  <a:pt x="14195" y="6674"/>
                </a:lnTo>
                <a:cubicBezTo>
                  <a:pt x="14493" y="6674"/>
                  <a:pt x="14738" y="6847"/>
                  <a:pt x="14738" y="7057"/>
                </a:cubicBezTo>
                <a:lnTo>
                  <a:pt x="14738" y="8073"/>
                </a:lnTo>
                <a:cubicBezTo>
                  <a:pt x="14738" y="8284"/>
                  <a:pt x="14493" y="8456"/>
                  <a:pt x="14195" y="8456"/>
                </a:cubicBezTo>
                <a:lnTo>
                  <a:pt x="11924" y="8456"/>
                </a:lnTo>
                <a:cubicBezTo>
                  <a:pt x="11626" y="8456"/>
                  <a:pt x="11382" y="8284"/>
                  <a:pt x="11382" y="8073"/>
                </a:cubicBezTo>
                <a:lnTo>
                  <a:pt x="11382" y="7057"/>
                </a:lnTo>
                <a:cubicBezTo>
                  <a:pt x="11382" y="6847"/>
                  <a:pt x="11626" y="6674"/>
                  <a:pt x="11924" y="6674"/>
                </a:cubicBezTo>
                <a:close/>
                <a:moveTo>
                  <a:pt x="16433" y="7290"/>
                </a:moveTo>
                <a:lnTo>
                  <a:pt x="18743" y="7290"/>
                </a:lnTo>
                <a:lnTo>
                  <a:pt x="18743" y="7685"/>
                </a:lnTo>
                <a:lnTo>
                  <a:pt x="16433" y="7685"/>
                </a:lnTo>
                <a:lnTo>
                  <a:pt x="16433" y="7290"/>
                </a:lnTo>
                <a:close/>
                <a:moveTo>
                  <a:pt x="17580" y="7867"/>
                </a:moveTo>
                <a:cubicBezTo>
                  <a:pt x="17771" y="7867"/>
                  <a:pt x="17924" y="7975"/>
                  <a:pt x="17924" y="8110"/>
                </a:cubicBezTo>
                <a:cubicBezTo>
                  <a:pt x="17924" y="8245"/>
                  <a:pt x="17771" y="8353"/>
                  <a:pt x="17580" y="8353"/>
                </a:cubicBezTo>
                <a:cubicBezTo>
                  <a:pt x="17389" y="8353"/>
                  <a:pt x="17236" y="8245"/>
                  <a:pt x="17236" y="8110"/>
                </a:cubicBezTo>
                <a:cubicBezTo>
                  <a:pt x="17236" y="7975"/>
                  <a:pt x="17389" y="7867"/>
                  <a:pt x="17580" y="7867"/>
                </a:cubicBezTo>
                <a:close/>
                <a:moveTo>
                  <a:pt x="2890" y="9580"/>
                </a:moveTo>
                <a:lnTo>
                  <a:pt x="5121" y="9580"/>
                </a:lnTo>
                <a:cubicBezTo>
                  <a:pt x="5419" y="9580"/>
                  <a:pt x="5663" y="9752"/>
                  <a:pt x="5663" y="9963"/>
                </a:cubicBezTo>
                <a:lnTo>
                  <a:pt x="5663" y="10979"/>
                </a:lnTo>
                <a:cubicBezTo>
                  <a:pt x="5663" y="11189"/>
                  <a:pt x="5419" y="11362"/>
                  <a:pt x="5121" y="11362"/>
                </a:cubicBezTo>
                <a:lnTo>
                  <a:pt x="2890" y="11362"/>
                </a:lnTo>
                <a:cubicBezTo>
                  <a:pt x="2592" y="11362"/>
                  <a:pt x="2348" y="11189"/>
                  <a:pt x="2348" y="10979"/>
                </a:cubicBezTo>
                <a:lnTo>
                  <a:pt x="2348" y="9963"/>
                </a:lnTo>
                <a:cubicBezTo>
                  <a:pt x="2348" y="9752"/>
                  <a:pt x="2592" y="9580"/>
                  <a:pt x="2890" y="9580"/>
                </a:cubicBezTo>
                <a:close/>
                <a:moveTo>
                  <a:pt x="7400" y="9580"/>
                </a:moveTo>
                <a:lnTo>
                  <a:pt x="9669" y="9580"/>
                </a:lnTo>
                <a:cubicBezTo>
                  <a:pt x="9967" y="9580"/>
                  <a:pt x="10211" y="9752"/>
                  <a:pt x="10211" y="9963"/>
                </a:cubicBezTo>
                <a:lnTo>
                  <a:pt x="10211" y="10979"/>
                </a:lnTo>
                <a:cubicBezTo>
                  <a:pt x="10211" y="11189"/>
                  <a:pt x="9967" y="11362"/>
                  <a:pt x="9669" y="11362"/>
                </a:cubicBezTo>
                <a:lnTo>
                  <a:pt x="7400" y="11362"/>
                </a:lnTo>
                <a:cubicBezTo>
                  <a:pt x="7102" y="11362"/>
                  <a:pt x="6858" y="11189"/>
                  <a:pt x="6858" y="10979"/>
                </a:cubicBezTo>
                <a:lnTo>
                  <a:pt x="6858" y="9963"/>
                </a:lnTo>
                <a:cubicBezTo>
                  <a:pt x="6858" y="9752"/>
                  <a:pt x="7102" y="9580"/>
                  <a:pt x="7400" y="9580"/>
                </a:cubicBezTo>
                <a:close/>
                <a:moveTo>
                  <a:pt x="11924" y="9580"/>
                </a:moveTo>
                <a:lnTo>
                  <a:pt x="14195" y="9580"/>
                </a:lnTo>
                <a:cubicBezTo>
                  <a:pt x="14493" y="9580"/>
                  <a:pt x="14738" y="9752"/>
                  <a:pt x="14738" y="9963"/>
                </a:cubicBezTo>
                <a:lnTo>
                  <a:pt x="14738" y="10979"/>
                </a:lnTo>
                <a:cubicBezTo>
                  <a:pt x="14738" y="11189"/>
                  <a:pt x="14493" y="11362"/>
                  <a:pt x="14195" y="11362"/>
                </a:cubicBezTo>
                <a:lnTo>
                  <a:pt x="11924" y="11362"/>
                </a:lnTo>
                <a:cubicBezTo>
                  <a:pt x="11626" y="11362"/>
                  <a:pt x="11382" y="11189"/>
                  <a:pt x="11382" y="10979"/>
                </a:cubicBezTo>
                <a:lnTo>
                  <a:pt x="11382" y="9963"/>
                </a:lnTo>
                <a:cubicBezTo>
                  <a:pt x="11382" y="9752"/>
                  <a:pt x="11626" y="9580"/>
                  <a:pt x="11924" y="9580"/>
                </a:cubicBezTo>
                <a:close/>
                <a:moveTo>
                  <a:pt x="16969" y="9752"/>
                </a:moveTo>
                <a:lnTo>
                  <a:pt x="17587" y="10189"/>
                </a:lnTo>
                <a:lnTo>
                  <a:pt x="18208" y="9752"/>
                </a:lnTo>
                <a:lnTo>
                  <a:pt x="18598" y="10027"/>
                </a:lnTo>
                <a:lnTo>
                  <a:pt x="17979" y="10466"/>
                </a:lnTo>
                <a:lnTo>
                  <a:pt x="18598" y="10903"/>
                </a:lnTo>
                <a:lnTo>
                  <a:pt x="18199" y="11183"/>
                </a:lnTo>
                <a:lnTo>
                  <a:pt x="17580" y="10746"/>
                </a:lnTo>
                <a:lnTo>
                  <a:pt x="16961" y="11183"/>
                </a:lnTo>
                <a:lnTo>
                  <a:pt x="16572" y="10908"/>
                </a:lnTo>
                <a:lnTo>
                  <a:pt x="17191" y="10471"/>
                </a:lnTo>
                <a:lnTo>
                  <a:pt x="16572" y="10034"/>
                </a:lnTo>
                <a:lnTo>
                  <a:pt x="16969" y="9752"/>
                </a:lnTo>
                <a:close/>
                <a:moveTo>
                  <a:pt x="2890" y="12437"/>
                </a:moveTo>
                <a:lnTo>
                  <a:pt x="5121" y="12437"/>
                </a:lnTo>
                <a:cubicBezTo>
                  <a:pt x="5419" y="12437"/>
                  <a:pt x="5663" y="12609"/>
                  <a:pt x="5663" y="12820"/>
                </a:cubicBezTo>
                <a:lnTo>
                  <a:pt x="5663" y="13834"/>
                </a:lnTo>
                <a:cubicBezTo>
                  <a:pt x="5663" y="14045"/>
                  <a:pt x="5419" y="14219"/>
                  <a:pt x="5121" y="14219"/>
                </a:cubicBezTo>
                <a:lnTo>
                  <a:pt x="2890" y="14219"/>
                </a:lnTo>
                <a:cubicBezTo>
                  <a:pt x="2592" y="14219"/>
                  <a:pt x="2348" y="14045"/>
                  <a:pt x="2348" y="13834"/>
                </a:cubicBezTo>
                <a:lnTo>
                  <a:pt x="2348" y="12820"/>
                </a:lnTo>
                <a:cubicBezTo>
                  <a:pt x="2348" y="12609"/>
                  <a:pt x="2592" y="12437"/>
                  <a:pt x="2890" y="12437"/>
                </a:cubicBezTo>
                <a:close/>
                <a:moveTo>
                  <a:pt x="7400" y="12437"/>
                </a:moveTo>
                <a:lnTo>
                  <a:pt x="9669" y="12437"/>
                </a:lnTo>
                <a:cubicBezTo>
                  <a:pt x="9967" y="12437"/>
                  <a:pt x="10211" y="12609"/>
                  <a:pt x="10211" y="12820"/>
                </a:cubicBezTo>
                <a:lnTo>
                  <a:pt x="10211" y="13834"/>
                </a:lnTo>
                <a:cubicBezTo>
                  <a:pt x="10211" y="14045"/>
                  <a:pt x="9967" y="14219"/>
                  <a:pt x="9669" y="14219"/>
                </a:cubicBezTo>
                <a:lnTo>
                  <a:pt x="7400" y="14219"/>
                </a:lnTo>
                <a:cubicBezTo>
                  <a:pt x="7102" y="14219"/>
                  <a:pt x="6858" y="14045"/>
                  <a:pt x="6858" y="13834"/>
                </a:cubicBezTo>
                <a:lnTo>
                  <a:pt x="6858" y="12820"/>
                </a:lnTo>
                <a:cubicBezTo>
                  <a:pt x="6858" y="12609"/>
                  <a:pt x="7102" y="12437"/>
                  <a:pt x="7400" y="12437"/>
                </a:cubicBezTo>
                <a:close/>
                <a:moveTo>
                  <a:pt x="11924" y="12437"/>
                </a:moveTo>
                <a:lnTo>
                  <a:pt x="14195" y="12437"/>
                </a:lnTo>
                <a:cubicBezTo>
                  <a:pt x="14493" y="12437"/>
                  <a:pt x="14738" y="12609"/>
                  <a:pt x="14738" y="12820"/>
                </a:cubicBezTo>
                <a:lnTo>
                  <a:pt x="14738" y="13834"/>
                </a:lnTo>
                <a:cubicBezTo>
                  <a:pt x="14738" y="14045"/>
                  <a:pt x="14493" y="14219"/>
                  <a:pt x="14195" y="14219"/>
                </a:cubicBezTo>
                <a:lnTo>
                  <a:pt x="11924" y="14219"/>
                </a:lnTo>
                <a:cubicBezTo>
                  <a:pt x="11626" y="14219"/>
                  <a:pt x="11382" y="14045"/>
                  <a:pt x="11382" y="13834"/>
                </a:cubicBezTo>
                <a:lnTo>
                  <a:pt x="11382" y="12820"/>
                </a:lnTo>
                <a:cubicBezTo>
                  <a:pt x="11382" y="12609"/>
                  <a:pt x="11626" y="12437"/>
                  <a:pt x="11924" y="12437"/>
                </a:cubicBezTo>
                <a:close/>
                <a:moveTo>
                  <a:pt x="16426" y="13127"/>
                </a:moveTo>
                <a:lnTo>
                  <a:pt x="18734" y="13127"/>
                </a:lnTo>
                <a:lnTo>
                  <a:pt x="18734" y="13522"/>
                </a:lnTo>
                <a:lnTo>
                  <a:pt x="16426" y="13522"/>
                </a:lnTo>
                <a:lnTo>
                  <a:pt x="16426" y="13127"/>
                </a:lnTo>
                <a:close/>
                <a:moveTo>
                  <a:pt x="2890" y="15292"/>
                </a:moveTo>
                <a:lnTo>
                  <a:pt x="5121" y="15292"/>
                </a:lnTo>
                <a:cubicBezTo>
                  <a:pt x="5419" y="15292"/>
                  <a:pt x="5663" y="15466"/>
                  <a:pt x="5663" y="15677"/>
                </a:cubicBezTo>
                <a:lnTo>
                  <a:pt x="5663" y="16691"/>
                </a:lnTo>
                <a:cubicBezTo>
                  <a:pt x="5663" y="16902"/>
                  <a:pt x="5419" y="17074"/>
                  <a:pt x="5121" y="17074"/>
                </a:cubicBezTo>
                <a:lnTo>
                  <a:pt x="2890" y="17074"/>
                </a:lnTo>
                <a:cubicBezTo>
                  <a:pt x="2592" y="17074"/>
                  <a:pt x="2348" y="16902"/>
                  <a:pt x="2348" y="16691"/>
                </a:cubicBezTo>
                <a:lnTo>
                  <a:pt x="2348" y="15677"/>
                </a:lnTo>
                <a:cubicBezTo>
                  <a:pt x="2348" y="15466"/>
                  <a:pt x="2592" y="15292"/>
                  <a:pt x="2890" y="15292"/>
                </a:cubicBezTo>
                <a:close/>
                <a:moveTo>
                  <a:pt x="7400" y="15292"/>
                </a:moveTo>
                <a:lnTo>
                  <a:pt x="9669" y="15292"/>
                </a:lnTo>
                <a:cubicBezTo>
                  <a:pt x="9967" y="15292"/>
                  <a:pt x="10211" y="15466"/>
                  <a:pt x="10211" y="15677"/>
                </a:cubicBezTo>
                <a:lnTo>
                  <a:pt x="10211" y="16691"/>
                </a:lnTo>
                <a:cubicBezTo>
                  <a:pt x="10211" y="16902"/>
                  <a:pt x="9967" y="17074"/>
                  <a:pt x="9669" y="17074"/>
                </a:cubicBezTo>
                <a:lnTo>
                  <a:pt x="7400" y="17074"/>
                </a:lnTo>
                <a:cubicBezTo>
                  <a:pt x="7102" y="17074"/>
                  <a:pt x="6858" y="16902"/>
                  <a:pt x="6858" y="16691"/>
                </a:cubicBezTo>
                <a:lnTo>
                  <a:pt x="6858" y="15677"/>
                </a:lnTo>
                <a:cubicBezTo>
                  <a:pt x="6858" y="15466"/>
                  <a:pt x="7102" y="15292"/>
                  <a:pt x="7400" y="15292"/>
                </a:cubicBezTo>
                <a:close/>
                <a:moveTo>
                  <a:pt x="11924" y="15292"/>
                </a:moveTo>
                <a:lnTo>
                  <a:pt x="14195" y="15292"/>
                </a:lnTo>
                <a:cubicBezTo>
                  <a:pt x="14493" y="15292"/>
                  <a:pt x="14738" y="15466"/>
                  <a:pt x="14738" y="15677"/>
                </a:cubicBezTo>
                <a:lnTo>
                  <a:pt x="14738" y="16691"/>
                </a:lnTo>
                <a:cubicBezTo>
                  <a:pt x="14738" y="16902"/>
                  <a:pt x="14493" y="17074"/>
                  <a:pt x="14195" y="17074"/>
                </a:cubicBezTo>
                <a:lnTo>
                  <a:pt x="11924" y="17074"/>
                </a:lnTo>
                <a:cubicBezTo>
                  <a:pt x="11626" y="17074"/>
                  <a:pt x="11382" y="16902"/>
                  <a:pt x="11382" y="16691"/>
                </a:cubicBezTo>
                <a:lnTo>
                  <a:pt x="11382" y="15677"/>
                </a:lnTo>
                <a:cubicBezTo>
                  <a:pt x="11382" y="15466"/>
                  <a:pt x="11626" y="15292"/>
                  <a:pt x="11924" y="15292"/>
                </a:cubicBezTo>
                <a:close/>
                <a:moveTo>
                  <a:pt x="17305" y="15368"/>
                </a:moveTo>
                <a:lnTo>
                  <a:pt x="17864" y="15368"/>
                </a:lnTo>
                <a:lnTo>
                  <a:pt x="17864" y="15984"/>
                </a:lnTo>
                <a:lnTo>
                  <a:pt x="18734" y="15984"/>
                </a:lnTo>
                <a:lnTo>
                  <a:pt x="18734" y="16379"/>
                </a:lnTo>
                <a:lnTo>
                  <a:pt x="17864" y="16379"/>
                </a:lnTo>
                <a:lnTo>
                  <a:pt x="17864" y="17000"/>
                </a:lnTo>
                <a:lnTo>
                  <a:pt x="17305" y="17000"/>
                </a:lnTo>
                <a:lnTo>
                  <a:pt x="17305" y="16379"/>
                </a:lnTo>
                <a:lnTo>
                  <a:pt x="16433" y="16379"/>
                </a:lnTo>
                <a:lnTo>
                  <a:pt x="16433" y="15984"/>
                </a:lnTo>
                <a:lnTo>
                  <a:pt x="17305" y="15984"/>
                </a:lnTo>
                <a:lnTo>
                  <a:pt x="17305" y="15368"/>
                </a:lnTo>
                <a:close/>
                <a:moveTo>
                  <a:pt x="2897" y="18144"/>
                </a:moveTo>
                <a:lnTo>
                  <a:pt x="9669" y="18144"/>
                </a:lnTo>
                <a:cubicBezTo>
                  <a:pt x="9967" y="18144"/>
                  <a:pt x="10211" y="18316"/>
                  <a:pt x="10211" y="18527"/>
                </a:cubicBezTo>
                <a:lnTo>
                  <a:pt x="10211" y="19543"/>
                </a:lnTo>
                <a:cubicBezTo>
                  <a:pt x="10211" y="19754"/>
                  <a:pt x="9967" y="19926"/>
                  <a:pt x="9669" y="19926"/>
                </a:cubicBezTo>
                <a:lnTo>
                  <a:pt x="2897" y="19926"/>
                </a:lnTo>
                <a:cubicBezTo>
                  <a:pt x="2599" y="19926"/>
                  <a:pt x="2355" y="19754"/>
                  <a:pt x="2355" y="19543"/>
                </a:cubicBezTo>
                <a:lnTo>
                  <a:pt x="2355" y="18527"/>
                </a:lnTo>
                <a:cubicBezTo>
                  <a:pt x="2355" y="18316"/>
                  <a:pt x="2599" y="18144"/>
                  <a:pt x="2897" y="18144"/>
                </a:cubicBezTo>
                <a:close/>
                <a:moveTo>
                  <a:pt x="11924" y="18144"/>
                </a:moveTo>
                <a:lnTo>
                  <a:pt x="14195" y="18144"/>
                </a:lnTo>
                <a:cubicBezTo>
                  <a:pt x="14493" y="18144"/>
                  <a:pt x="14738" y="18316"/>
                  <a:pt x="14738" y="18527"/>
                </a:cubicBezTo>
                <a:lnTo>
                  <a:pt x="14738" y="19543"/>
                </a:lnTo>
                <a:cubicBezTo>
                  <a:pt x="14738" y="19754"/>
                  <a:pt x="14493" y="19926"/>
                  <a:pt x="14195" y="19926"/>
                </a:cubicBezTo>
                <a:lnTo>
                  <a:pt x="11924" y="19926"/>
                </a:lnTo>
                <a:cubicBezTo>
                  <a:pt x="11626" y="19926"/>
                  <a:pt x="11382" y="19754"/>
                  <a:pt x="11382" y="19543"/>
                </a:cubicBezTo>
                <a:lnTo>
                  <a:pt x="11382" y="18527"/>
                </a:lnTo>
                <a:cubicBezTo>
                  <a:pt x="11382" y="18316"/>
                  <a:pt x="11626" y="18144"/>
                  <a:pt x="11924" y="18144"/>
                </a:cubicBezTo>
                <a:close/>
                <a:moveTo>
                  <a:pt x="16426" y="18517"/>
                </a:moveTo>
                <a:lnTo>
                  <a:pt x="18734" y="18517"/>
                </a:lnTo>
                <a:lnTo>
                  <a:pt x="18734" y="18910"/>
                </a:lnTo>
                <a:lnTo>
                  <a:pt x="16426" y="18910"/>
                </a:lnTo>
                <a:lnTo>
                  <a:pt x="16426" y="18517"/>
                </a:lnTo>
                <a:close/>
                <a:moveTo>
                  <a:pt x="16426" y="19165"/>
                </a:moveTo>
                <a:lnTo>
                  <a:pt x="18734" y="19165"/>
                </a:lnTo>
                <a:lnTo>
                  <a:pt x="18734" y="19558"/>
                </a:lnTo>
                <a:lnTo>
                  <a:pt x="16426" y="19558"/>
                </a:lnTo>
                <a:lnTo>
                  <a:pt x="16426" y="19165"/>
                </a:lnTo>
                <a:close/>
              </a:path>
            </a:pathLst>
          </a:custGeom>
          <a:solidFill>
            <a:schemeClr val="accent5">
              <a:lumOff val="6176"/>
            </a:schemeClr>
          </a:solidFill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193;p43"/>
          <p:cNvSpPr/>
          <p:nvPr/>
        </p:nvSpPr>
        <p:spPr>
          <a:xfrm>
            <a:off x="842520" y="3496352"/>
            <a:ext cx="756319" cy="783768"/>
          </a:xfrm>
          <a:prstGeom prst="ellipse">
            <a:avLst/>
          </a:prstGeom>
          <a:solidFill>
            <a:srgbClr val="FFDDD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341" name="Google Shape;1194;p43"/>
          <p:cNvSpPr/>
          <p:nvPr/>
        </p:nvSpPr>
        <p:spPr>
          <a:xfrm>
            <a:off x="4821170" y="1198578"/>
            <a:ext cx="756319" cy="783767"/>
          </a:xfrm>
          <a:prstGeom prst="ellipse">
            <a:avLst/>
          </a:prstGeom>
          <a:solidFill>
            <a:srgbClr val="FFDDD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342" name="Google Shape;1195;p43"/>
          <p:cNvSpPr/>
          <p:nvPr/>
        </p:nvSpPr>
        <p:spPr>
          <a:xfrm>
            <a:off x="4856607" y="2360999"/>
            <a:ext cx="756319" cy="783733"/>
          </a:xfrm>
          <a:prstGeom prst="ellipse">
            <a:avLst/>
          </a:prstGeom>
          <a:solidFill>
            <a:srgbClr val="FFDDD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343" name="Google Shape;1196;p43"/>
          <p:cNvSpPr/>
          <p:nvPr/>
        </p:nvSpPr>
        <p:spPr>
          <a:xfrm>
            <a:off x="4856607" y="3513065"/>
            <a:ext cx="756319" cy="783734"/>
          </a:xfrm>
          <a:prstGeom prst="ellipse">
            <a:avLst/>
          </a:prstGeom>
          <a:solidFill>
            <a:srgbClr val="FFDDD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344" name="Google Shape;1197;p43"/>
          <p:cNvSpPr txBox="1"/>
          <p:nvPr>
            <p:ph type="title"/>
          </p:nvPr>
        </p:nvSpPr>
        <p:spPr>
          <a:xfrm>
            <a:off x="1627625" y="2207924"/>
            <a:ext cx="2834701" cy="5277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About My Website</a:t>
            </a:r>
          </a:p>
        </p:txBody>
      </p:sp>
      <p:sp>
        <p:nvSpPr>
          <p:cNvPr id="1345" name="Google Shape;1198;p43"/>
          <p:cNvSpPr/>
          <p:nvPr/>
        </p:nvSpPr>
        <p:spPr>
          <a:xfrm>
            <a:off x="842520" y="2349414"/>
            <a:ext cx="756319" cy="783734"/>
          </a:xfrm>
          <a:prstGeom prst="ellipse">
            <a:avLst/>
          </a:prstGeom>
          <a:solidFill>
            <a:srgbClr val="FFDDD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346" name="Google Shape;1199;p43"/>
          <p:cNvSpPr txBox="1"/>
          <p:nvPr/>
        </p:nvSpPr>
        <p:spPr>
          <a:xfrm>
            <a:off x="881900" y="2560023"/>
            <a:ext cx="676201" cy="36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374904">
              <a:defRPr sz="1230">
                <a:solidFill>
                  <a:schemeClr val="accent5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347" name="Google Shape;1200;p43"/>
          <p:cNvSpPr txBox="1"/>
          <p:nvPr>
            <p:ph type="body" sz="quarter" idx="1"/>
          </p:nvPr>
        </p:nvSpPr>
        <p:spPr>
          <a:xfrm>
            <a:off x="1627625" y="2606400"/>
            <a:ext cx="2834701" cy="572701"/>
          </a:xfrm>
          <a:prstGeom prst="rect">
            <a:avLst/>
          </a:prstGeom>
        </p:spPr>
        <p:txBody>
          <a:bodyPr/>
          <a:lstStyle>
            <a:lvl1pPr marL="0" indent="0" defTabSz="704087">
              <a:defRPr sz="1232"/>
            </a:lvl1pPr>
          </a:lstStyle>
          <a:p>
            <a:pPr/>
            <a:r>
              <a:t>What is my website and why did I choose this topic</a:t>
            </a:r>
          </a:p>
        </p:txBody>
      </p:sp>
      <p:sp>
        <p:nvSpPr>
          <p:cNvPr id="1348" name="Google Shape;1201;p43"/>
          <p:cNvSpPr txBox="1"/>
          <p:nvPr/>
        </p:nvSpPr>
        <p:spPr>
          <a:xfrm>
            <a:off x="1627625" y="3358662"/>
            <a:ext cx="2824501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defRPr sz="2000"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Page Layout</a:t>
            </a:r>
          </a:p>
        </p:txBody>
      </p:sp>
      <p:sp>
        <p:nvSpPr>
          <p:cNvPr id="1349" name="Google Shape;1202;p43"/>
          <p:cNvSpPr txBox="1"/>
          <p:nvPr/>
        </p:nvSpPr>
        <p:spPr>
          <a:xfrm>
            <a:off x="812300" y="3706986"/>
            <a:ext cx="815400" cy="36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374904">
              <a:defRPr sz="1230">
                <a:solidFill>
                  <a:schemeClr val="accent5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350" name="Google Shape;1203;p43"/>
          <p:cNvSpPr txBox="1"/>
          <p:nvPr/>
        </p:nvSpPr>
        <p:spPr>
          <a:xfrm>
            <a:off x="1627625" y="3757138"/>
            <a:ext cx="2824501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defTabSz="868680">
              <a:defRPr sz="1520">
                <a:latin typeface="Krub Medium"/>
                <a:ea typeface="Krub Medium"/>
                <a:cs typeface="Krub Medium"/>
                <a:sym typeface="Krub Medium"/>
              </a:defRPr>
            </a:lvl1pPr>
          </a:lstStyle>
          <a:p>
            <a:pPr/>
            <a:r>
              <a:t>The page layout of my website</a:t>
            </a:r>
          </a:p>
        </p:txBody>
      </p:sp>
      <p:sp>
        <p:nvSpPr>
          <p:cNvPr id="1351" name="Google Shape;1204;p43"/>
          <p:cNvSpPr txBox="1"/>
          <p:nvPr/>
        </p:nvSpPr>
        <p:spPr>
          <a:xfrm>
            <a:off x="5606274" y="1057175"/>
            <a:ext cx="2824501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defRPr sz="2000"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HTML</a:t>
            </a:r>
          </a:p>
        </p:txBody>
      </p:sp>
      <p:sp>
        <p:nvSpPr>
          <p:cNvPr id="1352" name="Google Shape;1205;p43"/>
          <p:cNvSpPr txBox="1"/>
          <p:nvPr/>
        </p:nvSpPr>
        <p:spPr>
          <a:xfrm>
            <a:off x="4791100" y="1409198"/>
            <a:ext cx="815100" cy="36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365760">
              <a:defRPr sz="1280">
                <a:solidFill>
                  <a:schemeClr val="accent5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353" name="Google Shape;1206;p43"/>
          <p:cNvSpPr txBox="1"/>
          <p:nvPr/>
        </p:nvSpPr>
        <p:spPr>
          <a:xfrm>
            <a:off x="5606274" y="1455649"/>
            <a:ext cx="2824501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1600">
                <a:latin typeface="Krub Medium"/>
                <a:ea typeface="Krub Medium"/>
                <a:cs typeface="Krub Medium"/>
                <a:sym typeface="Krub Medium"/>
              </a:defRPr>
            </a:lvl1pPr>
          </a:lstStyle>
          <a:p>
            <a:pPr/>
            <a:r>
              <a:t>Html files for my website</a:t>
            </a:r>
          </a:p>
        </p:txBody>
      </p:sp>
      <p:sp>
        <p:nvSpPr>
          <p:cNvPr id="1354" name="Google Shape;1207;p43"/>
          <p:cNvSpPr txBox="1"/>
          <p:nvPr/>
        </p:nvSpPr>
        <p:spPr>
          <a:xfrm>
            <a:off x="5612300" y="2207924"/>
            <a:ext cx="2834701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2000"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CSS</a:t>
            </a:r>
          </a:p>
        </p:txBody>
      </p:sp>
      <p:sp>
        <p:nvSpPr>
          <p:cNvPr id="1355" name="Google Shape;1208;p43"/>
          <p:cNvSpPr txBox="1"/>
          <p:nvPr/>
        </p:nvSpPr>
        <p:spPr>
          <a:xfrm>
            <a:off x="4895989" y="2571624"/>
            <a:ext cx="676201" cy="36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374904">
              <a:defRPr sz="1230">
                <a:solidFill>
                  <a:schemeClr val="accent5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1356" name="Google Shape;1209;p43"/>
          <p:cNvSpPr txBox="1"/>
          <p:nvPr/>
        </p:nvSpPr>
        <p:spPr>
          <a:xfrm>
            <a:off x="5612300" y="2606924"/>
            <a:ext cx="2834701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1600">
                <a:latin typeface="Krub Medium"/>
                <a:ea typeface="Krub Medium"/>
                <a:cs typeface="Krub Medium"/>
                <a:sym typeface="Krub Medium"/>
              </a:defRPr>
            </a:lvl1pPr>
          </a:lstStyle>
          <a:p>
            <a:pPr/>
            <a:r>
              <a:t>Css files for my website</a:t>
            </a:r>
          </a:p>
        </p:txBody>
      </p:sp>
      <p:sp>
        <p:nvSpPr>
          <p:cNvPr id="1357" name="Google Shape;1210;p43"/>
          <p:cNvSpPr txBox="1"/>
          <p:nvPr/>
        </p:nvSpPr>
        <p:spPr>
          <a:xfrm>
            <a:off x="5612293" y="3358674"/>
            <a:ext cx="2834701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2000"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Java</a:t>
            </a:r>
          </a:p>
        </p:txBody>
      </p:sp>
      <p:sp>
        <p:nvSpPr>
          <p:cNvPr id="1358" name="Google Shape;1211;p43"/>
          <p:cNvSpPr txBox="1"/>
          <p:nvPr/>
        </p:nvSpPr>
        <p:spPr>
          <a:xfrm>
            <a:off x="4895989" y="3723673"/>
            <a:ext cx="676201" cy="36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374904">
              <a:defRPr sz="1230">
                <a:solidFill>
                  <a:schemeClr val="accent5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05</a:t>
            </a:r>
          </a:p>
        </p:txBody>
      </p:sp>
      <p:sp>
        <p:nvSpPr>
          <p:cNvPr id="1359" name="Google Shape;1212;p43"/>
          <p:cNvSpPr txBox="1"/>
          <p:nvPr/>
        </p:nvSpPr>
        <p:spPr>
          <a:xfrm>
            <a:off x="5612300" y="3757674"/>
            <a:ext cx="2834701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1600">
                <a:latin typeface="Krub Medium"/>
                <a:ea typeface="Krub Medium"/>
                <a:cs typeface="Krub Medium"/>
                <a:sym typeface="Krub Medium"/>
              </a:defRPr>
            </a:lvl1pPr>
          </a:lstStyle>
          <a:p>
            <a:pPr/>
            <a:r>
              <a:t>Java files for my website</a:t>
            </a:r>
          </a:p>
        </p:txBody>
      </p:sp>
      <p:sp>
        <p:nvSpPr>
          <p:cNvPr id="1360" name="Google Shape;1213;p43"/>
          <p:cNvSpPr txBox="1"/>
          <p:nvPr/>
        </p:nvSpPr>
        <p:spPr>
          <a:xfrm>
            <a:off x="714899" y="930000"/>
            <a:ext cx="3858602" cy="109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832104">
              <a:defRPr sz="2912"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TABLE OF CONTENTS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240;p47"/>
          <p:cNvSpPr/>
          <p:nvPr/>
        </p:nvSpPr>
        <p:spPr>
          <a:xfrm>
            <a:off x="3786931" y="776969"/>
            <a:ext cx="1585482" cy="1643002"/>
          </a:xfrm>
          <a:prstGeom prst="ellipse">
            <a:avLst/>
          </a:prstGeom>
          <a:solidFill>
            <a:srgbClr val="FFDDD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363" name="Google Shape;1241;p47"/>
          <p:cNvSpPr txBox="1"/>
          <p:nvPr>
            <p:ph type="title"/>
          </p:nvPr>
        </p:nvSpPr>
        <p:spPr>
          <a:xfrm>
            <a:off x="1442799" y="2434425"/>
            <a:ext cx="6270902" cy="1156201"/>
          </a:xfrm>
          <a:prstGeom prst="rect">
            <a:avLst/>
          </a:prstGeom>
        </p:spPr>
        <p:txBody>
          <a:bodyPr/>
          <a:lstStyle/>
          <a:p>
            <a:pPr/>
            <a:r>
              <a:t>Healthy Food Cart</a:t>
            </a:r>
          </a:p>
        </p:txBody>
      </p:sp>
      <p:sp>
        <p:nvSpPr>
          <p:cNvPr id="1364" name="Google Shape;1242;p47"/>
          <p:cNvSpPr txBox="1"/>
          <p:nvPr>
            <p:ph type="body" sz="quarter" idx="1"/>
          </p:nvPr>
        </p:nvSpPr>
        <p:spPr>
          <a:xfrm>
            <a:off x="2399571" y="3480671"/>
            <a:ext cx="4360202" cy="1731157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Easy to use Website that motivates users to eat more healthy by helping them calculate the average calorie intake of the most popular foods and snacks.</a:t>
            </a:r>
          </a:p>
        </p:txBody>
      </p:sp>
      <p:sp>
        <p:nvSpPr>
          <p:cNvPr id="1365" name="Google Shape;1243;p47"/>
          <p:cNvSpPr txBox="1"/>
          <p:nvPr/>
        </p:nvSpPr>
        <p:spPr>
          <a:xfrm>
            <a:off x="3513149" y="758150"/>
            <a:ext cx="2117701" cy="164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sz="7000">
                <a:solidFill>
                  <a:schemeClr val="accent5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872;p88"/>
          <p:cNvSpPr txBox="1"/>
          <p:nvPr>
            <p:ph type="title"/>
          </p:nvPr>
        </p:nvSpPr>
        <p:spPr>
          <a:xfrm>
            <a:off x="713225" y="445025"/>
            <a:ext cx="7717500" cy="572701"/>
          </a:xfrm>
          <a:prstGeom prst="rect">
            <a:avLst/>
          </a:prstGeom>
        </p:spPr>
        <p:txBody>
          <a:bodyPr/>
          <a:lstStyle>
            <a:lvl1pPr defTabSz="722376">
              <a:defRPr sz="2528"/>
            </a:lvl1pPr>
          </a:lstStyle>
          <a:p>
            <a:pPr/>
            <a:r>
              <a:t>PAGE LAYOUT</a:t>
            </a:r>
          </a:p>
        </p:txBody>
      </p:sp>
      <p:sp>
        <p:nvSpPr>
          <p:cNvPr id="1368" name="Home Page"/>
          <p:cNvSpPr txBox="1"/>
          <p:nvPr>
            <p:ph type="body" sz="quarter" idx="4294967295"/>
          </p:nvPr>
        </p:nvSpPr>
        <p:spPr>
          <a:xfrm>
            <a:off x="3118199" y="1007650"/>
            <a:ext cx="2907602" cy="436501"/>
          </a:xfrm>
          <a:prstGeom prst="rect">
            <a:avLst/>
          </a:prstGeom>
        </p:spPr>
        <p:txBody>
          <a:bodyPr anchor="ctr"/>
          <a:lstStyle>
            <a:lvl1pPr marL="0" indent="0" algn="ctr" defTabSz="612648">
              <a:buClrTx/>
              <a:buSzTx/>
              <a:buNone/>
              <a:defRPr sz="1608">
                <a:solidFill>
                  <a:srgbClr val="000000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Home Page</a:t>
            </a:r>
          </a:p>
        </p:txBody>
      </p:sp>
      <p:pic>
        <p:nvPicPr>
          <p:cNvPr id="1369" name="Screen Shot 2022-05-29 at 7.56.10 PM.png" descr="Screen Shot 2022-05-29 at 7.56.1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7208" y="1440711"/>
            <a:ext cx="7904225" cy="353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872;p88"/>
          <p:cNvSpPr txBox="1"/>
          <p:nvPr>
            <p:ph type="title"/>
          </p:nvPr>
        </p:nvSpPr>
        <p:spPr>
          <a:xfrm>
            <a:off x="713225" y="445025"/>
            <a:ext cx="7717500" cy="572701"/>
          </a:xfrm>
          <a:prstGeom prst="rect">
            <a:avLst/>
          </a:prstGeom>
        </p:spPr>
        <p:txBody>
          <a:bodyPr/>
          <a:lstStyle>
            <a:lvl1pPr defTabSz="722376">
              <a:defRPr sz="2528"/>
            </a:lvl1pPr>
          </a:lstStyle>
          <a:p>
            <a:pPr/>
            <a:r>
              <a:t>PAGE LAYOUT</a:t>
            </a:r>
          </a:p>
        </p:txBody>
      </p:sp>
      <p:sp>
        <p:nvSpPr>
          <p:cNvPr id="1372" name="Dishes page"/>
          <p:cNvSpPr txBox="1"/>
          <p:nvPr>
            <p:ph type="body" sz="quarter" idx="4294967295"/>
          </p:nvPr>
        </p:nvSpPr>
        <p:spPr>
          <a:xfrm>
            <a:off x="3118199" y="1007650"/>
            <a:ext cx="2907602" cy="436501"/>
          </a:xfrm>
          <a:prstGeom prst="rect">
            <a:avLst/>
          </a:prstGeom>
        </p:spPr>
        <p:txBody>
          <a:bodyPr anchor="ctr"/>
          <a:lstStyle>
            <a:lvl1pPr marL="0" indent="0" algn="ctr" defTabSz="612648">
              <a:buClrTx/>
              <a:buSzTx/>
              <a:buNone/>
              <a:defRPr sz="1608">
                <a:solidFill>
                  <a:srgbClr val="000000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Dishes page</a:t>
            </a:r>
          </a:p>
        </p:txBody>
      </p:sp>
      <p:pic>
        <p:nvPicPr>
          <p:cNvPr id="1373" name="Screen Shot 2022-05-29 at 7.56.20 PM.png" descr="Screen Shot 2022-05-29 at 7.56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1267" y="1406014"/>
            <a:ext cx="6821466" cy="3671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872;p88"/>
          <p:cNvSpPr txBox="1"/>
          <p:nvPr>
            <p:ph type="title"/>
          </p:nvPr>
        </p:nvSpPr>
        <p:spPr>
          <a:xfrm>
            <a:off x="713225" y="445025"/>
            <a:ext cx="7717500" cy="572701"/>
          </a:xfrm>
          <a:prstGeom prst="rect">
            <a:avLst/>
          </a:prstGeom>
        </p:spPr>
        <p:txBody>
          <a:bodyPr/>
          <a:lstStyle>
            <a:lvl1pPr defTabSz="722376">
              <a:defRPr sz="2528"/>
            </a:lvl1pPr>
          </a:lstStyle>
          <a:p>
            <a:pPr/>
            <a:r>
              <a:t>PAGE LAYOUT</a:t>
            </a:r>
          </a:p>
        </p:txBody>
      </p:sp>
      <p:sp>
        <p:nvSpPr>
          <p:cNvPr id="1376" name="Cart page"/>
          <p:cNvSpPr txBox="1"/>
          <p:nvPr>
            <p:ph type="body" sz="quarter" idx="4294967295"/>
          </p:nvPr>
        </p:nvSpPr>
        <p:spPr>
          <a:xfrm>
            <a:off x="3118199" y="1007650"/>
            <a:ext cx="2907602" cy="436501"/>
          </a:xfrm>
          <a:prstGeom prst="rect">
            <a:avLst/>
          </a:prstGeom>
        </p:spPr>
        <p:txBody>
          <a:bodyPr anchor="ctr"/>
          <a:lstStyle>
            <a:lvl1pPr marL="0" indent="0" algn="ctr" defTabSz="612648">
              <a:buClrTx/>
              <a:buSzTx/>
              <a:buNone/>
              <a:defRPr sz="1608">
                <a:solidFill>
                  <a:srgbClr val="000000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Cart page</a:t>
            </a:r>
          </a:p>
        </p:txBody>
      </p:sp>
      <p:pic>
        <p:nvPicPr>
          <p:cNvPr id="1377" name="Screen Shot 2022-05-29 at 7.56.38 PM.png" descr="Screen Shot 2022-05-29 at 7.56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25" y="1880632"/>
            <a:ext cx="9144001" cy="16966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872;p88"/>
          <p:cNvSpPr txBox="1"/>
          <p:nvPr>
            <p:ph type="title"/>
          </p:nvPr>
        </p:nvSpPr>
        <p:spPr>
          <a:xfrm>
            <a:off x="713225" y="445025"/>
            <a:ext cx="7717500" cy="572701"/>
          </a:xfrm>
          <a:prstGeom prst="rect">
            <a:avLst/>
          </a:prstGeom>
        </p:spPr>
        <p:txBody>
          <a:bodyPr/>
          <a:lstStyle>
            <a:lvl1pPr defTabSz="722376">
              <a:defRPr sz="2528"/>
            </a:lvl1pPr>
          </a:lstStyle>
          <a:p>
            <a:pPr/>
            <a:r>
              <a:t>PAGE LAYOUT</a:t>
            </a:r>
          </a:p>
        </p:txBody>
      </p:sp>
      <p:sp>
        <p:nvSpPr>
          <p:cNvPr id="1380" name="About Me-Contact Page"/>
          <p:cNvSpPr txBox="1"/>
          <p:nvPr>
            <p:ph type="body" sz="quarter" idx="4294967295"/>
          </p:nvPr>
        </p:nvSpPr>
        <p:spPr>
          <a:xfrm>
            <a:off x="3118199" y="1007650"/>
            <a:ext cx="2907602" cy="436501"/>
          </a:xfrm>
          <a:prstGeom prst="rect">
            <a:avLst/>
          </a:prstGeom>
        </p:spPr>
        <p:txBody>
          <a:bodyPr anchor="ctr"/>
          <a:lstStyle>
            <a:lvl1pPr marL="0" indent="0" algn="ctr" defTabSz="612648">
              <a:buClrTx/>
              <a:buSzTx/>
              <a:buNone/>
              <a:defRPr sz="1608">
                <a:solidFill>
                  <a:srgbClr val="000000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About Me-Contact Page</a:t>
            </a:r>
          </a:p>
        </p:txBody>
      </p:sp>
      <p:pic>
        <p:nvPicPr>
          <p:cNvPr id="1381" name="Screen Shot 2022-05-29 at 7.56.44 PM.png" descr="Screen Shot 2022-05-29 at 7.56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800" y="1456520"/>
            <a:ext cx="8347252" cy="33099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478;p64"/>
          <p:cNvSpPr txBox="1"/>
          <p:nvPr>
            <p:ph type="title"/>
          </p:nvPr>
        </p:nvSpPr>
        <p:spPr>
          <a:xfrm>
            <a:off x="713225" y="445025"/>
            <a:ext cx="7717500" cy="572701"/>
          </a:xfrm>
          <a:prstGeom prst="rect">
            <a:avLst/>
          </a:prstGeom>
        </p:spPr>
        <p:txBody>
          <a:bodyPr/>
          <a:lstStyle>
            <a:lvl1pPr defTabSz="722376">
              <a:defRPr sz="2528"/>
            </a:lvl1pPr>
          </a:lstStyle>
          <a:p>
            <a:pPr/>
            <a:r>
              <a:t>HTML</a:t>
            </a:r>
          </a:p>
        </p:txBody>
      </p:sp>
      <p:sp>
        <p:nvSpPr>
          <p:cNvPr id="1384" name="Google Shape;1479;p64"/>
          <p:cNvSpPr txBox="1"/>
          <p:nvPr>
            <p:ph type="body" sz="quarter" idx="1"/>
          </p:nvPr>
        </p:nvSpPr>
        <p:spPr>
          <a:xfrm>
            <a:off x="1327524" y="2274174"/>
            <a:ext cx="2519702" cy="484801"/>
          </a:xfrm>
          <a:prstGeom prst="rect">
            <a:avLst/>
          </a:prstGeom>
        </p:spPr>
        <p:txBody>
          <a:bodyPr/>
          <a:lstStyle>
            <a:lvl1pPr marL="0" indent="0" defTabSz="612648">
              <a:defRPr sz="1072"/>
            </a:lvl1pPr>
          </a:lstStyle>
          <a:p>
            <a:pPr/>
            <a:r>
              <a:t>“WELCOME TO MY HEALTHY CART”</a:t>
            </a:r>
          </a:p>
        </p:txBody>
      </p:sp>
      <p:sp>
        <p:nvSpPr>
          <p:cNvPr id="1385" name="Google Shape;1480;p64"/>
          <p:cNvSpPr txBox="1"/>
          <p:nvPr/>
        </p:nvSpPr>
        <p:spPr>
          <a:xfrm>
            <a:off x="5288912" y="2274174"/>
            <a:ext cx="2519701" cy="48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667512">
              <a:defRPr sz="1168">
                <a:latin typeface="Krub Medium"/>
                <a:ea typeface="Krub Medium"/>
                <a:cs typeface="Krub Medium"/>
                <a:sym typeface="Krub Medium"/>
              </a:defRPr>
            </a:lvl1pPr>
          </a:lstStyle>
          <a:p>
            <a:pPr/>
            <a:r>
              <a:t>TABLE THAT CALLS JAVASCRIPT </a:t>
            </a:r>
          </a:p>
        </p:txBody>
      </p:sp>
      <p:sp>
        <p:nvSpPr>
          <p:cNvPr id="1386" name="Google Shape;1481;p64"/>
          <p:cNvSpPr txBox="1"/>
          <p:nvPr/>
        </p:nvSpPr>
        <p:spPr>
          <a:xfrm>
            <a:off x="1327562" y="4123775"/>
            <a:ext cx="2519701" cy="48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896111">
              <a:defRPr sz="1568">
                <a:latin typeface="Krub Medium"/>
                <a:ea typeface="Krub Medium"/>
                <a:cs typeface="Krub Medium"/>
                <a:sym typeface="Krub Medium"/>
              </a:defRPr>
            </a:lvl1pPr>
          </a:lstStyle>
          <a:p>
            <a:pPr/>
            <a:r>
              <a:t>CALL TABLE FROM JAVA</a:t>
            </a:r>
          </a:p>
        </p:txBody>
      </p:sp>
      <p:sp>
        <p:nvSpPr>
          <p:cNvPr id="1387" name="Google Shape;1482;p64"/>
          <p:cNvSpPr txBox="1"/>
          <p:nvPr/>
        </p:nvSpPr>
        <p:spPr>
          <a:xfrm>
            <a:off x="5288912" y="4123775"/>
            <a:ext cx="2519701" cy="48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sz="1600">
                <a:latin typeface="Krub Medium"/>
                <a:ea typeface="Krub Medium"/>
                <a:cs typeface="Krub Medium"/>
                <a:sym typeface="Krub Medium"/>
              </a:defRPr>
            </a:lvl1pPr>
          </a:lstStyle>
          <a:p>
            <a:pPr/>
            <a:r>
              <a:t>Navigation bar</a:t>
            </a:r>
          </a:p>
        </p:txBody>
      </p:sp>
      <p:sp>
        <p:nvSpPr>
          <p:cNvPr id="1388" name="Google Shape;1483;p64"/>
          <p:cNvSpPr/>
          <p:nvPr/>
        </p:nvSpPr>
        <p:spPr>
          <a:xfrm>
            <a:off x="2282777" y="1172786"/>
            <a:ext cx="610368" cy="632506"/>
          </a:xfrm>
          <a:prstGeom prst="ellipse">
            <a:avLst/>
          </a:prstGeom>
          <a:solidFill>
            <a:srgbClr val="FFDDD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389" name="Google Shape;1484;p64"/>
          <p:cNvSpPr/>
          <p:nvPr/>
        </p:nvSpPr>
        <p:spPr>
          <a:xfrm>
            <a:off x="6244127" y="1172786"/>
            <a:ext cx="610368" cy="632506"/>
          </a:xfrm>
          <a:prstGeom prst="ellipse">
            <a:avLst/>
          </a:prstGeom>
          <a:solidFill>
            <a:srgbClr val="FFDDD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390" name="Google Shape;1485;p64"/>
          <p:cNvSpPr/>
          <p:nvPr/>
        </p:nvSpPr>
        <p:spPr>
          <a:xfrm>
            <a:off x="2282777" y="2995048"/>
            <a:ext cx="610368" cy="632505"/>
          </a:xfrm>
          <a:prstGeom prst="ellipse">
            <a:avLst/>
          </a:prstGeom>
          <a:solidFill>
            <a:srgbClr val="FFDDD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391" name="Google Shape;1486;p64"/>
          <p:cNvSpPr/>
          <p:nvPr/>
        </p:nvSpPr>
        <p:spPr>
          <a:xfrm>
            <a:off x="6244127" y="2995048"/>
            <a:ext cx="610368" cy="632505"/>
          </a:xfrm>
          <a:prstGeom prst="ellipse">
            <a:avLst/>
          </a:prstGeom>
          <a:solidFill>
            <a:srgbClr val="FFDDD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392" name="Google Shape;1487;p64"/>
          <p:cNvSpPr txBox="1"/>
          <p:nvPr/>
        </p:nvSpPr>
        <p:spPr>
          <a:xfrm>
            <a:off x="926463" y="1793325"/>
            <a:ext cx="3321900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859536">
              <a:defRPr sz="2256"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HOME PAGE</a:t>
            </a:r>
          </a:p>
        </p:txBody>
      </p:sp>
      <p:sp>
        <p:nvSpPr>
          <p:cNvPr id="1393" name="Google Shape;1488;p64"/>
          <p:cNvSpPr txBox="1"/>
          <p:nvPr/>
        </p:nvSpPr>
        <p:spPr>
          <a:xfrm>
            <a:off x="4887812" y="1793325"/>
            <a:ext cx="3321901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859536">
              <a:defRPr sz="2256"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DISHES PAGE</a:t>
            </a:r>
          </a:p>
        </p:txBody>
      </p:sp>
      <p:sp>
        <p:nvSpPr>
          <p:cNvPr id="1394" name="Google Shape;1489;p64"/>
          <p:cNvSpPr txBox="1"/>
          <p:nvPr/>
        </p:nvSpPr>
        <p:spPr>
          <a:xfrm>
            <a:off x="926463" y="3642926"/>
            <a:ext cx="3321900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859536">
              <a:defRPr sz="2256"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CART PAGE</a:t>
            </a:r>
          </a:p>
        </p:txBody>
      </p:sp>
      <p:sp>
        <p:nvSpPr>
          <p:cNvPr id="1395" name="Google Shape;1490;p64"/>
          <p:cNvSpPr txBox="1"/>
          <p:nvPr/>
        </p:nvSpPr>
        <p:spPr>
          <a:xfrm>
            <a:off x="4887812" y="3642926"/>
            <a:ext cx="3321901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859536">
              <a:defRPr sz="2256"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ALL PAGES</a:t>
            </a:r>
          </a:p>
        </p:txBody>
      </p:sp>
      <p:sp>
        <p:nvSpPr>
          <p:cNvPr id="1396" name="Home"/>
          <p:cNvSpPr/>
          <p:nvPr/>
        </p:nvSpPr>
        <p:spPr>
          <a:xfrm>
            <a:off x="2330923" y="1259338"/>
            <a:ext cx="512904" cy="45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1938"/>
                </a:lnTo>
                <a:lnTo>
                  <a:pt x="3392" y="11938"/>
                </a:lnTo>
                <a:lnTo>
                  <a:pt x="3392" y="21600"/>
                </a:lnTo>
                <a:lnTo>
                  <a:pt x="8837" y="21600"/>
                </a:lnTo>
                <a:lnTo>
                  <a:pt x="8837" y="13819"/>
                </a:lnTo>
                <a:lnTo>
                  <a:pt x="12694" y="13819"/>
                </a:lnTo>
                <a:lnTo>
                  <a:pt x="12694" y="21600"/>
                </a:lnTo>
                <a:lnTo>
                  <a:pt x="18160" y="21600"/>
                </a:lnTo>
                <a:lnTo>
                  <a:pt x="18160" y="11938"/>
                </a:lnTo>
                <a:lnTo>
                  <a:pt x="21600" y="11938"/>
                </a:lnTo>
                <a:lnTo>
                  <a:pt x="18160" y="8135"/>
                </a:lnTo>
                <a:lnTo>
                  <a:pt x="18160" y="3553"/>
                </a:lnTo>
                <a:lnTo>
                  <a:pt x="16218" y="3553"/>
                </a:lnTo>
                <a:lnTo>
                  <a:pt x="16218" y="5984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5">
              <a:lumOff val="6176"/>
            </a:schemeClr>
          </a:solidFill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97" name="Apple"/>
          <p:cNvSpPr/>
          <p:nvPr/>
        </p:nvSpPr>
        <p:spPr>
          <a:xfrm>
            <a:off x="6346903" y="1259338"/>
            <a:ext cx="403720" cy="45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70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solidFill>
            <a:schemeClr val="accent5">
              <a:lumOff val="6176"/>
            </a:schemeClr>
          </a:solidFill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98" name="Shopping Cart"/>
          <p:cNvSpPr/>
          <p:nvPr/>
        </p:nvSpPr>
        <p:spPr>
          <a:xfrm>
            <a:off x="2386431" y="3126235"/>
            <a:ext cx="401888" cy="370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4" h="21600" fill="norm" stroke="1" extrusionOk="0">
                <a:moveTo>
                  <a:pt x="767" y="0"/>
                </a:moveTo>
                <a:cubicBezTo>
                  <a:pt x="584" y="0"/>
                  <a:pt x="413" y="68"/>
                  <a:pt x="272" y="198"/>
                </a:cubicBezTo>
                <a:cubicBezTo>
                  <a:pt x="111" y="346"/>
                  <a:pt x="15" y="554"/>
                  <a:pt x="1" y="784"/>
                </a:cubicBezTo>
                <a:cubicBezTo>
                  <a:pt x="-26" y="1237"/>
                  <a:pt x="278" y="1628"/>
                  <a:pt x="693" y="1674"/>
                </a:cubicBezTo>
                <a:lnTo>
                  <a:pt x="3399" y="1971"/>
                </a:lnTo>
                <a:lnTo>
                  <a:pt x="6448" y="12924"/>
                </a:lnTo>
                <a:lnTo>
                  <a:pt x="4970" y="17349"/>
                </a:lnTo>
                <a:lnTo>
                  <a:pt x="4442" y="17349"/>
                </a:lnTo>
                <a:cubicBezTo>
                  <a:pt x="4270" y="17349"/>
                  <a:pt x="4130" y="17499"/>
                  <a:pt x="4130" y="17686"/>
                </a:cubicBezTo>
                <a:lnTo>
                  <a:pt x="4130" y="18243"/>
                </a:lnTo>
                <a:cubicBezTo>
                  <a:pt x="4125" y="18243"/>
                  <a:pt x="4120" y="18243"/>
                  <a:pt x="4115" y="18243"/>
                </a:cubicBezTo>
                <a:cubicBezTo>
                  <a:pt x="3270" y="18243"/>
                  <a:pt x="2583" y="18991"/>
                  <a:pt x="2583" y="19909"/>
                </a:cubicBezTo>
                <a:cubicBezTo>
                  <a:pt x="2583" y="20827"/>
                  <a:pt x="3270" y="21574"/>
                  <a:pt x="4115" y="21574"/>
                </a:cubicBezTo>
                <a:cubicBezTo>
                  <a:pt x="4959" y="21574"/>
                  <a:pt x="5646" y="20827"/>
                  <a:pt x="5646" y="19909"/>
                </a:cubicBezTo>
                <a:cubicBezTo>
                  <a:pt x="5646" y="19672"/>
                  <a:pt x="5601" y="19444"/>
                  <a:pt x="5512" y="19230"/>
                </a:cubicBezTo>
                <a:lnTo>
                  <a:pt x="5679" y="19094"/>
                </a:lnTo>
                <a:lnTo>
                  <a:pt x="5679" y="18026"/>
                </a:lnTo>
                <a:lnTo>
                  <a:pt x="18462" y="18026"/>
                </a:lnTo>
                <a:lnTo>
                  <a:pt x="18462" y="19094"/>
                </a:lnTo>
                <a:lnTo>
                  <a:pt x="18647" y="19247"/>
                </a:lnTo>
                <a:cubicBezTo>
                  <a:pt x="18556" y="19464"/>
                  <a:pt x="18510" y="19695"/>
                  <a:pt x="18510" y="19935"/>
                </a:cubicBezTo>
                <a:cubicBezTo>
                  <a:pt x="18510" y="20853"/>
                  <a:pt x="19198" y="21600"/>
                  <a:pt x="20043" y="21600"/>
                </a:cubicBezTo>
                <a:cubicBezTo>
                  <a:pt x="20887" y="21600"/>
                  <a:pt x="21574" y="20852"/>
                  <a:pt x="21574" y="19933"/>
                </a:cubicBezTo>
                <a:cubicBezTo>
                  <a:pt x="21574" y="19015"/>
                  <a:pt x="20887" y="18269"/>
                  <a:pt x="20043" y="18269"/>
                </a:cubicBezTo>
                <a:cubicBezTo>
                  <a:pt x="20036" y="18269"/>
                  <a:pt x="20029" y="18269"/>
                  <a:pt x="20022" y="18269"/>
                </a:cubicBezTo>
                <a:lnTo>
                  <a:pt x="20022" y="17686"/>
                </a:lnTo>
                <a:cubicBezTo>
                  <a:pt x="20022" y="17499"/>
                  <a:pt x="19882" y="17349"/>
                  <a:pt x="19710" y="17349"/>
                </a:cubicBezTo>
                <a:lnTo>
                  <a:pt x="11179" y="17349"/>
                </a:lnTo>
                <a:cubicBezTo>
                  <a:pt x="10281" y="17349"/>
                  <a:pt x="9550" y="16553"/>
                  <a:pt x="9550" y="15578"/>
                </a:cubicBezTo>
                <a:lnTo>
                  <a:pt x="9550" y="12821"/>
                </a:lnTo>
                <a:lnTo>
                  <a:pt x="20022" y="11026"/>
                </a:lnTo>
                <a:lnTo>
                  <a:pt x="20022" y="3120"/>
                </a:lnTo>
                <a:lnTo>
                  <a:pt x="3874" y="1342"/>
                </a:lnTo>
                <a:lnTo>
                  <a:pt x="3838" y="1207"/>
                </a:lnTo>
                <a:cubicBezTo>
                  <a:pt x="3687" y="664"/>
                  <a:pt x="3253" y="275"/>
                  <a:pt x="2734" y="215"/>
                </a:cubicBezTo>
                <a:cubicBezTo>
                  <a:pt x="2323" y="167"/>
                  <a:pt x="1374" y="63"/>
                  <a:pt x="846" y="6"/>
                </a:cubicBezTo>
                <a:cubicBezTo>
                  <a:pt x="820" y="3"/>
                  <a:pt x="793" y="0"/>
                  <a:pt x="767" y="0"/>
                </a:cubicBezTo>
                <a:close/>
                <a:moveTo>
                  <a:pt x="770" y="677"/>
                </a:moveTo>
                <a:cubicBezTo>
                  <a:pt x="775" y="677"/>
                  <a:pt x="779" y="679"/>
                  <a:pt x="784" y="679"/>
                </a:cubicBezTo>
                <a:cubicBezTo>
                  <a:pt x="1196" y="724"/>
                  <a:pt x="2351" y="852"/>
                  <a:pt x="2667" y="888"/>
                </a:cubicBezTo>
                <a:cubicBezTo>
                  <a:pt x="2890" y="914"/>
                  <a:pt x="3083" y="1055"/>
                  <a:pt x="3188" y="1265"/>
                </a:cubicBezTo>
                <a:lnTo>
                  <a:pt x="755" y="997"/>
                </a:lnTo>
                <a:cubicBezTo>
                  <a:pt x="674" y="988"/>
                  <a:pt x="616" y="909"/>
                  <a:pt x="624" y="821"/>
                </a:cubicBezTo>
                <a:cubicBezTo>
                  <a:pt x="632" y="739"/>
                  <a:pt x="695" y="677"/>
                  <a:pt x="770" y="677"/>
                </a:cubicBezTo>
                <a:close/>
                <a:moveTo>
                  <a:pt x="4070" y="2045"/>
                </a:moveTo>
                <a:lnTo>
                  <a:pt x="5402" y="2191"/>
                </a:lnTo>
                <a:lnTo>
                  <a:pt x="6101" y="5250"/>
                </a:lnTo>
                <a:lnTo>
                  <a:pt x="4956" y="5224"/>
                </a:lnTo>
                <a:lnTo>
                  <a:pt x="4070" y="2045"/>
                </a:lnTo>
                <a:close/>
                <a:moveTo>
                  <a:pt x="5747" y="2230"/>
                </a:moveTo>
                <a:lnTo>
                  <a:pt x="7050" y="2374"/>
                </a:lnTo>
                <a:lnTo>
                  <a:pt x="7641" y="5285"/>
                </a:lnTo>
                <a:lnTo>
                  <a:pt x="6441" y="5257"/>
                </a:lnTo>
                <a:lnTo>
                  <a:pt x="5747" y="2230"/>
                </a:lnTo>
                <a:close/>
                <a:moveTo>
                  <a:pt x="7394" y="2411"/>
                </a:moveTo>
                <a:lnTo>
                  <a:pt x="8657" y="2549"/>
                </a:lnTo>
                <a:lnTo>
                  <a:pt x="9152" y="5319"/>
                </a:lnTo>
                <a:lnTo>
                  <a:pt x="7977" y="5293"/>
                </a:lnTo>
                <a:lnTo>
                  <a:pt x="7394" y="2411"/>
                </a:lnTo>
                <a:close/>
                <a:moveTo>
                  <a:pt x="8997" y="2588"/>
                </a:moveTo>
                <a:lnTo>
                  <a:pt x="10269" y="2728"/>
                </a:lnTo>
                <a:lnTo>
                  <a:pt x="10671" y="5354"/>
                </a:lnTo>
                <a:lnTo>
                  <a:pt x="9486" y="5326"/>
                </a:lnTo>
                <a:lnTo>
                  <a:pt x="8997" y="2588"/>
                </a:lnTo>
                <a:close/>
                <a:moveTo>
                  <a:pt x="10607" y="2766"/>
                </a:moveTo>
                <a:lnTo>
                  <a:pt x="11866" y="2904"/>
                </a:lnTo>
                <a:lnTo>
                  <a:pt x="12176" y="5388"/>
                </a:lnTo>
                <a:lnTo>
                  <a:pt x="11002" y="5362"/>
                </a:lnTo>
                <a:lnTo>
                  <a:pt x="10607" y="2766"/>
                </a:lnTo>
                <a:close/>
                <a:moveTo>
                  <a:pt x="12201" y="2941"/>
                </a:moveTo>
                <a:lnTo>
                  <a:pt x="13399" y="3072"/>
                </a:lnTo>
                <a:lnTo>
                  <a:pt x="13641" y="5421"/>
                </a:lnTo>
                <a:lnTo>
                  <a:pt x="12508" y="5395"/>
                </a:lnTo>
                <a:lnTo>
                  <a:pt x="12201" y="2941"/>
                </a:lnTo>
                <a:close/>
                <a:moveTo>
                  <a:pt x="13732" y="3109"/>
                </a:moveTo>
                <a:lnTo>
                  <a:pt x="15026" y="3251"/>
                </a:lnTo>
                <a:lnTo>
                  <a:pt x="15176" y="5457"/>
                </a:lnTo>
                <a:lnTo>
                  <a:pt x="13970" y="5429"/>
                </a:lnTo>
                <a:lnTo>
                  <a:pt x="13732" y="3109"/>
                </a:lnTo>
                <a:close/>
                <a:moveTo>
                  <a:pt x="15358" y="3288"/>
                </a:moveTo>
                <a:lnTo>
                  <a:pt x="16540" y="3419"/>
                </a:lnTo>
                <a:lnTo>
                  <a:pt x="16628" y="5491"/>
                </a:lnTo>
                <a:lnTo>
                  <a:pt x="15504" y="5464"/>
                </a:lnTo>
                <a:lnTo>
                  <a:pt x="15358" y="3288"/>
                </a:lnTo>
                <a:close/>
                <a:moveTo>
                  <a:pt x="16868" y="3454"/>
                </a:moveTo>
                <a:lnTo>
                  <a:pt x="18183" y="3600"/>
                </a:lnTo>
                <a:lnTo>
                  <a:pt x="18180" y="5526"/>
                </a:lnTo>
                <a:lnTo>
                  <a:pt x="16956" y="5498"/>
                </a:lnTo>
                <a:lnTo>
                  <a:pt x="16868" y="3454"/>
                </a:lnTo>
                <a:close/>
                <a:moveTo>
                  <a:pt x="18511" y="3635"/>
                </a:moveTo>
                <a:lnTo>
                  <a:pt x="19399" y="3733"/>
                </a:lnTo>
                <a:lnTo>
                  <a:pt x="19399" y="5554"/>
                </a:lnTo>
                <a:lnTo>
                  <a:pt x="18508" y="5533"/>
                </a:lnTo>
                <a:lnTo>
                  <a:pt x="18511" y="3635"/>
                </a:lnTo>
                <a:close/>
                <a:moveTo>
                  <a:pt x="5055" y="5582"/>
                </a:moveTo>
                <a:lnTo>
                  <a:pt x="6183" y="5606"/>
                </a:lnTo>
                <a:lnTo>
                  <a:pt x="6964" y="9018"/>
                </a:lnTo>
                <a:lnTo>
                  <a:pt x="6034" y="9096"/>
                </a:lnTo>
                <a:lnTo>
                  <a:pt x="5055" y="5582"/>
                </a:lnTo>
                <a:close/>
                <a:moveTo>
                  <a:pt x="6521" y="5616"/>
                </a:moveTo>
                <a:lnTo>
                  <a:pt x="7713" y="5642"/>
                </a:lnTo>
                <a:lnTo>
                  <a:pt x="8374" y="8900"/>
                </a:lnTo>
                <a:lnTo>
                  <a:pt x="7294" y="8990"/>
                </a:lnTo>
                <a:lnTo>
                  <a:pt x="6521" y="5616"/>
                </a:lnTo>
                <a:close/>
                <a:moveTo>
                  <a:pt x="8049" y="5649"/>
                </a:moveTo>
                <a:lnTo>
                  <a:pt x="9217" y="5677"/>
                </a:lnTo>
                <a:lnTo>
                  <a:pt x="9771" y="8781"/>
                </a:lnTo>
                <a:lnTo>
                  <a:pt x="8703" y="8872"/>
                </a:lnTo>
                <a:lnTo>
                  <a:pt x="8049" y="5649"/>
                </a:lnTo>
                <a:close/>
                <a:moveTo>
                  <a:pt x="9552" y="5685"/>
                </a:moveTo>
                <a:lnTo>
                  <a:pt x="10724" y="5711"/>
                </a:lnTo>
                <a:lnTo>
                  <a:pt x="11174" y="8663"/>
                </a:lnTo>
                <a:lnTo>
                  <a:pt x="10099" y="8753"/>
                </a:lnTo>
                <a:lnTo>
                  <a:pt x="9552" y="5685"/>
                </a:lnTo>
                <a:close/>
                <a:moveTo>
                  <a:pt x="11057" y="5718"/>
                </a:moveTo>
                <a:lnTo>
                  <a:pt x="12221" y="5744"/>
                </a:lnTo>
                <a:lnTo>
                  <a:pt x="12573" y="8544"/>
                </a:lnTo>
                <a:lnTo>
                  <a:pt x="11502" y="8635"/>
                </a:lnTo>
                <a:lnTo>
                  <a:pt x="11057" y="5718"/>
                </a:lnTo>
                <a:close/>
                <a:moveTo>
                  <a:pt x="12552" y="5752"/>
                </a:moveTo>
                <a:lnTo>
                  <a:pt x="13679" y="5778"/>
                </a:lnTo>
                <a:lnTo>
                  <a:pt x="13952" y="8428"/>
                </a:lnTo>
                <a:lnTo>
                  <a:pt x="12899" y="8518"/>
                </a:lnTo>
                <a:lnTo>
                  <a:pt x="12552" y="5752"/>
                </a:lnTo>
                <a:close/>
                <a:moveTo>
                  <a:pt x="14008" y="5785"/>
                </a:moveTo>
                <a:lnTo>
                  <a:pt x="15200" y="5813"/>
                </a:lnTo>
                <a:lnTo>
                  <a:pt x="15368" y="8309"/>
                </a:lnTo>
                <a:lnTo>
                  <a:pt x="14278" y="8400"/>
                </a:lnTo>
                <a:lnTo>
                  <a:pt x="14008" y="5785"/>
                </a:lnTo>
                <a:close/>
                <a:moveTo>
                  <a:pt x="15528" y="5821"/>
                </a:moveTo>
                <a:lnTo>
                  <a:pt x="16643" y="5847"/>
                </a:lnTo>
                <a:lnTo>
                  <a:pt x="16745" y="8193"/>
                </a:lnTo>
                <a:lnTo>
                  <a:pt x="15694" y="8281"/>
                </a:lnTo>
                <a:lnTo>
                  <a:pt x="15528" y="5821"/>
                </a:lnTo>
                <a:close/>
                <a:moveTo>
                  <a:pt x="16971" y="5854"/>
                </a:moveTo>
                <a:lnTo>
                  <a:pt x="18180" y="5881"/>
                </a:lnTo>
                <a:lnTo>
                  <a:pt x="18175" y="8072"/>
                </a:lnTo>
                <a:lnTo>
                  <a:pt x="17071" y="8165"/>
                </a:lnTo>
                <a:lnTo>
                  <a:pt x="16971" y="5854"/>
                </a:lnTo>
                <a:close/>
                <a:moveTo>
                  <a:pt x="18506" y="5888"/>
                </a:moveTo>
                <a:lnTo>
                  <a:pt x="19399" y="5909"/>
                </a:lnTo>
                <a:lnTo>
                  <a:pt x="19399" y="7969"/>
                </a:lnTo>
                <a:lnTo>
                  <a:pt x="18503" y="8044"/>
                </a:lnTo>
                <a:lnTo>
                  <a:pt x="18506" y="5888"/>
                </a:lnTo>
                <a:close/>
                <a:moveTo>
                  <a:pt x="19399" y="8325"/>
                </a:moveTo>
                <a:lnTo>
                  <a:pt x="19399" y="10447"/>
                </a:lnTo>
                <a:lnTo>
                  <a:pt x="18496" y="10602"/>
                </a:lnTo>
                <a:lnTo>
                  <a:pt x="18501" y="8400"/>
                </a:lnTo>
                <a:lnTo>
                  <a:pt x="19399" y="8325"/>
                </a:lnTo>
                <a:close/>
                <a:moveTo>
                  <a:pt x="18175" y="8428"/>
                </a:moveTo>
                <a:lnTo>
                  <a:pt x="18170" y="10658"/>
                </a:lnTo>
                <a:lnTo>
                  <a:pt x="17184" y="10826"/>
                </a:lnTo>
                <a:lnTo>
                  <a:pt x="17086" y="8519"/>
                </a:lnTo>
                <a:lnTo>
                  <a:pt x="18175" y="8428"/>
                </a:lnTo>
                <a:close/>
                <a:moveTo>
                  <a:pt x="16760" y="8547"/>
                </a:moveTo>
                <a:lnTo>
                  <a:pt x="16860" y="10882"/>
                </a:lnTo>
                <a:lnTo>
                  <a:pt x="15881" y="11050"/>
                </a:lnTo>
                <a:lnTo>
                  <a:pt x="15718" y="8635"/>
                </a:lnTo>
                <a:lnTo>
                  <a:pt x="16760" y="8547"/>
                </a:lnTo>
                <a:close/>
                <a:moveTo>
                  <a:pt x="15392" y="8663"/>
                </a:moveTo>
                <a:lnTo>
                  <a:pt x="15557" y="11106"/>
                </a:lnTo>
                <a:lnTo>
                  <a:pt x="14575" y="11274"/>
                </a:lnTo>
                <a:lnTo>
                  <a:pt x="14314" y="8755"/>
                </a:lnTo>
                <a:lnTo>
                  <a:pt x="15392" y="8663"/>
                </a:lnTo>
                <a:close/>
                <a:moveTo>
                  <a:pt x="13988" y="8781"/>
                </a:moveTo>
                <a:lnTo>
                  <a:pt x="14250" y="11330"/>
                </a:lnTo>
                <a:lnTo>
                  <a:pt x="13273" y="11496"/>
                </a:lnTo>
                <a:lnTo>
                  <a:pt x="12944" y="8870"/>
                </a:lnTo>
                <a:lnTo>
                  <a:pt x="13988" y="8781"/>
                </a:lnTo>
                <a:close/>
                <a:moveTo>
                  <a:pt x="12618" y="8898"/>
                </a:moveTo>
                <a:lnTo>
                  <a:pt x="12951" y="11552"/>
                </a:lnTo>
                <a:lnTo>
                  <a:pt x="11972" y="11720"/>
                </a:lnTo>
                <a:lnTo>
                  <a:pt x="11555" y="8988"/>
                </a:lnTo>
                <a:lnTo>
                  <a:pt x="12618" y="8898"/>
                </a:lnTo>
                <a:close/>
                <a:moveTo>
                  <a:pt x="11227" y="9014"/>
                </a:moveTo>
                <a:lnTo>
                  <a:pt x="11648" y="11776"/>
                </a:lnTo>
                <a:lnTo>
                  <a:pt x="10671" y="11944"/>
                </a:lnTo>
                <a:lnTo>
                  <a:pt x="10163" y="9105"/>
                </a:lnTo>
                <a:lnTo>
                  <a:pt x="11227" y="9014"/>
                </a:lnTo>
                <a:close/>
                <a:moveTo>
                  <a:pt x="9835" y="9132"/>
                </a:moveTo>
                <a:lnTo>
                  <a:pt x="10348" y="11998"/>
                </a:lnTo>
                <a:lnTo>
                  <a:pt x="9371" y="12166"/>
                </a:lnTo>
                <a:lnTo>
                  <a:pt x="8774" y="9221"/>
                </a:lnTo>
                <a:lnTo>
                  <a:pt x="9835" y="9132"/>
                </a:lnTo>
                <a:close/>
                <a:moveTo>
                  <a:pt x="8444" y="9249"/>
                </a:moveTo>
                <a:lnTo>
                  <a:pt x="9047" y="12222"/>
                </a:lnTo>
                <a:lnTo>
                  <a:pt x="8072" y="12388"/>
                </a:lnTo>
                <a:lnTo>
                  <a:pt x="7375" y="9341"/>
                </a:lnTo>
                <a:lnTo>
                  <a:pt x="8444" y="9249"/>
                </a:lnTo>
                <a:close/>
                <a:moveTo>
                  <a:pt x="7043" y="9369"/>
                </a:moveTo>
                <a:lnTo>
                  <a:pt x="7747" y="12444"/>
                </a:lnTo>
                <a:lnTo>
                  <a:pt x="7000" y="12573"/>
                </a:lnTo>
                <a:lnTo>
                  <a:pt x="6130" y="9445"/>
                </a:lnTo>
                <a:lnTo>
                  <a:pt x="7043" y="9369"/>
                </a:lnTo>
                <a:close/>
                <a:moveTo>
                  <a:pt x="8927" y="12929"/>
                </a:moveTo>
                <a:lnTo>
                  <a:pt x="8927" y="15578"/>
                </a:lnTo>
                <a:cubicBezTo>
                  <a:pt x="8927" y="16249"/>
                  <a:pt x="9179" y="16887"/>
                  <a:pt x="9625" y="17349"/>
                </a:cubicBezTo>
                <a:lnTo>
                  <a:pt x="5632" y="17349"/>
                </a:lnTo>
                <a:lnTo>
                  <a:pt x="6999" y="13260"/>
                </a:lnTo>
                <a:lnTo>
                  <a:pt x="8927" y="12929"/>
                </a:lnTo>
                <a:close/>
                <a:moveTo>
                  <a:pt x="4115" y="18922"/>
                </a:moveTo>
                <a:cubicBezTo>
                  <a:pt x="4120" y="18922"/>
                  <a:pt x="4125" y="18922"/>
                  <a:pt x="4130" y="18922"/>
                </a:cubicBezTo>
                <a:lnTo>
                  <a:pt x="4130" y="19144"/>
                </a:lnTo>
                <a:lnTo>
                  <a:pt x="3761" y="19639"/>
                </a:lnTo>
                <a:cubicBezTo>
                  <a:pt x="3631" y="19820"/>
                  <a:pt x="3652" y="20081"/>
                  <a:pt x="3811" y="20232"/>
                </a:cubicBezTo>
                <a:cubicBezTo>
                  <a:pt x="3876" y="20295"/>
                  <a:pt x="3956" y="20327"/>
                  <a:pt x="4039" y="20327"/>
                </a:cubicBezTo>
                <a:cubicBezTo>
                  <a:pt x="4127" y="20327"/>
                  <a:pt x="4215" y="20292"/>
                  <a:pt x="4295" y="20225"/>
                </a:cubicBezTo>
                <a:lnTo>
                  <a:pt x="4992" y="19655"/>
                </a:lnTo>
                <a:cubicBezTo>
                  <a:pt x="5013" y="19739"/>
                  <a:pt x="5023" y="19824"/>
                  <a:pt x="5023" y="19909"/>
                </a:cubicBezTo>
                <a:cubicBezTo>
                  <a:pt x="5023" y="20453"/>
                  <a:pt x="4615" y="20895"/>
                  <a:pt x="4115" y="20895"/>
                </a:cubicBezTo>
                <a:cubicBezTo>
                  <a:pt x="3614" y="20895"/>
                  <a:pt x="3206" y="20453"/>
                  <a:pt x="3206" y="19909"/>
                </a:cubicBezTo>
                <a:cubicBezTo>
                  <a:pt x="3206" y="19365"/>
                  <a:pt x="3614" y="18922"/>
                  <a:pt x="4115" y="18922"/>
                </a:cubicBezTo>
                <a:close/>
                <a:moveTo>
                  <a:pt x="20022" y="18948"/>
                </a:moveTo>
                <a:cubicBezTo>
                  <a:pt x="20029" y="18948"/>
                  <a:pt x="20036" y="18948"/>
                  <a:pt x="20043" y="18948"/>
                </a:cubicBezTo>
                <a:cubicBezTo>
                  <a:pt x="20543" y="18948"/>
                  <a:pt x="20949" y="19391"/>
                  <a:pt x="20949" y="19935"/>
                </a:cubicBezTo>
                <a:cubicBezTo>
                  <a:pt x="20949" y="20479"/>
                  <a:pt x="20543" y="20921"/>
                  <a:pt x="20043" y="20921"/>
                </a:cubicBezTo>
                <a:cubicBezTo>
                  <a:pt x="19542" y="20921"/>
                  <a:pt x="19134" y="20479"/>
                  <a:pt x="19134" y="19935"/>
                </a:cubicBezTo>
                <a:cubicBezTo>
                  <a:pt x="19134" y="19847"/>
                  <a:pt x="19145" y="19757"/>
                  <a:pt x="19167" y="19670"/>
                </a:cubicBezTo>
                <a:lnTo>
                  <a:pt x="19844" y="20223"/>
                </a:lnTo>
                <a:cubicBezTo>
                  <a:pt x="19924" y="20291"/>
                  <a:pt x="20013" y="20327"/>
                  <a:pt x="20101" y="20327"/>
                </a:cubicBezTo>
                <a:cubicBezTo>
                  <a:pt x="20184" y="20327"/>
                  <a:pt x="20262" y="20295"/>
                  <a:pt x="20328" y="20232"/>
                </a:cubicBezTo>
                <a:cubicBezTo>
                  <a:pt x="20486" y="20080"/>
                  <a:pt x="20510" y="19819"/>
                  <a:pt x="20379" y="19637"/>
                </a:cubicBezTo>
                <a:lnTo>
                  <a:pt x="20022" y="19163"/>
                </a:lnTo>
                <a:lnTo>
                  <a:pt x="20022" y="18948"/>
                </a:lnTo>
                <a:close/>
              </a:path>
            </a:pathLst>
          </a:custGeom>
          <a:solidFill>
            <a:schemeClr val="accent5">
              <a:lumOff val="6176"/>
            </a:schemeClr>
          </a:solidFill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99" name="Location Pin"/>
          <p:cNvSpPr/>
          <p:nvPr/>
        </p:nvSpPr>
        <p:spPr>
          <a:xfrm>
            <a:off x="6433935" y="3126235"/>
            <a:ext cx="229656" cy="370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8" y="0"/>
                  <a:pt x="0" y="2997"/>
                  <a:pt x="0" y="6701"/>
                </a:cubicBezTo>
                <a:cubicBezTo>
                  <a:pt x="0" y="12819"/>
                  <a:pt x="10800" y="21600"/>
                  <a:pt x="10800" y="21600"/>
                </a:cubicBezTo>
                <a:cubicBezTo>
                  <a:pt x="10800" y="21600"/>
                  <a:pt x="21600" y="12814"/>
                  <a:pt x="21600" y="6701"/>
                </a:cubicBezTo>
                <a:cubicBezTo>
                  <a:pt x="21600" y="2997"/>
                  <a:pt x="16762" y="0"/>
                  <a:pt x="10800" y="0"/>
                </a:cubicBezTo>
                <a:close/>
                <a:moveTo>
                  <a:pt x="10800" y="2683"/>
                </a:moveTo>
                <a:cubicBezTo>
                  <a:pt x="14368" y="2683"/>
                  <a:pt x="17267" y="4482"/>
                  <a:pt x="17267" y="6696"/>
                </a:cubicBezTo>
                <a:cubicBezTo>
                  <a:pt x="17267" y="8910"/>
                  <a:pt x="14368" y="10709"/>
                  <a:pt x="10800" y="10709"/>
                </a:cubicBezTo>
                <a:cubicBezTo>
                  <a:pt x="7232" y="10709"/>
                  <a:pt x="4335" y="8910"/>
                  <a:pt x="4335" y="6696"/>
                </a:cubicBezTo>
                <a:cubicBezTo>
                  <a:pt x="4335" y="4482"/>
                  <a:pt x="7232" y="2683"/>
                  <a:pt x="10800" y="2683"/>
                </a:cubicBezTo>
                <a:close/>
                <a:moveTo>
                  <a:pt x="10800" y="4769"/>
                </a:moveTo>
                <a:cubicBezTo>
                  <a:pt x="9085" y="4769"/>
                  <a:pt x="7686" y="5632"/>
                  <a:pt x="7686" y="6701"/>
                </a:cubicBezTo>
                <a:cubicBezTo>
                  <a:pt x="7686" y="7770"/>
                  <a:pt x="9077" y="8635"/>
                  <a:pt x="10800" y="8635"/>
                </a:cubicBezTo>
                <a:cubicBezTo>
                  <a:pt x="12523" y="8635"/>
                  <a:pt x="13917" y="7770"/>
                  <a:pt x="13917" y="6701"/>
                </a:cubicBezTo>
                <a:cubicBezTo>
                  <a:pt x="13917" y="5632"/>
                  <a:pt x="12515" y="4769"/>
                  <a:pt x="10800" y="4769"/>
                </a:cubicBezTo>
                <a:close/>
              </a:path>
            </a:pathLst>
          </a:custGeom>
          <a:solidFill>
            <a:schemeClr val="accent5">
              <a:lumOff val="6176"/>
            </a:schemeClr>
          </a:solidFill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787;p81"/>
          <p:cNvSpPr txBox="1"/>
          <p:nvPr>
            <p:ph type="title"/>
          </p:nvPr>
        </p:nvSpPr>
        <p:spPr>
          <a:xfrm>
            <a:off x="713225" y="445025"/>
            <a:ext cx="7717500" cy="572701"/>
          </a:xfrm>
          <a:prstGeom prst="rect">
            <a:avLst/>
          </a:prstGeom>
        </p:spPr>
        <p:txBody>
          <a:bodyPr/>
          <a:lstStyle>
            <a:lvl1pPr defTabSz="722376">
              <a:defRPr sz="2528"/>
            </a:lvl1pPr>
          </a:lstStyle>
          <a:p>
            <a:pPr/>
            <a:r>
              <a:t>CSS</a:t>
            </a:r>
          </a:p>
        </p:txBody>
      </p:sp>
      <p:sp>
        <p:nvSpPr>
          <p:cNvPr id="1402" name="Google Shape;1788;p81"/>
          <p:cNvSpPr txBox="1"/>
          <p:nvPr/>
        </p:nvSpPr>
        <p:spPr>
          <a:xfrm>
            <a:off x="1728255" y="1378049"/>
            <a:ext cx="2709601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defTabSz="859536">
              <a:defRPr sz="2256"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Width</a:t>
            </a:r>
          </a:p>
        </p:txBody>
      </p:sp>
      <p:sp>
        <p:nvSpPr>
          <p:cNvPr id="1403" name="Google Shape;1789;p81"/>
          <p:cNvSpPr txBox="1"/>
          <p:nvPr>
            <p:ph type="body" sz="quarter" idx="1"/>
          </p:nvPr>
        </p:nvSpPr>
        <p:spPr>
          <a:xfrm>
            <a:off x="1728255" y="1905749"/>
            <a:ext cx="2709601" cy="4848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Used in: index.page</a:t>
            </a:r>
          </a:p>
        </p:txBody>
      </p:sp>
      <p:sp>
        <p:nvSpPr>
          <p:cNvPr id="1404" name="Google Shape;1790;p81"/>
          <p:cNvSpPr txBox="1"/>
          <p:nvPr/>
        </p:nvSpPr>
        <p:spPr>
          <a:xfrm>
            <a:off x="1728255" y="3593150"/>
            <a:ext cx="2709601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defTabSz="859536">
              <a:defRPr sz="2256"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Font-Size</a:t>
            </a:r>
          </a:p>
        </p:txBody>
      </p:sp>
      <p:sp>
        <p:nvSpPr>
          <p:cNvPr id="1405" name="Google Shape;1791;p81"/>
          <p:cNvSpPr txBox="1"/>
          <p:nvPr/>
        </p:nvSpPr>
        <p:spPr>
          <a:xfrm>
            <a:off x="1728255" y="4120848"/>
            <a:ext cx="2709601" cy="48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defTabSz="841247">
              <a:defRPr sz="1472">
                <a:latin typeface="Krub Medium"/>
                <a:ea typeface="Krub Medium"/>
                <a:cs typeface="Krub Medium"/>
                <a:sym typeface="Krub Medium"/>
              </a:defRPr>
            </a:lvl1pPr>
          </a:lstStyle>
          <a:p>
            <a:pPr/>
            <a:r>
              <a:t>Used in: index.page,About-me</a:t>
            </a:r>
          </a:p>
        </p:txBody>
      </p:sp>
      <p:sp>
        <p:nvSpPr>
          <p:cNvPr id="1406" name="Google Shape;1792;p81"/>
          <p:cNvSpPr txBox="1"/>
          <p:nvPr/>
        </p:nvSpPr>
        <p:spPr>
          <a:xfrm>
            <a:off x="1728255" y="2485600"/>
            <a:ext cx="2709601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defTabSz="859536">
              <a:defRPr sz="2256"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Boarder Radius</a:t>
            </a:r>
          </a:p>
        </p:txBody>
      </p:sp>
      <p:sp>
        <p:nvSpPr>
          <p:cNvPr id="1407" name="Google Shape;1793;p81"/>
          <p:cNvSpPr txBox="1"/>
          <p:nvPr/>
        </p:nvSpPr>
        <p:spPr>
          <a:xfrm>
            <a:off x="1728255" y="3013293"/>
            <a:ext cx="2709601" cy="48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1600">
                <a:latin typeface="Krub Medium"/>
                <a:ea typeface="Krub Medium"/>
                <a:cs typeface="Krub Medium"/>
                <a:sym typeface="Krub Medium"/>
              </a:defRPr>
            </a:lvl1pPr>
          </a:lstStyle>
          <a:p>
            <a:pPr/>
            <a:r>
              <a:t>Used in: index.page</a:t>
            </a:r>
          </a:p>
        </p:txBody>
      </p:sp>
      <p:sp>
        <p:nvSpPr>
          <p:cNvPr id="1408" name="Google Shape;1794;p81"/>
          <p:cNvSpPr txBox="1"/>
          <p:nvPr/>
        </p:nvSpPr>
        <p:spPr>
          <a:xfrm>
            <a:off x="4706144" y="3593150"/>
            <a:ext cx="2709601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r" defTabSz="859536">
              <a:defRPr sz="2256"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Font-weight</a:t>
            </a:r>
          </a:p>
        </p:txBody>
      </p:sp>
      <p:sp>
        <p:nvSpPr>
          <p:cNvPr id="1409" name="Google Shape;1795;p81"/>
          <p:cNvSpPr txBox="1"/>
          <p:nvPr/>
        </p:nvSpPr>
        <p:spPr>
          <a:xfrm>
            <a:off x="4706144" y="4120850"/>
            <a:ext cx="2709601" cy="48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r" defTabSz="841247">
              <a:defRPr sz="1472">
                <a:latin typeface="Krub Medium"/>
                <a:ea typeface="Krub Medium"/>
                <a:cs typeface="Krub Medium"/>
                <a:sym typeface="Krub Medium"/>
              </a:defRPr>
            </a:lvl1pPr>
          </a:lstStyle>
          <a:p>
            <a:pPr/>
            <a:r>
              <a:t>Used in: index.page,About-me</a:t>
            </a:r>
          </a:p>
        </p:txBody>
      </p:sp>
      <p:sp>
        <p:nvSpPr>
          <p:cNvPr id="1410" name="Google Shape;1796;p81"/>
          <p:cNvSpPr txBox="1"/>
          <p:nvPr/>
        </p:nvSpPr>
        <p:spPr>
          <a:xfrm>
            <a:off x="4706144" y="1378049"/>
            <a:ext cx="2709601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r" defTabSz="859536">
              <a:defRPr sz="2256"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Margin</a:t>
            </a:r>
          </a:p>
        </p:txBody>
      </p:sp>
      <p:sp>
        <p:nvSpPr>
          <p:cNvPr id="1411" name="Google Shape;1797;p81"/>
          <p:cNvSpPr txBox="1"/>
          <p:nvPr/>
        </p:nvSpPr>
        <p:spPr>
          <a:xfrm>
            <a:off x="4706144" y="1905749"/>
            <a:ext cx="2709601" cy="48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r">
              <a:defRPr sz="1600">
                <a:latin typeface="Krub Medium"/>
                <a:ea typeface="Krub Medium"/>
                <a:cs typeface="Krub Medium"/>
                <a:sym typeface="Krub Medium"/>
              </a:defRPr>
            </a:lvl1pPr>
          </a:lstStyle>
          <a:p>
            <a:pPr/>
            <a:r>
              <a:t>Used in: Index.page</a:t>
            </a:r>
          </a:p>
        </p:txBody>
      </p:sp>
      <p:sp>
        <p:nvSpPr>
          <p:cNvPr id="1412" name="Google Shape;1798;p81"/>
          <p:cNvSpPr txBox="1"/>
          <p:nvPr/>
        </p:nvSpPr>
        <p:spPr>
          <a:xfrm>
            <a:off x="4706144" y="2485600"/>
            <a:ext cx="2709601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r" defTabSz="859536">
              <a:defRPr sz="2256"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Color</a:t>
            </a:r>
          </a:p>
        </p:txBody>
      </p:sp>
      <p:sp>
        <p:nvSpPr>
          <p:cNvPr id="1413" name="Google Shape;1799;p81"/>
          <p:cNvSpPr txBox="1"/>
          <p:nvPr/>
        </p:nvSpPr>
        <p:spPr>
          <a:xfrm>
            <a:off x="4706144" y="3013299"/>
            <a:ext cx="2709601" cy="48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r" defTabSz="841247">
              <a:defRPr sz="1472">
                <a:latin typeface="Krub Medium"/>
                <a:ea typeface="Krub Medium"/>
                <a:cs typeface="Krub Medium"/>
                <a:sym typeface="Krub Medium"/>
              </a:defRPr>
            </a:lvl1pPr>
          </a:lstStyle>
          <a:p>
            <a:pPr/>
            <a:r>
              <a:t>Used in: index.page,About-me</a:t>
            </a:r>
          </a:p>
        </p:txBody>
      </p:sp>
      <p:sp>
        <p:nvSpPr>
          <p:cNvPr id="1414" name="Google Shape;1800;p81"/>
          <p:cNvSpPr/>
          <p:nvPr/>
        </p:nvSpPr>
        <p:spPr>
          <a:xfrm>
            <a:off x="814452" y="1478530"/>
            <a:ext cx="610368" cy="632505"/>
          </a:xfrm>
          <a:prstGeom prst="ellipse">
            <a:avLst/>
          </a:prstGeom>
          <a:solidFill>
            <a:srgbClr val="FFDDD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415" name="Google Shape;1801;p81"/>
          <p:cNvSpPr/>
          <p:nvPr/>
        </p:nvSpPr>
        <p:spPr>
          <a:xfrm>
            <a:off x="814464" y="2571830"/>
            <a:ext cx="610368" cy="632505"/>
          </a:xfrm>
          <a:prstGeom prst="ellipse">
            <a:avLst/>
          </a:prstGeom>
          <a:solidFill>
            <a:srgbClr val="FFDDD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416" name="Google Shape;1802;p81"/>
          <p:cNvSpPr/>
          <p:nvPr/>
        </p:nvSpPr>
        <p:spPr>
          <a:xfrm>
            <a:off x="7718459" y="1478530"/>
            <a:ext cx="610368" cy="632505"/>
          </a:xfrm>
          <a:prstGeom prst="ellipse">
            <a:avLst/>
          </a:prstGeom>
          <a:solidFill>
            <a:srgbClr val="FFDDD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417" name="Google Shape;1803;p81"/>
          <p:cNvSpPr/>
          <p:nvPr/>
        </p:nvSpPr>
        <p:spPr>
          <a:xfrm>
            <a:off x="814477" y="3665130"/>
            <a:ext cx="610368" cy="632505"/>
          </a:xfrm>
          <a:prstGeom prst="ellipse">
            <a:avLst/>
          </a:prstGeom>
          <a:solidFill>
            <a:srgbClr val="FFDDD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418" name="Google Shape;1804;p81"/>
          <p:cNvSpPr/>
          <p:nvPr/>
        </p:nvSpPr>
        <p:spPr>
          <a:xfrm>
            <a:off x="7718452" y="3665130"/>
            <a:ext cx="610368" cy="632505"/>
          </a:xfrm>
          <a:prstGeom prst="ellipse">
            <a:avLst/>
          </a:prstGeom>
          <a:solidFill>
            <a:srgbClr val="FFDDD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419" name="Google Shape;1805;p81"/>
          <p:cNvSpPr/>
          <p:nvPr/>
        </p:nvSpPr>
        <p:spPr>
          <a:xfrm>
            <a:off x="7718459" y="2571830"/>
            <a:ext cx="610368" cy="632505"/>
          </a:xfrm>
          <a:prstGeom prst="ellipse">
            <a:avLst/>
          </a:prstGeom>
          <a:solidFill>
            <a:srgbClr val="FFDDD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420" name="Ruler"/>
          <p:cNvSpPr/>
          <p:nvPr/>
        </p:nvSpPr>
        <p:spPr>
          <a:xfrm>
            <a:off x="858033" y="1746212"/>
            <a:ext cx="523206" cy="97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7" y="21600"/>
                </a:moveTo>
                <a:cubicBezTo>
                  <a:pt x="196" y="21600"/>
                  <a:pt x="0" y="20556"/>
                  <a:pt x="0" y="19258"/>
                </a:cubicBezTo>
                <a:lnTo>
                  <a:pt x="0" y="2342"/>
                </a:lnTo>
                <a:cubicBezTo>
                  <a:pt x="0" y="1044"/>
                  <a:pt x="196" y="0"/>
                  <a:pt x="437" y="0"/>
                </a:cubicBezTo>
                <a:lnTo>
                  <a:pt x="21163" y="0"/>
                </a:lnTo>
                <a:cubicBezTo>
                  <a:pt x="21404" y="0"/>
                  <a:pt x="21600" y="1044"/>
                  <a:pt x="21600" y="2342"/>
                </a:cubicBezTo>
                <a:lnTo>
                  <a:pt x="21600" y="19258"/>
                </a:lnTo>
                <a:cubicBezTo>
                  <a:pt x="21600" y="20556"/>
                  <a:pt x="21404" y="21600"/>
                  <a:pt x="21163" y="21600"/>
                </a:cubicBezTo>
                <a:lnTo>
                  <a:pt x="437" y="21600"/>
                </a:lnTo>
                <a:close/>
                <a:moveTo>
                  <a:pt x="19439" y="14327"/>
                </a:moveTo>
                <a:cubicBezTo>
                  <a:pt x="19672" y="14327"/>
                  <a:pt x="19860" y="13313"/>
                  <a:pt x="19860" y="12058"/>
                </a:cubicBezTo>
                <a:cubicBezTo>
                  <a:pt x="19860" y="10802"/>
                  <a:pt x="19672" y="9779"/>
                  <a:pt x="19439" y="9779"/>
                </a:cubicBezTo>
                <a:cubicBezTo>
                  <a:pt x="19206" y="9779"/>
                  <a:pt x="19018" y="10803"/>
                  <a:pt x="19018" y="12058"/>
                </a:cubicBezTo>
                <a:cubicBezTo>
                  <a:pt x="19018" y="13313"/>
                  <a:pt x="19206" y="14327"/>
                  <a:pt x="19439" y="14327"/>
                </a:cubicBezTo>
                <a:close/>
                <a:moveTo>
                  <a:pt x="677" y="12122"/>
                </a:moveTo>
                <a:lnTo>
                  <a:pt x="893" y="12122"/>
                </a:lnTo>
                <a:lnTo>
                  <a:pt x="893" y="2497"/>
                </a:lnTo>
                <a:lnTo>
                  <a:pt x="677" y="2497"/>
                </a:lnTo>
                <a:lnTo>
                  <a:pt x="677" y="12122"/>
                </a:lnTo>
                <a:close/>
                <a:moveTo>
                  <a:pt x="5658" y="12122"/>
                </a:moveTo>
                <a:lnTo>
                  <a:pt x="5875" y="12122"/>
                </a:lnTo>
                <a:lnTo>
                  <a:pt x="5875" y="2497"/>
                </a:lnTo>
                <a:lnTo>
                  <a:pt x="5658" y="2497"/>
                </a:lnTo>
                <a:lnTo>
                  <a:pt x="5658" y="12122"/>
                </a:lnTo>
                <a:close/>
                <a:moveTo>
                  <a:pt x="10694" y="12122"/>
                </a:moveTo>
                <a:lnTo>
                  <a:pt x="10911" y="12122"/>
                </a:lnTo>
                <a:lnTo>
                  <a:pt x="10911" y="2497"/>
                </a:lnTo>
                <a:lnTo>
                  <a:pt x="10694" y="2497"/>
                </a:lnTo>
                <a:lnTo>
                  <a:pt x="10694" y="12122"/>
                </a:lnTo>
                <a:close/>
                <a:moveTo>
                  <a:pt x="15730" y="12122"/>
                </a:moveTo>
                <a:lnTo>
                  <a:pt x="15947" y="12122"/>
                </a:lnTo>
                <a:lnTo>
                  <a:pt x="15947" y="2497"/>
                </a:lnTo>
                <a:lnTo>
                  <a:pt x="15730" y="2497"/>
                </a:lnTo>
                <a:lnTo>
                  <a:pt x="15730" y="12122"/>
                </a:lnTo>
                <a:close/>
                <a:moveTo>
                  <a:pt x="20712" y="12122"/>
                </a:moveTo>
                <a:lnTo>
                  <a:pt x="20928" y="12122"/>
                </a:lnTo>
                <a:lnTo>
                  <a:pt x="20928" y="2497"/>
                </a:lnTo>
                <a:lnTo>
                  <a:pt x="20712" y="2497"/>
                </a:lnTo>
                <a:lnTo>
                  <a:pt x="20712" y="12122"/>
                </a:lnTo>
                <a:close/>
                <a:moveTo>
                  <a:pt x="3168" y="9205"/>
                </a:moveTo>
                <a:lnTo>
                  <a:pt x="3384" y="9205"/>
                </a:lnTo>
                <a:lnTo>
                  <a:pt x="3384" y="2497"/>
                </a:lnTo>
                <a:lnTo>
                  <a:pt x="3168" y="2497"/>
                </a:lnTo>
                <a:lnTo>
                  <a:pt x="3168" y="9205"/>
                </a:lnTo>
                <a:close/>
                <a:moveTo>
                  <a:pt x="8203" y="9205"/>
                </a:moveTo>
                <a:lnTo>
                  <a:pt x="8420" y="9205"/>
                </a:lnTo>
                <a:lnTo>
                  <a:pt x="8420" y="2497"/>
                </a:lnTo>
                <a:lnTo>
                  <a:pt x="8203" y="2497"/>
                </a:lnTo>
                <a:lnTo>
                  <a:pt x="8203" y="9205"/>
                </a:lnTo>
                <a:close/>
                <a:moveTo>
                  <a:pt x="13185" y="9205"/>
                </a:moveTo>
                <a:lnTo>
                  <a:pt x="13402" y="9205"/>
                </a:lnTo>
                <a:lnTo>
                  <a:pt x="13402" y="2497"/>
                </a:lnTo>
                <a:lnTo>
                  <a:pt x="13185" y="2497"/>
                </a:lnTo>
                <a:lnTo>
                  <a:pt x="13185" y="9205"/>
                </a:lnTo>
                <a:close/>
                <a:moveTo>
                  <a:pt x="18221" y="9205"/>
                </a:moveTo>
                <a:lnTo>
                  <a:pt x="18437" y="9205"/>
                </a:lnTo>
                <a:lnTo>
                  <a:pt x="18437" y="2497"/>
                </a:lnTo>
                <a:lnTo>
                  <a:pt x="18221" y="2497"/>
                </a:lnTo>
                <a:lnTo>
                  <a:pt x="18221" y="9205"/>
                </a:lnTo>
                <a:close/>
                <a:moveTo>
                  <a:pt x="1272" y="6580"/>
                </a:moveTo>
                <a:lnTo>
                  <a:pt x="1489" y="6580"/>
                </a:lnTo>
                <a:lnTo>
                  <a:pt x="1489" y="2497"/>
                </a:lnTo>
                <a:lnTo>
                  <a:pt x="1272" y="2497"/>
                </a:lnTo>
                <a:lnTo>
                  <a:pt x="1272" y="6580"/>
                </a:lnTo>
                <a:close/>
                <a:moveTo>
                  <a:pt x="1922" y="6580"/>
                </a:moveTo>
                <a:lnTo>
                  <a:pt x="2139" y="6580"/>
                </a:lnTo>
                <a:lnTo>
                  <a:pt x="2139" y="2497"/>
                </a:lnTo>
                <a:lnTo>
                  <a:pt x="1922" y="2497"/>
                </a:lnTo>
                <a:lnTo>
                  <a:pt x="1922" y="6580"/>
                </a:lnTo>
                <a:close/>
                <a:moveTo>
                  <a:pt x="2518" y="6580"/>
                </a:moveTo>
                <a:lnTo>
                  <a:pt x="2734" y="6580"/>
                </a:lnTo>
                <a:lnTo>
                  <a:pt x="2734" y="2497"/>
                </a:lnTo>
                <a:lnTo>
                  <a:pt x="2518" y="2497"/>
                </a:lnTo>
                <a:lnTo>
                  <a:pt x="2518" y="6580"/>
                </a:lnTo>
                <a:close/>
                <a:moveTo>
                  <a:pt x="3817" y="6580"/>
                </a:moveTo>
                <a:lnTo>
                  <a:pt x="4034" y="6580"/>
                </a:lnTo>
                <a:lnTo>
                  <a:pt x="4034" y="2497"/>
                </a:lnTo>
                <a:lnTo>
                  <a:pt x="3817" y="2497"/>
                </a:lnTo>
                <a:lnTo>
                  <a:pt x="3817" y="6580"/>
                </a:lnTo>
                <a:close/>
                <a:moveTo>
                  <a:pt x="4413" y="6580"/>
                </a:moveTo>
                <a:lnTo>
                  <a:pt x="4630" y="6580"/>
                </a:lnTo>
                <a:lnTo>
                  <a:pt x="4630" y="2497"/>
                </a:lnTo>
                <a:lnTo>
                  <a:pt x="4413" y="2497"/>
                </a:lnTo>
                <a:lnTo>
                  <a:pt x="4413" y="6580"/>
                </a:lnTo>
                <a:close/>
                <a:moveTo>
                  <a:pt x="5063" y="6580"/>
                </a:moveTo>
                <a:lnTo>
                  <a:pt x="5279" y="6580"/>
                </a:lnTo>
                <a:lnTo>
                  <a:pt x="5279" y="2497"/>
                </a:lnTo>
                <a:lnTo>
                  <a:pt x="5063" y="2497"/>
                </a:lnTo>
                <a:lnTo>
                  <a:pt x="5063" y="6580"/>
                </a:lnTo>
                <a:close/>
                <a:moveTo>
                  <a:pt x="6308" y="6580"/>
                </a:moveTo>
                <a:lnTo>
                  <a:pt x="6525" y="6580"/>
                </a:lnTo>
                <a:lnTo>
                  <a:pt x="6525" y="2497"/>
                </a:lnTo>
                <a:lnTo>
                  <a:pt x="6308" y="2497"/>
                </a:lnTo>
                <a:lnTo>
                  <a:pt x="6308" y="6580"/>
                </a:lnTo>
                <a:close/>
                <a:moveTo>
                  <a:pt x="6904" y="6580"/>
                </a:moveTo>
                <a:lnTo>
                  <a:pt x="7120" y="6580"/>
                </a:lnTo>
                <a:lnTo>
                  <a:pt x="7120" y="2497"/>
                </a:lnTo>
                <a:lnTo>
                  <a:pt x="6904" y="2497"/>
                </a:lnTo>
                <a:lnTo>
                  <a:pt x="6904" y="6580"/>
                </a:lnTo>
                <a:close/>
                <a:moveTo>
                  <a:pt x="7554" y="6580"/>
                </a:moveTo>
                <a:lnTo>
                  <a:pt x="7770" y="6580"/>
                </a:lnTo>
                <a:lnTo>
                  <a:pt x="7770" y="2497"/>
                </a:lnTo>
                <a:lnTo>
                  <a:pt x="7554" y="2497"/>
                </a:lnTo>
                <a:lnTo>
                  <a:pt x="7554" y="6580"/>
                </a:lnTo>
                <a:close/>
                <a:moveTo>
                  <a:pt x="8799" y="6580"/>
                </a:moveTo>
                <a:lnTo>
                  <a:pt x="9016" y="6580"/>
                </a:lnTo>
                <a:lnTo>
                  <a:pt x="9016" y="2497"/>
                </a:lnTo>
                <a:lnTo>
                  <a:pt x="8799" y="2497"/>
                </a:lnTo>
                <a:lnTo>
                  <a:pt x="8799" y="6580"/>
                </a:lnTo>
                <a:close/>
                <a:moveTo>
                  <a:pt x="9449" y="6580"/>
                </a:moveTo>
                <a:lnTo>
                  <a:pt x="9665" y="6580"/>
                </a:lnTo>
                <a:lnTo>
                  <a:pt x="9665" y="2497"/>
                </a:lnTo>
                <a:lnTo>
                  <a:pt x="9449" y="2497"/>
                </a:lnTo>
                <a:lnTo>
                  <a:pt x="9449" y="6580"/>
                </a:lnTo>
                <a:close/>
                <a:moveTo>
                  <a:pt x="10044" y="6580"/>
                </a:moveTo>
                <a:lnTo>
                  <a:pt x="10261" y="6580"/>
                </a:lnTo>
                <a:lnTo>
                  <a:pt x="10261" y="2497"/>
                </a:lnTo>
                <a:lnTo>
                  <a:pt x="10044" y="2497"/>
                </a:lnTo>
                <a:lnTo>
                  <a:pt x="10044" y="6580"/>
                </a:lnTo>
                <a:close/>
                <a:moveTo>
                  <a:pt x="11344" y="6580"/>
                </a:moveTo>
                <a:lnTo>
                  <a:pt x="11506" y="6580"/>
                </a:lnTo>
                <a:lnTo>
                  <a:pt x="11506" y="2497"/>
                </a:lnTo>
                <a:lnTo>
                  <a:pt x="11344" y="2497"/>
                </a:lnTo>
                <a:lnTo>
                  <a:pt x="11344" y="6580"/>
                </a:lnTo>
                <a:close/>
                <a:moveTo>
                  <a:pt x="11940" y="6580"/>
                </a:moveTo>
                <a:lnTo>
                  <a:pt x="12156" y="6580"/>
                </a:lnTo>
                <a:lnTo>
                  <a:pt x="12156" y="2497"/>
                </a:lnTo>
                <a:lnTo>
                  <a:pt x="11940" y="2497"/>
                </a:lnTo>
                <a:lnTo>
                  <a:pt x="11940" y="6580"/>
                </a:lnTo>
                <a:close/>
                <a:moveTo>
                  <a:pt x="12589" y="6580"/>
                </a:moveTo>
                <a:lnTo>
                  <a:pt x="12806" y="6580"/>
                </a:lnTo>
                <a:lnTo>
                  <a:pt x="12806" y="2497"/>
                </a:lnTo>
                <a:lnTo>
                  <a:pt x="12589" y="2497"/>
                </a:lnTo>
                <a:lnTo>
                  <a:pt x="12589" y="6580"/>
                </a:lnTo>
                <a:close/>
                <a:moveTo>
                  <a:pt x="13835" y="6580"/>
                </a:moveTo>
                <a:lnTo>
                  <a:pt x="14051" y="6580"/>
                </a:lnTo>
                <a:lnTo>
                  <a:pt x="14051" y="2497"/>
                </a:lnTo>
                <a:lnTo>
                  <a:pt x="13835" y="2497"/>
                </a:lnTo>
                <a:lnTo>
                  <a:pt x="13835" y="6580"/>
                </a:lnTo>
                <a:close/>
                <a:moveTo>
                  <a:pt x="14430" y="6580"/>
                </a:moveTo>
                <a:lnTo>
                  <a:pt x="14647" y="6580"/>
                </a:lnTo>
                <a:lnTo>
                  <a:pt x="14647" y="2497"/>
                </a:lnTo>
                <a:lnTo>
                  <a:pt x="14430" y="2497"/>
                </a:lnTo>
                <a:lnTo>
                  <a:pt x="14430" y="6580"/>
                </a:lnTo>
                <a:close/>
                <a:moveTo>
                  <a:pt x="15080" y="6580"/>
                </a:moveTo>
                <a:lnTo>
                  <a:pt x="15297" y="6580"/>
                </a:lnTo>
                <a:lnTo>
                  <a:pt x="15297" y="2497"/>
                </a:lnTo>
                <a:lnTo>
                  <a:pt x="15080" y="2497"/>
                </a:lnTo>
                <a:lnTo>
                  <a:pt x="15080" y="6580"/>
                </a:lnTo>
                <a:close/>
                <a:moveTo>
                  <a:pt x="16326" y="6580"/>
                </a:moveTo>
                <a:lnTo>
                  <a:pt x="16542" y="6580"/>
                </a:lnTo>
                <a:lnTo>
                  <a:pt x="16542" y="2497"/>
                </a:lnTo>
                <a:lnTo>
                  <a:pt x="16326" y="2497"/>
                </a:lnTo>
                <a:lnTo>
                  <a:pt x="16326" y="6580"/>
                </a:lnTo>
                <a:close/>
                <a:moveTo>
                  <a:pt x="16975" y="6580"/>
                </a:moveTo>
                <a:lnTo>
                  <a:pt x="17192" y="6580"/>
                </a:lnTo>
                <a:lnTo>
                  <a:pt x="17192" y="2497"/>
                </a:lnTo>
                <a:lnTo>
                  <a:pt x="16975" y="2497"/>
                </a:lnTo>
                <a:lnTo>
                  <a:pt x="16975" y="6580"/>
                </a:lnTo>
                <a:close/>
                <a:moveTo>
                  <a:pt x="17571" y="6580"/>
                </a:moveTo>
                <a:lnTo>
                  <a:pt x="17788" y="6580"/>
                </a:lnTo>
                <a:lnTo>
                  <a:pt x="17788" y="2497"/>
                </a:lnTo>
                <a:lnTo>
                  <a:pt x="17571" y="2497"/>
                </a:lnTo>
                <a:lnTo>
                  <a:pt x="17571" y="6580"/>
                </a:lnTo>
                <a:close/>
                <a:moveTo>
                  <a:pt x="18816" y="6580"/>
                </a:moveTo>
                <a:lnTo>
                  <a:pt x="19033" y="6580"/>
                </a:lnTo>
                <a:lnTo>
                  <a:pt x="19033" y="2497"/>
                </a:lnTo>
                <a:lnTo>
                  <a:pt x="18816" y="2497"/>
                </a:lnTo>
                <a:lnTo>
                  <a:pt x="18816" y="6580"/>
                </a:lnTo>
                <a:close/>
                <a:moveTo>
                  <a:pt x="19466" y="6580"/>
                </a:moveTo>
                <a:lnTo>
                  <a:pt x="19683" y="6580"/>
                </a:lnTo>
                <a:lnTo>
                  <a:pt x="19683" y="2497"/>
                </a:lnTo>
                <a:lnTo>
                  <a:pt x="19466" y="2497"/>
                </a:lnTo>
                <a:lnTo>
                  <a:pt x="19466" y="6580"/>
                </a:lnTo>
                <a:close/>
                <a:moveTo>
                  <a:pt x="20116" y="6580"/>
                </a:moveTo>
                <a:lnTo>
                  <a:pt x="20333" y="6580"/>
                </a:lnTo>
                <a:lnTo>
                  <a:pt x="20333" y="2497"/>
                </a:lnTo>
                <a:lnTo>
                  <a:pt x="20116" y="2497"/>
                </a:lnTo>
                <a:lnTo>
                  <a:pt x="20116" y="6580"/>
                </a:lnTo>
                <a:close/>
              </a:path>
            </a:pathLst>
          </a:custGeo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21" name="Plus Mark"/>
          <p:cNvSpPr/>
          <p:nvPr/>
        </p:nvSpPr>
        <p:spPr>
          <a:xfrm>
            <a:off x="7808743" y="1579882"/>
            <a:ext cx="429801" cy="429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solidFill>
            <a:schemeClr val="accent5">
              <a:lumOff val="6176"/>
            </a:schemeClr>
          </a:solidFill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22" name="Simple Frame"/>
          <p:cNvSpPr/>
          <p:nvPr/>
        </p:nvSpPr>
        <p:spPr>
          <a:xfrm>
            <a:off x="955282" y="2723729"/>
            <a:ext cx="328708" cy="328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82" y="0"/>
                </a:moveTo>
                <a:lnTo>
                  <a:pt x="2843" y="2560"/>
                </a:lnTo>
                <a:lnTo>
                  <a:pt x="18843" y="2560"/>
                </a:lnTo>
                <a:lnTo>
                  <a:pt x="21403" y="0"/>
                </a:lnTo>
                <a:lnTo>
                  <a:pt x="282" y="0"/>
                </a:lnTo>
                <a:close/>
                <a:moveTo>
                  <a:pt x="0" y="197"/>
                </a:moveTo>
                <a:lnTo>
                  <a:pt x="0" y="21403"/>
                </a:lnTo>
                <a:lnTo>
                  <a:pt x="2560" y="18841"/>
                </a:lnTo>
                <a:lnTo>
                  <a:pt x="2560" y="2759"/>
                </a:lnTo>
                <a:lnTo>
                  <a:pt x="0" y="197"/>
                </a:lnTo>
                <a:close/>
                <a:moveTo>
                  <a:pt x="21600" y="282"/>
                </a:moveTo>
                <a:lnTo>
                  <a:pt x="19040" y="2843"/>
                </a:lnTo>
                <a:lnTo>
                  <a:pt x="19040" y="18757"/>
                </a:lnTo>
                <a:lnTo>
                  <a:pt x="21600" y="21318"/>
                </a:lnTo>
                <a:lnTo>
                  <a:pt x="21600" y="282"/>
                </a:lnTo>
                <a:close/>
                <a:moveTo>
                  <a:pt x="2843" y="19040"/>
                </a:moveTo>
                <a:lnTo>
                  <a:pt x="282" y="21600"/>
                </a:lnTo>
                <a:lnTo>
                  <a:pt x="21403" y="21600"/>
                </a:lnTo>
                <a:lnTo>
                  <a:pt x="18841" y="19040"/>
                </a:lnTo>
                <a:lnTo>
                  <a:pt x="2843" y="19040"/>
                </a:lnTo>
                <a:close/>
              </a:path>
            </a:pathLst>
          </a:custGeom>
          <a:solidFill>
            <a:schemeClr val="accent5">
              <a:lumOff val="6176"/>
            </a:schemeClr>
          </a:solidFill>
          <a:ln w="25400">
            <a:solidFill>
              <a:schemeClr val="accent5">
                <a:lumOff val="6176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23" name="Paint Bucket"/>
          <p:cNvSpPr/>
          <p:nvPr/>
        </p:nvSpPr>
        <p:spPr>
          <a:xfrm>
            <a:off x="7886945" y="2673182"/>
            <a:ext cx="273396" cy="429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9" fill="norm" stroke="1" extrusionOk="0">
                <a:moveTo>
                  <a:pt x="10728" y="1"/>
                </a:moveTo>
                <a:cubicBezTo>
                  <a:pt x="4770" y="22"/>
                  <a:pt x="0" y="3150"/>
                  <a:pt x="0" y="6931"/>
                </a:cubicBezTo>
                <a:lnTo>
                  <a:pt x="0" y="9843"/>
                </a:lnTo>
                <a:cubicBezTo>
                  <a:pt x="0" y="9897"/>
                  <a:pt x="68" y="9946"/>
                  <a:pt x="162" y="9946"/>
                </a:cubicBezTo>
                <a:lnTo>
                  <a:pt x="501" y="9946"/>
                </a:lnTo>
                <a:cubicBezTo>
                  <a:pt x="586" y="9946"/>
                  <a:pt x="660" y="9990"/>
                  <a:pt x="660" y="10049"/>
                </a:cubicBezTo>
                <a:lnTo>
                  <a:pt x="660" y="10297"/>
                </a:lnTo>
                <a:cubicBezTo>
                  <a:pt x="660" y="10351"/>
                  <a:pt x="729" y="10400"/>
                  <a:pt x="822" y="10400"/>
                </a:cubicBezTo>
                <a:lnTo>
                  <a:pt x="1289" y="10400"/>
                </a:lnTo>
                <a:cubicBezTo>
                  <a:pt x="1374" y="10400"/>
                  <a:pt x="1451" y="10441"/>
                  <a:pt x="1451" y="10501"/>
                </a:cubicBezTo>
                <a:lnTo>
                  <a:pt x="1451" y="20382"/>
                </a:lnTo>
                <a:cubicBezTo>
                  <a:pt x="1451" y="20431"/>
                  <a:pt x="1392" y="20468"/>
                  <a:pt x="1316" y="20468"/>
                </a:cubicBezTo>
                <a:cubicBezTo>
                  <a:pt x="1129" y="20468"/>
                  <a:pt x="984" y="20566"/>
                  <a:pt x="984" y="20679"/>
                </a:cubicBezTo>
                <a:lnTo>
                  <a:pt x="984" y="21368"/>
                </a:lnTo>
                <a:cubicBezTo>
                  <a:pt x="984" y="21487"/>
                  <a:pt x="1137" y="21579"/>
                  <a:pt x="1316" y="21579"/>
                </a:cubicBezTo>
                <a:lnTo>
                  <a:pt x="20284" y="21579"/>
                </a:lnTo>
                <a:cubicBezTo>
                  <a:pt x="20471" y="21579"/>
                  <a:pt x="20616" y="21482"/>
                  <a:pt x="20616" y="21368"/>
                </a:cubicBezTo>
                <a:lnTo>
                  <a:pt x="20616" y="20679"/>
                </a:lnTo>
                <a:cubicBezTo>
                  <a:pt x="20616" y="20560"/>
                  <a:pt x="20463" y="20468"/>
                  <a:pt x="20284" y="20468"/>
                </a:cubicBezTo>
                <a:cubicBezTo>
                  <a:pt x="20208" y="20468"/>
                  <a:pt x="20149" y="20431"/>
                  <a:pt x="20149" y="20382"/>
                </a:cubicBezTo>
                <a:lnTo>
                  <a:pt x="20149" y="10496"/>
                </a:lnTo>
                <a:cubicBezTo>
                  <a:pt x="20149" y="10442"/>
                  <a:pt x="20215" y="10393"/>
                  <a:pt x="20308" y="10393"/>
                </a:cubicBezTo>
                <a:lnTo>
                  <a:pt x="20775" y="10393"/>
                </a:lnTo>
                <a:cubicBezTo>
                  <a:pt x="20860" y="10393"/>
                  <a:pt x="20937" y="10351"/>
                  <a:pt x="20937" y="10292"/>
                </a:cubicBezTo>
                <a:lnTo>
                  <a:pt x="20937" y="10042"/>
                </a:lnTo>
                <a:cubicBezTo>
                  <a:pt x="20937" y="9988"/>
                  <a:pt x="21005" y="9941"/>
                  <a:pt x="21099" y="9941"/>
                </a:cubicBezTo>
                <a:lnTo>
                  <a:pt x="21438" y="9941"/>
                </a:lnTo>
                <a:cubicBezTo>
                  <a:pt x="21523" y="9941"/>
                  <a:pt x="21600" y="9898"/>
                  <a:pt x="21600" y="9838"/>
                </a:cubicBezTo>
                <a:lnTo>
                  <a:pt x="21600" y="6850"/>
                </a:lnTo>
                <a:cubicBezTo>
                  <a:pt x="21583" y="3064"/>
                  <a:pt x="16712" y="-21"/>
                  <a:pt x="10728" y="1"/>
                </a:cubicBezTo>
                <a:close/>
                <a:moveTo>
                  <a:pt x="10718" y="459"/>
                </a:moveTo>
                <a:cubicBezTo>
                  <a:pt x="16294" y="437"/>
                  <a:pt x="20844" y="3317"/>
                  <a:pt x="20844" y="6855"/>
                </a:cubicBezTo>
                <a:lnTo>
                  <a:pt x="20844" y="8630"/>
                </a:lnTo>
                <a:lnTo>
                  <a:pt x="20860" y="8630"/>
                </a:lnTo>
                <a:cubicBezTo>
                  <a:pt x="20860" y="8684"/>
                  <a:pt x="20794" y="8733"/>
                  <a:pt x="20701" y="8733"/>
                </a:cubicBezTo>
                <a:lnTo>
                  <a:pt x="20300" y="8733"/>
                </a:lnTo>
                <a:cubicBezTo>
                  <a:pt x="20216" y="8733"/>
                  <a:pt x="20139" y="8689"/>
                  <a:pt x="20139" y="8630"/>
                </a:cubicBezTo>
                <a:lnTo>
                  <a:pt x="20139" y="7384"/>
                </a:lnTo>
                <a:cubicBezTo>
                  <a:pt x="20139" y="7336"/>
                  <a:pt x="20182" y="7293"/>
                  <a:pt x="20250" y="7277"/>
                </a:cubicBezTo>
                <a:cubicBezTo>
                  <a:pt x="20403" y="7233"/>
                  <a:pt x="20513" y="7130"/>
                  <a:pt x="20505" y="7017"/>
                </a:cubicBezTo>
                <a:cubicBezTo>
                  <a:pt x="20496" y="6866"/>
                  <a:pt x="20291" y="6752"/>
                  <a:pt x="20054" y="6752"/>
                </a:cubicBezTo>
                <a:lnTo>
                  <a:pt x="1520" y="6752"/>
                </a:lnTo>
                <a:cubicBezTo>
                  <a:pt x="1282" y="6752"/>
                  <a:pt x="1077" y="6866"/>
                  <a:pt x="1069" y="7017"/>
                </a:cubicBezTo>
                <a:cubicBezTo>
                  <a:pt x="1060" y="7136"/>
                  <a:pt x="1171" y="7233"/>
                  <a:pt x="1323" y="7277"/>
                </a:cubicBezTo>
                <a:cubicBezTo>
                  <a:pt x="1391" y="7293"/>
                  <a:pt x="1435" y="7336"/>
                  <a:pt x="1435" y="7384"/>
                </a:cubicBezTo>
                <a:lnTo>
                  <a:pt x="1435" y="8630"/>
                </a:lnTo>
                <a:cubicBezTo>
                  <a:pt x="1435" y="8684"/>
                  <a:pt x="1366" y="8733"/>
                  <a:pt x="1273" y="8733"/>
                </a:cubicBezTo>
                <a:lnTo>
                  <a:pt x="873" y="8733"/>
                </a:lnTo>
                <a:cubicBezTo>
                  <a:pt x="788" y="8733"/>
                  <a:pt x="713" y="8689"/>
                  <a:pt x="713" y="8630"/>
                </a:cubicBezTo>
                <a:lnTo>
                  <a:pt x="713" y="6926"/>
                </a:lnTo>
                <a:cubicBezTo>
                  <a:pt x="713" y="3399"/>
                  <a:pt x="5167" y="481"/>
                  <a:pt x="10718" y="459"/>
                </a:cubicBezTo>
                <a:close/>
                <a:moveTo>
                  <a:pt x="12458" y="7309"/>
                </a:moveTo>
                <a:cubicBezTo>
                  <a:pt x="14877" y="7309"/>
                  <a:pt x="15650" y="7309"/>
                  <a:pt x="18502" y="7309"/>
                </a:cubicBezTo>
                <a:cubicBezTo>
                  <a:pt x="18511" y="8198"/>
                  <a:pt x="18510" y="11833"/>
                  <a:pt x="18510" y="11984"/>
                </a:cubicBezTo>
                <a:cubicBezTo>
                  <a:pt x="18510" y="12156"/>
                  <a:pt x="18288" y="12297"/>
                  <a:pt x="18017" y="12297"/>
                </a:cubicBezTo>
                <a:cubicBezTo>
                  <a:pt x="17745" y="12297"/>
                  <a:pt x="17526" y="12156"/>
                  <a:pt x="17526" y="11984"/>
                </a:cubicBezTo>
                <a:lnTo>
                  <a:pt x="17526" y="9385"/>
                </a:lnTo>
                <a:cubicBezTo>
                  <a:pt x="17526" y="9175"/>
                  <a:pt x="17263" y="9007"/>
                  <a:pt x="16932" y="9007"/>
                </a:cubicBezTo>
                <a:cubicBezTo>
                  <a:pt x="16601" y="9007"/>
                  <a:pt x="16338" y="9175"/>
                  <a:pt x="16338" y="9385"/>
                </a:cubicBezTo>
                <a:cubicBezTo>
                  <a:pt x="16338" y="10140"/>
                  <a:pt x="16338" y="10738"/>
                  <a:pt x="16338" y="10797"/>
                </a:cubicBezTo>
                <a:cubicBezTo>
                  <a:pt x="16338" y="10970"/>
                  <a:pt x="16116" y="11111"/>
                  <a:pt x="15845" y="11111"/>
                </a:cubicBezTo>
                <a:cubicBezTo>
                  <a:pt x="15573" y="11111"/>
                  <a:pt x="15354" y="10970"/>
                  <a:pt x="15354" y="10797"/>
                </a:cubicBezTo>
                <a:lnTo>
                  <a:pt x="15354" y="9147"/>
                </a:lnTo>
                <a:cubicBezTo>
                  <a:pt x="15354" y="8133"/>
                  <a:pt x="14053" y="7309"/>
                  <a:pt x="12458" y="7309"/>
                </a:cubicBezTo>
                <a:close/>
              </a:path>
            </a:pathLst>
          </a:custGeom>
          <a:solidFill>
            <a:schemeClr val="accent5">
              <a:lumOff val="6176"/>
            </a:schemeClr>
          </a:solidFill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24" name="Google Shape;1788;p81"/>
          <p:cNvSpPr txBox="1"/>
          <p:nvPr/>
        </p:nvSpPr>
        <p:spPr>
          <a:xfrm>
            <a:off x="889622" y="3665130"/>
            <a:ext cx="695296" cy="63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defTabSz="713231">
              <a:defRPr b="1" sz="2885">
                <a:solidFill>
                  <a:schemeClr val="accent5">
                    <a:lumOff val="6176"/>
                  </a:schemeClr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425" name="Weight"/>
          <p:cNvSpPr/>
          <p:nvPr/>
        </p:nvSpPr>
        <p:spPr>
          <a:xfrm>
            <a:off x="7852384" y="3766492"/>
            <a:ext cx="342518" cy="3017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594" fill="norm" stroke="1" extrusionOk="0">
                <a:moveTo>
                  <a:pt x="10701" y="0"/>
                </a:moveTo>
                <a:cubicBezTo>
                  <a:pt x="8658" y="0"/>
                  <a:pt x="6989" y="1906"/>
                  <a:pt x="6989" y="4253"/>
                </a:cubicBezTo>
                <a:cubicBezTo>
                  <a:pt x="6989" y="5019"/>
                  <a:pt x="7167" y="5737"/>
                  <a:pt x="7477" y="6355"/>
                </a:cubicBezTo>
                <a:lnTo>
                  <a:pt x="4074" y="6355"/>
                </a:lnTo>
                <a:cubicBezTo>
                  <a:pt x="3587" y="6355"/>
                  <a:pt x="3166" y="6730"/>
                  <a:pt x="3043" y="7269"/>
                </a:cubicBezTo>
                <a:lnTo>
                  <a:pt x="26" y="20504"/>
                </a:lnTo>
                <a:cubicBezTo>
                  <a:pt x="-102" y="21056"/>
                  <a:pt x="262" y="21594"/>
                  <a:pt x="765" y="21594"/>
                </a:cubicBezTo>
                <a:lnTo>
                  <a:pt x="20633" y="21594"/>
                </a:lnTo>
                <a:cubicBezTo>
                  <a:pt x="21135" y="21600"/>
                  <a:pt x="21498" y="21062"/>
                  <a:pt x="21370" y="20504"/>
                </a:cubicBezTo>
                <a:lnTo>
                  <a:pt x="18353" y="7269"/>
                </a:lnTo>
                <a:cubicBezTo>
                  <a:pt x="18230" y="6730"/>
                  <a:pt x="17809" y="6355"/>
                  <a:pt x="17322" y="6355"/>
                </a:cubicBezTo>
                <a:lnTo>
                  <a:pt x="13921" y="6355"/>
                </a:lnTo>
                <a:cubicBezTo>
                  <a:pt x="14231" y="5737"/>
                  <a:pt x="14407" y="5019"/>
                  <a:pt x="14407" y="4253"/>
                </a:cubicBezTo>
                <a:cubicBezTo>
                  <a:pt x="14407" y="1912"/>
                  <a:pt x="12743" y="0"/>
                  <a:pt x="10701" y="0"/>
                </a:cubicBezTo>
                <a:close/>
                <a:moveTo>
                  <a:pt x="10701" y="2231"/>
                </a:moveTo>
                <a:cubicBezTo>
                  <a:pt x="11679" y="2231"/>
                  <a:pt x="12470" y="3143"/>
                  <a:pt x="12470" y="4259"/>
                </a:cubicBezTo>
                <a:cubicBezTo>
                  <a:pt x="12470" y="5374"/>
                  <a:pt x="11674" y="6288"/>
                  <a:pt x="10701" y="6288"/>
                </a:cubicBezTo>
                <a:cubicBezTo>
                  <a:pt x="9727" y="6288"/>
                  <a:pt x="8931" y="5374"/>
                  <a:pt x="8931" y="4259"/>
                </a:cubicBezTo>
                <a:cubicBezTo>
                  <a:pt x="8931" y="3143"/>
                  <a:pt x="9722" y="2231"/>
                  <a:pt x="10701" y="2231"/>
                </a:cubicBezTo>
                <a:close/>
              </a:path>
            </a:pathLst>
          </a:custGeom>
          <a:solidFill>
            <a:schemeClr val="accent5">
              <a:lumOff val="6176"/>
            </a:schemeClr>
          </a:solidFill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Pseudotumor Cerebri (False Brain Tumor) Clinical Case by Slidesgo">
  <a:themeElements>
    <a:clrScheme name="Pseudotumor Cerebri (False Brain Tumor) Clinical Case by Slidesgo">
      <a:dk1>
        <a:srgbClr val="000000"/>
      </a:dk1>
      <a:lt1>
        <a:srgbClr val="FAF5F1"/>
      </a:lt1>
      <a:dk2>
        <a:srgbClr val="A7A7A7"/>
      </a:dk2>
      <a:lt2>
        <a:srgbClr val="535353"/>
      </a:lt2>
      <a:accent1>
        <a:srgbClr val="FAF5F1"/>
      </a:accent1>
      <a:accent2>
        <a:srgbClr val="97BEBD"/>
      </a:accent2>
      <a:accent3>
        <a:srgbClr val="707070"/>
      </a:accent3>
      <a:accent4>
        <a:srgbClr val="3B8085"/>
      </a:accent4>
      <a:accent5>
        <a:srgbClr val="FFA381"/>
      </a:accent5>
      <a:accent6>
        <a:srgbClr val="FCB247"/>
      </a:accent6>
      <a:hlink>
        <a:srgbClr val="0000FF"/>
      </a:hlink>
      <a:folHlink>
        <a:srgbClr val="FF00FF"/>
      </a:folHlink>
    </a:clrScheme>
    <a:fontScheme name="Pseudotumor Cerebri (False Brain Tumor) Clinical Case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Pseudotumor Cerebri (False Brain Tumor) Clinical Case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seudotumor Cerebri (False Brain Tumor) Clinical Case by Slidesgo">
  <a:themeElements>
    <a:clrScheme name="Pseudotumor Cerebri (False Brain Tumor) Clinical Case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AF5F1"/>
      </a:accent1>
      <a:accent2>
        <a:srgbClr val="97BEBD"/>
      </a:accent2>
      <a:accent3>
        <a:srgbClr val="707070"/>
      </a:accent3>
      <a:accent4>
        <a:srgbClr val="3B8085"/>
      </a:accent4>
      <a:accent5>
        <a:srgbClr val="FFA381"/>
      </a:accent5>
      <a:accent6>
        <a:srgbClr val="FCB247"/>
      </a:accent6>
      <a:hlink>
        <a:srgbClr val="0000FF"/>
      </a:hlink>
      <a:folHlink>
        <a:srgbClr val="FF00FF"/>
      </a:folHlink>
    </a:clrScheme>
    <a:fontScheme name="Pseudotumor Cerebri (False Brain Tumor) Clinical Case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Pseudotumor Cerebri (False Brain Tumor) Clinical Case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