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258" r:id="rId3"/>
    <p:sldId id="266" r:id="rId4"/>
    <p:sldId id="259" r:id="rId5"/>
    <p:sldId id="260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7175-E5BF-4CAC-AFC7-1D8216C4BA97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FFE3B-2C76-4BE9-8806-02ACE422D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FFE3B-2C76-4BE9-8806-02ACE422D6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FFE3B-2C76-4BE9-8806-02ACE422D6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FFE3B-2C76-4BE9-8806-02ACE422D6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F3047EB-A3FF-4C18-BF5A-DB09689D63BF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EAE40A-9559-44C1-A1D8-AE6B7F883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diamond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57200"/>
            <a:ext cx="7010400" cy="20574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Noughts and crosses</a:t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267200"/>
            <a:ext cx="6324600" cy="2286000"/>
          </a:xfrm>
        </p:spPr>
        <p:txBody>
          <a:bodyPr>
            <a:noAutofit/>
          </a:bodyPr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Reema Prajapati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Bina Balami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Sandhya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Gauro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Priyanka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Gyawali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What’s the idea?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7467600" cy="426415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800" dirty="0" smtClean="0"/>
              <a:t>Development of </a:t>
            </a:r>
            <a:r>
              <a:rPr lang="en-US" sz="2800" b="1" dirty="0" smtClean="0"/>
              <a:t>two-player board game</a:t>
            </a:r>
            <a:r>
              <a:rPr lang="en-US" sz="2800" dirty="0" smtClean="0"/>
              <a:t>.</a:t>
            </a:r>
          </a:p>
          <a:p>
            <a:pPr>
              <a:buClr>
                <a:schemeClr val="tx1"/>
              </a:buClr>
              <a:buSzPct val="90000"/>
              <a:buNone/>
            </a:pPr>
            <a:endParaRPr lang="en-US" sz="2800" dirty="0" smtClean="0"/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800" b="1" dirty="0" smtClean="0"/>
              <a:t>Rules</a:t>
            </a:r>
            <a:r>
              <a:rPr lang="en-US" sz="2800" dirty="0" smtClean="0"/>
              <a:t>.</a:t>
            </a:r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800" b="1" dirty="0" smtClean="0"/>
              <a:t>Other variants</a:t>
            </a:r>
            <a:r>
              <a:rPr lang="en-US" sz="28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676400"/>
            <a:ext cx="8763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How did we do it?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SzPct val="90000"/>
              <a:buFont typeface="Arial" pitchFamily="34" charset="0"/>
              <a:buChar char="•"/>
            </a:pPr>
            <a:endParaRPr lang="en-US" dirty="0" smtClean="0"/>
          </a:p>
          <a:p>
            <a:pPr>
              <a:buClrTx/>
              <a:buSzPct val="90000"/>
              <a:buNone/>
            </a:pPr>
            <a:endParaRPr lang="en-US" dirty="0" smtClean="0"/>
          </a:p>
          <a:p>
            <a:pPr>
              <a:buClrTx/>
              <a:buSzPct val="90000"/>
              <a:buFont typeface="Arial" pitchFamily="34" charset="0"/>
              <a:buChar char="•"/>
            </a:pPr>
            <a:r>
              <a:rPr lang="en-US" b="1" dirty="0" smtClean="0"/>
              <a:t>C++ programming language</a:t>
            </a:r>
          </a:p>
          <a:p>
            <a:pPr marL="457200">
              <a:buClrTx/>
              <a:buSzPct val="90000"/>
              <a:buNone/>
            </a:pPr>
            <a:r>
              <a:rPr lang="en-US" dirty="0" smtClean="0"/>
              <a:t>  - purpose multi-paradigm programming                 language</a:t>
            </a:r>
          </a:p>
          <a:p>
            <a:pPr>
              <a:buClrTx/>
              <a:buSzPct val="90000"/>
              <a:buNone/>
            </a:pPr>
            <a:endParaRPr lang="en-US" b="1" dirty="0" smtClean="0"/>
          </a:p>
          <a:p>
            <a:pPr>
              <a:buClrTx/>
              <a:buSzPct val="90000"/>
              <a:buFont typeface="Arial" pitchFamily="34" charset="0"/>
              <a:buChar char="•"/>
            </a:pPr>
            <a:r>
              <a:rPr lang="en-US" b="1" dirty="0" smtClean="0"/>
              <a:t>Code::blocks IDE</a:t>
            </a:r>
          </a:p>
          <a:p>
            <a:pPr marL="457200">
              <a:buClrTx/>
              <a:buSzPct val="90000"/>
              <a:buNone/>
            </a:pPr>
            <a:r>
              <a:rPr lang="en-US" b="1" dirty="0" smtClean="0"/>
              <a:t>    - </a:t>
            </a:r>
            <a:r>
              <a:rPr lang="en-US" dirty="0" smtClean="0"/>
              <a:t>full-featured IDE aiming to make the                      individual developer work in a nice programming                                                                                                    environment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8763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7467600" cy="10668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How does it work?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76400"/>
            <a:ext cx="8763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038350"/>
            <a:ext cx="65913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How does it look?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76400"/>
            <a:ext cx="8763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600"/>
            <a:ext cx="6629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How does it look?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5837" y="1836737"/>
            <a:ext cx="64103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smtClean="0">
                <a:solidFill>
                  <a:schemeClr val="tx1"/>
                </a:solidFill>
              </a:rPr>
              <a:t>What can’t it do?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4248"/>
            <a:ext cx="7467600" cy="4873752"/>
          </a:xfrm>
        </p:spPr>
        <p:txBody>
          <a:bodyPr/>
          <a:lstStyle/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800" dirty="0" smtClean="0"/>
              <a:t>Simplest form of Noughts and Crosses.</a:t>
            </a:r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800" dirty="0" smtClean="0"/>
              <a:t>Lacks implementation of audio and visual effects</a:t>
            </a:r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800" dirty="0" smtClean="0"/>
              <a:t>Only  played between any two users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8763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conclusion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3581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   Hence, this project is successfully completed and the game was developed with a simple user-interface that can be played between any two users.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8763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467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               Thank you! </a:t>
            </a:r>
            <a:r>
              <a:rPr lang="en-US" sz="4000" b="1" dirty="0" smtClean="0">
                <a:solidFill>
                  <a:schemeClr val="tx1"/>
                </a:solidFill>
                <a:sym typeface="Wingdings" pitchFamily="2" charset="2"/>
              </a:rPr>
              <a:t> 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239</TotalTime>
  <Words>136</Words>
  <Application>Microsoft Office PowerPoint</Application>
  <PresentationFormat>On-screen Show (4:3)</PresentationFormat>
  <Paragraphs>37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Noughts and crosses </vt:lpstr>
      <vt:lpstr>What’s the idea?</vt:lpstr>
      <vt:lpstr>How did we do it?</vt:lpstr>
      <vt:lpstr>       How does it work? </vt:lpstr>
      <vt:lpstr>How does it look?</vt:lpstr>
      <vt:lpstr>How does it look?</vt:lpstr>
      <vt:lpstr>What can’t it do?</vt:lpstr>
      <vt:lpstr>conclusion</vt:lpstr>
      <vt:lpstr>               Thank you!  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first version of implementation of multiprogramming operating system</dc:title>
  <dc:creator>Maina</dc:creator>
  <cp:lastModifiedBy>Maina</cp:lastModifiedBy>
  <cp:revision>51</cp:revision>
  <dcterms:created xsi:type="dcterms:W3CDTF">2015-07-12T01:35:13Z</dcterms:created>
  <dcterms:modified xsi:type="dcterms:W3CDTF">2015-07-19T12:29:20Z</dcterms:modified>
</cp:coreProperties>
</file>