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7" r:id="rId2"/>
    <p:sldId id="266" r:id="rId3"/>
    <p:sldId id="270" r:id="rId4"/>
    <p:sldId id="279" r:id="rId5"/>
    <p:sldId id="281" r:id="rId6"/>
    <p:sldId id="284" r:id="rId7"/>
    <p:sldId id="285" r:id="rId8"/>
    <p:sldId id="288" r:id="rId9"/>
    <p:sldId id="289" r:id="rId10"/>
    <p:sldId id="286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7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0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1005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1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058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30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52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3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7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7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1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7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7364-2371-4BD4-B178-B7863FA4AB54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85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statnews.com/2016/03/03/genes-human-knockout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ancer-personalized-medicine.herokuapp.com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commons.wikimedia.org/wiki/File:FAQ_icon.sv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0C69D2-A3BA-4FE0-BEE5-141EC30E4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599" y="6131863"/>
            <a:ext cx="2438815" cy="387824"/>
          </a:xfrm>
          <a:prstGeom prst="rect">
            <a:avLst/>
          </a:prstGeom>
        </p:spPr>
      </p:pic>
      <p:pic>
        <p:nvPicPr>
          <p:cNvPr id="7" name="Picture 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F1AA9F91-A578-4A2A-829A-D1E7267FB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2880" y="771289"/>
            <a:ext cx="12009120" cy="37633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477F86-7F89-4F45-B9D4-09A56C05A96A}"/>
              </a:ext>
            </a:extLst>
          </p:cNvPr>
          <p:cNvSpPr/>
          <p:nvPr/>
        </p:nvSpPr>
        <p:spPr>
          <a:xfrm>
            <a:off x="3262746" y="4662433"/>
            <a:ext cx="82076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PRECISION MEDICATION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28E30F-F4A6-49C6-A810-F27F78FA7226}"/>
              </a:ext>
            </a:extLst>
          </p:cNvPr>
          <p:cNvSpPr/>
          <p:nvPr/>
        </p:nvSpPr>
        <p:spPr>
          <a:xfrm>
            <a:off x="7765460" y="5451987"/>
            <a:ext cx="38296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By: Reema Ratnani</a:t>
            </a:r>
          </a:p>
        </p:txBody>
      </p:sp>
    </p:spTree>
    <p:extLst>
      <p:ext uri="{BB962C8B-B14F-4D97-AF65-F5344CB8AC3E}">
        <p14:creationId xmlns:p14="http://schemas.microsoft.com/office/powerpoint/2010/main" val="59497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D9D7-2024-4674-804F-D781D474E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664" y="4331481"/>
            <a:ext cx="2970396" cy="75975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8AC3D4-63A1-47D6-9A37-F2790EA6D2FC}"/>
              </a:ext>
            </a:extLst>
          </p:cNvPr>
          <p:cNvSpPr txBox="1"/>
          <p:nvPr/>
        </p:nvSpPr>
        <p:spPr>
          <a:xfrm>
            <a:off x="6625651" y="685800"/>
            <a:ext cx="5071049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0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DAE8747A-BB20-41C6-9F03-3D0A773B3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600" y="1359843"/>
            <a:ext cx="5765506" cy="41383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685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7CD8-93CB-4A28-8F62-22B30D9A8079}"/>
              </a:ext>
            </a:extLst>
          </p:cNvPr>
          <p:cNvSpPr txBox="1">
            <a:spLocks/>
          </p:cNvSpPr>
          <p:nvPr/>
        </p:nvSpPr>
        <p:spPr>
          <a:xfrm>
            <a:off x="1796177" y="579260"/>
            <a:ext cx="2826623" cy="86697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/>
              <a:t>THANKS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690CE-163A-4F32-B337-2F3F3F0E3F54}"/>
              </a:ext>
            </a:extLst>
          </p:cNvPr>
          <p:cNvSpPr txBox="1"/>
          <p:nvPr/>
        </p:nvSpPr>
        <p:spPr>
          <a:xfrm>
            <a:off x="1370164" y="6977690"/>
            <a:ext cx="6287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commons.wikimedia.org/wiki/File:FAQ_icon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96B32-9341-4772-A8F1-88B37F59C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142" y="2062635"/>
            <a:ext cx="3750531" cy="2732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6995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6691-E826-4D3B-B2A4-1E509453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634" y="3030549"/>
            <a:ext cx="3560189" cy="7969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783B14-EA94-4A1E-9F9E-8D11D164E9DB}"/>
              </a:ext>
            </a:extLst>
          </p:cNvPr>
          <p:cNvSpPr txBox="1"/>
          <p:nvPr/>
        </p:nvSpPr>
        <p:spPr>
          <a:xfrm>
            <a:off x="6625651" y="685800"/>
            <a:ext cx="5071049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/>
              <a:t>Cancer is complex, for example ovarian cancer itself is not one single disease. Thus, one treatment can not be use for all patients.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/>
              <a:t>Every tumor is different due to the DNA changes(mutations) in that tumor. 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/>
              <a:t>Tailoring medical treatment to the individual characteristics of each patient’s tumor (i.e. Cancer )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0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10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D9D7-2024-4674-804F-D781D474E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9987" y="4248443"/>
            <a:ext cx="3151163" cy="8299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8AC3D4-63A1-47D6-9A37-F2790EA6D2FC}"/>
              </a:ext>
            </a:extLst>
          </p:cNvPr>
          <p:cNvSpPr txBox="1"/>
          <p:nvPr/>
        </p:nvSpPr>
        <p:spPr>
          <a:xfrm>
            <a:off x="6625651" y="685800"/>
            <a:ext cx="5071049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/>
              <a:t>Identifying and understanding the “drivers” of cancer growth.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/>
              <a:t>Distinguishing the mutations that contribute to tumor growth(drivers) from the neutral mutations(passengers).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/>
              <a:t>Very time consuming, manually review and classify every single genetic mutation based on evidence from text-based clinical literature.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63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D9D7-2024-4674-804F-D781D474E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003" y="4290646"/>
            <a:ext cx="3306590" cy="7878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Project Goal</a:t>
            </a:r>
            <a:endParaRPr 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8AC3D4-63A1-47D6-9A37-F2790EA6D2FC}"/>
              </a:ext>
            </a:extLst>
          </p:cNvPr>
          <p:cNvSpPr txBox="1"/>
          <p:nvPr/>
        </p:nvSpPr>
        <p:spPr>
          <a:xfrm>
            <a:off x="6625651" y="633046"/>
            <a:ext cx="5071049" cy="5539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/>
              <a:t>To train machine using knowledge base as a baseline, automatically classifies genetic variations.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/>
              <a:t>To develop python flask powered API to retrieve cancer gene data.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/>
              <a:t>Develop an interactive dashboard using </a:t>
            </a:r>
            <a:r>
              <a:rPr lang="en-US" sz="2000" dirty="0" err="1"/>
              <a:t>javascript</a:t>
            </a:r>
            <a:r>
              <a:rPr lang="en-US" sz="2000" dirty="0"/>
              <a:t>, html, bootstrap and </a:t>
            </a:r>
            <a:r>
              <a:rPr lang="en-US" sz="2000" dirty="0" err="1"/>
              <a:t>css</a:t>
            </a:r>
            <a:r>
              <a:rPr lang="en-US" sz="2000" dirty="0"/>
              <a:t> to visualize dataset.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481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D9D7-2024-4674-804F-D781D474E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2300" y="4305300"/>
            <a:ext cx="1280646" cy="71754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  <a:endParaRPr 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8AC3D4-63A1-47D6-9A37-F2790EA6D2FC}"/>
              </a:ext>
            </a:extLst>
          </p:cNvPr>
          <p:cNvSpPr txBox="1"/>
          <p:nvPr/>
        </p:nvSpPr>
        <p:spPr>
          <a:xfrm>
            <a:off x="5584251" y="685800"/>
            <a:ext cx="5071049" cy="521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/>
              <a:t>Data extracted form Kaggle and COSMIC (Catalogue of Somatic mutations in cancer) website.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/>
              <a:t>Data transformation was done using Pandas library.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/>
              <a:t>Clean data was loaded on MongoDB database.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648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D9D7-2024-4674-804F-D781D474E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664" y="4358249"/>
            <a:ext cx="2128751" cy="6331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US" sz="44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143A3C-DC49-49A9-95E4-75FADE402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525" y="266822"/>
            <a:ext cx="6601836" cy="1950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D02E5-12FD-49E5-AE64-277A2AD52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563" y="2724028"/>
            <a:ext cx="798576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4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D9D7-2024-4674-804F-D781D474E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3062" y="4366455"/>
            <a:ext cx="3359638" cy="6331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Text Sample</a:t>
            </a:r>
            <a:endParaRPr lang="en-US" sz="4400" dirty="0"/>
          </a:p>
        </p:txBody>
      </p:sp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A90CB7EE-F5B8-4491-B059-7619BF8D2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39" y="408153"/>
            <a:ext cx="7974904" cy="346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6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D9D7-2024-4674-804F-D781D474E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538" y="4317414"/>
            <a:ext cx="3673780" cy="75975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Text Classifier</a:t>
            </a:r>
            <a:endParaRPr 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8AC3D4-63A1-47D6-9A37-F2790EA6D2FC}"/>
              </a:ext>
            </a:extLst>
          </p:cNvPr>
          <p:cNvSpPr txBox="1"/>
          <p:nvPr/>
        </p:nvSpPr>
        <p:spPr>
          <a:xfrm>
            <a:off x="6583448" y="263769"/>
            <a:ext cx="5071049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0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5D1C22-902E-444D-8B26-29D570D24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79" y="633046"/>
            <a:ext cx="5558497" cy="22414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6E5F1A-22CB-44CF-85E0-C7AA6E1D1317}"/>
              </a:ext>
            </a:extLst>
          </p:cNvPr>
          <p:cNvSpPr txBox="1"/>
          <p:nvPr/>
        </p:nvSpPr>
        <p:spPr>
          <a:xfrm>
            <a:off x="6625651" y="633046"/>
            <a:ext cx="5071049" cy="5539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/>
              <a:t>Text classification using Support Vector Machine.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616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D9D7-2024-4674-804F-D781D474E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538" y="4317414"/>
            <a:ext cx="3673780" cy="75975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Text Classifier</a:t>
            </a:r>
            <a:endParaRPr 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8AC3D4-63A1-47D6-9A37-F2790EA6D2FC}"/>
              </a:ext>
            </a:extLst>
          </p:cNvPr>
          <p:cNvSpPr txBox="1"/>
          <p:nvPr/>
        </p:nvSpPr>
        <p:spPr>
          <a:xfrm>
            <a:off x="6583448" y="263769"/>
            <a:ext cx="5071049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0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CC75970-AFA0-41EA-BF75-5B3385BDD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553" y="1994095"/>
            <a:ext cx="6161179" cy="42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3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465</TotalTime>
  <Words>222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PowerPoint Presentation</vt:lpstr>
      <vt:lpstr>Background</vt:lpstr>
      <vt:lpstr>Challenges</vt:lpstr>
      <vt:lpstr>Project Goal</vt:lpstr>
      <vt:lpstr>ETL</vt:lpstr>
      <vt:lpstr>Dataset</vt:lpstr>
      <vt:lpstr>Text Sample</vt:lpstr>
      <vt:lpstr>Text Classifier</vt:lpstr>
      <vt:lpstr>Text Classifier</vt:lpstr>
      <vt:lpstr>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MEDICATION</dc:title>
  <dc:creator>Reema R</dc:creator>
  <cp:lastModifiedBy>Reema R</cp:lastModifiedBy>
  <cp:revision>34</cp:revision>
  <dcterms:created xsi:type="dcterms:W3CDTF">2019-05-02T22:36:40Z</dcterms:created>
  <dcterms:modified xsi:type="dcterms:W3CDTF">2019-05-12T00:16:34Z</dcterms:modified>
</cp:coreProperties>
</file>