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ni karunarathna" userId="af0552f337074c61" providerId="LiveId" clId="{F8F3CF55-BDC5-4139-A976-9992AEDFB2B4}"/>
    <pc:docChg chg="custSel addSld modSld">
      <pc:chgData name="Kalani karunarathna" userId="af0552f337074c61" providerId="LiveId" clId="{F8F3CF55-BDC5-4139-A976-9992AEDFB2B4}" dt="2023-10-15T15:33:29.978" v="62" actId="20577"/>
      <pc:docMkLst>
        <pc:docMk/>
      </pc:docMkLst>
      <pc:sldChg chg="modSp new mod">
        <pc:chgData name="Kalani karunarathna" userId="af0552f337074c61" providerId="LiveId" clId="{F8F3CF55-BDC5-4139-A976-9992AEDFB2B4}" dt="2023-10-15T15:33:29.978" v="62" actId="20577"/>
        <pc:sldMkLst>
          <pc:docMk/>
          <pc:sldMk cId="2635147801" sldId="256"/>
        </pc:sldMkLst>
        <pc:spChg chg="mod">
          <ac:chgData name="Kalani karunarathna" userId="af0552f337074c61" providerId="LiveId" clId="{F8F3CF55-BDC5-4139-A976-9992AEDFB2B4}" dt="2023-10-15T15:33:29.978" v="62" actId="20577"/>
          <ac:spMkLst>
            <pc:docMk/>
            <pc:sldMk cId="2635147801" sldId="256"/>
            <ac:spMk id="2" creationId="{18D8AD69-7BB6-43C4-E228-14BB1212CD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10F3-CEC2-E390-BA59-188A87BFC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8056-D036-790D-029C-4EED8AF70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256F-BFCD-8AB0-39BC-117FA3A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3A4F-65AE-0ABA-46E0-3B940063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A3D-FB12-ED0B-FD7B-97FC85F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2197-2D75-F411-8F37-23F89397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55DA8-0501-5988-DE00-A48486D6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0A55-6480-F909-660C-FF61CC5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D77A-344D-A876-4FA7-A4DBDCEF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D394-65F7-D15B-AA29-9E45AAFC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66C2-2CC0-5E1D-390A-7F41C15C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641E-B90D-72D0-451F-E5F877231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9322-577D-39B9-8999-CCF9C5B5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9983-6A7A-E19A-CFEA-8DD291F5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87F8-72A6-3652-6001-E2A64BA5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893-0509-985D-E96B-F40ECCFF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9B0-DA10-33F4-A4FE-74584575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8553-B33F-D5C3-C923-44929CEA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A5-E6D2-A115-99C2-110EFCC7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A06F-842B-C23C-2CE4-CB7EEC5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D35-74E1-E684-5A72-C2B4235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9A79-4E47-AF6D-EE6C-25E28D6E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9DA9-8720-6413-6308-1048C64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CC58-3747-44EB-1A41-F7319DD1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5AC0-99DA-FB5E-14C9-80BCA367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7FD6-6547-0C15-C9E3-C8FA6348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951C-62C5-3930-18DD-9583FACFB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94DC-99E6-7BFD-1465-0AFB3571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0E46-E538-2F09-B9BE-C382D918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A58A-402C-A6E1-0F26-6718477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CDA7-5CE6-5520-6FAD-E198125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8BA-28AD-FA0C-DDEC-40D1A9DF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654E-2B05-3FCD-9240-94C6D5C5D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FE99-AE5B-95B8-2D7F-7E802924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45115-739A-91AE-7E3F-C52784C7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50EFC-D1CA-87E8-D951-5CF6001D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5D50A-1DFD-66D8-67BD-020FB506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8C1D7-C6E7-2BB5-417D-B7CCFC0E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3844A-131A-1CCF-A184-119AFDD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CEE5-CA8B-0CFD-FFA4-8F96986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1381-A47C-75C2-D970-2F57889A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06147-B531-1E35-D978-E799C24F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753AC-EB46-120E-EA00-09DB10B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FEAA-1F8C-5B85-F199-01B26E22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4A9B6-7E95-2B4D-83BB-96D6E5C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EED5-2B51-F8F0-D260-8F1B7840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08AD-3D0D-30D8-9EE6-D8F4B685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6F2F-22F8-F714-3540-F2E40AA4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787E9-ED9A-E6EC-FF94-4CA6F228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2653-C0C5-6251-62B4-A16F1F15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234D-1DCE-B137-1C3D-FEAB1E2A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8B26-A89E-15E8-9F61-E9E973DF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C361-8F77-61BC-DA4C-C85FCA72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E4A1-E42C-503E-3F02-1F6C8E672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A59B-9AD9-47BD-515C-0C4A0608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F1F4-20F0-CFC7-5958-4DAEBDE4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E6D1-E52A-2975-334E-9F45AD43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BEFA0-C92B-FD3F-94B6-020FF635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168D8-8A8A-8090-36D7-22B53BF6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45F5-9390-36E8-48E8-E039C874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7B7C-B75E-B79D-AF03-974EC8337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C376-E160-4EC1-A5D5-5287EC9F3BA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C7B0-DB46-FEAA-04F1-0A14529A1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DB56-9845-4A1E-0D87-ADB92C751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ACA-E92D-4010-B80E-78C93F268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AD69-7BB6-43C4-E228-14BB1212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 the repository </a:t>
            </a:r>
            <a:r>
              <a:rPr lang="en-US"/>
              <a:t>with a friend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57D3-977E-902F-6BAD-296F28113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Sharing the repository with a friend.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the repository with a friend.</dc:title>
  <dc:creator>Kalani karunarathna</dc:creator>
  <cp:lastModifiedBy>Kalani karunarathna</cp:lastModifiedBy>
  <cp:revision>1</cp:revision>
  <dcterms:created xsi:type="dcterms:W3CDTF">2023-10-15T15:33:00Z</dcterms:created>
  <dcterms:modified xsi:type="dcterms:W3CDTF">2023-10-15T15:33:30Z</dcterms:modified>
</cp:coreProperties>
</file>