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rdownload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2" r:id="rId6"/>
    <p:sldId id="279" r:id="rId7"/>
    <p:sldId id="263" r:id="rId8"/>
    <p:sldId id="264" r:id="rId9"/>
    <p:sldId id="261" r:id="rId10"/>
    <p:sldId id="265" r:id="rId11"/>
    <p:sldId id="276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iperpoint" initials="s" lastIdx="1" clrIdx="0">
    <p:extLst>
      <p:ext uri="{19B8F6BF-5375-455C-9EA6-DF929625EA0E}">
        <p15:presenceInfo xmlns:p15="http://schemas.microsoft.com/office/powerpoint/2012/main" userId="0ea35e5d49f2527f" providerId="Windows Live"/>
      </p:ext>
    </p:extLst>
  </p:cmAuthor>
  <p:cmAuthor id="2" name="iqbal babwane" initials="ib" lastIdx="3" clrIdx="1">
    <p:extLst>
      <p:ext uri="{19B8F6BF-5375-455C-9EA6-DF929625EA0E}">
        <p15:presenceInfo xmlns:p15="http://schemas.microsoft.com/office/powerpoint/2012/main" userId="21c2e655c69626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46D99-4F69-4693-86FD-975AD8734904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01DB7F-3257-472F-A9FD-7651B85E6C9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1" dirty="0">
              <a:latin typeface="Arial Black" panose="020B0A04020102020204" pitchFamily="34" charset="0"/>
            </a:rPr>
            <a:t>CONTENT</a:t>
          </a:r>
          <a:endParaRPr lang="en-IN" dirty="0"/>
        </a:p>
      </dgm:t>
    </dgm:pt>
    <dgm:pt modelId="{40A3A55B-5674-4C67-9477-359B61A3072F}" type="parTrans" cxnId="{97CED0B4-6C2D-4BD8-9552-86E9E0718072}">
      <dgm:prSet/>
      <dgm:spPr/>
      <dgm:t>
        <a:bodyPr/>
        <a:lstStyle/>
        <a:p>
          <a:endParaRPr lang="en-IN"/>
        </a:p>
      </dgm:t>
    </dgm:pt>
    <dgm:pt modelId="{69B9D500-7A53-448A-9F33-178F00A320AF}" type="sibTrans" cxnId="{97CED0B4-6C2D-4BD8-9552-86E9E0718072}">
      <dgm:prSet/>
      <dgm:spPr/>
      <dgm:t>
        <a:bodyPr/>
        <a:lstStyle/>
        <a:p>
          <a:endParaRPr lang="en-IN"/>
        </a:p>
      </dgm:t>
    </dgm:pt>
    <dgm:pt modelId="{13A27996-F151-467E-BD94-EA596649762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INTRODUCTION</a:t>
          </a:r>
        </a:p>
      </dgm:t>
    </dgm:pt>
    <dgm:pt modelId="{591F7191-0ADF-4CF2-A45D-74210C228E0C}" type="parTrans" cxnId="{114FF82D-D15A-468A-9EB1-F875153EDAF7}">
      <dgm:prSet/>
      <dgm:spPr/>
      <dgm:t>
        <a:bodyPr/>
        <a:lstStyle/>
        <a:p>
          <a:endParaRPr lang="en-IN"/>
        </a:p>
      </dgm:t>
    </dgm:pt>
    <dgm:pt modelId="{7E39B9C0-5527-45AD-9D68-2F9A5CACBFB3}" type="sibTrans" cxnId="{114FF82D-D15A-468A-9EB1-F875153EDAF7}">
      <dgm:prSet/>
      <dgm:spPr/>
      <dgm:t>
        <a:bodyPr/>
        <a:lstStyle/>
        <a:p>
          <a:endParaRPr lang="en-IN"/>
        </a:p>
      </dgm:t>
    </dgm:pt>
    <dgm:pt modelId="{75805C92-EC8E-49BC-9010-3417309AE17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PROBLEM STATEMENT</a:t>
          </a:r>
          <a:endParaRPr lang="en-IN" dirty="0"/>
        </a:p>
      </dgm:t>
    </dgm:pt>
    <dgm:pt modelId="{FDB562AA-575F-4126-9BAA-6D3969C34ADC}" type="parTrans" cxnId="{424D679C-2243-47AF-8AFD-3CB7DE6D2559}">
      <dgm:prSet/>
      <dgm:spPr/>
      <dgm:t>
        <a:bodyPr/>
        <a:lstStyle/>
        <a:p>
          <a:endParaRPr lang="en-IN"/>
        </a:p>
      </dgm:t>
    </dgm:pt>
    <dgm:pt modelId="{960950B3-45C9-4188-839F-F8733E950640}" type="sibTrans" cxnId="{424D679C-2243-47AF-8AFD-3CB7DE6D2559}">
      <dgm:prSet/>
      <dgm:spPr/>
      <dgm:t>
        <a:bodyPr/>
        <a:lstStyle/>
        <a:p>
          <a:endParaRPr lang="en-IN"/>
        </a:p>
      </dgm:t>
    </dgm:pt>
    <dgm:pt modelId="{F2B95BC1-931F-4582-9E0A-48A55D9760D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DATA OVERVIEW</a:t>
          </a:r>
          <a:endParaRPr lang="en-IN" dirty="0"/>
        </a:p>
      </dgm:t>
    </dgm:pt>
    <dgm:pt modelId="{5BE186DE-1841-442E-A366-CB88C60BEA1D}" type="parTrans" cxnId="{D83545C0-656F-49D6-80C2-935DDB179899}">
      <dgm:prSet/>
      <dgm:spPr/>
      <dgm:t>
        <a:bodyPr/>
        <a:lstStyle/>
        <a:p>
          <a:endParaRPr lang="en-IN"/>
        </a:p>
      </dgm:t>
    </dgm:pt>
    <dgm:pt modelId="{002D8269-EB61-4B47-B245-4C7056F50687}" type="sibTrans" cxnId="{D83545C0-656F-49D6-80C2-935DDB179899}">
      <dgm:prSet/>
      <dgm:spPr/>
      <dgm:t>
        <a:bodyPr/>
        <a:lstStyle/>
        <a:p>
          <a:endParaRPr lang="en-IN"/>
        </a:p>
      </dgm:t>
    </dgm:pt>
    <dgm:pt modelId="{997C0610-0195-4ACB-892D-ED851D7E36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FF505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+mn-lt"/>
            </a:rPr>
            <a:t>APP ENGAGEMENT &amp; SUCCESS</a:t>
          </a:r>
          <a:endParaRPr lang="en-IN" b="0" dirty="0">
            <a:solidFill>
              <a:schemeClr val="tx1"/>
            </a:solidFill>
            <a:latin typeface="+mn-lt"/>
          </a:endParaRPr>
        </a:p>
      </dgm:t>
    </dgm:pt>
    <dgm:pt modelId="{4934D84F-3A1C-4BC3-BBEB-A81F92B4B275}" type="parTrans" cxnId="{D0358D28-485B-4C56-902A-6C86243F131B}">
      <dgm:prSet/>
      <dgm:spPr/>
      <dgm:t>
        <a:bodyPr/>
        <a:lstStyle/>
        <a:p>
          <a:endParaRPr lang="en-IN"/>
        </a:p>
      </dgm:t>
    </dgm:pt>
    <dgm:pt modelId="{0CD2D44C-0D5C-4821-9324-4902067BEFA2}" type="sibTrans" cxnId="{D0358D28-485B-4C56-902A-6C86243F131B}">
      <dgm:prSet/>
      <dgm:spPr/>
      <dgm:t>
        <a:bodyPr/>
        <a:lstStyle/>
        <a:p>
          <a:endParaRPr lang="en-IN"/>
        </a:p>
      </dgm:t>
    </dgm:pt>
    <dgm:pt modelId="{11DCD729-03E7-4CB7-BCD7-AB550EA21CBF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7579E470-AE65-4517-A4F3-CC1DD71472EA}" type="parTrans" cxnId="{63DA8ED2-804C-40ED-8CA4-6FC2EBFD4119}">
      <dgm:prSet/>
      <dgm:spPr/>
      <dgm:t>
        <a:bodyPr/>
        <a:lstStyle/>
        <a:p>
          <a:endParaRPr lang="en-IN"/>
        </a:p>
      </dgm:t>
    </dgm:pt>
    <dgm:pt modelId="{21EFAB11-22CD-4390-91C1-5D505CD4C3DB}" type="sibTrans" cxnId="{63DA8ED2-804C-40ED-8CA4-6FC2EBFD4119}">
      <dgm:prSet/>
      <dgm:spPr/>
      <dgm:t>
        <a:bodyPr/>
        <a:lstStyle/>
        <a:p>
          <a:endParaRPr lang="en-IN"/>
        </a:p>
      </dgm:t>
    </dgm:pt>
    <dgm:pt modelId="{AF0A7852-C5B8-4499-A68A-9DAE3A0B379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KEYPOINTS OF ANALYSIS</a:t>
          </a:r>
          <a:endParaRPr lang="en-IN" dirty="0"/>
        </a:p>
      </dgm:t>
    </dgm:pt>
    <dgm:pt modelId="{0A467DAD-F20E-4C57-9909-CCF939A7284B}" type="parTrans" cxnId="{5D2592CB-7361-42E6-BD55-51A0319E7F15}">
      <dgm:prSet/>
      <dgm:spPr/>
      <dgm:t>
        <a:bodyPr/>
        <a:lstStyle/>
        <a:p>
          <a:endParaRPr lang="en-IN"/>
        </a:p>
      </dgm:t>
    </dgm:pt>
    <dgm:pt modelId="{3E693CE7-D71F-4BEC-BCEF-1F496BF43E42}" type="sibTrans" cxnId="{5D2592CB-7361-42E6-BD55-51A0319E7F15}">
      <dgm:prSet/>
      <dgm:spPr/>
      <dgm:t>
        <a:bodyPr/>
        <a:lstStyle/>
        <a:p>
          <a:endParaRPr lang="en-IN"/>
        </a:p>
      </dgm:t>
    </dgm:pt>
    <dgm:pt modelId="{0E0B16D6-CC4B-41B1-8C06-0EB36A88E8E3}" type="pres">
      <dgm:prSet presAssocID="{AF046D99-4F69-4693-86FD-975AD873490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1EFCBF-A2AE-4254-B3B1-FD005B4A7A25}" type="pres">
      <dgm:prSet presAssocID="{6801DB7F-3257-472F-A9FD-7651B85E6C91}" presName="root1" presStyleCnt="0"/>
      <dgm:spPr/>
    </dgm:pt>
    <dgm:pt modelId="{07DD4EA2-17FF-40B4-A082-F7C50986A9D9}" type="pres">
      <dgm:prSet presAssocID="{6801DB7F-3257-472F-A9FD-7651B85E6C91}" presName="LevelOneTextNode" presStyleLbl="node0" presStyleIdx="0" presStyleCnt="1" custLinFactX="-100000" custLinFactNeighborX="-148582" custLinFactNeighborY="-7694">
        <dgm:presLayoutVars>
          <dgm:chPref val="3"/>
        </dgm:presLayoutVars>
      </dgm:prSet>
      <dgm:spPr/>
    </dgm:pt>
    <dgm:pt modelId="{84D08D11-4A3D-4025-B8CA-CCE18D0A9D4D}" type="pres">
      <dgm:prSet presAssocID="{6801DB7F-3257-472F-A9FD-7651B85E6C91}" presName="level2hierChild" presStyleCnt="0"/>
      <dgm:spPr/>
    </dgm:pt>
    <dgm:pt modelId="{B61E57A0-D553-42AE-B6E2-AE060E8C7366}" type="pres">
      <dgm:prSet presAssocID="{591F7191-0ADF-4CF2-A45D-74210C228E0C}" presName="conn2-1" presStyleLbl="parChTrans1D2" presStyleIdx="0" presStyleCnt="6"/>
      <dgm:spPr/>
    </dgm:pt>
    <dgm:pt modelId="{B7C39C8E-D939-4084-8A61-9916ECED674B}" type="pres">
      <dgm:prSet presAssocID="{591F7191-0ADF-4CF2-A45D-74210C228E0C}" presName="connTx" presStyleLbl="parChTrans1D2" presStyleIdx="0" presStyleCnt="6"/>
      <dgm:spPr/>
    </dgm:pt>
    <dgm:pt modelId="{BE1A39A4-FC69-4CB9-AC94-FE4AC9BBBD9A}" type="pres">
      <dgm:prSet presAssocID="{13A27996-F151-467E-BD94-EA596649762A}" presName="root2" presStyleCnt="0"/>
      <dgm:spPr/>
    </dgm:pt>
    <dgm:pt modelId="{E4C97960-712F-4CE7-BFC6-FA8AAFFC305D}" type="pres">
      <dgm:prSet presAssocID="{13A27996-F151-467E-BD94-EA596649762A}" presName="LevelTwoTextNode" presStyleLbl="node2" presStyleIdx="0" presStyleCnt="6" custLinFactNeighborX="-67165" custLinFactNeighborY="11065">
        <dgm:presLayoutVars>
          <dgm:chPref val="3"/>
        </dgm:presLayoutVars>
      </dgm:prSet>
      <dgm:spPr/>
    </dgm:pt>
    <dgm:pt modelId="{9D06484C-A438-4410-BE23-808723A838A6}" type="pres">
      <dgm:prSet presAssocID="{13A27996-F151-467E-BD94-EA596649762A}" presName="level3hierChild" presStyleCnt="0"/>
      <dgm:spPr/>
    </dgm:pt>
    <dgm:pt modelId="{3EE7C369-C7E3-4582-B668-EEB5C63A3994}" type="pres">
      <dgm:prSet presAssocID="{FDB562AA-575F-4126-9BAA-6D3969C34ADC}" presName="conn2-1" presStyleLbl="parChTrans1D2" presStyleIdx="1" presStyleCnt="6"/>
      <dgm:spPr/>
    </dgm:pt>
    <dgm:pt modelId="{49989C18-30D3-4F9A-803D-620990892966}" type="pres">
      <dgm:prSet presAssocID="{FDB562AA-575F-4126-9BAA-6D3969C34ADC}" presName="connTx" presStyleLbl="parChTrans1D2" presStyleIdx="1" presStyleCnt="6"/>
      <dgm:spPr/>
    </dgm:pt>
    <dgm:pt modelId="{6231929E-9B10-464B-B247-472BDB0BAD39}" type="pres">
      <dgm:prSet presAssocID="{75805C92-EC8E-49BC-9010-3417309AE170}" presName="root2" presStyleCnt="0"/>
      <dgm:spPr/>
    </dgm:pt>
    <dgm:pt modelId="{54C4F76A-4524-4879-8CD7-E86FD1A1EDD6}" type="pres">
      <dgm:prSet presAssocID="{75805C92-EC8E-49BC-9010-3417309AE170}" presName="LevelTwoTextNode" presStyleLbl="node2" presStyleIdx="1" presStyleCnt="6" custLinFactNeighborX="-43794" custLinFactNeighborY="5474">
        <dgm:presLayoutVars>
          <dgm:chPref val="3"/>
        </dgm:presLayoutVars>
      </dgm:prSet>
      <dgm:spPr/>
    </dgm:pt>
    <dgm:pt modelId="{C72F3C9D-ECB1-4B8F-BE35-56A7B5CE1E35}" type="pres">
      <dgm:prSet presAssocID="{75805C92-EC8E-49BC-9010-3417309AE170}" presName="level3hierChild" presStyleCnt="0"/>
      <dgm:spPr/>
    </dgm:pt>
    <dgm:pt modelId="{DEDF2591-2305-41F8-A1EE-9E7EB21E8819}" type="pres">
      <dgm:prSet presAssocID="{5BE186DE-1841-442E-A366-CB88C60BEA1D}" presName="conn2-1" presStyleLbl="parChTrans1D2" presStyleIdx="2" presStyleCnt="6"/>
      <dgm:spPr/>
    </dgm:pt>
    <dgm:pt modelId="{E8D745B8-FB22-440B-8DC5-A550EEA9379D}" type="pres">
      <dgm:prSet presAssocID="{5BE186DE-1841-442E-A366-CB88C60BEA1D}" presName="connTx" presStyleLbl="parChTrans1D2" presStyleIdx="2" presStyleCnt="6"/>
      <dgm:spPr/>
    </dgm:pt>
    <dgm:pt modelId="{58BFAE92-693D-4831-AD4E-AAABFA0DEF29}" type="pres">
      <dgm:prSet presAssocID="{F2B95BC1-931F-4582-9E0A-48A55D9760DE}" presName="root2" presStyleCnt="0"/>
      <dgm:spPr/>
    </dgm:pt>
    <dgm:pt modelId="{CEC9C365-768E-41E0-AA35-EEA529CF6997}" type="pres">
      <dgm:prSet presAssocID="{F2B95BC1-931F-4582-9E0A-48A55D9760DE}" presName="LevelTwoTextNode" presStyleLbl="node2" presStyleIdx="2" presStyleCnt="6" custLinFactNeighborX="-17234" custLinFactNeighborY="90">
        <dgm:presLayoutVars>
          <dgm:chPref val="3"/>
        </dgm:presLayoutVars>
      </dgm:prSet>
      <dgm:spPr/>
    </dgm:pt>
    <dgm:pt modelId="{FCFC82AA-A3FF-40CC-A15E-61DC8C494CEE}" type="pres">
      <dgm:prSet presAssocID="{F2B95BC1-931F-4582-9E0A-48A55D9760DE}" presName="level3hierChild" presStyleCnt="0"/>
      <dgm:spPr/>
    </dgm:pt>
    <dgm:pt modelId="{4B755CF7-3798-47D6-BC90-F00C6D0961DE}" type="pres">
      <dgm:prSet presAssocID="{7579E470-AE65-4517-A4F3-CC1DD71472EA}" presName="conn2-1" presStyleLbl="parChTrans1D2" presStyleIdx="3" presStyleCnt="6"/>
      <dgm:spPr/>
    </dgm:pt>
    <dgm:pt modelId="{EC26F1BC-0D5E-4572-8D8A-5FB0AD9FB7EB}" type="pres">
      <dgm:prSet presAssocID="{7579E470-AE65-4517-A4F3-CC1DD71472EA}" presName="connTx" presStyleLbl="parChTrans1D2" presStyleIdx="3" presStyleCnt="6"/>
      <dgm:spPr/>
    </dgm:pt>
    <dgm:pt modelId="{7C9E89AE-1CE1-4EDD-B353-8B8ED1DD6096}" type="pres">
      <dgm:prSet presAssocID="{11DCD729-03E7-4CB7-BCD7-AB550EA21CBF}" presName="root2" presStyleCnt="0"/>
      <dgm:spPr/>
    </dgm:pt>
    <dgm:pt modelId="{0F868B62-9C45-4009-AFFD-1A729E63BE75}" type="pres">
      <dgm:prSet presAssocID="{11DCD729-03E7-4CB7-BCD7-AB550EA21CBF}" presName="LevelTwoTextNode" presStyleLbl="node2" presStyleIdx="3" presStyleCnt="6" custLinFactNeighborX="20142" custLinFactNeighborY="-5734">
        <dgm:presLayoutVars>
          <dgm:chPref val="3"/>
        </dgm:presLayoutVars>
      </dgm:prSet>
      <dgm:spPr/>
    </dgm:pt>
    <dgm:pt modelId="{0D081EE7-F580-4CF1-B6D5-B638DC90C4AB}" type="pres">
      <dgm:prSet presAssocID="{11DCD729-03E7-4CB7-BCD7-AB550EA21CBF}" presName="level3hierChild" presStyleCnt="0"/>
      <dgm:spPr/>
    </dgm:pt>
    <dgm:pt modelId="{D4CBD2E4-634E-4CEC-881B-FE48A00D3BF7}" type="pres">
      <dgm:prSet presAssocID="{0A467DAD-F20E-4C57-9909-CCF939A7284B}" presName="conn2-1" presStyleLbl="parChTrans1D2" presStyleIdx="4" presStyleCnt="6"/>
      <dgm:spPr/>
    </dgm:pt>
    <dgm:pt modelId="{A446733C-D5C3-49A3-A317-7D1B4198A993}" type="pres">
      <dgm:prSet presAssocID="{0A467DAD-F20E-4C57-9909-CCF939A7284B}" presName="connTx" presStyleLbl="parChTrans1D2" presStyleIdx="4" presStyleCnt="6"/>
      <dgm:spPr/>
    </dgm:pt>
    <dgm:pt modelId="{C8BDC350-E78E-43CB-8D3C-A19AE72216DA}" type="pres">
      <dgm:prSet presAssocID="{AF0A7852-C5B8-4499-A68A-9DAE3A0B3796}" presName="root2" presStyleCnt="0"/>
      <dgm:spPr/>
    </dgm:pt>
    <dgm:pt modelId="{CACE1D55-B40F-4453-8378-334912108506}" type="pres">
      <dgm:prSet presAssocID="{AF0A7852-C5B8-4499-A68A-9DAE3A0B3796}" presName="LevelTwoTextNode" presStyleLbl="node2" presStyleIdx="4" presStyleCnt="6" custLinFactNeighborX="17147" custLinFactNeighborY="-5400">
        <dgm:presLayoutVars>
          <dgm:chPref val="3"/>
        </dgm:presLayoutVars>
      </dgm:prSet>
      <dgm:spPr/>
    </dgm:pt>
    <dgm:pt modelId="{9E85F055-1D14-48F1-AFE6-3EB5CA5B710D}" type="pres">
      <dgm:prSet presAssocID="{AF0A7852-C5B8-4499-A68A-9DAE3A0B3796}" presName="level3hierChild" presStyleCnt="0"/>
      <dgm:spPr/>
    </dgm:pt>
    <dgm:pt modelId="{87107909-8F29-4547-BEBD-614E08E686D7}" type="pres">
      <dgm:prSet presAssocID="{4934D84F-3A1C-4BC3-BBEB-A81F92B4B275}" presName="conn2-1" presStyleLbl="parChTrans1D2" presStyleIdx="5" presStyleCnt="6"/>
      <dgm:spPr/>
    </dgm:pt>
    <dgm:pt modelId="{16CBEE99-A071-46A8-B016-AC4E5F73495D}" type="pres">
      <dgm:prSet presAssocID="{4934D84F-3A1C-4BC3-BBEB-A81F92B4B275}" presName="connTx" presStyleLbl="parChTrans1D2" presStyleIdx="5" presStyleCnt="6"/>
      <dgm:spPr/>
    </dgm:pt>
    <dgm:pt modelId="{D79D0F02-8452-4CC8-9801-E5809CE2E728}" type="pres">
      <dgm:prSet presAssocID="{997C0610-0195-4ACB-892D-ED851D7E36C1}" presName="root2" presStyleCnt="0"/>
      <dgm:spPr/>
    </dgm:pt>
    <dgm:pt modelId="{0F35F5CC-7B35-4893-8892-B834BE85E2DA}" type="pres">
      <dgm:prSet presAssocID="{997C0610-0195-4ACB-892D-ED851D7E36C1}" presName="LevelTwoTextNode" presStyleLbl="node2" presStyleIdx="5" presStyleCnt="6" custLinFactNeighborX="38568" custLinFactNeighborY="-9560">
        <dgm:presLayoutVars>
          <dgm:chPref val="3"/>
        </dgm:presLayoutVars>
      </dgm:prSet>
      <dgm:spPr/>
    </dgm:pt>
    <dgm:pt modelId="{AA30BE60-64D1-4A6A-BC5C-E4C99BB3441A}" type="pres">
      <dgm:prSet presAssocID="{997C0610-0195-4ACB-892D-ED851D7E36C1}" presName="level3hierChild" presStyleCnt="0"/>
      <dgm:spPr/>
    </dgm:pt>
  </dgm:ptLst>
  <dgm:cxnLst>
    <dgm:cxn modelId="{087C4E00-ECDE-4939-8637-E642DF467395}" type="presOf" srcId="{4934D84F-3A1C-4BC3-BBEB-A81F92B4B275}" destId="{16CBEE99-A071-46A8-B016-AC4E5F73495D}" srcOrd="1" destOrd="0" presId="urn:microsoft.com/office/officeart/2008/layout/HorizontalMultiLevelHierarchy"/>
    <dgm:cxn modelId="{73ED2F01-5F8C-4083-A65E-0265E6599C68}" type="presOf" srcId="{AF0A7852-C5B8-4499-A68A-9DAE3A0B3796}" destId="{CACE1D55-B40F-4453-8378-334912108506}" srcOrd="0" destOrd="0" presId="urn:microsoft.com/office/officeart/2008/layout/HorizontalMultiLevelHierarchy"/>
    <dgm:cxn modelId="{3B6F870D-2C91-4C97-A248-4AB9C8DE2477}" type="presOf" srcId="{75805C92-EC8E-49BC-9010-3417309AE170}" destId="{54C4F76A-4524-4879-8CD7-E86FD1A1EDD6}" srcOrd="0" destOrd="0" presId="urn:microsoft.com/office/officeart/2008/layout/HorizontalMultiLevelHierarchy"/>
    <dgm:cxn modelId="{D0358D28-485B-4C56-902A-6C86243F131B}" srcId="{6801DB7F-3257-472F-A9FD-7651B85E6C91}" destId="{997C0610-0195-4ACB-892D-ED851D7E36C1}" srcOrd="5" destOrd="0" parTransId="{4934D84F-3A1C-4BC3-BBEB-A81F92B4B275}" sibTransId="{0CD2D44C-0D5C-4821-9324-4902067BEFA2}"/>
    <dgm:cxn modelId="{114FF82D-D15A-468A-9EB1-F875153EDAF7}" srcId="{6801DB7F-3257-472F-A9FD-7651B85E6C91}" destId="{13A27996-F151-467E-BD94-EA596649762A}" srcOrd="0" destOrd="0" parTransId="{591F7191-0ADF-4CF2-A45D-74210C228E0C}" sibTransId="{7E39B9C0-5527-45AD-9D68-2F9A5CACBFB3}"/>
    <dgm:cxn modelId="{46C87539-98FC-4140-B8A1-98BF22182BBB}" type="presOf" srcId="{AF046D99-4F69-4693-86FD-975AD8734904}" destId="{0E0B16D6-CC4B-41B1-8C06-0EB36A88E8E3}" srcOrd="0" destOrd="0" presId="urn:microsoft.com/office/officeart/2008/layout/HorizontalMultiLevelHierarchy"/>
    <dgm:cxn modelId="{C2E63E3C-2804-439E-A201-2C5A78EB8FB7}" type="presOf" srcId="{591F7191-0ADF-4CF2-A45D-74210C228E0C}" destId="{B61E57A0-D553-42AE-B6E2-AE060E8C7366}" srcOrd="0" destOrd="0" presId="urn:microsoft.com/office/officeart/2008/layout/HorizontalMultiLevelHierarchy"/>
    <dgm:cxn modelId="{26EE445C-98B2-42DD-BFED-60F270B698C0}" type="presOf" srcId="{0A467DAD-F20E-4C57-9909-CCF939A7284B}" destId="{A446733C-D5C3-49A3-A317-7D1B4198A993}" srcOrd="1" destOrd="0" presId="urn:microsoft.com/office/officeart/2008/layout/HorizontalMultiLevelHierarchy"/>
    <dgm:cxn modelId="{BDD3CD5C-F0AD-48C9-B5BF-FDDBC2F6B46B}" type="presOf" srcId="{5BE186DE-1841-442E-A366-CB88C60BEA1D}" destId="{E8D745B8-FB22-440B-8DC5-A550EEA9379D}" srcOrd="1" destOrd="0" presId="urn:microsoft.com/office/officeart/2008/layout/HorizontalMultiLevelHierarchy"/>
    <dgm:cxn modelId="{FAB4E768-B28C-4EC5-94E3-EE208974C674}" type="presOf" srcId="{997C0610-0195-4ACB-892D-ED851D7E36C1}" destId="{0F35F5CC-7B35-4893-8892-B834BE85E2DA}" srcOrd="0" destOrd="0" presId="urn:microsoft.com/office/officeart/2008/layout/HorizontalMultiLevelHierarchy"/>
    <dgm:cxn modelId="{E1327D74-ADB6-449D-82D2-A0773B1EEDA0}" type="presOf" srcId="{591F7191-0ADF-4CF2-A45D-74210C228E0C}" destId="{B7C39C8E-D939-4084-8A61-9916ECED674B}" srcOrd="1" destOrd="0" presId="urn:microsoft.com/office/officeart/2008/layout/HorizontalMultiLevelHierarchy"/>
    <dgm:cxn modelId="{3CBC6157-D057-4248-8988-22F3214697AA}" type="presOf" srcId="{7579E470-AE65-4517-A4F3-CC1DD71472EA}" destId="{EC26F1BC-0D5E-4572-8D8A-5FB0AD9FB7EB}" srcOrd="1" destOrd="0" presId="urn:microsoft.com/office/officeart/2008/layout/HorizontalMultiLevelHierarchy"/>
    <dgm:cxn modelId="{9ADC1B95-7086-4E96-82A6-2A2B009C472B}" type="presOf" srcId="{F2B95BC1-931F-4582-9E0A-48A55D9760DE}" destId="{CEC9C365-768E-41E0-AA35-EEA529CF6997}" srcOrd="0" destOrd="0" presId="urn:microsoft.com/office/officeart/2008/layout/HorizontalMultiLevelHierarchy"/>
    <dgm:cxn modelId="{424D679C-2243-47AF-8AFD-3CB7DE6D2559}" srcId="{6801DB7F-3257-472F-A9FD-7651B85E6C91}" destId="{75805C92-EC8E-49BC-9010-3417309AE170}" srcOrd="1" destOrd="0" parTransId="{FDB562AA-575F-4126-9BAA-6D3969C34ADC}" sibTransId="{960950B3-45C9-4188-839F-F8733E950640}"/>
    <dgm:cxn modelId="{A18A309F-885F-472B-828C-4AEE2CCF202B}" type="presOf" srcId="{7579E470-AE65-4517-A4F3-CC1DD71472EA}" destId="{4B755CF7-3798-47D6-BC90-F00C6D0961DE}" srcOrd="0" destOrd="0" presId="urn:microsoft.com/office/officeart/2008/layout/HorizontalMultiLevelHierarchy"/>
    <dgm:cxn modelId="{3E329DA9-011D-4685-9E39-B7D2189827F6}" type="presOf" srcId="{4934D84F-3A1C-4BC3-BBEB-A81F92B4B275}" destId="{87107909-8F29-4547-BEBD-614E08E686D7}" srcOrd="0" destOrd="0" presId="urn:microsoft.com/office/officeart/2008/layout/HorizontalMultiLevelHierarchy"/>
    <dgm:cxn modelId="{5606E0A9-0F99-4BC5-897B-8B0FFCD6B749}" type="presOf" srcId="{FDB562AA-575F-4126-9BAA-6D3969C34ADC}" destId="{3EE7C369-C7E3-4582-B668-EEB5C63A3994}" srcOrd="0" destOrd="0" presId="urn:microsoft.com/office/officeart/2008/layout/HorizontalMultiLevelHierarchy"/>
    <dgm:cxn modelId="{9ADAAFB3-5519-4648-9E3C-916A28A1B72D}" type="presOf" srcId="{6801DB7F-3257-472F-A9FD-7651B85E6C91}" destId="{07DD4EA2-17FF-40B4-A082-F7C50986A9D9}" srcOrd="0" destOrd="0" presId="urn:microsoft.com/office/officeart/2008/layout/HorizontalMultiLevelHierarchy"/>
    <dgm:cxn modelId="{97CED0B4-6C2D-4BD8-9552-86E9E0718072}" srcId="{AF046D99-4F69-4693-86FD-975AD8734904}" destId="{6801DB7F-3257-472F-A9FD-7651B85E6C91}" srcOrd="0" destOrd="0" parTransId="{40A3A55B-5674-4C67-9477-359B61A3072F}" sibTransId="{69B9D500-7A53-448A-9F33-178F00A320AF}"/>
    <dgm:cxn modelId="{E7739EBC-C403-40CC-A18D-B55F7B563FFF}" type="presOf" srcId="{0A467DAD-F20E-4C57-9909-CCF939A7284B}" destId="{D4CBD2E4-634E-4CEC-881B-FE48A00D3BF7}" srcOrd="0" destOrd="0" presId="urn:microsoft.com/office/officeart/2008/layout/HorizontalMultiLevelHierarchy"/>
    <dgm:cxn modelId="{E880A9BE-4C72-4E72-AFB2-8CA1BA955C58}" type="presOf" srcId="{FDB562AA-575F-4126-9BAA-6D3969C34ADC}" destId="{49989C18-30D3-4F9A-803D-620990892966}" srcOrd="1" destOrd="0" presId="urn:microsoft.com/office/officeart/2008/layout/HorizontalMultiLevelHierarchy"/>
    <dgm:cxn modelId="{D83545C0-656F-49D6-80C2-935DDB179899}" srcId="{6801DB7F-3257-472F-A9FD-7651B85E6C91}" destId="{F2B95BC1-931F-4582-9E0A-48A55D9760DE}" srcOrd="2" destOrd="0" parTransId="{5BE186DE-1841-442E-A366-CB88C60BEA1D}" sibTransId="{002D8269-EB61-4B47-B245-4C7056F50687}"/>
    <dgm:cxn modelId="{20D8F4CA-859D-44CD-B83C-A2CFF37E6A29}" type="presOf" srcId="{11DCD729-03E7-4CB7-BCD7-AB550EA21CBF}" destId="{0F868B62-9C45-4009-AFFD-1A729E63BE75}" srcOrd="0" destOrd="0" presId="urn:microsoft.com/office/officeart/2008/layout/HorizontalMultiLevelHierarchy"/>
    <dgm:cxn modelId="{5D2592CB-7361-42E6-BD55-51A0319E7F15}" srcId="{6801DB7F-3257-472F-A9FD-7651B85E6C91}" destId="{AF0A7852-C5B8-4499-A68A-9DAE3A0B3796}" srcOrd="4" destOrd="0" parTransId="{0A467DAD-F20E-4C57-9909-CCF939A7284B}" sibTransId="{3E693CE7-D71F-4BEC-BCEF-1F496BF43E42}"/>
    <dgm:cxn modelId="{9850ACCF-D937-40F5-8B43-BA8DD08BD0C3}" type="presOf" srcId="{13A27996-F151-467E-BD94-EA596649762A}" destId="{E4C97960-712F-4CE7-BFC6-FA8AAFFC305D}" srcOrd="0" destOrd="0" presId="urn:microsoft.com/office/officeart/2008/layout/HorizontalMultiLevelHierarchy"/>
    <dgm:cxn modelId="{B34D62D0-7000-40EC-A8EC-C59DDE7A09F8}" type="presOf" srcId="{5BE186DE-1841-442E-A366-CB88C60BEA1D}" destId="{DEDF2591-2305-41F8-A1EE-9E7EB21E8819}" srcOrd="0" destOrd="0" presId="urn:microsoft.com/office/officeart/2008/layout/HorizontalMultiLevelHierarchy"/>
    <dgm:cxn modelId="{63DA8ED2-804C-40ED-8CA4-6FC2EBFD4119}" srcId="{6801DB7F-3257-472F-A9FD-7651B85E6C91}" destId="{11DCD729-03E7-4CB7-BCD7-AB550EA21CBF}" srcOrd="3" destOrd="0" parTransId="{7579E470-AE65-4517-A4F3-CC1DD71472EA}" sibTransId="{21EFAB11-22CD-4390-91C1-5D505CD4C3DB}"/>
    <dgm:cxn modelId="{73FDA131-FE0D-4C2F-BC59-8F8106753DAE}" type="presParOf" srcId="{0E0B16D6-CC4B-41B1-8C06-0EB36A88E8E3}" destId="{5D1EFCBF-A2AE-4254-B3B1-FD005B4A7A25}" srcOrd="0" destOrd="0" presId="urn:microsoft.com/office/officeart/2008/layout/HorizontalMultiLevelHierarchy"/>
    <dgm:cxn modelId="{8F6FA13C-70BC-4141-A89C-7F88FD33F9EB}" type="presParOf" srcId="{5D1EFCBF-A2AE-4254-B3B1-FD005B4A7A25}" destId="{07DD4EA2-17FF-40B4-A082-F7C50986A9D9}" srcOrd="0" destOrd="0" presId="urn:microsoft.com/office/officeart/2008/layout/HorizontalMultiLevelHierarchy"/>
    <dgm:cxn modelId="{043C15C4-A333-4DA4-9425-7B5079583F9B}" type="presParOf" srcId="{5D1EFCBF-A2AE-4254-B3B1-FD005B4A7A25}" destId="{84D08D11-4A3D-4025-B8CA-CCE18D0A9D4D}" srcOrd="1" destOrd="0" presId="urn:microsoft.com/office/officeart/2008/layout/HorizontalMultiLevelHierarchy"/>
    <dgm:cxn modelId="{53753D6F-0E3A-456B-B850-391DD1AF9B91}" type="presParOf" srcId="{84D08D11-4A3D-4025-B8CA-CCE18D0A9D4D}" destId="{B61E57A0-D553-42AE-B6E2-AE060E8C7366}" srcOrd="0" destOrd="0" presId="urn:microsoft.com/office/officeart/2008/layout/HorizontalMultiLevelHierarchy"/>
    <dgm:cxn modelId="{5A0E97A8-73CC-45E9-B631-F8EAC47B8C6F}" type="presParOf" srcId="{B61E57A0-D553-42AE-B6E2-AE060E8C7366}" destId="{B7C39C8E-D939-4084-8A61-9916ECED674B}" srcOrd="0" destOrd="0" presId="urn:microsoft.com/office/officeart/2008/layout/HorizontalMultiLevelHierarchy"/>
    <dgm:cxn modelId="{3CFAC942-5FBA-40F5-9AFE-EEE145693BCA}" type="presParOf" srcId="{84D08D11-4A3D-4025-B8CA-CCE18D0A9D4D}" destId="{BE1A39A4-FC69-4CB9-AC94-FE4AC9BBBD9A}" srcOrd="1" destOrd="0" presId="urn:microsoft.com/office/officeart/2008/layout/HorizontalMultiLevelHierarchy"/>
    <dgm:cxn modelId="{9E791F2D-F3F3-4F21-83B3-7DBA72E18640}" type="presParOf" srcId="{BE1A39A4-FC69-4CB9-AC94-FE4AC9BBBD9A}" destId="{E4C97960-712F-4CE7-BFC6-FA8AAFFC305D}" srcOrd="0" destOrd="0" presId="urn:microsoft.com/office/officeart/2008/layout/HorizontalMultiLevelHierarchy"/>
    <dgm:cxn modelId="{AFE6B6BF-0995-4F55-BFB4-DE593287A989}" type="presParOf" srcId="{BE1A39A4-FC69-4CB9-AC94-FE4AC9BBBD9A}" destId="{9D06484C-A438-4410-BE23-808723A838A6}" srcOrd="1" destOrd="0" presId="urn:microsoft.com/office/officeart/2008/layout/HorizontalMultiLevelHierarchy"/>
    <dgm:cxn modelId="{F65AF839-7A30-4C51-B6F3-8467AA7891D9}" type="presParOf" srcId="{84D08D11-4A3D-4025-B8CA-CCE18D0A9D4D}" destId="{3EE7C369-C7E3-4582-B668-EEB5C63A3994}" srcOrd="2" destOrd="0" presId="urn:microsoft.com/office/officeart/2008/layout/HorizontalMultiLevelHierarchy"/>
    <dgm:cxn modelId="{358B1095-C2A5-4D86-8B83-41A4C8C3E5D4}" type="presParOf" srcId="{3EE7C369-C7E3-4582-B668-EEB5C63A3994}" destId="{49989C18-30D3-4F9A-803D-620990892966}" srcOrd="0" destOrd="0" presId="urn:microsoft.com/office/officeart/2008/layout/HorizontalMultiLevelHierarchy"/>
    <dgm:cxn modelId="{0641E74F-375B-4C4B-A2B0-470780527B57}" type="presParOf" srcId="{84D08D11-4A3D-4025-B8CA-CCE18D0A9D4D}" destId="{6231929E-9B10-464B-B247-472BDB0BAD39}" srcOrd="3" destOrd="0" presId="urn:microsoft.com/office/officeart/2008/layout/HorizontalMultiLevelHierarchy"/>
    <dgm:cxn modelId="{8657228E-1058-4450-B4A2-96ADC842F9C3}" type="presParOf" srcId="{6231929E-9B10-464B-B247-472BDB0BAD39}" destId="{54C4F76A-4524-4879-8CD7-E86FD1A1EDD6}" srcOrd="0" destOrd="0" presId="urn:microsoft.com/office/officeart/2008/layout/HorizontalMultiLevelHierarchy"/>
    <dgm:cxn modelId="{6B162211-C2E6-48CF-83CF-256E4F730B20}" type="presParOf" srcId="{6231929E-9B10-464B-B247-472BDB0BAD39}" destId="{C72F3C9D-ECB1-4B8F-BE35-56A7B5CE1E35}" srcOrd="1" destOrd="0" presId="urn:microsoft.com/office/officeart/2008/layout/HorizontalMultiLevelHierarchy"/>
    <dgm:cxn modelId="{0CA6636E-83F3-4354-80C4-474F08F92DF0}" type="presParOf" srcId="{84D08D11-4A3D-4025-B8CA-CCE18D0A9D4D}" destId="{DEDF2591-2305-41F8-A1EE-9E7EB21E8819}" srcOrd="4" destOrd="0" presId="urn:microsoft.com/office/officeart/2008/layout/HorizontalMultiLevelHierarchy"/>
    <dgm:cxn modelId="{0CBB3EC2-432B-4ECE-8F3D-3F9C0BA392B4}" type="presParOf" srcId="{DEDF2591-2305-41F8-A1EE-9E7EB21E8819}" destId="{E8D745B8-FB22-440B-8DC5-A550EEA9379D}" srcOrd="0" destOrd="0" presId="urn:microsoft.com/office/officeart/2008/layout/HorizontalMultiLevelHierarchy"/>
    <dgm:cxn modelId="{81D176AC-BA34-435A-8FA4-8D22D12C6761}" type="presParOf" srcId="{84D08D11-4A3D-4025-B8CA-CCE18D0A9D4D}" destId="{58BFAE92-693D-4831-AD4E-AAABFA0DEF29}" srcOrd="5" destOrd="0" presId="urn:microsoft.com/office/officeart/2008/layout/HorizontalMultiLevelHierarchy"/>
    <dgm:cxn modelId="{9EFC7E7F-1ED1-4BDE-A4FC-EC2DE72CC851}" type="presParOf" srcId="{58BFAE92-693D-4831-AD4E-AAABFA0DEF29}" destId="{CEC9C365-768E-41E0-AA35-EEA529CF6997}" srcOrd="0" destOrd="0" presId="urn:microsoft.com/office/officeart/2008/layout/HorizontalMultiLevelHierarchy"/>
    <dgm:cxn modelId="{1C1253DB-69EC-4D91-BD9B-788028AB0D2B}" type="presParOf" srcId="{58BFAE92-693D-4831-AD4E-AAABFA0DEF29}" destId="{FCFC82AA-A3FF-40CC-A15E-61DC8C494CEE}" srcOrd="1" destOrd="0" presId="urn:microsoft.com/office/officeart/2008/layout/HorizontalMultiLevelHierarchy"/>
    <dgm:cxn modelId="{FD6011FC-C0D0-4334-B895-9751DA032C6F}" type="presParOf" srcId="{84D08D11-4A3D-4025-B8CA-CCE18D0A9D4D}" destId="{4B755CF7-3798-47D6-BC90-F00C6D0961DE}" srcOrd="6" destOrd="0" presId="urn:microsoft.com/office/officeart/2008/layout/HorizontalMultiLevelHierarchy"/>
    <dgm:cxn modelId="{685D299B-2541-4FE2-922F-01031446AB1B}" type="presParOf" srcId="{4B755CF7-3798-47D6-BC90-F00C6D0961DE}" destId="{EC26F1BC-0D5E-4572-8D8A-5FB0AD9FB7EB}" srcOrd="0" destOrd="0" presId="urn:microsoft.com/office/officeart/2008/layout/HorizontalMultiLevelHierarchy"/>
    <dgm:cxn modelId="{0039CBF7-5C30-409A-B9A6-E0AC8D1CF8FD}" type="presParOf" srcId="{84D08D11-4A3D-4025-B8CA-CCE18D0A9D4D}" destId="{7C9E89AE-1CE1-4EDD-B353-8B8ED1DD6096}" srcOrd="7" destOrd="0" presId="urn:microsoft.com/office/officeart/2008/layout/HorizontalMultiLevelHierarchy"/>
    <dgm:cxn modelId="{416F552E-7C42-48CC-9643-EA31A24E1DE9}" type="presParOf" srcId="{7C9E89AE-1CE1-4EDD-B353-8B8ED1DD6096}" destId="{0F868B62-9C45-4009-AFFD-1A729E63BE75}" srcOrd="0" destOrd="0" presId="urn:microsoft.com/office/officeart/2008/layout/HorizontalMultiLevelHierarchy"/>
    <dgm:cxn modelId="{32FFD9DD-F38B-4746-83EE-D1A54D60E4C8}" type="presParOf" srcId="{7C9E89AE-1CE1-4EDD-B353-8B8ED1DD6096}" destId="{0D081EE7-F580-4CF1-B6D5-B638DC90C4AB}" srcOrd="1" destOrd="0" presId="urn:microsoft.com/office/officeart/2008/layout/HorizontalMultiLevelHierarchy"/>
    <dgm:cxn modelId="{F90554D8-E8D3-41B9-8919-ADF1850F2BE9}" type="presParOf" srcId="{84D08D11-4A3D-4025-B8CA-CCE18D0A9D4D}" destId="{D4CBD2E4-634E-4CEC-881B-FE48A00D3BF7}" srcOrd="8" destOrd="0" presId="urn:microsoft.com/office/officeart/2008/layout/HorizontalMultiLevelHierarchy"/>
    <dgm:cxn modelId="{3FD745D0-090A-423F-B7AD-8C6E4F1C2FA2}" type="presParOf" srcId="{D4CBD2E4-634E-4CEC-881B-FE48A00D3BF7}" destId="{A446733C-D5C3-49A3-A317-7D1B4198A993}" srcOrd="0" destOrd="0" presId="urn:microsoft.com/office/officeart/2008/layout/HorizontalMultiLevelHierarchy"/>
    <dgm:cxn modelId="{5CD96014-3A01-4BF0-8426-A6CB435E5225}" type="presParOf" srcId="{84D08D11-4A3D-4025-B8CA-CCE18D0A9D4D}" destId="{C8BDC350-E78E-43CB-8D3C-A19AE72216DA}" srcOrd="9" destOrd="0" presId="urn:microsoft.com/office/officeart/2008/layout/HorizontalMultiLevelHierarchy"/>
    <dgm:cxn modelId="{3ECB2B15-87B7-437B-99C4-24914B3F49D2}" type="presParOf" srcId="{C8BDC350-E78E-43CB-8D3C-A19AE72216DA}" destId="{CACE1D55-B40F-4453-8378-334912108506}" srcOrd="0" destOrd="0" presId="urn:microsoft.com/office/officeart/2008/layout/HorizontalMultiLevelHierarchy"/>
    <dgm:cxn modelId="{3A4FE8DA-4478-46A1-8305-AADA3676AE2D}" type="presParOf" srcId="{C8BDC350-E78E-43CB-8D3C-A19AE72216DA}" destId="{9E85F055-1D14-48F1-AFE6-3EB5CA5B710D}" srcOrd="1" destOrd="0" presId="urn:microsoft.com/office/officeart/2008/layout/HorizontalMultiLevelHierarchy"/>
    <dgm:cxn modelId="{018ABAFF-9B92-4AEB-8CF0-5F3A0C320518}" type="presParOf" srcId="{84D08D11-4A3D-4025-B8CA-CCE18D0A9D4D}" destId="{87107909-8F29-4547-BEBD-614E08E686D7}" srcOrd="10" destOrd="0" presId="urn:microsoft.com/office/officeart/2008/layout/HorizontalMultiLevelHierarchy"/>
    <dgm:cxn modelId="{A5E41996-A36D-4ED6-9FCC-5524473EB4C7}" type="presParOf" srcId="{87107909-8F29-4547-BEBD-614E08E686D7}" destId="{16CBEE99-A071-46A8-B016-AC4E5F73495D}" srcOrd="0" destOrd="0" presId="urn:microsoft.com/office/officeart/2008/layout/HorizontalMultiLevelHierarchy"/>
    <dgm:cxn modelId="{9874D91B-0D41-464A-9DA2-40CCF63FB683}" type="presParOf" srcId="{84D08D11-4A3D-4025-B8CA-CCE18D0A9D4D}" destId="{D79D0F02-8452-4CC8-9801-E5809CE2E728}" srcOrd="11" destOrd="0" presId="urn:microsoft.com/office/officeart/2008/layout/HorizontalMultiLevelHierarchy"/>
    <dgm:cxn modelId="{D5E0BA4B-6B45-4C50-92A1-34652FB9D615}" type="presParOf" srcId="{D79D0F02-8452-4CC8-9801-E5809CE2E728}" destId="{0F35F5CC-7B35-4893-8892-B834BE85E2DA}" srcOrd="0" destOrd="0" presId="urn:microsoft.com/office/officeart/2008/layout/HorizontalMultiLevelHierarchy"/>
    <dgm:cxn modelId="{FD31B84B-FF2E-49D2-867A-DBDFFFD1CAB8}" type="presParOf" srcId="{D79D0F02-8452-4CC8-9801-E5809CE2E728}" destId="{AA30BE60-64D1-4A6A-BC5C-E4C99BB3441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1DB1C-CE41-4FD0-8A85-387F1AC54777}" type="doc">
      <dgm:prSet loTypeId="urn:microsoft.com/office/officeart/2005/8/layout/radial5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9031FE2-BA40-434D-AF95-0D4A6FA0697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Google Play Store is an online store  for android applications</a:t>
          </a:r>
          <a:endParaRPr lang="en-IN" b="1" dirty="0"/>
        </a:p>
      </dgm:t>
    </dgm:pt>
    <dgm:pt modelId="{175ACA0D-49A2-4C5E-9993-5FEC85F72A64}" type="parTrans" cxnId="{CDED31E3-936D-4921-8FFA-29A58D90291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5FC31DF6-078D-4D18-95B1-2CAFD5548B7A}" type="sibTrans" cxnId="{CDED31E3-936D-4921-8FFA-29A58D902914}">
      <dgm:prSet/>
      <dgm:spPr/>
      <dgm:t>
        <a:bodyPr/>
        <a:lstStyle/>
        <a:p>
          <a:endParaRPr lang="en-IN"/>
        </a:p>
      </dgm:t>
    </dgm:pt>
    <dgm:pt modelId="{4D63C847-9CA5-49F7-B06B-D4271D491909}">
      <dgm:prSet phldrT="[Text]"/>
      <dgm:spPr/>
      <dgm:t>
        <a:bodyPr/>
        <a:lstStyle/>
        <a:p>
          <a:r>
            <a:rPr lang="en-US" b="1" dirty="0"/>
            <a:t>Safe, secure, and convenient</a:t>
          </a:r>
          <a:endParaRPr lang="en-IN" b="1" dirty="0"/>
        </a:p>
      </dgm:t>
    </dgm:pt>
    <dgm:pt modelId="{3D3442DA-F3B9-44F0-9C2B-23E59B230556}" type="parTrans" cxnId="{6CC234DA-7D79-48F7-A275-A9D2269792A9}">
      <dgm:prSet/>
      <dgm:spPr/>
      <dgm:t>
        <a:bodyPr/>
        <a:lstStyle/>
        <a:p>
          <a:endParaRPr lang="en-IN"/>
        </a:p>
      </dgm:t>
    </dgm:pt>
    <dgm:pt modelId="{D193AF1A-2A33-484D-B1DA-40ED2586DE51}" type="sibTrans" cxnId="{6CC234DA-7D79-48F7-A275-A9D2269792A9}">
      <dgm:prSet/>
      <dgm:spPr/>
      <dgm:t>
        <a:bodyPr/>
        <a:lstStyle/>
        <a:p>
          <a:endParaRPr lang="en-IN"/>
        </a:p>
      </dgm:t>
    </dgm:pt>
    <dgm:pt modelId="{1C6E56E7-83B3-4D7B-B700-4D3B62A9C4E7}">
      <dgm:prSet phldrT="[Text]"/>
      <dgm:spPr/>
      <dgm:t>
        <a:bodyPr/>
        <a:lstStyle/>
        <a:p>
          <a:r>
            <a:rPr lang="en-US" b="1" dirty="0"/>
            <a:t>Their products available to over two billion people</a:t>
          </a:r>
          <a:endParaRPr lang="en-IN" b="1" dirty="0"/>
        </a:p>
      </dgm:t>
    </dgm:pt>
    <dgm:pt modelId="{AF7A5FC5-C1A1-466B-A320-963BD4B15AC4}" type="parTrans" cxnId="{D02C078F-7B29-4E64-B95C-3A29599F6C9F}">
      <dgm:prSet/>
      <dgm:spPr/>
      <dgm:t>
        <a:bodyPr/>
        <a:lstStyle/>
        <a:p>
          <a:endParaRPr lang="en-IN"/>
        </a:p>
      </dgm:t>
    </dgm:pt>
    <dgm:pt modelId="{EDFDB54F-0EE7-42FB-B641-ED5452C97B24}" type="sibTrans" cxnId="{D02C078F-7B29-4E64-B95C-3A29599F6C9F}">
      <dgm:prSet/>
      <dgm:spPr/>
      <dgm:t>
        <a:bodyPr/>
        <a:lstStyle/>
        <a:p>
          <a:endParaRPr lang="en-IN"/>
        </a:p>
      </dgm:t>
    </dgm:pt>
    <dgm:pt modelId="{404868A1-F820-43A1-AE6C-B0EFEDD827F3}">
      <dgm:prSet phldrT="[Text]"/>
      <dgm:spPr/>
      <dgm:t>
        <a:bodyPr/>
        <a:lstStyle/>
        <a:p>
          <a:r>
            <a:rPr lang="en-US" b="1" dirty="0"/>
            <a:t>Available in 190 countries </a:t>
          </a:r>
          <a:endParaRPr lang="en-IN" b="1" dirty="0"/>
        </a:p>
      </dgm:t>
    </dgm:pt>
    <dgm:pt modelId="{5855FD88-33FA-4788-9BCA-93B8A051A99F}" type="parTrans" cxnId="{2EC794B3-4860-45C0-BD54-E050ECFC159E}">
      <dgm:prSet/>
      <dgm:spPr/>
      <dgm:t>
        <a:bodyPr/>
        <a:lstStyle/>
        <a:p>
          <a:endParaRPr lang="en-IN"/>
        </a:p>
      </dgm:t>
    </dgm:pt>
    <dgm:pt modelId="{0663247C-A5BA-4CE0-BFB5-C236F1CBA893}" type="sibTrans" cxnId="{2EC794B3-4860-45C0-BD54-E050ECFC159E}">
      <dgm:prSet/>
      <dgm:spPr/>
      <dgm:t>
        <a:bodyPr/>
        <a:lstStyle/>
        <a:p>
          <a:endParaRPr lang="en-IN"/>
        </a:p>
      </dgm:t>
    </dgm:pt>
    <dgm:pt modelId="{FC162D3C-D834-44CA-9B7F-98088963009D}">
      <dgm:prSet phldrT="[Text]"/>
      <dgm:spPr/>
      <dgm:t>
        <a:bodyPr/>
        <a:lstStyle/>
        <a:p>
          <a:r>
            <a:rPr lang="en-US" b="1" dirty="0"/>
            <a:t>Games, movies, TV shows, books, and  many more categories are available</a:t>
          </a:r>
          <a:endParaRPr lang="en-IN" b="1" dirty="0"/>
        </a:p>
      </dgm:t>
    </dgm:pt>
    <dgm:pt modelId="{4DE49548-6335-4B5E-9CFB-CD80959D15F2}" type="sibTrans" cxnId="{CBBB4DF0-77EB-4704-B278-245B151245F0}">
      <dgm:prSet/>
      <dgm:spPr/>
      <dgm:t>
        <a:bodyPr/>
        <a:lstStyle/>
        <a:p>
          <a:endParaRPr lang="en-IN"/>
        </a:p>
      </dgm:t>
    </dgm:pt>
    <dgm:pt modelId="{EBAE8778-55EE-464F-8EA6-EC8A4F9CB9C4}" type="parTrans" cxnId="{CBBB4DF0-77EB-4704-B278-245B151245F0}">
      <dgm:prSet/>
      <dgm:spPr/>
      <dgm:t>
        <a:bodyPr/>
        <a:lstStyle/>
        <a:p>
          <a:endParaRPr lang="en-IN"/>
        </a:p>
      </dgm:t>
    </dgm:pt>
    <dgm:pt modelId="{9318AD45-35A3-4F73-AA97-8A746548D9ED}">
      <dgm:prSet phldrT="[Text]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15ECF00B-E171-4260-8A01-DBE2314A349B}" type="sibTrans" cxnId="{C3840891-608D-49CE-BE1B-599805FE1ACD}">
      <dgm:prSet/>
      <dgm:spPr/>
      <dgm:t>
        <a:bodyPr/>
        <a:lstStyle/>
        <a:p>
          <a:endParaRPr lang="en-IN"/>
        </a:p>
      </dgm:t>
    </dgm:pt>
    <dgm:pt modelId="{12EEFD1A-526F-4E68-8020-6923A00BD23B}" type="parTrans" cxnId="{C3840891-608D-49CE-BE1B-599805FE1ACD}">
      <dgm:prSet/>
      <dgm:spPr/>
      <dgm:t>
        <a:bodyPr/>
        <a:lstStyle/>
        <a:p>
          <a:endParaRPr lang="en-IN"/>
        </a:p>
      </dgm:t>
    </dgm:pt>
    <dgm:pt modelId="{58634993-7471-4135-A4C9-95EB8CA10AF2}" type="pres">
      <dgm:prSet presAssocID="{CAD1DB1C-CE41-4FD0-8A85-387F1AC5477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5C9DBD-954F-4BC2-BE96-2556270023F7}" type="pres">
      <dgm:prSet presAssocID="{9318AD45-35A3-4F73-AA97-8A746548D9ED}" presName="centerShape" presStyleLbl="node0" presStyleIdx="0" presStyleCnt="1" custScaleX="92177" custScaleY="86679" custLinFactNeighborX="0" custLinFactNeighborY="-703"/>
      <dgm:spPr/>
    </dgm:pt>
    <dgm:pt modelId="{62E9DCD4-A857-4382-B8AF-98BDA888F132}" type="pres">
      <dgm:prSet presAssocID="{175ACA0D-49A2-4C5E-9993-5FEC85F72A64}" presName="parTrans" presStyleLbl="sibTrans2D1" presStyleIdx="0" presStyleCnt="5"/>
      <dgm:spPr/>
    </dgm:pt>
    <dgm:pt modelId="{0FB18A8F-A959-41DA-9593-8CB30900CFD3}" type="pres">
      <dgm:prSet presAssocID="{175ACA0D-49A2-4C5E-9993-5FEC85F72A64}" presName="connectorText" presStyleLbl="sibTrans2D1" presStyleIdx="0" presStyleCnt="5"/>
      <dgm:spPr/>
    </dgm:pt>
    <dgm:pt modelId="{5CC40E7A-CA19-4A25-B63B-403A926629F9}" type="pres">
      <dgm:prSet presAssocID="{F9031FE2-BA40-434D-AF95-0D4A6FA06970}" presName="node" presStyleLbl="node1" presStyleIdx="0" presStyleCnt="5" custScaleX="109639" custScaleY="97781" custRadScaleRad="116540" custRadScaleInc="-10223">
        <dgm:presLayoutVars>
          <dgm:bulletEnabled val="1"/>
        </dgm:presLayoutVars>
      </dgm:prSet>
      <dgm:spPr/>
    </dgm:pt>
    <dgm:pt modelId="{B9935FC5-0079-4DD4-8491-B18C65CC0E7F}" type="pres">
      <dgm:prSet presAssocID="{EBAE8778-55EE-464F-8EA6-EC8A4F9CB9C4}" presName="parTrans" presStyleLbl="sibTrans2D1" presStyleIdx="1" presStyleCnt="5"/>
      <dgm:spPr/>
    </dgm:pt>
    <dgm:pt modelId="{AC14310D-47C6-40C1-AE01-38D461FBC8BA}" type="pres">
      <dgm:prSet presAssocID="{EBAE8778-55EE-464F-8EA6-EC8A4F9CB9C4}" presName="connectorText" presStyleLbl="sibTrans2D1" presStyleIdx="1" presStyleCnt="5"/>
      <dgm:spPr/>
    </dgm:pt>
    <dgm:pt modelId="{18E8C5EE-7B87-4129-9ABD-89D7F0662E70}" type="pres">
      <dgm:prSet presAssocID="{FC162D3C-D834-44CA-9B7F-98088963009D}" presName="node" presStyleLbl="node1" presStyleIdx="1" presStyleCnt="5" custScaleX="109639" custScaleY="114909" custRadScaleRad="131484" custRadScaleInc="-19881">
        <dgm:presLayoutVars>
          <dgm:bulletEnabled val="1"/>
        </dgm:presLayoutVars>
      </dgm:prSet>
      <dgm:spPr/>
    </dgm:pt>
    <dgm:pt modelId="{E10B1D1F-36EE-4BC2-BFE2-A34807F05884}" type="pres">
      <dgm:prSet presAssocID="{5855FD88-33FA-4788-9BCA-93B8A051A99F}" presName="parTrans" presStyleLbl="sibTrans2D1" presStyleIdx="2" presStyleCnt="5"/>
      <dgm:spPr/>
    </dgm:pt>
    <dgm:pt modelId="{1D3A920D-B9F5-4F8F-BEAB-0005BFC5AED2}" type="pres">
      <dgm:prSet presAssocID="{5855FD88-33FA-4788-9BCA-93B8A051A99F}" presName="connectorText" presStyleLbl="sibTrans2D1" presStyleIdx="2" presStyleCnt="5"/>
      <dgm:spPr/>
    </dgm:pt>
    <dgm:pt modelId="{E08C4D9B-BA2C-4972-B8D6-F71E57B93717}" type="pres">
      <dgm:prSet presAssocID="{404868A1-F820-43A1-AE6C-B0EFEDD827F3}" presName="node" presStyleLbl="node1" presStyleIdx="2" presStyleCnt="5" custScaleX="109639" custScaleY="95316" custRadScaleRad="112349" custRadScaleInc="-32775">
        <dgm:presLayoutVars>
          <dgm:bulletEnabled val="1"/>
        </dgm:presLayoutVars>
      </dgm:prSet>
      <dgm:spPr/>
    </dgm:pt>
    <dgm:pt modelId="{5751FEF4-ED21-4095-BDFF-A423A012286D}" type="pres">
      <dgm:prSet presAssocID="{3D3442DA-F3B9-44F0-9C2B-23E59B230556}" presName="parTrans" presStyleLbl="sibTrans2D1" presStyleIdx="3" presStyleCnt="5"/>
      <dgm:spPr/>
    </dgm:pt>
    <dgm:pt modelId="{BDEA1770-916C-423F-9D4A-FAC8833F80D4}" type="pres">
      <dgm:prSet presAssocID="{3D3442DA-F3B9-44F0-9C2B-23E59B230556}" presName="connectorText" presStyleLbl="sibTrans2D1" presStyleIdx="3" presStyleCnt="5"/>
      <dgm:spPr/>
    </dgm:pt>
    <dgm:pt modelId="{611A2DBB-6CDF-4F6B-802E-8CEBE7413F8C}" type="pres">
      <dgm:prSet presAssocID="{4D63C847-9CA5-49F7-B06B-D4271D491909}" presName="node" presStyleLbl="node1" presStyleIdx="3" presStyleCnt="5" custScaleX="109639" custScaleY="114909" custRadScaleRad="115614" custRadScaleInc="42637">
        <dgm:presLayoutVars>
          <dgm:bulletEnabled val="1"/>
        </dgm:presLayoutVars>
      </dgm:prSet>
      <dgm:spPr/>
    </dgm:pt>
    <dgm:pt modelId="{DF580CC1-1045-42BC-AD4E-4698C7FCFA49}" type="pres">
      <dgm:prSet presAssocID="{AF7A5FC5-C1A1-466B-A320-963BD4B15AC4}" presName="parTrans" presStyleLbl="sibTrans2D1" presStyleIdx="4" presStyleCnt="5"/>
      <dgm:spPr/>
    </dgm:pt>
    <dgm:pt modelId="{811DF185-FFD9-4B6D-8ED8-70D44B8B5183}" type="pres">
      <dgm:prSet presAssocID="{AF7A5FC5-C1A1-466B-A320-963BD4B15AC4}" presName="connectorText" presStyleLbl="sibTrans2D1" presStyleIdx="4" presStyleCnt="5"/>
      <dgm:spPr/>
    </dgm:pt>
    <dgm:pt modelId="{D3953460-3AD9-4AB6-A296-A02038FB6463}" type="pres">
      <dgm:prSet presAssocID="{1C6E56E7-83B3-4D7B-B700-4D3B62A9C4E7}" presName="node" presStyleLbl="node1" presStyleIdx="4" presStyleCnt="5" custScaleX="109639" custScaleY="114909" custRadScaleRad="140618" custRadScaleInc="-3930">
        <dgm:presLayoutVars>
          <dgm:bulletEnabled val="1"/>
        </dgm:presLayoutVars>
      </dgm:prSet>
      <dgm:spPr/>
    </dgm:pt>
  </dgm:ptLst>
  <dgm:cxnLst>
    <dgm:cxn modelId="{807ECB01-5600-4F8A-8882-93867C7E1639}" type="presOf" srcId="{404868A1-F820-43A1-AE6C-B0EFEDD827F3}" destId="{E08C4D9B-BA2C-4972-B8D6-F71E57B93717}" srcOrd="0" destOrd="0" presId="urn:microsoft.com/office/officeart/2005/8/layout/radial5"/>
    <dgm:cxn modelId="{AC2E9D11-2C4C-489E-B38D-C6E3BE3C6F63}" type="presOf" srcId="{175ACA0D-49A2-4C5E-9993-5FEC85F72A64}" destId="{0FB18A8F-A959-41DA-9593-8CB30900CFD3}" srcOrd="1" destOrd="0" presId="urn:microsoft.com/office/officeart/2005/8/layout/radial5"/>
    <dgm:cxn modelId="{F9B6A818-4FCA-41B9-BDE4-26B01DE59E7D}" type="presOf" srcId="{CAD1DB1C-CE41-4FD0-8A85-387F1AC54777}" destId="{58634993-7471-4135-A4C9-95EB8CA10AF2}" srcOrd="0" destOrd="0" presId="urn:microsoft.com/office/officeart/2005/8/layout/radial5"/>
    <dgm:cxn modelId="{8A6C6D2F-A4EC-4E04-AE2C-B1002BA1F5BE}" type="presOf" srcId="{5855FD88-33FA-4788-9BCA-93B8A051A99F}" destId="{1D3A920D-B9F5-4F8F-BEAB-0005BFC5AED2}" srcOrd="1" destOrd="0" presId="urn:microsoft.com/office/officeart/2005/8/layout/radial5"/>
    <dgm:cxn modelId="{EE7A772F-BC12-46D4-8D7D-0F9A2F1690D3}" type="presOf" srcId="{175ACA0D-49A2-4C5E-9993-5FEC85F72A64}" destId="{62E9DCD4-A857-4382-B8AF-98BDA888F132}" srcOrd="0" destOrd="0" presId="urn:microsoft.com/office/officeart/2005/8/layout/radial5"/>
    <dgm:cxn modelId="{D2DD7B3C-02CC-47B5-918B-F2AE2E5833C8}" type="presOf" srcId="{FC162D3C-D834-44CA-9B7F-98088963009D}" destId="{18E8C5EE-7B87-4129-9ABD-89D7F0662E70}" srcOrd="0" destOrd="0" presId="urn:microsoft.com/office/officeart/2005/8/layout/radial5"/>
    <dgm:cxn modelId="{1910E763-E5F2-47B8-8811-D039304A75FF}" type="presOf" srcId="{4D63C847-9CA5-49F7-B06B-D4271D491909}" destId="{611A2DBB-6CDF-4F6B-802E-8CEBE7413F8C}" srcOrd="0" destOrd="0" presId="urn:microsoft.com/office/officeart/2005/8/layout/radial5"/>
    <dgm:cxn modelId="{44F5BA46-CCF4-4D6D-95E0-195180CA8678}" type="presOf" srcId="{5855FD88-33FA-4788-9BCA-93B8A051A99F}" destId="{E10B1D1F-36EE-4BC2-BFE2-A34807F05884}" srcOrd="0" destOrd="0" presId="urn:microsoft.com/office/officeart/2005/8/layout/radial5"/>
    <dgm:cxn modelId="{51018D52-2A1B-4E7D-B14E-81EB83780B04}" type="presOf" srcId="{EBAE8778-55EE-464F-8EA6-EC8A4F9CB9C4}" destId="{B9935FC5-0079-4DD4-8491-B18C65CC0E7F}" srcOrd="0" destOrd="0" presId="urn:microsoft.com/office/officeart/2005/8/layout/radial5"/>
    <dgm:cxn modelId="{BA23A852-A2A8-4200-B402-6C35D989D22C}" type="presOf" srcId="{9318AD45-35A3-4F73-AA97-8A746548D9ED}" destId="{C35C9DBD-954F-4BC2-BE96-2556270023F7}" srcOrd="0" destOrd="0" presId="urn:microsoft.com/office/officeart/2005/8/layout/radial5"/>
    <dgm:cxn modelId="{D02C078F-7B29-4E64-B95C-3A29599F6C9F}" srcId="{9318AD45-35A3-4F73-AA97-8A746548D9ED}" destId="{1C6E56E7-83B3-4D7B-B700-4D3B62A9C4E7}" srcOrd="4" destOrd="0" parTransId="{AF7A5FC5-C1A1-466B-A320-963BD4B15AC4}" sibTransId="{EDFDB54F-0EE7-42FB-B641-ED5452C97B24}"/>
    <dgm:cxn modelId="{C3840891-608D-49CE-BE1B-599805FE1ACD}" srcId="{CAD1DB1C-CE41-4FD0-8A85-387F1AC54777}" destId="{9318AD45-35A3-4F73-AA97-8A746548D9ED}" srcOrd="0" destOrd="0" parTransId="{12EEFD1A-526F-4E68-8020-6923A00BD23B}" sibTransId="{15ECF00B-E171-4260-8A01-DBE2314A349B}"/>
    <dgm:cxn modelId="{E2B97296-C862-4F5E-9C77-FB8A2B0F8715}" type="presOf" srcId="{F9031FE2-BA40-434D-AF95-0D4A6FA06970}" destId="{5CC40E7A-CA19-4A25-B63B-403A926629F9}" srcOrd="0" destOrd="0" presId="urn:microsoft.com/office/officeart/2005/8/layout/radial5"/>
    <dgm:cxn modelId="{A9E9F1AD-87E1-47ED-A174-56C9DEB02ED0}" type="presOf" srcId="{3D3442DA-F3B9-44F0-9C2B-23E59B230556}" destId="{5751FEF4-ED21-4095-BDFF-A423A012286D}" srcOrd="0" destOrd="0" presId="urn:microsoft.com/office/officeart/2005/8/layout/radial5"/>
    <dgm:cxn modelId="{2EC794B3-4860-45C0-BD54-E050ECFC159E}" srcId="{9318AD45-35A3-4F73-AA97-8A746548D9ED}" destId="{404868A1-F820-43A1-AE6C-B0EFEDD827F3}" srcOrd="2" destOrd="0" parTransId="{5855FD88-33FA-4788-9BCA-93B8A051A99F}" sibTransId="{0663247C-A5BA-4CE0-BFB5-C236F1CBA893}"/>
    <dgm:cxn modelId="{031A04B9-041A-4A09-91BC-0708590659AF}" type="presOf" srcId="{AF7A5FC5-C1A1-466B-A320-963BD4B15AC4}" destId="{DF580CC1-1045-42BC-AD4E-4698C7FCFA49}" srcOrd="0" destOrd="0" presId="urn:microsoft.com/office/officeart/2005/8/layout/radial5"/>
    <dgm:cxn modelId="{2D5B96C9-DCCF-422A-9673-699853C8F4EB}" type="presOf" srcId="{1C6E56E7-83B3-4D7B-B700-4D3B62A9C4E7}" destId="{D3953460-3AD9-4AB6-A296-A02038FB6463}" srcOrd="0" destOrd="0" presId="urn:microsoft.com/office/officeart/2005/8/layout/radial5"/>
    <dgm:cxn modelId="{6CC234DA-7D79-48F7-A275-A9D2269792A9}" srcId="{9318AD45-35A3-4F73-AA97-8A746548D9ED}" destId="{4D63C847-9CA5-49F7-B06B-D4271D491909}" srcOrd="3" destOrd="0" parTransId="{3D3442DA-F3B9-44F0-9C2B-23E59B230556}" sibTransId="{D193AF1A-2A33-484D-B1DA-40ED2586DE51}"/>
    <dgm:cxn modelId="{9CB01BE2-6505-4634-AC90-FB0662A14E52}" type="presOf" srcId="{EBAE8778-55EE-464F-8EA6-EC8A4F9CB9C4}" destId="{AC14310D-47C6-40C1-AE01-38D461FBC8BA}" srcOrd="1" destOrd="0" presId="urn:microsoft.com/office/officeart/2005/8/layout/radial5"/>
    <dgm:cxn modelId="{CDED31E3-936D-4921-8FFA-29A58D902914}" srcId="{9318AD45-35A3-4F73-AA97-8A746548D9ED}" destId="{F9031FE2-BA40-434D-AF95-0D4A6FA06970}" srcOrd="0" destOrd="0" parTransId="{175ACA0D-49A2-4C5E-9993-5FEC85F72A64}" sibTransId="{5FC31DF6-078D-4D18-95B1-2CAFD5548B7A}"/>
    <dgm:cxn modelId="{E08E92E7-DFDE-4CAF-A3F9-5C64FAFF20E6}" type="presOf" srcId="{3D3442DA-F3B9-44F0-9C2B-23E59B230556}" destId="{BDEA1770-916C-423F-9D4A-FAC8833F80D4}" srcOrd="1" destOrd="0" presId="urn:microsoft.com/office/officeart/2005/8/layout/radial5"/>
    <dgm:cxn modelId="{CBBB4DF0-77EB-4704-B278-245B151245F0}" srcId="{9318AD45-35A3-4F73-AA97-8A746548D9ED}" destId="{FC162D3C-D834-44CA-9B7F-98088963009D}" srcOrd="1" destOrd="0" parTransId="{EBAE8778-55EE-464F-8EA6-EC8A4F9CB9C4}" sibTransId="{4DE49548-6335-4B5E-9CFB-CD80959D15F2}"/>
    <dgm:cxn modelId="{8A4E27F7-B93C-4F0E-8FF7-BBDB2B351EA2}" type="presOf" srcId="{AF7A5FC5-C1A1-466B-A320-963BD4B15AC4}" destId="{811DF185-FFD9-4B6D-8ED8-70D44B8B5183}" srcOrd="1" destOrd="0" presId="urn:microsoft.com/office/officeart/2005/8/layout/radial5"/>
    <dgm:cxn modelId="{9B1DF3A2-97E6-4497-8973-3C066DBA25CE}" type="presParOf" srcId="{58634993-7471-4135-A4C9-95EB8CA10AF2}" destId="{C35C9DBD-954F-4BC2-BE96-2556270023F7}" srcOrd="0" destOrd="0" presId="urn:microsoft.com/office/officeart/2005/8/layout/radial5"/>
    <dgm:cxn modelId="{EA1D3C3C-520A-4898-948F-89EA9121696D}" type="presParOf" srcId="{58634993-7471-4135-A4C9-95EB8CA10AF2}" destId="{62E9DCD4-A857-4382-B8AF-98BDA888F132}" srcOrd="1" destOrd="0" presId="urn:microsoft.com/office/officeart/2005/8/layout/radial5"/>
    <dgm:cxn modelId="{120BAC86-A52A-4E2B-BF92-34BD2AF0AD1B}" type="presParOf" srcId="{62E9DCD4-A857-4382-B8AF-98BDA888F132}" destId="{0FB18A8F-A959-41DA-9593-8CB30900CFD3}" srcOrd="0" destOrd="0" presId="urn:microsoft.com/office/officeart/2005/8/layout/radial5"/>
    <dgm:cxn modelId="{0338AEBF-277E-49DB-BE6B-3FB4199BCDBC}" type="presParOf" srcId="{58634993-7471-4135-A4C9-95EB8CA10AF2}" destId="{5CC40E7A-CA19-4A25-B63B-403A926629F9}" srcOrd="2" destOrd="0" presId="urn:microsoft.com/office/officeart/2005/8/layout/radial5"/>
    <dgm:cxn modelId="{022F5974-0A86-4341-B1BD-79AEE0686B1B}" type="presParOf" srcId="{58634993-7471-4135-A4C9-95EB8CA10AF2}" destId="{B9935FC5-0079-4DD4-8491-B18C65CC0E7F}" srcOrd="3" destOrd="0" presId="urn:microsoft.com/office/officeart/2005/8/layout/radial5"/>
    <dgm:cxn modelId="{0B82C19C-A399-40BD-B335-70B153AB9423}" type="presParOf" srcId="{B9935FC5-0079-4DD4-8491-B18C65CC0E7F}" destId="{AC14310D-47C6-40C1-AE01-38D461FBC8BA}" srcOrd="0" destOrd="0" presId="urn:microsoft.com/office/officeart/2005/8/layout/radial5"/>
    <dgm:cxn modelId="{4D74A246-637C-4CF8-AB23-17FAAE6F39BE}" type="presParOf" srcId="{58634993-7471-4135-A4C9-95EB8CA10AF2}" destId="{18E8C5EE-7B87-4129-9ABD-89D7F0662E70}" srcOrd="4" destOrd="0" presId="urn:microsoft.com/office/officeart/2005/8/layout/radial5"/>
    <dgm:cxn modelId="{BAD99EA0-CAFC-42A1-B21B-00C59D511C95}" type="presParOf" srcId="{58634993-7471-4135-A4C9-95EB8CA10AF2}" destId="{E10B1D1F-36EE-4BC2-BFE2-A34807F05884}" srcOrd="5" destOrd="0" presId="urn:microsoft.com/office/officeart/2005/8/layout/radial5"/>
    <dgm:cxn modelId="{329A6554-DE1D-4C35-A4A7-6EDD54148BBB}" type="presParOf" srcId="{E10B1D1F-36EE-4BC2-BFE2-A34807F05884}" destId="{1D3A920D-B9F5-4F8F-BEAB-0005BFC5AED2}" srcOrd="0" destOrd="0" presId="urn:microsoft.com/office/officeart/2005/8/layout/radial5"/>
    <dgm:cxn modelId="{A1A73F52-8CE1-41EB-A392-E251E282496C}" type="presParOf" srcId="{58634993-7471-4135-A4C9-95EB8CA10AF2}" destId="{E08C4D9B-BA2C-4972-B8D6-F71E57B93717}" srcOrd="6" destOrd="0" presId="urn:microsoft.com/office/officeart/2005/8/layout/radial5"/>
    <dgm:cxn modelId="{4B1546ED-655D-464B-9E57-B4627FB525A8}" type="presParOf" srcId="{58634993-7471-4135-A4C9-95EB8CA10AF2}" destId="{5751FEF4-ED21-4095-BDFF-A423A012286D}" srcOrd="7" destOrd="0" presId="urn:microsoft.com/office/officeart/2005/8/layout/radial5"/>
    <dgm:cxn modelId="{0B5B9061-EFE8-4B80-81E7-A3EB2A0F1FDC}" type="presParOf" srcId="{5751FEF4-ED21-4095-BDFF-A423A012286D}" destId="{BDEA1770-916C-423F-9D4A-FAC8833F80D4}" srcOrd="0" destOrd="0" presId="urn:microsoft.com/office/officeart/2005/8/layout/radial5"/>
    <dgm:cxn modelId="{9D6FC48C-7A50-4CBF-84AF-186FD292D6C6}" type="presParOf" srcId="{58634993-7471-4135-A4C9-95EB8CA10AF2}" destId="{611A2DBB-6CDF-4F6B-802E-8CEBE7413F8C}" srcOrd="8" destOrd="0" presId="urn:microsoft.com/office/officeart/2005/8/layout/radial5"/>
    <dgm:cxn modelId="{087A0AA5-7B8A-436A-8BB4-42467EEF6CF5}" type="presParOf" srcId="{58634993-7471-4135-A4C9-95EB8CA10AF2}" destId="{DF580CC1-1045-42BC-AD4E-4698C7FCFA49}" srcOrd="9" destOrd="0" presId="urn:microsoft.com/office/officeart/2005/8/layout/radial5"/>
    <dgm:cxn modelId="{A7A48FFB-4A08-4916-8286-148E6B0A42EE}" type="presParOf" srcId="{DF580CC1-1045-42BC-AD4E-4698C7FCFA49}" destId="{811DF185-FFD9-4B6D-8ED8-70D44B8B5183}" srcOrd="0" destOrd="0" presId="urn:microsoft.com/office/officeart/2005/8/layout/radial5"/>
    <dgm:cxn modelId="{2F62ECD5-BA17-4DE5-BC6A-6FCE83CDB8CE}" type="presParOf" srcId="{58634993-7471-4135-A4C9-95EB8CA10AF2}" destId="{D3953460-3AD9-4AB6-A296-A02038FB6463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17A2E-C07B-42A4-B67C-1C65280794E1}" type="doc">
      <dgm:prSet loTypeId="urn:microsoft.com/office/officeart/2005/8/layout/radial4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46F45AA-248B-4963-BD24-AADFF0756BA5}">
      <dgm:prSet phldrT="[Text]"/>
      <dgm:spPr/>
      <dgm:t>
        <a:bodyPr/>
        <a:lstStyle/>
        <a:p>
          <a:r>
            <a:rPr lang="en-US" dirty="0"/>
            <a:t>Success App</a:t>
          </a:r>
          <a:endParaRPr lang="en-IN" dirty="0"/>
        </a:p>
      </dgm:t>
    </dgm:pt>
    <dgm:pt modelId="{F1F0D047-780C-4A1A-960A-32D053FD6309}" type="parTrans" cxnId="{EEDAACE2-9177-40C3-AC60-A375B2999B35}">
      <dgm:prSet/>
      <dgm:spPr/>
      <dgm:t>
        <a:bodyPr/>
        <a:lstStyle/>
        <a:p>
          <a:endParaRPr lang="en-IN"/>
        </a:p>
      </dgm:t>
    </dgm:pt>
    <dgm:pt modelId="{FC91BE3A-587D-4099-93FC-18DBAA7E5FC6}" type="sibTrans" cxnId="{EEDAACE2-9177-40C3-AC60-A375B2999B35}">
      <dgm:prSet/>
      <dgm:spPr/>
      <dgm:t>
        <a:bodyPr/>
        <a:lstStyle/>
        <a:p>
          <a:endParaRPr lang="en-IN"/>
        </a:p>
      </dgm:t>
    </dgm:pt>
    <dgm:pt modelId="{E9A6211A-3AD3-41CF-8133-1061831461C0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sz="1800" dirty="0"/>
            <a:t>Family, Game, Communication, Social</a:t>
          </a:r>
        </a:p>
      </dgm:t>
    </dgm:pt>
    <dgm:pt modelId="{3278EAD1-B9CB-4E3E-A7F5-8F9B65D6BE1E}" type="sibTrans" cxnId="{200A4537-61C1-4D08-BBF0-BC716E80C75A}">
      <dgm:prSet/>
      <dgm:spPr/>
      <dgm:t>
        <a:bodyPr/>
        <a:lstStyle/>
        <a:p>
          <a:endParaRPr lang="en-IN"/>
        </a:p>
      </dgm:t>
    </dgm:pt>
    <dgm:pt modelId="{A108ED3C-88C2-47CD-BF57-1947075506C2}" type="parTrans" cxnId="{200A4537-61C1-4D08-BBF0-BC716E80C75A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480898DE-EFAA-4FA4-A8F6-27836543F33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Free</a:t>
          </a:r>
          <a:r>
            <a:rPr lang="en-US" sz="1800" baseline="0" dirty="0"/>
            <a:t> App</a:t>
          </a:r>
        </a:p>
        <a:p>
          <a:pPr>
            <a:lnSpc>
              <a:spcPct val="100000"/>
            </a:lnSpc>
          </a:pPr>
          <a:r>
            <a:rPr lang="en-US" sz="1800" baseline="0" dirty="0"/>
            <a:t>(use in-app purchase)</a:t>
          </a:r>
          <a:endParaRPr lang="en-IN" sz="1800" dirty="0"/>
        </a:p>
      </dgm:t>
    </dgm:pt>
    <dgm:pt modelId="{6C18812E-D1EF-49E6-A738-6D4E41A34064}" type="parTrans" cxnId="{1CDACA8B-998E-4240-AA6D-C43175F6DB5F}">
      <dgm:prSet/>
      <dgm:spPr/>
      <dgm:t>
        <a:bodyPr/>
        <a:lstStyle/>
        <a:p>
          <a:endParaRPr lang="en-IN"/>
        </a:p>
      </dgm:t>
    </dgm:pt>
    <dgm:pt modelId="{11FB5FC2-65DB-419D-BB72-E81E6F0575B4}" type="sibTrans" cxnId="{1CDACA8B-998E-4240-AA6D-C43175F6DB5F}">
      <dgm:prSet/>
      <dgm:spPr/>
      <dgm:t>
        <a:bodyPr/>
        <a:lstStyle/>
        <a:p>
          <a:endParaRPr lang="en-IN"/>
        </a:p>
      </dgm:t>
    </dgm:pt>
    <dgm:pt modelId="{A926B6C1-DF5B-45FE-969D-F501D451553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/>
            <a:t>Make unique concept for Comics, Beauty and House and home and release paid apps here</a:t>
          </a:r>
        </a:p>
      </dgm:t>
    </dgm:pt>
    <dgm:pt modelId="{D1151A1B-EAB0-4571-B356-B07BA70A83F8}" type="parTrans" cxnId="{49949774-FFAC-476D-BB70-25B9DEFFB04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07A8A8FF-0D42-4547-BBA2-8F2F93A5E08D}" type="sibTrans" cxnId="{49949774-FFAC-476D-BB70-25B9DEFFB04F}">
      <dgm:prSet/>
      <dgm:spPr/>
      <dgm:t>
        <a:bodyPr/>
        <a:lstStyle/>
        <a:p>
          <a:endParaRPr lang="en-IN"/>
        </a:p>
      </dgm:t>
    </dgm:pt>
    <dgm:pt modelId="{93C68E45-72C6-46AC-BE41-EDFA518A93BD}">
      <dgm:prSet/>
      <dgm:spPr>
        <a:solidFill>
          <a:srgbClr val="663300"/>
        </a:solidFill>
      </dgm:spPr>
      <dgm:t>
        <a:bodyPr/>
        <a:lstStyle/>
        <a:p>
          <a:r>
            <a:rPr lang="en-US" dirty="0"/>
            <a:t>‘Everyone’ as content rating</a:t>
          </a:r>
          <a:endParaRPr lang="en-IN" dirty="0"/>
        </a:p>
      </dgm:t>
    </dgm:pt>
    <dgm:pt modelId="{945B0A4F-76BC-42A9-BFAE-A68EAEED2C64}" type="parTrans" cxnId="{1C4B2A43-B5E9-4AEA-AF5A-C30BDAF58F2B}">
      <dgm:prSet/>
      <dgm:spPr>
        <a:solidFill>
          <a:srgbClr val="663300"/>
        </a:solidFill>
      </dgm:spPr>
      <dgm:t>
        <a:bodyPr/>
        <a:lstStyle/>
        <a:p>
          <a:endParaRPr lang="en-IN"/>
        </a:p>
      </dgm:t>
    </dgm:pt>
    <dgm:pt modelId="{E9ACAF2B-B271-4B51-B72D-5ECE9EFAFF98}" type="sibTrans" cxnId="{1C4B2A43-B5E9-4AEA-AF5A-C30BDAF58F2B}">
      <dgm:prSet/>
      <dgm:spPr/>
      <dgm:t>
        <a:bodyPr/>
        <a:lstStyle/>
        <a:p>
          <a:endParaRPr lang="en-IN"/>
        </a:p>
      </dgm:t>
    </dgm:pt>
    <dgm:pt modelId="{EAE196B3-2D6A-4843-BE3D-4D52345AAB1D}" type="pres">
      <dgm:prSet presAssocID="{34F17A2E-C07B-42A4-B67C-1C65280794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1520D-0DE6-4B4A-AFBD-42EBD117DFEC}" type="pres">
      <dgm:prSet presAssocID="{846F45AA-248B-4963-BD24-AADFF0756BA5}" presName="centerShape" presStyleLbl="node0" presStyleIdx="0" presStyleCnt="1" custLinFactNeighborX="-4996" custLinFactNeighborY="-27459"/>
      <dgm:spPr/>
    </dgm:pt>
    <dgm:pt modelId="{6AD89F7A-3FA3-45DB-814A-63C3004B35E9}" type="pres">
      <dgm:prSet presAssocID="{A108ED3C-88C2-47CD-BF57-1947075506C2}" presName="parTrans" presStyleLbl="bgSibTrans2D1" presStyleIdx="0" presStyleCnt="4"/>
      <dgm:spPr/>
    </dgm:pt>
    <dgm:pt modelId="{2DB459B5-9DBB-4E6B-BE84-F67EB53ACA30}" type="pres">
      <dgm:prSet presAssocID="{E9A6211A-3AD3-41CF-8133-1061831461C0}" presName="node" presStyleLbl="node1" presStyleIdx="0" presStyleCnt="4" custRadScaleRad="92216" custRadScaleInc="-71644">
        <dgm:presLayoutVars>
          <dgm:bulletEnabled val="1"/>
        </dgm:presLayoutVars>
      </dgm:prSet>
      <dgm:spPr/>
    </dgm:pt>
    <dgm:pt modelId="{07DA2BE7-ED65-48F3-BA1C-354CC6B2AC27}" type="pres">
      <dgm:prSet presAssocID="{6C18812E-D1EF-49E6-A738-6D4E41A34064}" presName="parTrans" presStyleLbl="bgSibTrans2D1" presStyleIdx="1" presStyleCnt="4"/>
      <dgm:spPr/>
    </dgm:pt>
    <dgm:pt modelId="{A1961F37-307B-4672-A033-61A4DD82E548}" type="pres">
      <dgm:prSet presAssocID="{480898DE-EFAA-4FA4-A8F6-27836543F334}" presName="node" presStyleLbl="node1" presStyleIdx="1" presStyleCnt="4" custRadScaleRad="158945" custRadScaleInc="-14948">
        <dgm:presLayoutVars>
          <dgm:bulletEnabled val="1"/>
        </dgm:presLayoutVars>
      </dgm:prSet>
      <dgm:spPr/>
    </dgm:pt>
    <dgm:pt modelId="{BB40EDC0-241D-480A-AFB2-53CCA2078F79}" type="pres">
      <dgm:prSet presAssocID="{D1151A1B-EAB0-4571-B356-B07BA70A83F8}" presName="parTrans" presStyleLbl="bgSibTrans2D1" presStyleIdx="2" presStyleCnt="4"/>
      <dgm:spPr/>
    </dgm:pt>
    <dgm:pt modelId="{0E045465-D071-4D71-926B-ABBA6A77C662}" type="pres">
      <dgm:prSet presAssocID="{A926B6C1-DF5B-45FE-969D-F501D4515533}" presName="node" presStyleLbl="node1" presStyleIdx="2" presStyleCnt="4" custScaleY="211324" custRadScaleRad="142193" custRadScaleInc="31509">
        <dgm:presLayoutVars>
          <dgm:bulletEnabled val="1"/>
        </dgm:presLayoutVars>
      </dgm:prSet>
      <dgm:spPr/>
    </dgm:pt>
    <dgm:pt modelId="{782B53A6-A649-4E7D-B9BF-DDF48ED524B4}" type="pres">
      <dgm:prSet presAssocID="{945B0A4F-76BC-42A9-BFAE-A68EAEED2C64}" presName="parTrans" presStyleLbl="bgSibTrans2D1" presStyleIdx="3" presStyleCnt="4"/>
      <dgm:spPr/>
    </dgm:pt>
    <dgm:pt modelId="{F99538A8-E649-4668-8B7A-31537DB5F81B}" type="pres">
      <dgm:prSet presAssocID="{93C68E45-72C6-46AC-BE41-EDFA518A93BD}" presName="node" presStyleLbl="node1" presStyleIdx="3" presStyleCnt="4" custRadScaleRad="84323" custRadScaleInc="60118">
        <dgm:presLayoutVars>
          <dgm:bulletEnabled val="1"/>
        </dgm:presLayoutVars>
      </dgm:prSet>
      <dgm:spPr/>
    </dgm:pt>
  </dgm:ptLst>
  <dgm:cxnLst>
    <dgm:cxn modelId="{200A4537-61C1-4D08-BBF0-BC716E80C75A}" srcId="{846F45AA-248B-4963-BD24-AADFF0756BA5}" destId="{E9A6211A-3AD3-41CF-8133-1061831461C0}" srcOrd="0" destOrd="0" parTransId="{A108ED3C-88C2-47CD-BF57-1947075506C2}" sibTransId="{3278EAD1-B9CB-4E3E-A7F5-8F9B65D6BE1E}"/>
    <dgm:cxn modelId="{44A1205B-0DD3-4194-95D1-38635A5C22C7}" type="presOf" srcId="{D1151A1B-EAB0-4571-B356-B07BA70A83F8}" destId="{BB40EDC0-241D-480A-AFB2-53CCA2078F79}" srcOrd="0" destOrd="0" presId="urn:microsoft.com/office/officeart/2005/8/layout/radial4"/>
    <dgm:cxn modelId="{1C4B2A43-B5E9-4AEA-AF5A-C30BDAF58F2B}" srcId="{846F45AA-248B-4963-BD24-AADFF0756BA5}" destId="{93C68E45-72C6-46AC-BE41-EDFA518A93BD}" srcOrd="3" destOrd="0" parTransId="{945B0A4F-76BC-42A9-BFAE-A68EAEED2C64}" sibTransId="{E9ACAF2B-B271-4B51-B72D-5ECE9EFAFF98}"/>
    <dgm:cxn modelId="{B83A786C-0316-47ED-BCA9-1A749903DF79}" type="presOf" srcId="{34F17A2E-C07B-42A4-B67C-1C65280794E1}" destId="{EAE196B3-2D6A-4843-BE3D-4D52345AAB1D}" srcOrd="0" destOrd="0" presId="urn:microsoft.com/office/officeart/2005/8/layout/radial4"/>
    <dgm:cxn modelId="{D231DB6F-53FB-47B4-9989-3BFE51A53D1F}" type="presOf" srcId="{A108ED3C-88C2-47CD-BF57-1947075506C2}" destId="{6AD89F7A-3FA3-45DB-814A-63C3004B35E9}" srcOrd="0" destOrd="0" presId="urn:microsoft.com/office/officeart/2005/8/layout/radial4"/>
    <dgm:cxn modelId="{49949774-FFAC-476D-BB70-25B9DEFFB04F}" srcId="{846F45AA-248B-4963-BD24-AADFF0756BA5}" destId="{A926B6C1-DF5B-45FE-969D-F501D4515533}" srcOrd="2" destOrd="0" parTransId="{D1151A1B-EAB0-4571-B356-B07BA70A83F8}" sibTransId="{07A8A8FF-0D42-4547-BBA2-8F2F93A5E08D}"/>
    <dgm:cxn modelId="{1CDACA8B-998E-4240-AA6D-C43175F6DB5F}" srcId="{846F45AA-248B-4963-BD24-AADFF0756BA5}" destId="{480898DE-EFAA-4FA4-A8F6-27836543F334}" srcOrd="1" destOrd="0" parTransId="{6C18812E-D1EF-49E6-A738-6D4E41A34064}" sibTransId="{11FB5FC2-65DB-419D-BB72-E81E6F0575B4}"/>
    <dgm:cxn modelId="{77F5D99E-4C99-4C47-AD79-F8D953CAD1E2}" type="presOf" srcId="{846F45AA-248B-4963-BD24-AADFF0756BA5}" destId="{7451520D-0DE6-4B4A-AFBD-42EBD117DFEC}" srcOrd="0" destOrd="0" presId="urn:microsoft.com/office/officeart/2005/8/layout/radial4"/>
    <dgm:cxn modelId="{608D32AA-6B97-4E99-9A8C-571780D4A7DE}" type="presOf" srcId="{945B0A4F-76BC-42A9-BFAE-A68EAEED2C64}" destId="{782B53A6-A649-4E7D-B9BF-DDF48ED524B4}" srcOrd="0" destOrd="0" presId="urn:microsoft.com/office/officeart/2005/8/layout/radial4"/>
    <dgm:cxn modelId="{4D994FB1-D10F-4272-B961-7618BA47AC44}" type="presOf" srcId="{6C18812E-D1EF-49E6-A738-6D4E41A34064}" destId="{07DA2BE7-ED65-48F3-BA1C-354CC6B2AC27}" srcOrd="0" destOrd="0" presId="urn:microsoft.com/office/officeart/2005/8/layout/radial4"/>
    <dgm:cxn modelId="{6C68E8B1-BACD-4694-99C6-C09F38175F16}" type="presOf" srcId="{A926B6C1-DF5B-45FE-969D-F501D4515533}" destId="{0E045465-D071-4D71-926B-ABBA6A77C662}" srcOrd="0" destOrd="0" presId="urn:microsoft.com/office/officeart/2005/8/layout/radial4"/>
    <dgm:cxn modelId="{DBF624DB-D6C4-4DA3-AE69-80B4ABBA3781}" type="presOf" srcId="{480898DE-EFAA-4FA4-A8F6-27836543F334}" destId="{A1961F37-307B-4672-A033-61A4DD82E548}" srcOrd="0" destOrd="0" presId="urn:microsoft.com/office/officeart/2005/8/layout/radial4"/>
    <dgm:cxn modelId="{EEDAACE2-9177-40C3-AC60-A375B2999B35}" srcId="{34F17A2E-C07B-42A4-B67C-1C65280794E1}" destId="{846F45AA-248B-4963-BD24-AADFF0756BA5}" srcOrd="0" destOrd="0" parTransId="{F1F0D047-780C-4A1A-960A-32D053FD6309}" sibTransId="{FC91BE3A-587D-4099-93FC-18DBAA7E5FC6}"/>
    <dgm:cxn modelId="{1C8EC5E7-5AEB-4530-8648-8C6EF77228DB}" type="presOf" srcId="{93C68E45-72C6-46AC-BE41-EDFA518A93BD}" destId="{F99538A8-E649-4668-8B7A-31537DB5F81B}" srcOrd="0" destOrd="0" presId="urn:microsoft.com/office/officeart/2005/8/layout/radial4"/>
    <dgm:cxn modelId="{FE9331FB-25B0-442C-BDDF-D7AB28F04F6D}" type="presOf" srcId="{E9A6211A-3AD3-41CF-8133-1061831461C0}" destId="{2DB459B5-9DBB-4E6B-BE84-F67EB53ACA30}" srcOrd="0" destOrd="0" presId="urn:microsoft.com/office/officeart/2005/8/layout/radial4"/>
    <dgm:cxn modelId="{AA61D71E-FBB7-468F-88F0-D1278C213FB6}" type="presParOf" srcId="{EAE196B3-2D6A-4843-BE3D-4D52345AAB1D}" destId="{7451520D-0DE6-4B4A-AFBD-42EBD117DFEC}" srcOrd="0" destOrd="0" presId="urn:microsoft.com/office/officeart/2005/8/layout/radial4"/>
    <dgm:cxn modelId="{1BA69385-67D8-44B4-BA7F-A97CCBAB4E10}" type="presParOf" srcId="{EAE196B3-2D6A-4843-BE3D-4D52345AAB1D}" destId="{6AD89F7A-3FA3-45DB-814A-63C3004B35E9}" srcOrd="1" destOrd="0" presId="urn:microsoft.com/office/officeart/2005/8/layout/radial4"/>
    <dgm:cxn modelId="{1D95290A-06F2-4CAB-8694-268FE84AC646}" type="presParOf" srcId="{EAE196B3-2D6A-4843-BE3D-4D52345AAB1D}" destId="{2DB459B5-9DBB-4E6B-BE84-F67EB53ACA30}" srcOrd="2" destOrd="0" presId="urn:microsoft.com/office/officeart/2005/8/layout/radial4"/>
    <dgm:cxn modelId="{75D1AABF-62DD-4A80-976E-39F299185EF5}" type="presParOf" srcId="{EAE196B3-2D6A-4843-BE3D-4D52345AAB1D}" destId="{07DA2BE7-ED65-48F3-BA1C-354CC6B2AC27}" srcOrd="3" destOrd="0" presId="urn:microsoft.com/office/officeart/2005/8/layout/radial4"/>
    <dgm:cxn modelId="{C2476AA2-5BCE-4349-8D44-A12FB95C2D67}" type="presParOf" srcId="{EAE196B3-2D6A-4843-BE3D-4D52345AAB1D}" destId="{A1961F37-307B-4672-A033-61A4DD82E548}" srcOrd="4" destOrd="0" presId="urn:microsoft.com/office/officeart/2005/8/layout/radial4"/>
    <dgm:cxn modelId="{5A40034A-7FD4-48B2-80B6-33D222292EF3}" type="presParOf" srcId="{EAE196B3-2D6A-4843-BE3D-4D52345AAB1D}" destId="{BB40EDC0-241D-480A-AFB2-53CCA2078F79}" srcOrd="5" destOrd="0" presId="urn:microsoft.com/office/officeart/2005/8/layout/radial4"/>
    <dgm:cxn modelId="{F346427E-7FD8-46C6-8251-229E276B97A4}" type="presParOf" srcId="{EAE196B3-2D6A-4843-BE3D-4D52345AAB1D}" destId="{0E045465-D071-4D71-926B-ABBA6A77C662}" srcOrd="6" destOrd="0" presId="urn:microsoft.com/office/officeart/2005/8/layout/radial4"/>
    <dgm:cxn modelId="{CE33D037-F4FF-4089-966E-E868606E4F2A}" type="presParOf" srcId="{EAE196B3-2D6A-4843-BE3D-4D52345AAB1D}" destId="{782B53A6-A649-4E7D-B9BF-DDF48ED524B4}" srcOrd="7" destOrd="0" presId="urn:microsoft.com/office/officeart/2005/8/layout/radial4"/>
    <dgm:cxn modelId="{AFE2151D-59F3-420C-AA48-DC2514C43623}" type="presParOf" srcId="{EAE196B3-2D6A-4843-BE3D-4D52345AAB1D}" destId="{F99538A8-E649-4668-8B7A-31537DB5F81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07909-8F29-4547-BEBD-614E08E686D7}">
      <dsp:nvSpPr>
        <dsp:cNvPr id="0" name=""/>
        <dsp:cNvSpPr/>
      </dsp:nvSpPr>
      <dsp:spPr>
        <a:xfrm>
          <a:off x="949150" y="2990351"/>
          <a:ext cx="4090161" cy="318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5080" y="0"/>
              </a:lnTo>
              <a:lnTo>
                <a:pt x="2045080" y="3187545"/>
              </a:lnTo>
              <a:lnTo>
                <a:pt x="4090161" y="31875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864592" y="4454485"/>
        <a:ext cx="259277" cy="259277"/>
      </dsp:txXfrm>
    </dsp:sp>
    <dsp:sp modelId="{D4CBD2E4-634E-4CEC-881B-FE48A00D3BF7}">
      <dsp:nvSpPr>
        <dsp:cNvPr id="0" name=""/>
        <dsp:cNvSpPr/>
      </dsp:nvSpPr>
      <dsp:spPr>
        <a:xfrm>
          <a:off x="949150" y="2990351"/>
          <a:ext cx="3438043" cy="2065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9021" y="0"/>
              </a:lnTo>
              <a:lnTo>
                <a:pt x="1719021" y="2065984"/>
              </a:lnTo>
              <a:lnTo>
                <a:pt x="3438043" y="2065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567896" y="3923067"/>
        <a:ext cx="200551" cy="200551"/>
      </dsp:txXfrm>
    </dsp:sp>
    <dsp:sp modelId="{4B755CF7-3798-47D6-BC90-F00C6D0961DE}">
      <dsp:nvSpPr>
        <dsp:cNvPr id="0" name=""/>
        <dsp:cNvSpPr/>
      </dsp:nvSpPr>
      <dsp:spPr>
        <a:xfrm>
          <a:off x="949150" y="2990351"/>
          <a:ext cx="3529220" cy="902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4610" y="0"/>
              </a:lnTo>
              <a:lnTo>
                <a:pt x="1764610" y="902712"/>
              </a:lnTo>
              <a:lnTo>
                <a:pt x="3529220" y="902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622689" y="3350636"/>
        <a:ext cx="182142" cy="182142"/>
      </dsp:txXfrm>
    </dsp:sp>
    <dsp:sp modelId="{DEDF2591-2305-41F8-A1EE-9E7EB21E8819}">
      <dsp:nvSpPr>
        <dsp:cNvPr id="0" name=""/>
        <dsp:cNvSpPr/>
      </dsp:nvSpPr>
      <dsp:spPr>
        <a:xfrm>
          <a:off x="949150" y="2786947"/>
          <a:ext cx="2391386" cy="203403"/>
        </a:xfrm>
        <a:custGeom>
          <a:avLst/>
          <a:gdLst/>
          <a:ahLst/>
          <a:cxnLst/>
          <a:rect l="0" t="0" r="0" b="0"/>
          <a:pathLst>
            <a:path>
              <a:moveTo>
                <a:pt x="0" y="203403"/>
              </a:moveTo>
              <a:lnTo>
                <a:pt x="1195693" y="203403"/>
              </a:lnTo>
              <a:lnTo>
                <a:pt x="1195693" y="0"/>
              </a:lnTo>
              <a:lnTo>
                <a:pt x="23913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84843" y="2828648"/>
        <a:ext cx="120001" cy="120001"/>
      </dsp:txXfrm>
    </dsp:sp>
    <dsp:sp modelId="{3EE7C369-C7E3-4582-B668-EEB5C63A3994}">
      <dsp:nvSpPr>
        <dsp:cNvPr id="0" name=""/>
        <dsp:cNvSpPr/>
      </dsp:nvSpPr>
      <dsp:spPr>
        <a:xfrm>
          <a:off x="949150" y="1676747"/>
          <a:ext cx="1582823" cy="1313604"/>
        </a:xfrm>
        <a:custGeom>
          <a:avLst/>
          <a:gdLst/>
          <a:ahLst/>
          <a:cxnLst/>
          <a:rect l="0" t="0" r="0" b="0"/>
          <a:pathLst>
            <a:path>
              <a:moveTo>
                <a:pt x="0" y="1313604"/>
              </a:moveTo>
              <a:lnTo>
                <a:pt x="791411" y="1313604"/>
              </a:lnTo>
              <a:lnTo>
                <a:pt x="791411" y="0"/>
              </a:lnTo>
              <a:lnTo>
                <a:pt x="158282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689139" y="2282126"/>
        <a:ext cx="102845" cy="102845"/>
      </dsp:txXfrm>
    </dsp:sp>
    <dsp:sp modelId="{B61E57A0-D553-42AE-B6E2-AE060E8C7366}">
      <dsp:nvSpPr>
        <dsp:cNvPr id="0" name=""/>
        <dsp:cNvSpPr/>
      </dsp:nvSpPr>
      <dsp:spPr>
        <a:xfrm>
          <a:off x="949150" y="568468"/>
          <a:ext cx="871342" cy="2421883"/>
        </a:xfrm>
        <a:custGeom>
          <a:avLst/>
          <a:gdLst/>
          <a:ahLst/>
          <a:cxnLst/>
          <a:rect l="0" t="0" r="0" b="0"/>
          <a:pathLst>
            <a:path>
              <a:moveTo>
                <a:pt x="0" y="2421883"/>
              </a:moveTo>
              <a:lnTo>
                <a:pt x="435671" y="2421883"/>
              </a:lnTo>
              <a:lnTo>
                <a:pt x="435671" y="0"/>
              </a:lnTo>
              <a:lnTo>
                <a:pt x="8713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320475" y="1715063"/>
        <a:ext cx="128693" cy="128693"/>
      </dsp:txXfrm>
    </dsp:sp>
    <dsp:sp modelId="{07DD4EA2-17FF-40B4-A082-F7C50986A9D9}">
      <dsp:nvSpPr>
        <dsp:cNvPr id="0" name=""/>
        <dsp:cNvSpPr/>
      </dsp:nvSpPr>
      <dsp:spPr>
        <a:xfrm rot="16200000">
          <a:off x="-1957383" y="2526282"/>
          <a:ext cx="4884931" cy="928137"/>
        </a:xfrm>
        <a:prstGeom prst="rect">
          <a:avLst/>
        </a:prstGeom>
        <a:solidFill>
          <a:schemeClr val="accent1"/>
        </a:solidFill>
        <a:ln>
          <a:noFill/>
        </a:ln>
        <a:effectLst/>
        <a:sp3d extrusionH="381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latin typeface="Arial Black" panose="020B0A04020102020204" pitchFamily="34" charset="0"/>
            </a:rPr>
            <a:t>CONTENT</a:t>
          </a:r>
          <a:endParaRPr lang="en-IN" sz="5300" kern="1200" dirty="0"/>
        </a:p>
      </dsp:txBody>
      <dsp:txXfrm>
        <a:off x="-1957383" y="2526282"/>
        <a:ext cx="4884931" cy="928137"/>
      </dsp:txXfrm>
    </dsp:sp>
    <dsp:sp modelId="{E4C97960-712F-4CE7-BFC6-FA8AAFFC305D}">
      <dsp:nvSpPr>
        <dsp:cNvPr id="0" name=""/>
        <dsp:cNvSpPr/>
      </dsp:nvSpPr>
      <dsp:spPr>
        <a:xfrm>
          <a:off x="1820493" y="104399"/>
          <a:ext cx="3044289" cy="92813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INTRODUCTION</a:t>
          </a:r>
        </a:p>
      </dsp:txBody>
      <dsp:txXfrm>
        <a:off x="1820493" y="104399"/>
        <a:ext cx="3044289" cy="928137"/>
      </dsp:txXfrm>
    </dsp:sp>
    <dsp:sp modelId="{54C4F76A-4524-4879-8CD7-E86FD1A1EDD6}">
      <dsp:nvSpPr>
        <dsp:cNvPr id="0" name=""/>
        <dsp:cNvSpPr/>
      </dsp:nvSpPr>
      <dsp:spPr>
        <a:xfrm>
          <a:off x="2531974" y="1212678"/>
          <a:ext cx="3044289" cy="928137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  <a:sp3d extrusionH="3810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PROBLEM STATEMENT</a:t>
          </a:r>
          <a:endParaRPr lang="en-IN" sz="3000" kern="1200" dirty="0"/>
        </a:p>
      </dsp:txBody>
      <dsp:txXfrm>
        <a:off x="2531974" y="1212678"/>
        <a:ext cx="3044289" cy="928137"/>
      </dsp:txXfrm>
    </dsp:sp>
    <dsp:sp modelId="{CEC9C365-768E-41E0-AA35-EEA529CF6997}">
      <dsp:nvSpPr>
        <dsp:cNvPr id="0" name=""/>
        <dsp:cNvSpPr/>
      </dsp:nvSpPr>
      <dsp:spPr>
        <a:xfrm>
          <a:off x="3340537" y="2322879"/>
          <a:ext cx="3044289" cy="92813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p3d extrusionH="3810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OVERVIEW</a:t>
          </a:r>
          <a:endParaRPr lang="en-IN" sz="3000" kern="1200" dirty="0"/>
        </a:p>
      </dsp:txBody>
      <dsp:txXfrm>
        <a:off x="3340537" y="2322879"/>
        <a:ext cx="3044289" cy="928137"/>
      </dsp:txXfrm>
    </dsp:sp>
    <dsp:sp modelId="{0F868B62-9C45-4009-AFFD-1A729E63BE75}">
      <dsp:nvSpPr>
        <dsp:cNvPr id="0" name=""/>
        <dsp:cNvSpPr/>
      </dsp:nvSpPr>
      <dsp:spPr>
        <a:xfrm>
          <a:off x="4478371" y="3428995"/>
          <a:ext cx="3044289" cy="92813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p3d extrusionH="381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</a:t>
          </a:r>
          <a:endParaRPr lang="en-IN" sz="3000" kern="1200" dirty="0"/>
        </a:p>
      </dsp:txBody>
      <dsp:txXfrm>
        <a:off x="4478371" y="3428995"/>
        <a:ext cx="3044289" cy="928137"/>
      </dsp:txXfrm>
    </dsp:sp>
    <dsp:sp modelId="{CACE1D55-B40F-4453-8378-334912108506}">
      <dsp:nvSpPr>
        <dsp:cNvPr id="0" name=""/>
        <dsp:cNvSpPr/>
      </dsp:nvSpPr>
      <dsp:spPr>
        <a:xfrm>
          <a:off x="4387194" y="4592267"/>
          <a:ext cx="3044289" cy="928137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p3d extrusionH="3810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KEYPOINTS OF ANALYSIS</a:t>
          </a:r>
          <a:endParaRPr lang="en-IN" sz="3000" kern="1200" dirty="0"/>
        </a:p>
      </dsp:txBody>
      <dsp:txXfrm>
        <a:off x="4387194" y="4592267"/>
        <a:ext cx="3044289" cy="928137"/>
      </dsp:txXfrm>
    </dsp:sp>
    <dsp:sp modelId="{0F35F5CC-7B35-4893-8892-B834BE85E2DA}">
      <dsp:nvSpPr>
        <dsp:cNvPr id="0" name=""/>
        <dsp:cNvSpPr/>
      </dsp:nvSpPr>
      <dsp:spPr>
        <a:xfrm>
          <a:off x="5039311" y="5713827"/>
          <a:ext cx="3044289" cy="928137"/>
        </a:xfrm>
        <a:prstGeom prst="rect">
          <a:avLst/>
        </a:prstGeom>
        <a:solidFill>
          <a:srgbClr val="FF505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  <a:latin typeface="+mn-lt"/>
            </a:rPr>
            <a:t>APP ENGAGEMENT &amp; SUCCESS</a:t>
          </a:r>
          <a:endParaRPr lang="en-IN" sz="3000" b="0" kern="1200" dirty="0">
            <a:solidFill>
              <a:schemeClr val="tx1"/>
            </a:solidFill>
            <a:latin typeface="+mn-lt"/>
          </a:endParaRPr>
        </a:p>
      </dsp:txBody>
      <dsp:txXfrm>
        <a:off x="5039311" y="5713827"/>
        <a:ext cx="3044289" cy="928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C9DBD-954F-4BC2-BE96-2556270023F7}">
      <dsp:nvSpPr>
        <dsp:cNvPr id="0" name=""/>
        <dsp:cNvSpPr/>
      </dsp:nvSpPr>
      <dsp:spPr>
        <a:xfrm>
          <a:off x="3037862" y="2051893"/>
          <a:ext cx="1150350" cy="1081736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600" kern="1200" dirty="0"/>
        </a:p>
      </dsp:txBody>
      <dsp:txXfrm>
        <a:off x="3206327" y="2210310"/>
        <a:ext cx="813420" cy="764902"/>
      </dsp:txXfrm>
    </dsp:sp>
    <dsp:sp modelId="{62E9DCD4-A857-4382-B8AF-98BDA888F132}">
      <dsp:nvSpPr>
        <dsp:cNvPr id="0" name=""/>
        <dsp:cNvSpPr/>
      </dsp:nvSpPr>
      <dsp:spPr>
        <a:xfrm rot="15939669">
          <a:off x="3397726" y="1561580"/>
          <a:ext cx="306341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3447153" y="1692262"/>
        <a:ext cx="214439" cy="254587"/>
      </dsp:txXfrm>
    </dsp:sp>
    <dsp:sp modelId="{5CC40E7A-CA19-4A25-B63B-403A926629F9}">
      <dsp:nvSpPr>
        <dsp:cNvPr id="0" name=""/>
        <dsp:cNvSpPr/>
      </dsp:nvSpPr>
      <dsp:spPr>
        <a:xfrm>
          <a:off x="2615471" y="-46700"/>
          <a:ext cx="1710341" cy="1525359"/>
        </a:xfrm>
        <a:prstGeom prst="ellipse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Google Play Store is an online store  for android applications</a:t>
          </a:r>
          <a:endParaRPr lang="en-IN" sz="1400" b="1" kern="1200" dirty="0"/>
        </a:p>
      </dsp:txBody>
      <dsp:txXfrm>
        <a:off x="2865945" y="176684"/>
        <a:ext cx="1209393" cy="1078591"/>
      </dsp:txXfrm>
    </dsp:sp>
    <dsp:sp modelId="{B9935FC5-0079-4DD4-8491-B18C65CC0E7F}">
      <dsp:nvSpPr>
        <dsp:cNvPr id="0" name=""/>
        <dsp:cNvSpPr/>
      </dsp:nvSpPr>
      <dsp:spPr>
        <a:xfrm rot="20123995">
          <a:off x="4316880" y="1929637"/>
          <a:ext cx="562302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322657" y="2040995"/>
        <a:ext cx="435008" cy="254587"/>
      </dsp:txXfrm>
    </dsp:sp>
    <dsp:sp modelId="{18E8C5EE-7B87-4129-9ABD-89D7F0662E70}">
      <dsp:nvSpPr>
        <dsp:cNvPr id="0" name=""/>
        <dsp:cNvSpPr/>
      </dsp:nvSpPr>
      <dsp:spPr>
        <a:xfrm>
          <a:off x="5023317" y="659277"/>
          <a:ext cx="1710341" cy="1792551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Games, movies, TV shows, books, and  many more categories are available</a:t>
          </a:r>
          <a:endParaRPr lang="en-IN" sz="1400" b="1" kern="1200" dirty="0"/>
        </a:p>
      </dsp:txBody>
      <dsp:txXfrm>
        <a:off x="5273791" y="921790"/>
        <a:ext cx="1209393" cy="1267525"/>
      </dsp:txXfrm>
    </dsp:sp>
    <dsp:sp modelId="{E10B1D1F-36EE-4BC2-BFE2-A34807F05884}">
      <dsp:nvSpPr>
        <dsp:cNvPr id="0" name=""/>
        <dsp:cNvSpPr/>
      </dsp:nvSpPr>
      <dsp:spPr>
        <a:xfrm rot="2563664">
          <a:off x="4096410" y="3022951"/>
          <a:ext cx="424111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113295" y="3064649"/>
        <a:ext cx="296878" cy="254587"/>
      </dsp:txXfrm>
    </dsp:sp>
    <dsp:sp modelId="{E08C4D9B-BA2C-4972-B8D6-F71E57B93717}">
      <dsp:nvSpPr>
        <dsp:cNvPr id="0" name=""/>
        <dsp:cNvSpPr/>
      </dsp:nvSpPr>
      <dsp:spPr>
        <a:xfrm>
          <a:off x="4342138" y="3312651"/>
          <a:ext cx="1710341" cy="1486905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Available in 190 countries </a:t>
          </a:r>
          <a:endParaRPr lang="en-IN" sz="1400" b="1" kern="1200" dirty="0"/>
        </a:p>
      </dsp:txBody>
      <dsp:txXfrm>
        <a:off x="4592612" y="3530403"/>
        <a:ext cx="1209393" cy="1051401"/>
      </dsp:txXfrm>
    </dsp:sp>
    <dsp:sp modelId="{5751FEF4-ED21-4095-BDFF-A423A012286D}">
      <dsp:nvSpPr>
        <dsp:cNvPr id="0" name=""/>
        <dsp:cNvSpPr/>
      </dsp:nvSpPr>
      <dsp:spPr>
        <a:xfrm rot="8448556">
          <a:off x="2674732" y="2975800"/>
          <a:ext cx="416566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2785646" y="3021178"/>
        <a:ext cx="291596" cy="254587"/>
      </dsp:txXfrm>
    </dsp:sp>
    <dsp:sp modelId="{611A2DBB-6CDF-4F6B-802E-8CEBE7413F8C}">
      <dsp:nvSpPr>
        <dsp:cNvPr id="0" name=""/>
        <dsp:cNvSpPr/>
      </dsp:nvSpPr>
      <dsp:spPr>
        <a:xfrm>
          <a:off x="1039139" y="3097783"/>
          <a:ext cx="1710341" cy="1792551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Safe, secure, and convenient</a:t>
          </a:r>
          <a:endParaRPr lang="en-IN" sz="1400" b="1" kern="1200" dirty="0"/>
        </a:p>
      </dsp:txBody>
      <dsp:txXfrm>
        <a:off x="1289613" y="3360296"/>
        <a:ext cx="1209393" cy="1267525"/>
      </dsp:txXfrm>
    </dsp:sp>
    <dsp:sp modelId="{DF580CC1-1045-42BC-AD4E-4698C7FCFA49}">
      <dsp:nvSpPr>
        <dsp:cNvPr id="0" name=""/>
        <dsp:cNvSpPr/>
      </dsp:nvSpPr>
      <dsp:spPr>
        <a:xfrm rot="11762076">
          <a:off x="2157270" y="2056565"/>
          <a:ext cx="656552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2282088" y="2159008"/>
        <a:ext cx="529258" cy="254587"/>
      </dsp:txXfrm>
    </dsp:sp>
    <dsp:sp modelId="{D3953460-3AD9-4AB6-A296-A02038FB6463}">
      <dsp:nvSpPr>
        <dsp:cNvPr id="0" name=""/>
        <dsp:cNvSpPr/>
      </dsp:nvSpPr>
      <dsp:spPr>
        <a:xfrm>
          <a:off x="192500" y="959201"/>
          <a:ext cx="1710341" cy="1792551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Their products available to over two billion people</a:t>
          </a:r>
          <a:endParaRPr lang="en-IN" sz="1400" b="1" kern="1200" dirty="0"/>
        </a:p>
      </dsp:txBody>
      <dsp:txXfrm>
        <a:off x="442974" y="1221714"/>
        <a:ext cx="1209393" cy="1267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1520D-0DE6-4B4A-AFBD-42EBD117DFEC}">
      <dsp:nvSpPr>
        <dsp:cNvPr id="0" name=""/>
        <dsp:cNvSpPr/>
      </dsp:nvSpPr>
      <dsp:spPr>
        <a:xfrm>
          <a:off x="1651783" y="1738324"/>
          <a:ext cx="1365687" cy="1365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Success App</a:t>
          </a:r>
          <a:endParaRPr lang="en-IN" sz="2300" kern="1200" dirty="0"/>
        </a:p>
      </dsp:txBody>
      <dsp:txXfrm>
        <a:off x="1851783" y="1938324"/>
        <a:ext cx="965687" cy="965687"/>
      </dsp:txXfrm>
    </dsp:sp>
    <dsp:sp modelId="{6AD89F7A-3FA3-45DB-814A-63C3004B35E9}">
      <dsp:nvSpPr>
        <dsp:cNvPr id="0" name=""/>
        <dsp:cNvSpPr/>
      </dsp:nvSpPr>
      <dsp:spPr>
        <a:xfrm rot="8010668">
          <a:off x="591035" y="3304756"/>
          <a:ext cx="1440041" cy="389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B459B5-9DBB-4E6B-BE84-F67EB53ACA30}">
      <dsp:nvSpPr>
        <dsp:cNvPr id="0" name=""/>
        <dsp:cNvSpPr/>
      </dsp:nvSpPr>
      <dsp:spPr>
        <a:xfrm>
          <a:off x="166624" y="3502594"/>
          <a:ext cx="1297403" cy="103792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Family, Game, Communication, Social</a:t>
          </a:r>
        </a:p>
      </dsp:txBody>
      <dsp:txXfrm>
        <a:off x="197024" y="3532994"/>
        <a:ext cx="1236603" cy="977122"/>
      </dsp:txXfrm>
    </dsp:sp>
    <dsp:sp modelId="{07DA2BE7-ED65-48F3-BA1C-354CC6B2AC27}">
      <dsp:nvSpPr>
        <dsp:cNvPr id="0" name=""/>
        <dsp:cNvSpPr/>
      </dsp:nvSpPr>
      <dsp:spPr>
        <a:xfrm rot="13649231">
          <a:off x="682641" y="1164774"/>
          <a:ext cx="1357205" cy="389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961F37-307B-4672-A033-61A4DD82E548}">
      <dsp:nvSpPr>
        <dsp:cNvPr id="0" name=""/>
        <dsp:cNvSpPr/>
      </dsp:nvSpPr>
      <dsp:spPr>
        <a:xfrm>
          <a:off x="253973" y="340207"/>
          <a:ext cx="1297403" cy="103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Free</a:t>
          </a:r>
          <a:r>
            <a:rPr lang="en-US" sz="1800" kern="1200" baseline="0" dirty="0"/>
            <a:t> App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(use in-app purchase)</a:t>
          </a:r>
          <a:endParaRPr lang="en-IN" sz="1800" kern="1200" dirty="0"/>
        </a:p>
      </dsp:txBody>
      <dsp:txXfrm>
        <a:off x="284373" y="370607"/>
        <a:ext cx="1236603" cy="977122"/>
      </dsp:txXfrm>
    </dsp:sp>
    <dsp:sp modelId="{BB40EDC0-241D-480A-AFB2-53CCA2078F79}">
      <dsp:nvSpPr>
        <dsp:cNvPr id="0" name=""/>
        <dsp:cNvSpPr/>
      </dsp:nvSpPr>
      <dsp:spPr>
        <a:xfrm rot="19860675">
          <a:off x="2914870" y="1502520"/>
          <a:ext cx="1453118" cy="389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045465-D071-4D71-926B-ABBA6A77C662}">
      <dsp:nvSpPr>
        <dsp:cNvPr id="0" name=""/>
        <dsp:cNvSpPr/>
      </dsp:nvSpPr>
      <dsp:spPr>
        <a:xfrm>
          <a:off x="3628260" y="248323"/>
          <a:ext cx="1297403" cy="21933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Make unique concept for Comics, Beauty and House and home and release paid apps here</a:t>
          </a:r>
        </a:p>
      </dsp:txBody>
      <dsp:txXfrm>
        <a:off x="3666260" y="286323"/>
        <a:ext cx="1221403" cy="2117379"/>
      </dsp:txXfrm>
    </dsp:sp>
    <dsp:sp modelId="{782B53A6-A649-4E7D-B9BF-DDF48ED524B4}">
      <dsp:nvSpPr>
        <dsp:cNvPr id="0" name=""/>
        <dsp:cNvSpPr/>
      </dsp:nvSpPr>
      <dsp:spPr>
        <a:xfrm rot="2286722">
          <a:off x="2779747" y="3170110"/>
          <a:ext cx="1515432" cy="389221"/>
        </a:xfrm>
        <a:prstGeom prst="leftArrow">
          <a:avLst>
            <a:gd name="adj1" fmla="val 60000"/>
            <a:gd name="adj2" fmla="val 50000"/>
          </a:avLst>
        </a:prstGeom>
        <a:solidFill>
          <a:srgbClr val="6633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9538A8-E649-4668-8B7A-31537DB5F81B}">
      <dsp:nvSpPr>
        <dsp:cNvPr id="0" name=""/>
        <dsp:cNvSpPr/>
      </dsp:nvSpPr>
      <dsp:spPr>
        <a:xfrm>
          <a:off x="3484936" y="3313422"/>
          <a:ext cx="1297403" cy="1037922"/>
        </a:xfrm>
        <a:prstGeom prst="roundRect">
          <a:avLst>
            <a:gd name="adj" fmla="val 10000"/>
          </a:avLst>
        </a:prstGeom>
        <a:solidFill>
          <a:srgbClr val="6633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‘Everyone’ as content rating</a:t>
          </a:r>
          <a:endParaRPr lang="en-IN" sz="1700" kern="1200" dirty="0"/>
        </a:p>
      </dsp:txBody>
      <dsp:txXfrm>
        <a:off x="3515336" y="3343822"/>
        <a:ext cx="1236603" cy="97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F9ED4-0595-4AC3-B565-DC5F11A3B17E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5B77-7C41-4B8A-96D8-4A4B6A183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6275-0B7A-4F16-9959-4C2D5A0DB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D4A44-65F8-41B4-9D8B-47A6A845B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35C5-737E-4692-AC75-3909D52F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6B1F-43A4-49EE-9333-E9C0DD66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641E-997C-432B-BE37-D64D7F0E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10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05AA-E7A1-444C-8ECA-49801062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A0A67-CB59-4687-A99C-D5894F780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E027-3332-492D-8763-AF02334E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DF96-81F7-455B-B21F-9E2C31AD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A86A-F21B-456D-AC8C-89884A60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F5712-DD3C-4DA9-AD11-72068281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1548B-13DA-49D5-B975-1F244B7DC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9266-C21D-477B-B9D8-D3140362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43B9-C3FC-4DD5-B4E1-4E3FDB4E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1B9E-321B-4BC9-8A09-54A55E8E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89AC-CCFF-4BC9-8A86-8C210259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27E5-0467-496D-A104-962D9C85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AB61-F516-4E15-9DC4-013FD75E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E6C5-9FDA-4088-940E-E970B7E9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B634-9329-4D17-A912-CBAFD9D2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EE05-37B7-428E-8ECD-6B2C76B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3D4A-1BB2-4329-A63A-E6F5ADD8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5C1F-BC4E-416B-AB21-DB0E7B9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B84B-30BF-4EA2-9DBF-0DC412D5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DFC0-E262-4576-9B4F-F1D20333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795-D998-4FDC-BE97-01AB9141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3DDB-AB90-4C43-A405-F7C0B18B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75B9-A788-4730-AD4F-50F558ED2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1AE3-F54B-455F-BB96-53F1D2AF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BFF9-0AF8-45A4-98E5-16463EE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2D8D4-EBEF-4B4B-B1EC-A7FDE477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EDBD-9E36-4F9C-8856-D77EBC16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98C81-E0EF-4305-B61F-CC5EEAA3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D7FFF-D82E-4EC4-9F9D-23738848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1964A-893C-46B3-AEC7-B875DE19A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A3D88-A200-4BE7-A48B-BF0A02FA0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91909-3005-4666-B301-90175B6B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183EC-6F14-4F71-A202-8893D69A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2483D-238D-4764-93AD-9E11A0FD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D41E-C89A-4E3E-A728-7A3644DB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DF700-CFF5-4096-B942-19EF5B8B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2CFE6-018B-4921-B2D8-42CC7CA9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0FEA8-B82E-414B-8112-B430D29F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83ED4-6A24-4135-B3A8-D6893E21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4B3E1-98BB-4172-85DF-1CB2FF26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FE63-CCFD-4417-944E-0BB6A9E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2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1791-074C-43B5-B40D-84FAFAB3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DDED-14BE-401C-8329-AB0726C1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7F01-FCBD-4838-A1E6-770609A8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6B8E-BE6C-4E71-B176-FDEBED71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29D0C-9525-41DC-BDE1-6E808978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8821-9196-4E5A-9EB5-F54DA340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3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06A0-80FE-41B9-8E53-A0DECE2A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2DE0E-D4C4-44EB-867F-8E277E7A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838A5-943A-427F-8A45-6D1A32538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68AB-7020-48EB-B292-67B6275C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F0546-0F69-4D5C-870F-65BED0D5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5A5CE-6513-46D6-A40C-2B2EA54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9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90000" t="2000" r="2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73D7A-166B-417C-AA01-39AE4A57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BF76-E41E-42AA-A2A5-D89C37B1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14F6-3A3D-4A02-9F92-F1B755F02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732D-FC4E-4049-8119-84A21017EB24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EC44-2DFE-4CEF-818E-747560E82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9488-82DF-4DED-BBF1-8301F07A1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crdownload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341A-4D41-4CAC-BCA2-029325527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11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CAPSTONE PROJECT -1</a:t>
            </a:r>
            <a:br>
              <a:rPr lang="en-US" u="sng" dirty="0"/>
            </a:b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A3463-4930-4266-AF3F-A1A420300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343" y="2928799"/>
            <a:ext cx="5959314" cy="22808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EXPLORATORY DATA ANALYSIS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(EDA)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PLAY STORE APP REVIEW DATA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B1B7-7715-4F7C-9733-4C1FA4C60EB1}"/>
              </a:ext>
            </a:extLst>
          </p:cNvPr>
          <p:cNvSpPr txBox="1"/>
          <p:nvPr/>
        </p:nvSpPr>
        <p:spPr>
          <a:xfrm>
            <a:off x="6823178" y="6296145"/>
            <a:ext cx="51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UNDER THE GUIDANCE OF TEAM ALMABETTER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D090-CF27-4B33-AAA7-EBF704D60437}"/>
              </a:ext>
            </a:extLst>
          </p:cNvPr>
          <p:cNvSpPr txBox="1"/>
          <p:nvPr/>
        </p:nvSpPr>
        <p:spPr>
          <a:xfrm>
            <a:off x="220717" y="5372815"/>
            <a:ext cx="27547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 Black" panose="020B0A04020102020204" pitchFamily="34" charset="0"/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Iqbal</a:t>
            </a:r>
            <a:r>
              <a:rPr lang="en-IN" dirty="0"/>
              <a:t> </a:t>
            </a:r>
            <a:r>
              <a:rPr lang="en-IN" dirty="0" err="1"/>
              <a:t>Babwane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IN" dirty="0" err="1"/>
              <a:t>ameer</a:t>
            </a:r>
            <a:r>
              <a:rPr lang="en-IN" dirty="0"/>
              <a:t> Ansari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IN" dirty="0" err="1"/>
              <a:t>ukman</a:t>
            </a:r>
            <a:r>
              <a:rPr lang="en-IN" dirty="0"/>
              <a:t> Haider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EB8C-8A32-45E1-A7EA-FECA2362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Distribution of App by Category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661DA-8080-436E-8C0E-595CE92B3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0" t="15207" r="36662" b="10691"/>
          <a:stretch/>
        </p:blipFill>
        <p:spPr>
          <a:xfrm>
            <a:off x="0" y="1663002"/>
            <a:ext cx="4892512" cy="4672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6F0E4-E79F-458A-89E3-6B2C130CF881}"/>
              </a:ext>
            </a:extLst>
          </p:cNvPr>
          <p:cNvSpPr txBox="1"/>
          <p:nvPr/>
        </p:nvSpPr>
        <p:spPr>
          <a:xfrm>
            <a:off x="6410815" y="1690686"/>
            <a:ext cx="568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‘Family’ category has highest number of apps in play store i.e. 1971 apps (18.2%).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category which has second highest number of apps present in play store is ‘Game’ and number is 1144 apps.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Lowest number of apps present in play store is ‘Beauty’ and the number is 53 apps.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DE1AF-1200-4352-8300-62E542B30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6" t="15207" r="8137" b="10691"/>
          <a:stretch/>
        </p:blipFill>
        <p:spPr>
          <a:xfrm>
            <a:off x="4666854" y="1663002"/>
            <a:ext cx="1743961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4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6D9-8FC5-48DA-80E0-6B8479A2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Most review apps category wise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F2E27-3EF8-41F5-BE9C-7B61C7704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b="3612"/>
          <a:stretch/>
        </p:blipFill>
        <p:spPr>
          <a:xfrm>
            <a:off x="838199" y="1562099"/>
            <a:ext cx="10515599" cy="39243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20E08-6D38-43C5-B4CB-F581CC87F26C}"/>
              </a:ext>
            </a:extLst>
          </p:cNvPr>
          <p:cNvSpPr txBox="1"/>
          <p:nvPr/>
        </p:nvSpPr>
        <p:spPr>
          <a:xfrm>
            <a:off x="1304925" y="5657671"/>
            <a:ext cx="9314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highest review of category is ‘Social’ and number of reviews is 78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second highest review of category is ‘Communication’ and number of reviews is 69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lowest review of category is ‘Events’ and number of reviews is 40 thousand.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50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1A2-3B24-4064-AC34-3A2EB4D3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Number of apps present in play</a:t>
            </a:r>
            <a:b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store category wise</a:t>
            </a:r>
            <a:br>
              <a:rPr lang="en-US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7C4EFF-7833-4DCE-95F0-46D4C3FB9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b="3428"/>
          <a:stretch/>
        </p:blipFill>
        <p:spPr>
          <a:xfrm>
            <a:off x="838200" y="1533524"/>
            <a:ext cx="10626969" cy="4286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7E2DA-1B1F-4CCD-BFA0-54BF655E8716}"/>
              </a:ext>
            </a:extLst>
          </p:cNvPr>
          <p:cNvSpPr txBox="1"/>
          <p:nvPr/>
        </p:nvSpPr>
        <p:spPr>
          <a:xfrm>
            <a:off x="1590675" y="6029325"/>
            <a:ext cx="701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Family category takes the lead in both the section (free and paid)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comics and beauty category, there is no any paid apps</a:t>
            </a:r>
          </a:p>
        </p:txBody>
      </p:sp>
    </p:spTree>
    <p:extLst>
      <p:ext uri="{BB962C8B-B14F-4D97-AF65-F5344CB8AC3E}">
        <p14:creationId xmlns:p14="http://schemas.microsoft.com/office/powerpoint/2010/main" val="293267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1938-E032-4EC5-8B87-8DEF5B0A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118331"/>
            <a:ext cx="1066171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Pearson Correlation - price, install, size, </a:t>
            </a:r>
            <a:b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reviews, rating</a:t>
            </a:r>
            <a:endParaRPr lang="en-IN" sz="3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D78FCA-DC27-485B-BB35-F13C5ADDF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5"/>
          <a:stretch/>
        </p:blipFill>
        <p:spPr bwMode="auto">
          <a:xfrm>
            <a:off x="2375555" y="1253765"/>
            <a:ext cx="8165674" cy="454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733BD-0729-4777-8497-D751D67BF230}"/>
              </a:ext>
            </a:extLst>
          </p:cNvPr>
          <p:cNvSpPr txBox="1"/>
          <p:nvPr/>
        </p:nvSpPr>
        <p:spPr>
          <a:xfrm>
            <a:off x="1423447" y="5797485"/>
            <a:ext cx="956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Correlation between Reviews and Installs is 0.64 and positively as well as strong correlated with each other.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Rating is slightly negative correlated with price</a:t>
            </a:r>
          </a:p>
        </p:txBody>
      </p:sp>
    </p:spTree>
    <p:extLst>
      <p:ext uri="{BB962C8B-B14F-4D97-AF65-F5344CB8AC3E}">
        <p14:creationId xmlns:p14="http://schemas.microsoft.com/office/powerpoint/2010/main" val="340390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59C-0408-47D2-A543-69162DF9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Distribution of App by Content Rating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5F4F7-7AE1-47EE-A032-7C6525CC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5" b="6056"/>
          <a:stretch/>
        </p:blipFill>
        <p:spPr>
          <a:xfrm>
            <a:off x="838200" y="1690688"/>
            <a:ext cx="11001375" cy="37099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26727-D427-4B60-A7C2-41CBD81B7B35}"/>
              </a:ext>
            </a:extLst>
          </p:cNvPr>
          <p:cNvSpPr txBox="1"/>
          <p:nvPr/>
        </p:nvSpPr>
        <p:spPr>
          <a:xfrm>
            <a:off x="1982750" y="5667375"/>
            <a:ext cx="822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‘Everyone’ content rating has highest number of apps, which is 8.7 thousand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Lowest apps is present in ‘Adult only 18+’ and ‘Unrated’. </a:t>
            </a:r>
          </a:p>
        </p:txBody>
      </p:sp>
    </p:spTree>
    <p:extLst>
      <p:ext uri="{BB962C8B-B14F-4D97-AF65-F5344CB8AC3E}">
        <p14:creationId xmlns:p14="http://schemas.microsoft.com/office/powerpoint/2010/main" val="17175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5E4D-799E-482C-86EC-035697B5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rial Black" panose="020B0A04020102020204" pitchFamily="34" charset="0"/>
              </a:rPr>
              <a:t>Rating distribution of apps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3EB706-AD90-4311-A665-7897E8F6F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r="94217"/>
          <a:stretch/>
        </p:blipFill>
        <p:spPr bwMode="auto">
          <a:xfrm>
            <a:off x="352425" y="1652588"/>
            <a:ext cx="612217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06DB3-C8D5-40E7-9B76-7097A6816B2D}"/>
              </a:ext>
            </a:extLst>
          </p:cNvPr>
          <p:cNvSpPr txBox="1"/>
          <p:nvPr/>
        </p:nvSpPr>
        <p:spPr>
          <a:xfrm>
            <a:off x="964642" y="6096034"/>
            <a:ext cx="640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From observing chart, the average rating is between 4.0 to 4.7.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There are 265 application which have 5 star rating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EC9CEE-ACAC-4E00-9207-2BB8C164F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t="4762"/>
          <a:stretch/>
        </p:blipFill>
        <p:spPr bwMode="auto">
          <a:xfrm>
            <a:off x="964642" y="1690688"/>
            <a:ext cx="105156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ople rating scale in form emotions Royalty Free Vector">
            <a:extLst>
              <a:ext uri="{FF2B5EF4-FFF2-40B4-BE49-F238E27FC236}">
                <a16:creationId xmlns:a16="http://schemas.microsoft.com/office/drawing/2014/main" id="{A3187B28-7E1E-A55D-56CD-034723476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t="25884" r="8575" b="37360"/>
          <a:stretch/>
        </p:blipFill>
        <p:spPr bwMode="auto">
          <a:xfrm>
            <a:off x="1265774" y="1728788"/>
            <a:ext cx="5552387" cy="119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3DB-A59B-450A-B1C7-68B17002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Variation of App released with respect to Year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EECE5-8F23-4311-BB8E-8449E6833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2" b="4625"/>
          <a:stretch/>
        </p:blipFill>
        <p:spPr>
          <a:xfrm>
            <a:off x="838201" y="1895475"/>
            <a:ext cx="10515599" cy="37147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F440EE-F43D-4DA3-B160-D9C79710764F}"/>
              </a:ext>
            </a:extLst>
          </p:cNvPr>
          <p:cNvSpPr txBox="1"/>
          <p:nvPr/>
        </p:nvSpPr>
        <p:spPr>
          <a:xfrm>
            <a:off x="1419127" y="5610225"/>
            <a:ext cx="671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applications is increasing year by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2017 to 2018 number of applications is increased by 4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also predict the number will be increase in future also</a:t>
            </a:r>
          </a:p>
        </p:txBody>
      </p:sp>
    </p:spTree>
    <p:extLst>
      <p:ext uri="{BB962C8B-B14F-4D97-AF65-F5344CB8AC3E}">
        <p14:creationId xmlns:p14="http://schemas.microsoft.com/office/powerpoint/2010/main" val="411859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3B97-86BA-487E-8F6E-6B2181D8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54" y="133071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Arial Black" panose="020B0A04020102020204" pitchFamily="34" charset="0"/>
              </a:rPr>
              <a:t> </a:t>
            </a:r>
            <a:r>
              <a:rPr lang="en-IN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Top five Revenue App</a:t>
            </a:r>
            <a:endParaRPr lang="en-IN" sz="48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21006-B7B6-464F-8140-7C60A25A6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2" b="4707"/>
          <a:stretch/>
        </p:blipFill>
        <p:spPr>
          <a:xfrm>
            <a:off x="433632" y="1423447"/>
            <a:ext cx="11340445" cy="421378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57A05-3097-43C1-8E33-C3924D5D2C6D}"/>
              </a:ext>
            </a:extLst>
          </p:cNvPr>
          <p:cNvSpPr txBox="1"/>
          <p:nvPr/>
        </p:nvSpPr>
        <p:spPr>
          <a:xfrm>
            <a:off x="1743271" y="5569545"/>
            <a:ext cx="816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highest revenue application is ‘Minecraft’ and category is ‘Game’  with Revenue of 69900000 $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00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EB0-DF97-432B-B911-0FB837FF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Distribution of Category by</a:t>
            </a:r>
            <a:b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install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835FF-F260-4EBA-96C0-EDF785342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0" b="2939"/>
          <a:stretch/>
        </p:blipFill>
        <p:spPr>
          <a:xfrm>
            <a:off x="984739" y="1690688"/>
            <a:ext cx="9967964" cy="37078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88B24-E2D9-419D-A0B6-EA7BBBBE0AA0}"/>
              </a:ext>
            </a:extLst>
          </p:cNvPr>
          <p:cNvSpPr txBox="1"/>
          <p:nvPr/>
        </p:nvSpPr>
        <p:spPr>
          <a:xfrm>
            <a:off x="838200" y="5680184"/>
            <a:ext cx="9957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‘Game’ category has highest number of installs, which has approximate value is 35 billion installs.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second highest category is ‘Communication’ i.e. 32.6 billions of 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16 million installs is the lowest downloaded category which is ‘Event’.</a:t>
            </a:r>
          </a:p>
        </p:txBody>
      </p:sp>
    </p:spTree>
    <p:extLst>
      <p:ext uri="{BB962C8B-B14F-4D97-AF65-F5344CB8AC3E}">
        <p14:creationId xmlns:p14="http://schemas.microsoft.com/office/powerpoint/2010/main" val="157258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D8A6-AD31-4F8A-90BE-2683483E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Percentage of Positive, negative and </a:t>
            </a:r>
            <a:b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neutral reviews</a:t>
            </a:r>
            <a:endParaRPr lang="en-IN" sz="3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FE40D4-5E70-4C5D-89DE-4DF72416C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8" b="2015"/>
          <a:stretch/>
        </p:blipFill>
        <p:spPr bwMode="auto">
          <a:xfrm>
            <a:off x="5087262" y="1899139"/>
            <a:ext cx="5413628" cy="471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127C220-05F9-4089-A249-2D4105EDC88D}"/>
              </a:ext>
            </a:extLst>
          </p:cNvPr>
          <p:cNvSpPr/>
          <p:nvPr/>
        </p:nvSpPr>
        <p:spPr>
          <a:xfrm flipH="1">
            <a:off x="10530669" y="2306516"/>
            <a:ext cx="1095271" cy="612648"/>
          </a:xfrm>
          <a:prstGeom prst="borderCallout2">
            <a:avLst>
              <a:gd name="adj1" fmla="val 26951"/>
              <a:gd name="adj2" fmla="val 107052"/>
              <a:gd name="adj3" fmla="val 28591"/>
              <a:gd name="adj4" fmla="val 182223"/>
              <a:gd name="adj5" fmla="val 178106"/>
              <a:gd name="adj6" fmla="val 265421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64.0%</a:t>
            </a:r>
            <a:endParaRPr lang="en-IN" dirty="0"/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8BDD22D5-A6E2-4FD6-A383-A806E3879A27}"/>
              </a:ext>
            </a:extLst>
          </p:cNvPr>
          <p:cNvSpPr/>
          <p:nvPr/>
        </p:nvSpPr>
        <p:spPr>
          <a:xfrm flipH="1">
            <a:off x="10783554" y="3429000"/>
            <a:ext cx="842388" cy="612648"/>
          </a:xfrm>
          <a:prstGeom prst="borderCallout2">
            <a:avLst>
              <a:gd name="adj1" fmla="val 100758"/>
              <a:gd name="adj2" fmla="val 97571"/>
              <a:gd name="adj3" fmla="val 143401"/>
              <a:gd name="adj4" fmla="val 151159"/>
              <a:gd name="adj5" fmla="val 138742"/>
              <a:gd name="adj6" fmla="val 32230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14.7%</a:t>
            </a:r>
            <a:endParaRPr lang="en-IN" dirty="0"/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84F0D1D5-ADC7-4F40-8521-7E075AE20602}"/>
              </a:ext>
            </a:extLst>
          </p:cNvPr>
          <p:cNvSpPr/>
          <p:nvPr/>
        </p:nvSpPr>
        <p:spPr>
          <a:xfrm flipH="1">
            <a:off x="10783554" y="5061321"/>
            <a:ext cx="842386" cy="612648"/>
          </a:xfrm>
          <a:prstGeom prst="borderCallout2">
            <a:avLst>
              <a:gd name="adj1" fmla="val 100758"/>
              <a:gd name="adj2" fmla="val 97571"/>
              <a:gd name="adj3" fmla="val 143401"/>
              <a:gd name="adj4" fmla="val 151159"/>
              <a:gd name="adj5" fmla="val 138742"/>
              <a:gd name="adj6" fmla="val 46587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21.3%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03179-6C28-482B-B838-C6410B3A47C2}"/>
              </a:ext>
            </a:extLst>
          </p:cNvPr>
          <p:cNvSpPr txBox="1"/>
          <p:nvPr/>
        </p:nvSpPr>
        <p:spPr>
          <a:xfrm>
            <a:off x="131976" y="2744815"/>
            <a:ext cx="5684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play store, 64% user reviews is positive towards an application.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21.3% user reviews are negative towards an application and remaining 14.7% are neutral.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2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4A9B97-424B-4DC3-9FFA-238C6F21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32" y="1196973"/>
            <a:ext cx="5775341" cy="3938401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6D63E6B-2DD1-4D72-AE84-EED7A8C95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268486"/>
              </p:ext>
            </p:extLst>
          </p:nvPr>
        </p:nvGraphicFramePr>
        <p:xfrm>
          <a:off x="-465464" y="0"/>
          <a:ext cx="9237675" cy="67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97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D549-2ABD-4BAF-8F1A-1D856A73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2" y="0"/>
            <a:ext cx="10804170" cy="1325563"/>
          </a:xfrm>
        </p:spPr>
        <p:txBody>
          <a:bodyPr>
            <a:normAutofit/>
          </a:bodyPr>
          <a:lstStyle/>
          <a:p>
            <a:r>
              <a:rPr lang="fr-FR" sz="3300" b="1" dirty="0">
                <a:solidFill>
                  <a:srgbClr val="C00000"/>
                </a:solidFill>
                <a:latin typeface="Arial Black" panose="020B0A04020102020204" pitchFamily="34" charset="0"/>
              </a:rPr>
              <a:t>Sentiment Polarity vs Sentiment Subjectvity</a:t>
            </a:r>
            <a:endParaRPr lang="en-IN" sz="33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689CE-CAC7-4B17-8672-0B8FD21EB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9" b="6138"/>
          <a:stretch/>
        </p:blipFill>
        <p:spPr>
          <a:xfrm>
            <a:off x="124818" y="1225484"/>
            <a:ext cx="11304396" cy="40610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52375-5F9D-49F2-89C9-C2F30A17B8E1}"/>
              </a:ext>
            </a:extLst>
          </p:cNvPr>
          <p:cNvSpPr txBox="1"/>
          <p:nvPr/>
        </p:nvSpPr>
        <p:spPr>
          <a:xfrm>
            <a:off x="76852" y="5292546"/>
            <a:ext cx="12038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When sentiment is positive, the value of sentiment polarity is positive and the value of sentiment subjectivity also positive.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When sentiment is negative, the value of sentiment polarity is negative and the value of sentiment subjectivity positive.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When sentiment is neutral, the value of sentiment polarity is zero and the value of sentiment subjectivity positive.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921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9CC4-F58C-9158-012D-80BDE1D4F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266" y="217389"/>
            <a:ext cx="9687613" cy="885546"/>
          </a:xfrm>
        </p:spPr>
        <p:txBody>
          <a:bodyPr anchor="ctr">
            <a:normAutofit/>
          </a:bodyPr>
          <a:lstStyle/>
          <a:p>
            <a:pPr algn="l"/>
            <a:r>
              <a:rPr lang="en-IN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KEY POINTS OF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26C8E6-9F49-B8AF-467B-33288991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266" y="1244337"/>
            <a:ext cx="9687613" cy="482538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92.62% applications are present in play store is free and only 7.38% paid applications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Android version required for the applications is increasing year by year.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The average size of the application for all categories is lies between 5 – 10MB.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18.2% of applications present in play store is from ‘Family’ category.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The applications which belonging ‘Social’ category are most reviewed applications.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Strong positive correlation in between reviews and installs.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‘Everyone’ content rating has highest number of apps, which is 8.7 thousand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The average rating of applications is in between 4.0 – 4.7.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Variation of releasing new apps in play store is high &amp; will increase by a huge rate in future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Minecraft is highest revenue application in play store and the revenue is 69.9M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64% users are positive sentiment and 21% are negative sentiment.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‘Comics’, ‘Beauty’ and ‘House and home’ in this categories, only free applications are present.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0059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0EAA-050D-D1CF-A91A-333EE1F4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7" y="365125"/>
            <a:ext cx="10628723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 Black" panose="020B0A04020102020204" pitchFamily="34" charset="0"/>
              </a:rPr>
              <a:t>App engagement and success</a:t>
            </a:r>
            <a:endParaRPr lang="en-IN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8A6E-18A0-3647-D656-1C0E6100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7" y="1690688"/>
            <a:ext cx="5959502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‘Family’, ‘Game’ and ‘Communication’ category are one which has given  some success apps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Apps having ‘Everyone’ as content rating comes in majority among all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92% of users are interested in free apps. Its better to use inside – app purchase strategies.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‘Comics’, ‘Beauty’ and ‘House and home’ in this categories there is no any paid apps present. It will be better to target this categories by releasing paid apps.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CE7F83-BA20-49D7-A088-839B5CD94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224867"/>
              </p:ext>
            </p:extLst>
          </p:nvPr>
        </p:nvGraphicFramePr>
        <p:xfrm>
          <a:off x="6684579" y="1690687"/>
          <a:ext cx="5058103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38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d man with thank you text board stock photo Slide01">
            <a:extLst>
              <a:ext uri="{FF2B5EF4-FFF2-40B4-BE49-F238E27FC236}">
                <a16:creationId xmlns:a16="http://schemas.microsoft.com/office/drawing/2014/main" id="{F61DB6C8-BE7E-4937-A5A9-059D764E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50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03B5-AF7A-45AA-9D25-DABF5DBB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INTRODUCTION OF PLAYSTORE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AA9787-BCC2-416A-853E-26B63701D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885244"/>
              </p:ext>
            </p:extLst>
          </p:nvPr>
        </p:nvGraphicFramePr>
        <p:xfrm>
          <a:off x="2621308" y="1848897"/>
          <a:ext cx="7226076" cy="500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6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4C39-C785-4A66-8306-ECAFF282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PROBLEM STATEMENT</a:t>
            </a:r>
            <a:endParaRPr lang="en-IN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BED1-CADF-4608-BC81-C7C0251F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Play store is a huge market for android application, so we will perform </a:t>
            </a:r>
            <a:r>
              <a:rPr lang="en-US" dirty="0">
                <a:solidFill>
                  <a:srgbClr val="C00000"/>
                </a:solidFill>
              </a:rPr>
              <a:t>exploratory data analysis </a:t>
            </a:r>
            <a:r>
              <a:rPr lang="en-US" dirty="0"/>
              <a:t>for play store data to get some desired comments on play store such as –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MOST USED CATEGORY</a:t>
            </a:r>
          </a:p>
          <a:p>
            <a:r>
              <a:rPr lang="en-US" dirty="0">
                <a:solidFill>
                  <a:srgbClr val="C00000"/>
                </a:solidFill>
              </a:rPr>
              <a:t>TOP HIGHEST PROFITABLE APPS</a:t>
            </a:r>
          </a:p>
          <a:p>
            <a:r>
              <a:rPr lang="en-US" dirty="0">
                <a:solidFill>
                  <a:srgbClr val="C00000"/>
                </a:solidFill>
              </a:rPr>
              <a:t>HIGHEST NUMBER OF INSTALLS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IN" dirty="0"/>
              <a:t>rom all such kind of point a developer is able to understand in which region they should work for highest return of investment</a:t>
            </a:r>
          </a:p>
        </p:txBody>
      </p:sp>
    </p:spTree>
    <p:extLst>
      <p:ext uri="{BB962C8B-B14F-4D97-AF65-F5344CB8AC3E}">
        <p14:creationId xmlns:p14="http://schemas.microsoft.com/office/powerpoint/2010/main" val="23612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A2D9-94B8-4DE3-A247-7BDA9E9B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DATA OVERVIEW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6AF4-79B8-4F1C-BA1E-EFBE2F6EA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432875"/>
            <a:ext cx="5181600" cy="526958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Play Store Data</a:t>
            </a:r>
          </a:p>
          <a:p>
            <a:pPr marL="0" indent="0">
              <a:buNone/>
            </a:pPr>
            <a:r>
              <a:rPr lang="en-US" sz="2600" dirty="0"/>
              <a:t>This data contains the property and characteristics of each apps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Installs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Content rating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Last updated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Current </a:t>
            </a:r>
            <a:r>
              <a:rPr lang="en-US" dirty="0" err="1"/>
              <a:t>ver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Android </a:t>
            </a:r>
            <a:r>
              <a:rPr lang="en-US" dirty="0" err="1"/>
              <a:t>ver</a:t>
            </a:r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CA42-4820-4A19-87E8-7B2F7EA60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6717" y="1432875"/>
            <a:ext cx="5068614" cy="3238092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User Reviews</a:t>
            </a:r>
          </a:p>
          <a:p>
            <a:pPr marL="0" indent="0">
              <a:buNone/>
            </a:pPr>
            <a:r>
              <a:rPr lang="en-US" sz="2600" dirty="0"/>
              <a:t>This data includes reviews based on users personal experience, this can be converted in variable and can be used for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IN" dirty="0" err="1"/>
              <a:t>ranslated_Reviews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IN" dirty="0" err="1"/>
              <a:t>entiment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</a:t>
            </a:r>
            <a:r>
              <a:rPr lang="en-IN" dirty="0" err="1"/>
              <a:t>ntiment_Polarity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IN" dirty="0" err="1"/>
              <a:t>entiment_subjectivity</a:t>
            </a:r>
            <a:endParaRPr lang="en-IN" dirty="0"/>
          </a:p>
        </p:txBody>
      </p:sp>
      <p:pic>
        <p:nvPicPr>
          <p:cNvPr id="2052" name="Picture 4" descr="Introduction to Data Analysis-Data Analysis | WTU">
            <a:extLst>
              <a:ext uri="{FF2B5EF4-FFF2-40B4-BE49-F238E27FC236}">
                <a16:creationId xmlns:a16="http://schemas.microsoft.com/office/drawing/2014/main" id="{EA376F45-0158-44AE-83E0-60AB9552B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 r="13807"/>
          <a:stretch/>
        </p:blipFill>
        <p:spPr bwMode="auto">
          <a:xfrm>
            <a:off x="9051477" y="4007448"/>
            <a:ext cx="3140523" cy="285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5A9896-C6CB-4114-B96B-383D5D35DA4B}"/>
              </a:ext>
            </a:extLst>
          </p:cNvPr>
          <p:cNvCxnSpPr>
            <a:cxnSpLocks/>
          </p:cNvCxnSpPr>
          <p:nvPr/>
        </p:nvCxnSpPr>
        <p:spPr>
          <a:xfrm>
            <a:off x="5123793" y="1277007"/>
            <a:ext cx="0" cy="531956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9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9BA7-94BD-5214-3E41-2CB29B08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1" y="183823"/>
            <a:ext cx="10114961" cy="130341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rial Black" panose="020B0A04020102020204" pitchFamily="34" charset="0"/>
              </a:rPr>
              <a:t>EXPLORATORY DATA ANALYSIS</a:t>
            </a:r>
          </a:p>
        </p:txBody>
      </p:sp>
      <p:pic>
        <p:nvPicPr>
          <p:cNvPr id="1030" name="Picture 6" descr="Exploratory Data Analysis in Seconds | by Kelvin Jose | The Startup | Medium">
            <a:extLst>
              <a:ext uri="{FF2B5EF4-FFF2-40B4-BE49-F238E27FC236}">
                <a16:creationId xmlns:a16="http://schemas.microsoft.com/office/drawing/2014/main" id="{9B4950FB-766C-38F5-DCAD-2B75010941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58" y="1527142"/>
            <a:ext cx="11403715" cy="533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3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0B5F-5C16-4106-9DA1-C884B7FC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24" y="2970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Percentage of free and paid app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6494B2-4BED-473E-8EEF-35C2018FC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37" y="959858"/>
            <a:ext cx="8437162" cy="48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4AAC02-BABD-4D82-BC0A-17B65FB727F6}"/>
              </a:ext>
            </a:extLst>
          </p:cNvPr>
          <p:cNvSpPr txBox="1"/>
          <p:nvPr/>
        </p:nvSpPr>
        <p:spPr>
          <a:xfrm>
            <a:off x="5637125" y="29743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3DCF6-2926-4B94-A1FF-552FC7E0EC35}"/>
              </a:ext>
            </a:extLst>
          </p:cNvPr>
          <p:cNvSpPr txBox="1"/>
          <p:nvPr/>
        </p:nvSpPr>
        <p:spPr>
          <a:xfrm>
            <a:off x="9568007" y="2361363"/>
            <a:ext cx="115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59C6B-2BBB-432C-9176-87F192700C49}"/>
              </a:ext>
            </a:extLst>
          </p:cNvPr>
          <p:cNvSpPr txBox="1"/>
          <p:nvPr/>
        </p:nvSpPr>
        <p:spPr>
          <a:xfrm>
            <a:off x="1960099" y="5478298"/>
            <a:ext cx="8268449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IN" dirty="0">
                <a:ea typeface="Arial" panose="020B0604020202020204" pitchFamily="34" charset="0"/>
              </a:rPr>
              <a:t>F</a:t>
            </a:r>
            <a:r>
              <a:rPr lang="en-IN" sz="1800" dirty="0">
                <a:effectLst/>
                <a:ea typeface="Arial" panose="020B0604020202020204" pitchFamily="34" charset="0"/>
              </a:rPr>
              <a:t>ree apps are ruling the market by huge percentage that is 92.6% </a:t>
            </a:r>
          </a:p>
          <a:p>
            <a:pPr marL="7429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IN" dirty="0">
                <a:ea typeface="Arial" panose="020B0604020202020204" pitchFamily="34" charset="0"/>
              </a:rPr>
              <a:t>P</a:t>
            </a:r>
            <a:r>
              <a:rPr lang="en-IN" sz="1800" dirty="0">
                <a:effectLst/>
                <a:ea typeface="Arial" panose="020B0604020202020204" pitchFamily="34" charset="0"/>
              </a:rPr>
              <a:t>ercentage of paid apps present in Play store is 7.4% which is very low.</a:t>
            </a:r>
          </a:p>
        </p:txBody>
      </p:sp>
    </p:spTree>
    <p:extLst>
      <p:ext uri="{BB962C8B-B14F-4D97-AF65-F5344CB8AC3E}">
        <p14:creationId xmlns:p14="http://schemas.microsoft.com/office/powerpoint/2010/main" val="105794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CE78-E28F-4C44-8107-CB86FD9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934"/>
            <a:ext cx="10154697" cy="10651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Correlation between year and android version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B975B-1711-40BB-B118-F508E0383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" t="4555" r="2403"/>
          <a:stretch/>
        </p:blipFill>
        <p:spPr>
          <a:xfrm>
            <a:off x="185737" y="1314274"/>
            <a:ext cx="11820526" cy="42294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AA4D69-834A-43D2-B9EF-D8BB0F9C60A4}"/>
              </a:ext>
            </a:extLst>
          </p:cNvPr>
          <p:cNvSpPr txBox="1"/>
          <p:nvPr/>
        </p:nvSpPr>
        <p:spPr>
          <a:xfrm>
            <a:off x="2596321" y="5657671"/>
            <a:ext cx="6999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Since 2010 minimum android version has increased from 1.5 to 4.1,</a:t>
            </a:r>
          </a:p>
          <a:p>
            <a:pPr algn="ctr"/>
            <a:r>
              <a:rPr lang="en-IN" dirty="0"/>
              <a:t>hence it is positive type of correlation and will increase in future also.</a:t>
            </a:r>
          </a:p>
        </p:txBody>
      </p:sp>
    </p:spTree>
    <p:extLst>
      <p:ext uri="{BB962C8B-B14F-4D97-AF65-F5344CB8AC3E}">
        <p14:creationId xmlns:p14="http://schemas.microsoft.com/office/powerpoint/2010/main" val="383463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6E15-9ED9-4E57-8CC4-4521EB54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47"/>
            <a:ext cx="9873343" cy="10349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Category wise avg size of app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8E921-E006-4E81-91AD-CACB9657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6"/>
          <a:stretch/>
        </p:blipFill>
        <p:spPr>
          <a:xfrm>
            <a:off x="83982" y="1527350"/>
            <a:ext cx="12024036" cy="37882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1B4FF-54FE-4E98-91D2-FD0C7AE96C5C}"/>
              </a:ext>
            </a:extLst>
          </p:cNvPr>
          <p:cNvSpPr txBox="1"/>
          <p:nvPr/>
        </p:nvSpPr>
        <p:spPr>
          <a:xfrm>
            <a:off x="83982" y="5855736"/>
            <a:ext cx="300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Top 3 category highest in size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A2E5-4EB3-47D1-AC4A-676230F9D949}"/>
              </a:ext>
            </a:extLst>
          </p:cNvPr>
          <p:cNvSpPr txBox="1"/>
          <p:nvPr/>
        </p:nvSpPr>
        <p:spPr>
          <a:xfrm>
            <a:off x="3902831" y="5486402"/>
            <a:ext cx="142814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Free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Family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Parenting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D2017-DDE5-4BBE-85FB-8033E2CAAEBE}"/>
              </a:ext>
            </a:extLst>
          </p:cNvPr>
          <p:cNvSpPr txBox="1"/>
          <p:nvPr/>
        </p:nvSpPr>
        <p:spPr>
          <a:xfrm>
            <a:off x="7566409" y="5486402"/>
            <a:ext cx="20427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Paid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Travel And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45919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1185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Wingdings</vt:lpstr>
      <vt:lpstr>Office Theme</vt:lpstr>
      <vt:lpstr>CAPSTONE PROJECT -1 </vt:lpstr>
      <vt:lpstr>PowerPoint Presentation</vt:lpstr>
      <vt:lpstr>INTRODUCTION OF PLAYSTORE</vt:lpstr>
      <vt:lpstr>PROBLEM STATEMENT</vt:lpstr>
      <vt:lpstr>DATA OVERVIEW</vt:lpstr>
      <vt:lpstr>EXPLORATORY DATA ANALYSIS</vt:lpstr>
      <vt:lpstr>Percentage of free and paid app</vt:lpstr>
      <vt:lpstr>Correlation between year and android version </vt:lpstr>
      <vt:lpstr>Category wise avg size of app</vt:lpstr>
      <vt:lpstr>Distribution of App by Category</vt:lpstr>
      <vt:lpstr>Most review apps category wise</vt:lpstr>
      <vt:lpstr>Number of apps present in play store category wise </vt:lpstr>
      <vt:lpstr>Pearson Correlation - price, install, size,  reviews, rating</vt:lpstr>
      <vt:lpstr>Distribution of App by Content Rating</vt:lpstr>
      <vt:lpstr>Rating distribution of apps</vt:lpstr>
      <vt:lpstr>Variation of App released with respect to Year</vt:lpstr>
      <vt:lpstr> Top five Revenue App</vt:lpstr>
      <vt:lpstr>Distribution of Category by install</vt:lpstr>
      <vt:lpstr>Percentage of Positive, negative and  neutral reviews</vt:lpstr>
      <vt:lpstr>Sentiment Polarity vs Sentiment Subjectvity</vt:lpstr>
      <vt:lpstr>KEY POINTS OF ANALYSIS</vt:lpstr>
      <vt:lpstr>App engagement and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-1</dc:title>
  <dc:creator>sniperpoint</dc:creator>
  <cp:lastModifiedBy>sniperpoint</cp:lastModifiedBy>
  <cp:revision>53</cp:revision>
  <dcterms:created xsi:type="dcterms:W3CDTF">2022-08-06T09:40:52Z</dcterms:created>
  <dcterms:modified xsi:type="dcterms:W3CDTF">2022-08-12T19:52:27Z</dcterms:modified>
</cp:coreProperties>
</file>