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D7AFFF"/>
    <a:srgbClr val="BA75FF"/>
    <a:srgbClr val="DF85FF"/>
    <a:srgbClr val="BE0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558" y="-90"/>
      </p:cViewPr>
      <p:guideLst>
        <p:guide orient="horz" pos="2736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1159400" y="565686"/>
            <a:ext cx="453145" cy="5927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Terminator 67">
            <a:extLst>
              <a:ext uri="{FF2B5EF4-FFF2-40B4-BE49-F238E27FC236}">
                <a16:creationId xmlns=""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645" y="273796"/>
            <a:ext cx="1077755" cy="583780"/>
          </a:xfrm>
          <a:prstGeom prst="flowChartTerminator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79" name="Rectangle 19">
            <a:extLst>
              <a:ext uri="{FF2B5EF4-FFF2-40B4-BE49-F238E27FC236}">
                <a16:creationId xmlns=""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1612545" y="218222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Welcome </a:t>
            </a:r>
            <a:r>
              <a:rPr lang="en-US" sz="1200" dirty="0"/>
              <a:t>Screen and </a:t>
            </a:r>
            <a:r>
              <a:rPr lang="en-US" sz="1200" dirty="0" smtClean="0"/>
              <a:t>web Function</a:t>
            </a:r>
            <a:endParaRPr lang="en-US" sz="1200" dirty="0"/>
          </a:p>
        </p:txBody>
      </p:sp>
      <p:cxnSp>
        <p:nvCxnSpPr>
          <p:cNvPr id="82" name="Straight Arrow Connector 38">
            <a:extLst>
              <a:ext uri="{FF2B5EF4-FFF2-40B4-BE49-F238E27FC236}">
                <a16:creationId xmlns="" xmlns:a16="http://schemas.microsoft.com/office/drawing/2014/main" id="{73168D8D-503C-4990-B200-FD139DFAD18A}"/>
              </a:ext>
            </a:extLst>
          </p:cNvPr>
          <p:cNvCxnSpPr>
            <a:stCxn id="79" idx="2"/>
            <a:endCxn id="123" idx="0"/>
          </p:cNvCxnSpPr>
          <p:nvPr/>
        </p:nvCxnSpPr>
        <p:spPr>
          <a:xfrm>
            <a:off x="2488845" y="925004"/>
            <a:ext cx="0" cy="895288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4">
            <a:extLst>
              <a:ext uri="{FF2B5EF4-FFF2-40B4-BE49-F238E27FC236}">
                <a16:creationId xmlns=""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1612545" y="1820292"/>
            <a:ext cx="1752600" cy="64363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login web page</a:t>
            </a:r>
            <a:endParaRPr lang="en-US" sz="1200" dirty="0"/>
          </a:p>
        </p:txBody>
      </p:sp>
      <p:sp>
        <p:nvSpPr>
          <p:cNvPr id="151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603148" y="3446100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</a:t>
            </a:r>
            <a:r>
              <a:rPr lang="en-US" sz="1200" dirty="0"/>
              <a:t> </a:t>
            </a:r>
            <a:r>
              <a:rPr lang="en-US" sz="1200" dirty="0" smtClean="0"/>
              <a:t>Admin home and </a:t>
            </a:r>
            <a:r>
              <a:rPr lang="en-US" sz="1200" dirty="0"/>
              <a:t>prime </a:t>
            </a:r>
            <a:r>
              <a:rPr lang="en-US" sz="1200" dirty="0" smtClean="0"/>
              <a:t>Menu for Admin</a:t>
            </a:r>
            <a:endParaRPr lang="en-US" sz="1200" dirty="0"/>
          </a:p>
        </p:txBody>
      </p:sp>
      <p:sp>
        <p:nvSpPr>
          <p:cNvPr id="124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6402314" y="1931947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password</a:t>
            </a:r>
            <a:endParaRPr lang="en-US" sz="1200" dirty="0"/>
          </a:p>
        </p:txBody>
      </p:sp>
      <p:sp>
        <p:nvSpPr>
          <p:cNvPr id="125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6402314" y="2989692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</a:t>
            </a:r>
            <a:r>
              <a:rPr lang="en-US" sz="1200" dirty="0" smtClean="0"/>
              <a:t> list of flight</a:t>
            </a:r>
            <a:endParaRPr lang="en-US" sz="1200" dirty="0"/>
          </a:p>
        </p:txBody>
      </p:sp>
      <p:sp>
        <p:nvSpPr>
          <p:cNvPr id="126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6402314" y="4197056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</a:t>
            </a:r>
            <a:r>
              <a:rPr lang="en-US" sz="1200" dirty="0" smtClean="0"/>
              <a:t> list of Airline</a:t>
            </a:r>
            <a:endParaRPr lang="en-US" sz="1200" dirty="0"/>
          </a:p>
        </p:txBody>
      </p:sp>
      <p:sp>
        <p:nvSpPr>
          <p:cNvPr id="127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6402314" y="5344553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</a:t>
            </a:r>
            <a:r>
              <a:rPr lang="en-US" sz="1200" dirty="0" smtClean="0"/>
              <a:t> list </a:t>
            </a:r>
            <a:r>
              <a:rPr lang="en-US" sz="1200" dirty="0"/>
              <a:t>of </a:t>
            </a:r>
            <a:r>
              <a:rPr lang="en-US" sz="1200" dirty="0" smtClean="0"/>
              <a:t>Departure-Destination</a:t>
            </a:r>
            <a:endParaRPr lang="en-US" sz="1200" dirty="0"/>
          </a:p>
        </p:txBody>
      </p:sp>
      <p:sp>
        <p:nvSpPr>
          <p:cNvPr id="128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6402314" y="6501850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logout</a:t>
            </a:r>
            <a:endParaRPr lang="en-US" sz="1200" dirty="0"/>
          </a:p>
        </p:txBody>
      </p:sp>
      <p:sp>
        <p:nvSpPr>
          <p:cNvPr id="129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8955015" y="2989692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</a:t>
            </a:r>
            <a:r>
              <a:rPr lang="en-US" sz="1200" dirty="0" smtClean="0"/>
              <a:t> list of flight</a:t>
            </a:r>
            <a:endParaRPr lang="en-US" sz="1200" dirty="0"/>
          </a:p>
        </p:txBody>
      </p:sp>
      <p:sp>
        <p:nvSpPr>
          <p:cNvPr id="131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9005461" y="4197271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</a:t>
            </a:r>
            <a:r>
              <a:rPr lang="en-US" sz="1200" dirty="0" smtClean="0"/>
              <a:t> list of flight</a:t>
            </a:r>
            <a:endParaRPr lang="en-US" sz="1200" dirty="0"/>
          </a:p>
        </p:txBody>
      </p:sp>
      <p:cxnSp>
        <p:nvCxnSpPr>
          <p:cNvPr id="134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51" idx="3"/>
            <a:endCxn id="124" idx="1"/>
          </p:cNvCxnSpPr>
          <p:nvPr/>
        </p:nvCxnSpPr>
        <p:spPr>
          <a:xfrm flipV="1">
            <a:off x="4355748" y="2285338"/>
            <a:ext cx="2046566" cy="1514153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51" idx="3"/>
            <a:endCxn id="125" idx="1"/>
          </p:cNvCxnSpPr>
          <p:nvPr/>
        </p:nvCxnSpPr>
        <p:spPr>
          <a:xfrm flipV="1">
            <a:off x="4355748" y="3343083"/>
            <a:ext cx="2046566" cy="456408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51" idx="3"/>
            <a:endCxn id="126" idx="1"/>
          </p:cNvCxnSpPr>
          <p:nvPr/>
        </p:nvCxnSpPr>
        <p:spPr>
          <a:xfrm>
            <a:off x="4355748" y="3799491"/>
            <a:ext cx="2046566" cy="750956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51" idx="3"/>
            <a:endCxn id="127" idx="1"/>
          </p:cNvCxnSpPr>
          <p:nvPr/>
        </p:nvCxnSpPr>
        <p:spPr>
          <a:xfrm>
            <a:off x="4355748" y="3799491"/>
            <a:ext cx="2046566" cy="1898453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51" idx="3"/>
            <a:endCxn id="128" idx="1"/>
          </p:cNvCxnSpPr>
          <p:nvPr/>
        </p:nvCxnSpPr>
        <p:spPr>
          <a:xfrm>
            <a:off x="4355748" y="3799491"/>
            <a:ext cx="2046566" cy="3055750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25" idx="3"/>
            <a:endCxn id="129" idx="1"/>
          </p:cNvCxnSpPr>
          <p:nvPr/>
        </p:nvCxnSpPr>
        <p:spPr>
          <a:xfrm>
            <a:off x="8154914" y="3343083"/>
            <a:ext cx="800101" cy="12700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26" idx="3"/>
            <a:endCxn id="131" idx="1"/>
          </p:cNvCxnSpPr>
          <p:nvPr/>
        </p:nvCxnSpPr>
        <p:spPr>
          <a:xfrm>
            <a:off x="8154914" y="4550447"/>
            <a:ext cx="850547" cy="215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29" idx="0"/>
            <a:endCxn id="125" idx="0"/>
          </p:cNvCxnSpPr>
          <p:nvPr/>
        </p:nvCxnSpPr>
        <p:spPr>
          <a:xfrm rot="16200000" flipV="1">
            <a:off x="8554965" y="1713341"/>
            <a:ext cx="12700" cy="2552701"/>
          </a:xfrm>
          <a:prstGeom prst="bentConnector3">
            <a:avLst>
              <a:gd name="adj1" fmla="val 1285701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31" idx="0"/>
            <a:endCxn id="126" idx="0"/>
          </p:cNvCxnSpPr>
          <p:nvPr/>
        </p:nvCxnSpPr>
        <p:spPr>
          <a:xfrm rot="16200000" flipV="1">
            <a:off x="8580081" y="2895590"/>
            <a:ext cx="215" cy="2603147"/>
          </a:xfrm>
          <a:prstGeom prst="bentConnector3">
            <a:avLst>
              <a:gd name="adj1" fmla="val 45667907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Terminator 66">
            <a:extLst>
              <a:ext uri="{FF2B5EF4-FFF2-40B4-BE49-F238E27FC236}">
                <a16:creationId xmlns=""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6580982" y="8026260"/>
            <a:ext cx="1395266" cy="559128"/>
          </a:xfrm>
          <a:prstGeom prst="flowChartTerminator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159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28" idx="2"/>
            <a:endCxn id="158" idx="0"/>
          </p:cNvCxnSpPr>
          <p:nvPr/>
        </p:nvCxnSpPr>
        <p:spPr>
          <a:xfrm rot="16200000" flipH="1">
            <a:off x="6869800" y="7617445"/>
            <a:ext cx="817628" cy="1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Decision 52">
            <a:extLst>
              <a:ext uri="{FF2B5EF4-FFF2-40B4-BE49-F238E27FC236}">
                <a16:creationId xmlns=""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12627409" y="3099059"/>
            <a:ext cx="1308099" cy="846482"/>
          </a:xfrm>
          <a:prstGeom prst="flowChartDecision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3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12405158" y="1113510"/>
            <a:ext cx="1752600" cy="706782"/>
          </a:xfrm>
          <a:prstGeom prst="rect">
            <a:avLst/>
          </a:prstGeom>
          <a:solidFill>
            <a:srgbClr val="D7A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Session complete</a:t>
            </a:r>
            <a:endParaRPr lang="en-US" sz="1200" dirty="0"/>
          </a:p>
        </p:txBody>
      </p:sp>
      <p:cxnSp>
        <p:nvCxnSpPr>
          <p:cNvPr id="164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62" idx="2"/>
            <a:endCxn id="128" idx="3"/>
          </p:cNvCxnSpPr>
          <p:nvPr/>
        </p:nvCxnSpPr>
        <p:spPr>
          <a:xfrm rot="5400000">
            <a:off x="9263337" y="2837119"/>
            <a:ext cx="2909700" cy="5126545"/>
          </a:xfrm>
          <a:prstGeom prst="bentConnector2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63" idx="2"/>
            <a:endCxn id="162" idx="0"/>
          </p:cNvCxnSpPr>
          <p:nvPr/>
        </p:nvCxnSpPr>
        <p:spPr>
          <a:xfrm rot="16200000" flipH="1">
            <a:off x="12642075" y="2459674"/>
            <a:ext cx="1278767" cy="1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مربع نص 252"/>
          <p:cNvSpPr txBox="1"/>
          <p:nvPr/>
        </p:nvSpPr>
        <p:spPr>
          <a:xfrm>
            <a:off x="13351888" y="4006298"/>
            <a:ext cx="469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</a:t>
            </a:r>
            <a:endParaRPr lang="ar-SA" dirty="0"/>
          </a:p>
        </p:txBody>
      </p:sp>
      <p:sp>
        <p:nvSpPr>
          <p:cNvPr id="175" name="مربع نص 174"/>
          <p:cNvSpPr txBox="1"/>
          <p:nvPr/>
        </p:nvSpPr>
        <p:spPr>
          <a:xfrm>
            <a:off x="13767663" y="3031610"/>
            <a:ext cx="5391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Yes</a:t>
            </a:r>
            <a:endParaRPr lang="ar-SA" dirty="0"/>
          </a:p>
        </p:txBody>
      </p:sp>
      <p:cxnSp>
        <p:nvCxnSpPr>
          <p:cNvPr id="203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endCxn id="151" idx="0"/>
          </p:cNvCxnSpPr>
          <p:nvPr/>
        </p:nvCxnSpPr>
        <p:spPr>
          <a:xfrm rot="16200000" flipH="1">
            <a:off x="2550210" y="2516862"/>
            <a:ext cx="982176" cy="876300"/>
          </a:xfrm>
          <a:prstGeom prst="bentConnector3">
            <a:avLst>
              <a:gd name="adj1" fmla="val 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62" idx="3"/>
            <a:endCxn id="151" idx="0"/>
          </p:cNvCxnSpPr>
          <p:nvPr/>
        </p:nvCxnSpPr>
        <p:spPr>
          <a:xfrm flipH="1" flipV="1">
            <a:off x="3479448" y="3446100"/>
            <a:ext cx="10456060" cy="76200"/>
          </a:xfrm>
          <a:prstGeom prst="bentConnector4">
            <a:avLst>
              <a:gd name="adj1" fmla="val -4060"/>
              <a:gd name="adj2" fmla="val 3405434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27" idx="3"/>
            <a:endCxn id="163" idx="1"/>
          </p:cNvCxnSpPr>
          <p:nvPr/>
        </p:nvCxnSpPr>
        <p:spPr>
          <a:xfrm flipV="1">
            <a:off x="8154914" y="1466901"/>
            <a:ext cx="4250244" cy="4231043"/>
          </a:xfrm>
          <a:prstGeom prst="bentConnector3">
            <a:avLst>
              <a:gd name="adj1" fmla="val 92644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24" idx="3"/>
            <a:endCxn id="163" idx="1"/>
          </p:cNvCxnSpPr>
          <p:nvPr/>
        </p:nvCxnSpPr>
        <p:spPr>
          <a:xfrm flipV="1">
            <a:off x="8154914" y="1466901"/>
            <a:ext cx="4250244" cy="818437"/>
          </a:xfrm>
          <a:prstGeom prst="bentConnector3">
            <a:avLst>
              <a:gd name="adj1" fmla="val 92644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26" idx="2"/>
            <a:endCxn id="163" idx="1"/>
          </p:cNvCxnSpPr>
          <p:nvPr/>
        </p:nvCxnSpPr>
        <p:spPr>
          <a:xfrm rot="5400000" flipH="1" flipV="1">
            <a:off x="8123417" y="622098"/>
            <a:ext cx="3436937" cy="5126544"/>
          </a:xfrm>
          <a:prstGeom prst="bentConnector4">
            <a:avLst>
              <a:gd name="adj1" fmla="val -6651"/>
              <a:gd name="adj2" fmla="val 93902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25" idx="2"/>
            <a:endCxn id="163" idx="1"/>
          </p:cNvCxnSpPr>
          <p:nvPr/>
        </p:nvCxnSpPr>
        <p:spPr>
          <a:xfrm rot="5400000" flipH="1" flipV="1">
            <a:off x="8727099" y="18416"/>
            <a:ext cx="2229573" cy="5126544"/>
          </a:xfrm>
          <a:prstGeom prst="bentConnector4">
            <a:avLst>
              <a:gd name="adj1" fmla="val -10253"/>
              <a:gd name="adj2" fmla="val 93902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47</Words>
  <Application>Microsoft Office PowerPoint</Application>
  <PresentationFormat>مخصص</PresentationFormat>
  <Paragraphs>15</Paragraphs>
  <Slides>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Office Theme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toshiba</cp:lastModifiedBy>
  <cp:revision>63</cp:revision>
  <dcterms:created xsi:type="dcterms:W3CDTF">2021-01-19T12:02:17Z</dcterms:created>
  <dcterms:modified xsi:type="dcterms:W3CDTF">2021-06-20T09:45:55Z</dcterms:modified>
</cp:coreProperties>
</file>