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D7AFFF"/>
    <a:srgbClr val="BA75FF"/>
    <a:srgbClr val="DF85FF"/>
    <a:srgbClr val="BE0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558" y="-90"/>
      </p:cViewPr>
      <p:guideLst>
        <p:guide orient="horz" pos="2736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1159400" y="565686"/>
            <a:ext cx="453145" cy="5927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Terminator 67">
            <a:extLst>
              <a:ext uri="{FF2B5EF4-FFF2-40B4-BE49-F238E27FC236}">
                <a16:creationId xmlns=""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645" y="273796"/>
            <a:ext cx="1077755" cy="583780"/>
          </a:xfrm>
          <a:prstGeom prst="flowChartTerminator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79" name="Rectangle 19">
            <a:extLst>
              <a:ext uri="{FF2B5EF4-FFF2-40B4-BE49-F238E27FC236}">
                <a16:creationId xmlns=""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1612545" y="218222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open </a:t>
            </a:r>
            <a:r>
              <a:rPr lang="en-US" sz="1200" dirty="0" err="1" smtClean="0"/>
              <a:t>FlyAway</a:t>
            </a:r>
            <a:r>
              <a:rPr lang="en-US" sz="1200" dirty="0" smtClean="0"/>
              <a:t> website </a:t>
            </a:r>
            <a:endParaRPr lang="en-US" sz="1200" dirty="0"/>
          </a:p>
        </p:txBody>
      </p:sp>
      <p:cxnSp>
        <p:nvCxnSpPr>
          <p:cNvPr id="82" name="Straight Arrow Connector 38">
            <a:extLst>
              <a:ext uri="{FF2B5EF4-FFF2-40B4-BE49-F238E27FC236}">
                <a16:creationId xmlns="" xmlns:a16="http://schemas.microsoft.com/office/drawing/2014/main" id="{73168D8D-503C-4990-B200-FD139DFAD18A}"/>
              </a:ext>
            </a:extLst>
          </p:cNvPr>
          <p:cNvCxnSpPr>
            <a:stCxn id="79" idx="2"/>
            <a:endCxn id="123" idx="0"/>
          </p:cNvCxnSpPr>
          <p:nvPr/>
        </p:nvCxnSpPr>
        <p:spPr>
          <a:xfrm>
            <a:off x="2488845" y="925004"/>
            <a:ext cx="0" cy="895288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4">
            <a:extLst>
              <a:ext uri="{FF2B5EF4-FFF2-40B4-BE49-F238E27FC236}">
                <a16:creationId xmlns=""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1612545" y="1820292"/>
            <a:ext cx="1752600" cy="64363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departure -destinations -date</a:t>
            </a:r>
            <a:endParaRPr lang="en-US" sz="1200" dirty="0"/>
          </a:p>
        </p:txBody>
      </p:sp>
      <p:sp>
        <p:nvSpPr>
          <p:cNvPr id="151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4035846" y="3375741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flight available</a:t>
            </a:r>
            <a:endParaRPr lang="en-US" sz="1200" dirty="0"/>
          </a:p>
        </p:txBody>
      </p:sp>
      <p:sp>
        <p:nvSpPr>
          <p:cNvPr id="125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6190037" y="2989692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passenger </a:t>
            </a:r>
            <a:r>
              <a:rPr lang="en-US" sz="1200" dirty="0" smtClean="0"/>
              <a:t>Details for  add information</a:t>
            </a:r>
            <a:endParaRPr lang="en-US" sz="1200" dirty="0"/>
          </a:p>
        </p:txBody>
      </p:sp>
      <p:sp>
        <p:nvSpPr>
          <p:cNvPr id="129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8370772" y="2988154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confirmation</a:t>
            </a:r>
            <a:endParaRPr lang="en-US" sz="1200" b="1" dirty="0"/>
          </a:p>
        </p:txBody>
      </p:sp>
      <p:cxnSp>
        <p:nvCxnSpPr>
          <p:cNvPr id="136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51" idx="3"/>
            <a:endCxn id="125" idx="1"/>
          </p:cNvCxnSpPr>
          <p:nvPr/>
        </p:nvCxnSpPr>
        <p:spPr>
          <a:xfrm flipV="1">
            <a:off x="5788446" y="3343083"/>
            <a:ext cx="401591" cy="386049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25" idx="3"/>
            <a:endCxn id="129" idx="1"/>
          </p:cNvCxnSpPr>
          <p:nvPr/>
        </p:nvCxnSpPr>
        <p:spPr>
          <a:xfrm flipV="1">
            <a:off x="7942637" y="3341545"/>
            <a:ext cx="428135" cy="1538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Terminator 66">
            <a:extLst>
              <a:ext uri="{FF2B5EF4-FFF2-40B4-BE49-F238E27FC236}">
                <a16:creationId xmlns=""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0738659" y="6968930"/>
            <a:ext cx="1395266" cy="559128"/>
          </a:xfrm>
          <a:prstGeom prst="flowChartTerminator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63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10559992" y="4983382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</a:t>
            </a:r>
            <a:endParaRPr lang="en-US" sz="1200" dirty="0"/>
          </a:p>
        </p:txBody>
      </p:sp>
      <p:cxnSp>
        <p:nvCxnSpPr>
          <p:cNvPr id="169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63" idx="2"/>
          </p:cNvCxnSpPr>
          <p:nvPr/>
        </p:nvCxnSpPr>
        <p:spPr>
          <a:xfrm rot="16200000" flipH="1">
            <a:off x="10796909" y="6329546"/>
            <a:ext cx="1278767" cy="1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مربع نص 174"/>
          <p:cNvSpPr txBox="1"/>
          <p:nvPr/>
        </p:nvSpPr>
        <p:spPr>
          <a:xfrm>
            <a:off x="3496679" y="3259105"/>
            <a:ext cx="5391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Yes</a:t>
            </a:r>
            <a:endParaRPr lang="ar-SA" dirty="0"/>
          </a:p>
        </p:txBody>
      </p:sp>
      <p:cxnSp>
        <p:nvCxnSpPr>
          <p:cNvPr id="203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23" idx="2"/>
            <a:endCxn id="38" idx="1"/>
          </p:cNvCxnSpPr>
          <p:nvPr/>
        </p:nvCxnSpPr>
        <p:spPr>
          <a:xfrm rot="5400000">
            <a:off x="1706878" y="2945627"/>
            <a:ext cx="1263670" cy="300265"/>
          </a:xfrm>
          <a:prstGeom prst="bentConnector4">
            <a:avLst>
              <a:gd name="adj1" fmla="val 33253"/>
              <a:gd name="adj2" fmla="val 176133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29" idx="3"/>
            <a:endCxn id="163" idx="1"/>
          </p:cNvCxnSpPr>
          <p:nvPr/>
        </p:nvCxnSpPr>
        <p:spPr>
          <a:xfrm>
            <a:off x="10123372" y="3341545"/>
            <a:ext cx="436620" cy="1995228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52">
            <a:extLst>
              <a:ext uri="{FF2B5EF4-FFF2-40B4-BE49-F238E27FC236}">
                <a16:creationId xmlns=""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2188580" y="3304353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found</a:t>
            </a:r>
            <a:endParaRPr lang="en-US" sz="1200" dirty="0"/>
          </a:p>
        </p:txBody>
      </p:sp>
      <p:cxnSp>
        <p:nvCxnSpPr>
          <p:cNvPr id="53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38" idx="3"/>
            <a:endCxn id="151" idx="1"/>
          </p:cNvCxnSpPr>
          <p:nvPr/>
        </p:nvCxnSpPr>
        <p:spPr>
          <a:xfrm>
            <a:off x="3496679" y="3727594"/>
            <a:ext cx="539167" cy="1538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مربع نص 56"/>
          <p:cNvSpPr txBox="1"/>
          <p:nvPr/>
        </p:nvSpPr>
        <p:spPr>
          <a:xfrm>
            <a:off x="2104054" y="4047453"/>
            <a:ext cx="469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</a:t>
            </a:r>
            <a:endParaRPr lang="ar-SA" dirty="0"/>
          </a:p>
        </p:txBody>
      </p:sp>
      <p:cxnSp>
        <p:nvCxnSpPr>
          <p:cNvPr id="58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38" idx="2"/>
            <a:endCxn id="123" idx="1"/>
          </p:cNvCxnSpPr>
          <p:nvPr/>
        </p:nvCxnSpPr>
        <p:spPr>
          <a:xfrm rot="5400000" flipH="1">
            <a:off x="1223224" y="2531430"/>
            <a:ext cx="2008727" cy="1230085"/>
          </a:xfrm>
          <a:prstGeom prst="bentConnector4">
            <a:avLst>
              <a:gd name="adj1" fmla="val -11380"/>
              <a:gd name="adj2" fmla="val 118584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26</Words>
  <Application>Microsoft Office PowerPoint</Application>
  <PresentationFormat>مخصص</PresentationFormat>
  <Paragraphs>11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Office Theme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toshiba</cp:lastModifiedBy>
  <cp:revision>66</cp:revision>
  <dcterms:created xsi:type="dcterms:W3CDTF">2021-01-19T12:02:17Z</dcterms:created>
  <dcterms:modified xsi:type="dcterms:W3CDTF">2021-06-22T20:46:27Z</dcterms:modified>
</cp:coreProperties>
</file>