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D7AFFF"/>
    <a:srgbClr val="BA75FF"/>
    <a:srgbClr val="DF85FF"/>
    <a:srgbClr val="BE0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-558" y="-90"/>
      </p:cViewPr>
      <p:guideLst>
        <p:guide orient="horz" pos="2736"/>
        <p:guide pos="4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15D26E4-01FD-451B-811A-B3CA2A853D44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1159400" y="565686"/>
            <a:ext cx="453145" cy="5927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CBAD443-4E86-4351-ABA0-BDF0937B6D84}"/>
              </a:ext>
            </a:extLst>
          </p:cNvPr>
          <p:cNvSpPr/>
          <p:nvPr/>
        </p:nvSpPr>
        <p:spPr>
          <a:xfrm>
            <a:off x="4038811" y="617711"/>
            <a:ext cx="1752600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</a:t>
            </a:r>
            <a:r>
              <a:rPr lang="en-US" sz="1200" dirty="0" smtClean="0"/>
              <a:t>prime Menu </a:t>
            </a:r>
            <a:r>
              <a:rPr lang="en-US" sz="1200" dirty="0"/>
              <a:t>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40EBA50-438E-4774-9A72-761A89470D57}"/>
              </a:ext>
            </a:extLst>
          </p:cNvPr>
          <p:cNvSpPr/>
          <p:nvPr/>
        </p:nvSpPr>
        <p:spPr>
          <a:xfrm>
            <a:off x="6233337" y="615435"/>
            <a:ext cx="1123262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xmlns="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5791411" y="968826"/>
            <a:ext cx="441926" cy="2276"/>
          </a:xfrm>
          <a:prstGeom prst="bentConnector3">
            <a:avLst>
              <a:gd name="adj1" fmla="val 50000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xmlns="" id="{0BE37228-F36B-44ED-BE06-E3DF9B867943}"/>
              </a:ext>
            </a:extLst>
          </p:cNvPr>
          <p:cNvSpPr/>
          <p:nvPr/>
        </p:nvSpPr>
        <p:spPr>
          <a:xfrm>
            <a:off x="6143961" y="1842103"/>
            <a:ext cx="1308099" cy="846482"/>
          </a:xfrm>
          <a:prstGeom prst="flowChartDecision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xmlns="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6536546" y="1580639"/>
            <a:ext cx="519886" cy="3042"/>
          </a:xfrm>
          <a:prstGeom prst="bentConnector3">
            <a:avLst>
              <a:gd name="adj1" fmla="val 50000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xmlns="" id="{ABF55715-100B-425B-90D4-1E81CAE3D60D}"/>
              </a:ext>
            </a:extLst>
          </p:cNvPr>
          <p:cNvSpPr/>
          <p:nvPr/>
        </p:nvSpPr>
        <p:spPr>
          <a:xfrm>
            <a:off x="6144948" y="3236738"/>
            <a:ext cx="1308099" cy="846482"/>
          </a:xfrm>
          <a:prstGeom prst="flowChartDecision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xmlns="" id="{E6CC8C32-7E91-4DE4-A1B5-456F2D248B67}"/>
              </a:ext>
            </a:extLst>
          </p:cNvPr>
          <p:cNvSpPr/>
          <p:nvPr/>
        </p:nvSpPr>
        <p:spPr>
          <a:xfrm>
            <a:off x="6142910" y="4593168"/>
            <a:ext cx="1308099" cy="846482"/>
          </a:xfrm>
          <a:prstGeom prst="flowChartDecision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xmlns="" id="{3755535B-1FC8-414F-865B-A22DA33F1675}"/>
              </a:ext>
            </a:extLst>
          </p:cNvPr>
          <p:cNvSpPr/>
          <p:nvPr/>
        </p:nvSpPr>
        <p:spPr>
          <a:xfrm>
            <a:off x="7914629" y="1745459"/>
            <a:ext cx="1644047" cy="1039770"/>
          </a:xfrm>
          <a:prstGeom prst="flowChartProcess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 all files inside </a:t>
            </a:r>
            <a:r>
              <a:rPr lang="en-US" sz="1200" dirty="0" smtClean="0"/>
              <a:t>“User” </a:t>
            </a:r>
            <a:r>
              <a:rPr lang="en-US" sz="1200" dirty="0"/>
              <a:t>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7452060" y="2265344"/>
            <a:ext cx="462569" cy="0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DFEEDDC-F33B-4159-8CF4-59023A1E3EE6}"/>
              </a:ext>
            </a:extLst>
          </p:cNvPr>
          <p:cNvSpPr txBox="1"/>
          <p:nvPr/>
        </p:nvSpPr>
        <p:spPr>
          <a:xfrm>
            <a:off x="7454181" y="1973532"/>
            <a:ext cx="460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xmlns="" id="{ACD05CFA-7355-4BE7-8FFE-16E0EEF9D00B}"/>
              </a:ext>
            </a:extLst>
          </p:cNvPr>
          <p:cNvSpPr/>
          <p:nvPr/>
        </p:nvSpPr>
        <p:spPr>
          <a:xfrm>
            <a:off x="14292607" y="7579099"/>
            <a:ext cx="1395266" cy="559128"/>
          </a:xfrm>
          <a:prstGeom prst="flowChartTerminator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xmlns="" id="{85E562CA-9DEF-40E2-971E-EC91BD76CD2D}"/>
              </a:ext>
            </a:extLst>
          </p:cNvPr>
          <p:cNvSpPr/>
          <p:nvPr/>
        </p:nvSpPr>
        <p:spPr>
          <a:xfrm>
            <a:off x="81645" y="273796"/>
            <a:ext cx="1077755" cy="583780"/>
          </a:xfrm>
          <a:prstGeom prst="flowChartTerminator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6798011" y="2688586"/>
            <a:ext cx="987" cy="548153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B1EEA14-972A-4340-BAFC-DD4EF69848BC}"/>
              </a:ext>
            </a:extLst>
          </p:cNvPr>
          <p:cNvSpPr txBox="1"/>
          <p:nvPr/>
        </p:nvSpPr>
        <p:spPr>
          <a:xfrm>
            <a:off x="6734974" y="2746373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6796959" y="4083220"/>
            <a:ext cx="2038" cy="509948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49C1113B-6946-4205-BC9F-D4A2E9D0739A}"/>
              </a:ext>
            </a:extLst>
          </p:cNvPr>
          <p:cNvSpPr txBox="1"/>
          <p:nvPr/>
        </p:nvSpPr>
        <p:spPr>
          <a:xfrm>
            <a:off x="6772285" y="4005185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6CD1503D-EFEE-4AD6-B348-0BD9AE613D8C}"/>
              </a:ext>
            </a:extLst>
          </p:cNvPr>
          <p:cNvSpPr txBox="1"/>
          <p:nvPr/>
        </p:nvSpPr>
        <p:spPr>
          <a:xfrm>
            <a:off x="7729511" y="4562636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6796959" y="5439650"/>
            <a:ext cx="14442" cy="481280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A61FC1B2-DE87-469C-92D2-F82B52C2F14B}"/>
              </a:ext>
            </a:extLst>
          </p:cNvPr>
          <p:cNvSpPr txBox="1"/>
          <p:nvPr/>
        </p:nvSpPr>
        <p:spPr>
          <a:xfrm>
            <a:off x="12260300" y="6822200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xmlns="" id="{B894E7B9-2814-4B30-B4BB-763D536C58F2}"/>
              </a:ext>
            </a:extLst>
          </p:cNvPr>
          <p:cNvSpPr/>
          <p:nvPr/>
        </p:nvSpPr>
        <p:spPr>
          <a:xfrm>
            <a:off x="5985901" y="5920930"/>
            <a:ext cx="1651000" cy="1039770"/>
          </a:xfrm>
          <a:prstGeom prst="flowChartProcess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xmlns="" id="{6FFD0B4C-DBC2-4312-8969-9D51BF861876}"/>
              </a:ext>
            </a:extLst>
          </p:cNvPr>
          <p:cNvSpPr/>
          <p:nvPr/>
        </p:nvSpPr>
        <p:spPr>
          <a:xfrm>
            <a:off x="14164740" y="6045207"/>
            <a:ext cx="1651000" cy="1039770"/>
          </a:xfrm>
          <a:prstGeom prst="flowChartProcess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Program Terminated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xmlns="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7451009" y="5016409"/>
            <a:ext cx="7539231" cy="1028798"/>
          </a:xfrm>
          <a:prstGeom prst="bentConnector2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4990240" y="7084977"/>
            <a:ext cx="0" cy="494122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xmlns="" id="{A0B6DF11-F076-4B40-9F87-C38E3A306E63}"/>
              </a:ext>
            </a:extLst>
          </p:cNvPr>
          <p:cNvSpPr/>
          <p:nvPr/>
        </p:nvSpPr>
        <p:spPr>
          <a:xfrm>
            <a:off x="8761819" y="3167077"/>
            <a:ext cx="1651000" cy="985805"/>
          </a:xfrm>
          <a:prstGeom prst="flowChartProcess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Secondary Menu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7453047" y="3659979"/>
            <a:ext cx="1308772" cy="1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26923E4-42B2-4E49-BD83-FDEDF716D77D}"/>
              </a:ext>
            </a:extLst>
          </p:cNvPr>
          <p:cNvSpPr txBox="1"/>
          <p:nvPr/>
        </p:nvSpPr>
        <p:spPr>
          <a:xfrm>
            <a:off x="7608837" y="3288044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821FFDB3-2717-4484-9F53-BE32478AC95B}"/>
              </a:ext>
            </a:extLst>
          </p:cNvPr>
          <p:cNvSpPr/>
          <p:nvPr/>
        </p:nvSpPr>
        <p:spPr>
          <a:xfrm>
            <a:off x="10151292" y="1908728"/>
            <a:ext cx="1225822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xmlns="" id="{95AAFD1B-B44A-4202-B88D-85AFF2E06361}"/>
              </a:ext>
            </a:extLst>
          </p:cNvPr>
          <p:cNvSpPr/>
          <p:nvPr/>
        </p:nvSpPr>
        <p:spPr>
          <a:xfrm>
            <a:off x="11656945" y="733467"/>
            <a:ext cx="1308099" cy="846482"/>
          </a:xfrm>
          <a:prstGeom prst="flowChartDecision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xmlns="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1377114" y="1156709"/>
            <a:ext cx="279830" cy="1105411"/>
          </a:xfrm>
          <a:prstGeom prst="bentConnector3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xmlns="" id="{E24D01F8-D77F-427C-B1F0-D513CD6CC142}"/>
              </a:ext>
            </a:extLst>
          </p:cNvPr>
          <p:cNvSpPr/>
          <p:nvPr/>
        </p:nvSpPr>
        <p:spPr>
          <a:xfrm>
            <a:off x="13362445" y="636823"/>
            <a:ext cx="1651000" cy="1039770"/>
          </a:xfrm>
          <a:prstGeom prst="flowChartProcess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write name of file and show the particular files 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2965043" y="1156708"/>
            <a:ext cx="397402" cy="0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D3CA32D5-4CD9-4078-AF96-1B90CE98FFF0}"/>
              </a:ext>
            </a:extLst>
          </p:cNvPr>
          <p:cNvSpPr txBox="1"/>
          <p:nvPr/>
        </p:nvSpPr>
        <p:spPr>
          <a:xfrm>
            <a:off x="12853909" y="8489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xmlns="" id="{D8FD1476-C42E-48BF-9142-2AA8C224DF41}"/>
              </a:ext>
            </a:extLst>
          </p:cNvPr>
          <p:cNvSpPr/>
          <p:nvPr/>
        </p:nvSpPr>
        <p:spPr>
          <a:xfrm>
            <a:off x="11656944" y="1872491"/>
            <a:ext cx="1308099" cy="846482"/>
          </a:xfrm>
          <a:prstGeom prst="flowChartDecision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xmlns="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2310994" y="1579949"/>
            <a:ext cx="1" cy="292542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FE9E221F-00A0-4381-92BA-84E05E8DD528}"/>
              </a:ext>
            </a:extLst>
          </p:cNvPr>
          <p:cNvSpPr txBox="1"/>
          <p:nvPr/>
        </p:nvSpPr>
        <p:spPr>
          <a:xfrm>
            <a:off x="12312307" y="16376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xmlns="" id="{697F6E1E-B71D-4E1B-ABDF-C0346F68503F}"/>
              </a:ext>
            </a:extLst>
          </p:cNvPr>
          <p:cNvSpPr/>
          <p:nvPr/>
        </p:nvSpPr>
        <p:spPr>
          <a:xfrm>
            <a:off x="13369921" y="1786846"/>
            <a:ext cx="1651000" cy="1039770"/>
          </a:xfrm>
          <a:prstGeom prst="flowChartProcess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file to their folder by taking the name of file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2965043" y="2295733"/>
            <a:ext cx="404879" cy="10999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41296E5C-6E52-4075-B289-FFDA25C68123}"/>
              </a:ext>
            </a:extLst>
          </p:cNvPr>
          <p:cNvSpPr txBox="1"/>
          <p:nvPr/>
        </p:nvSpPr>
        <p:spPr>
          <a:xfrm>
            <a:off x="12882767" y="209086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xmlns="" id="{EAE794DE-17FB-4A36-9920-A6C595C955C1}"/>
              </a:ext>
            </a:extLst>
          </p:cNvPr>
          <p:cNvSpPr/>
          <p:nvPr/>
        </p:nvSpPr>
        <p:spPr>
          <a:xfrm>
            <a:off x="11653091" y="3260110"/>
            <a:ext cx="1308099" cy="846482"/>
          </a:xfrm>
          <a:prstGeom prst="flowChartDecision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xmlns="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2307141" y="2718974"/>
            <a:ext cx="3853" cy="541137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3500B12A-4C07-45E4-99DD-436D99A444EE}"/>
              </a:ext>
            </a:extLst>
          </p:cNvPr>
          <p:cNvSpPr txBox="1"/>
          <p:nvPr/>
        </p:nvSpPr>
        <p:spPr>
          <a:xfrm>
            <a:off x="12332616" y="30219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xmlns="" id="{092A948C-9BD0-4CA5-99B2-B67092526DF4}"/>
              </a:ext>
            </a:extLst>
          </p:cNvPr>
          <p:cNvSpPr/>
          <p:nvPr/>
        </p:nvSpPr>
        <p:spPr>
          <a:xfrm>
            <a:off x="13403011" y="3062794"/>
            <a:ext cx="1651000" cy="1248337"/>
          </a:xfrm>
          <a:prstGeom prst="flowChartProcess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write the name of file and delete the particular </a:t>
            </a:r>
            <a:r>
              <a:rPr lang="en-US" sz="1200" dirty="0" smtClean="0"/>
              <a:t>files.</a:t>
            </a:r>
            <a:endParaRPr lang="en-US" sz="12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xmlns="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2961189" y="3683352"/>
            <a:ext cx="441822" cy="3611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D805D8E0-0551-4EB0-9DB9-32408BE42614}"/>
              </a:ext>
            </a:extLst>
          </p:cNvPr>
          <p:cNvSpPr txBox="1"/>
          <p:nvPr/>
        </p:nvSpPr>
        <p:spPr>
          <a:xfrm>
            <a:off x="12931593" y="3394271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xmlns="" id="{F5484223-96CB-4823-958C-62332A63693D}"/>
              </a:ext>
            </a:extLst>
          </p:cNvPr>
          <p:cNvSpPr/>
          <p:nvPr/>
        </p:nvSpPr>
        <p:spPr>
          <a:xfrm>
            <a:off x="11591627" y="5057509"/>
            <a:ext cx="1308099" cy="846482"/>
          </a:xfrm>
          <a:prstGeom prst="flowChartDecision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xmlns="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 flipH="1">
            <a:off x="12245677" y="4106592"/>
            <a:ext cx="61464" cy="950917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C6AA31F6-4CF6-43CA-8F27-CAC4C69E2588}"/>
              </a:ext>
            </a:extLst>
          </p:cNvPr>
          <p:cNvSpPr txBox="1"/>
          <p:nvPr/>
        </p:nvSpPr>
        <p:spPr>
          <a:xfrm>
            <a:off x="12314060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719D434C-41CB-4D98-B793-FA7220910C8C}"/>
              </a:ext>
            </a:extLst>
          </p:cNvPr>
          <p:cNvSpPr txBox="1"/>
          <p:nvPr/>
        </p:nvSpPr>
        <p:spPr>
          <a:xfrm>
            <a:off x="12719317" y="522401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xmlns="" id="{04139B64-B1EF-4B16-B0A3-A0B3AD9C61C7}"/>
              </a:ext>
            </a:extLst>
          </p:cNvPr>
          <p:cNvSpPr/>
          <p:nvPr/>
        </p:nvSpPr>
        <p:spPr>
          <a:xfrm>
            <a:off x="13270921" y="5144325"/>
            <a:ext cx="1651000" cy="672850"/>
          </a:xfrm>
          <a:prstGeom prst="flowChartProcess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2899726" y="5480750"/>
            <a:ext cx="371195" cy="0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>
            <a:extLst>
              <a:ext uri="{FF2B5EF4-FFF2-40B4-BE49-F238E27FC236}">
                <a16:creationId xmlns:a16="http://schemas.microsoft.com/office/drawing/2014/main" xmlns="" id="{B447A4CF-C5B0-4398-8247-EB4B6F263326}"/>
              </a:ext>
            </a:extLst>
          </p:cNvPr>
          <p:cNvSpPr/>
          <p:nvPr/>
        </p:nvSpPr>
        <p:spPr>
          <a:xfrm>
            <a:off x="11591627" y="6141851"/>
            <a:ext cx="1308099" cy="846482"/>
          </a:xfrm>
          <a:prstGeom prst="flowChartDecision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42A38B40-2CA9-4EE5-8B71-268142D4FA3D}"/>
              </a:ext>
            </a:extLst>
          </p:cNvPr>
          <p:cNvSpPr txBox="1"/>
          <p:nvPr/>
        </p:nvSpPr>
        <p:spPr>
          <a:xfrm>
            <a:off x="13190735" y="624538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xmlns="" id="{6FF01E73-C7DB-47DA-B497-53B14077AA89}"/>
              </a:ext>
            </a:extLst>
          </p:cNvPr>
          <p:cNvCxnSpPr>
            <a:cxnSpLocks/>
            <a:stCxn id="177" idx="2"/>
            <a:endCxn id="197" idx="0"/>
          </p:cNvCxnSpPr>
          <p:nvPr/>
        </p:nvCxnSpPr>
        <p:spPr>
          <a:xfrm>
            <a:off x="12245676" y="5903991"/>
            <a:ext cx="0" cy="237860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452463C3-0FEF-48E1-9196-1DEDA2649DA7}"/>
              </a:ext>
            </a:extLst>
          </p:cNvPr>
          <p:cNvSpPr txBox="1"/>
          <p:nvPr/>
        </p:nvSpPr>
        <p:spPr>
          <a:xfrm>
            <a:off x="12246991" y="58163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xmlns="" id="{16599534-7F71-4BA7-AFAB-225FD02E6AA7}"/>
              </a:ext>
            </a:extLst>
          </p:cNvPr>
          <p:cNvSpPr/>
          <p:nvPr/>
        </p:nvSpPr>
        <p:spPr>
          <a:xfrm>
            <a:off x="11349355" y="7332038"/>
            <a:ext cx="1828317" cy="806189"/>
          </a:xfrm>
          <a:prstGeom prst="flowChartProcess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A2FDBD52-2BB6-4241-89D9-54AA161ABACA}"/>
              </a:ext>
            </a:extLst>
          </p:cNvPr>
          <p:cNvSpPr txBox="1"/>
          <p:nvPr/>
        </p:nvSpPr>
        <p:spPr>
          <a:xfrm>
            <a:off x="6863861" y="5446676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xmlns="" id="{3EAB1743-9F09-4F3C-BF22-ECA5AC228150}"/>
              </a:ext>
            </a:extLst>
          </p:cNvPr>
          <p:cNvCxnSpPr>
            <a:cxnSpLocks/>
            <a:stCxn id="197" idx="2"/>
            <a:endCxn id="212" idx="0"/>
          </p:cNvCxnSpPr>
          <p:nvPr/>
        </p:nvCxnSpPr>
        <p:spPr>
          <a:xfrm>
            <a:off x="12245677" y="6988333"/>
            <a:ext cx="17837" cy="343705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xmlns="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9587319" y="4152883"/>
            <a:ext cx="1762036" cy="3582251"/>
          </a:xfrm>
          <a:prstGeom prst="bentConnector2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xmlns="" id="{B6F2F7AE-1BCA-4C32-BA46-8CAC2EB2227A}"/>
              </a:ext>
            </a:extLst>
          </p:cNvPr>
          <p:cNvCxnSpPr>
            <a:stCxn id="197" idx="3"/>
            <a:endCxn id="100" idx="1"/>
          </p:cNvCxnSpPr>
          <p:nvPr/>
        </p:nvCxnSpPr>
        <p:spPr>
          <a:xfrm>
            <a:off x="12899726" y="6565092"/>
            <a:ext cx="1265014" cy="0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xmlns="" id="{450720E2-CC3E-45F1-B71B-7F2F31324C3E}"/>
              </a:ext>
            </a:extLst>
          </p:cNvPr>
          <p:cNvCxnSpPr>
            <a:cxnSpLocks/>
            <a:stCxn id="55" idx="0"/>
            <a:endCxn id="23" idx="0"/>
          </p:cNvCxnSpPr>
          <p:nvPr/>
        </p:nvCxnSpPr>
        <p:spPr>
          <a:xfrm rot="16200000" flipV="1">
            <a:off x="6262008" y="-729186"/>
            <a:ext cx="1127748" cy="3821542"/>
          </a:xfrm>
          <a:prstGeom prst="bentConnector3">
            <a:avLst>
              <a:gd name="adj1" fmla="val 120270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xmlns="" id="{FDBBB324-F40B-42E9-83C4-431E9497BBA2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10429149" y="2615511"/>
            <a:ext cx="335055" cy="1044469"/>
          </a:xfrm>
          <a:prstGeom prst="bentConnector2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xmlns="" id="{6BDC6836-9D93-4941-B50E-4FC13E18ADA6}"/>
              </a:ext>
            </a:extLst>
          </p:cNvPr>
          <p:cNvCxnSpPr>
            <a:cxnSpLocks/>
            <a:stCxn id="166" idx="3"/>
          </p:cNvCxnSpPr>
          <p:nvPr/>
        </p:nvCxnSpPr>
        <p:spPr>
          <a:xfrm flipH="1">
            <a:off x="9603649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xmlns="" id="{BD163693-1DEB-4473-9253-D6BD1D036799}"/>
              </a:ext>
            </a:extLst>
          </p:cNvPr>
          <p:cNvCxnSpPr>
            <a:stCxn id="153" idx="3"/>
          </p:cNvCxnSpPr>
          <p:nvPr/>
        </p:nvCxnSpPr>
        <p:spPr>
          <a:xfrm flipH="1">
            <a:off x="9603649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xmlns="" id="{6C63C11B-D03D-43AF-8FDD-F36B6C9789ED}"/>
              </a:ext>
            </a:extLst>
          </p:cNvPr>
          <p:cNvCxnSpPr>
            <a:stCxn id="138" idx="0"/>
          </p:cNvCxnSpPr>
          <p:nvPr/>
        </p:nvCxnSpPr>
        <p:spPr>
          <a:xfrm rot="16200000" flipH="1" flipV="1">
            <a:off x="10630671" y="-390200"/>
            <a:ext cx="2530253" cy="4584297"/>
          </a:xfrm>
          <a:prstGeom prst="bentConnector3">
            <a:avLst>
              <a:gd name="adj1" fmla="val -9035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9">
            <a:extLst>
              <a:ext uri="{FF2B5EF4-FFF2-40B4-BE49-F238E27FC236}">
                <a16:creationId xmlns:a16="http://schemas.microsoft.com/office/drawing/2014/main" xmlns="" id="{0345C189-2B48-4CB6-B340-52F974C83A08}"/>
              </a:ext>
            </a:extLst>
          </p:cNvPr>
          <p:cNvSpPr/>
          <p:nvPr/>
        </p:nvSpPr>
        <p:spPr>
          <a:xfrm>
            <a:off x="1612545" y="218222"/>
            <a:ext cx="1752600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 and Application Function</a:t>
            </a:r>
          </a:p>
        </p:txBody>
      </p:sp>
      <p:sp>
        <p:nvSpPr>
          <p:cNvPr id="80" name="Rectangle 22">
            <a:extLst>
              <a:ext uri="{FF2B5EF4-FFF2-40B4-BE49-F238E27FC236}">
                <a16:creationId xmlns:a16="http://schemas.microsoft.com/office/drawing/2014/main" xmlns="" id="{4CBAD443-4E86-4351-ABA0-BDF0937B6D84}"/>
              </a:ext>
            </a:extLst>
          </p:cNvPr>
          <p:cNvSpPr/>
          <p:nvPr/>
        </p:nvSpPr>
        <p:spPr>
          <a:xfrm>
            <a:off x="1604482" y="1356023"/>
            <a:ext cx="1752600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</a:t>
            </a:r>
            <a:r>
              <a:rPr lang="en-US" sz="1200" dirty="0" smtClean="0"/>
              <a:t>prime Menu </a:t>
            </a:r>
            <a:r>
              <a:rPr lang="en-US" sz="1200" dirty="0"/>
              <a:t>and Take User Input</a:t>
            </a:r>
          </a:p>
        </p:txBody>
      </p:sp>
      <p:cxnSp>
        <p:nvCxnSpPr>
          <p:cNvPr id="82" name="Straight Arrow Connector 38">
            <a:extLst>
              <a:ext uri="{FF2B5EF4-FFF2-40B4-BE49-F238E27FC236}">
                <a16:creationId xmlns:a16="http://schemas.microsoft.com/office/drawing/2014/main" xmlns="" id="{73168D8D-503C-4990-B200-FD139DFAD18A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 flipH="1">
            <a:off x="2480782" y="925004"/>
            <a:ext cx="8063" cy="431019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Decision 49">
            <a:extLst>
              <a:ext uri="{FF2B5EF4-FFF2-40B4-BE49-F238E27FC236}">
                <a16:creationId xmlns:a16="http://schemas.microsoft.com/office/drawing/2014/main" xmlns="" id="{0BE37228-F36B-44ED-BE06-E3DF9B867943}"/>
              </a:ext>
            </a:extLst>
          </p:cNvPr>
          <p:cNvSpPr/>
          <p:nvPr/>
        </p:nvSpPr>
        <p:spPr>
          <a:xfrm>
            <a:off x="42451" y="2615510"/>
            <a:ext cx="1308099" cy="846482"/>
          </a:xfrm>
          <a:prstGeom prst="flowChartDecision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sp>
        <p:nvSpPr>
          <p:cNvPr id="101" name="Flowchart: Decision 52">
            <a:extLst>
              <a:ext uri="{FF2B5EF4-FFF2-40B4-BE49-F238E27FC236}">
                <a16:creationId xmlns:a16="http://schemas.microsoft.com/office/drawing/2014/main" xmlns="" id="{ABF55715-100B-425B-90D4-1E81CAE3D60D}"/>
              </a:ext>
            </a:extLst>
          </p:cNvPr>
          <p:cNvSpPr/>
          <p:nvPr/>
        </p:nvSpPr>
        <p:spPr>
          <a:xfrm>
            <a:off x="37051" y="4834346"/>
            <a:ext cx="1308099" cy="846482"/>
          </a:xfrm>
          <a:prstGeom prst="flowChartDecision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102" name="Flowchart: Decision 53">
            <a:extLst>
              <a:ext uri="{FF2B5EF4-FFF2-40B4-BE49-F238E27FC236}">
                <a16:creationId xmlns:a16="http://schemas.microsoft.com/office/drawing/2014/main" xmlns="" id="{E6CC8C32-7E91-4DE4-A1B5-456F2D248B67}"/>
              </a:ext>
            </a:extLst>
          </p:cNvPr>
          <p:cNvSpPr/>
          <p:nvPr/>
        </p:nvSpPr>
        <p:spPr>
          <a:xfrm>
            <a:off x="54855" y="6249751"/>
            <a:ext cx="1308099" cy="846482"/>
          </a:xfrm>
          <a:prstGeom prst="flowChartDecision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103" name="Straight Arrow Connector 56">
            <a:extLst>
              <a:ext uri="{FF2B5EF4-FFF2-40B4-BE49-F238E27FC236}">
                <a16:creationId xmlns:a16="http://schemas.microsoft.com/office/drawing/2014/main" xmlns="" id="{9329E872-8FE0-4CA6-B375-A0DFECAEEC03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1350550" y="3038751"/>
            <a:ext cx="462569" cy="0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65">
            <a:extLst>
              <a:ext uri="{FF2B5EF4-FFF2-40B4-BE49-F238E27FC236}">
                <a16:creationId xmlns:a16="http://schemas.microsoft.com/office/drawing/2014/main" xmlns="" id="{9DFEEDDC-F33B-4159-8CF4-59023A1E3EE6}"/>
              </a:ext>
            </a:extLst>
          </p:cNvPr>
          <p:cNvSpPr txBox="1"/>
          <p:nvPr/>
        </p:nvSpPr>
        <p:spPr>
          <a:xfrm>
            <a:off x="1352672" y="2698218"/>
            <a:ext cx="460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106" name="Straight Arrow Connector 72">
            <a:extLst>
              <a:ext uri="{FF2B5EF4-FFF2-40B4-BE49-F238E27FC236}">
                <a16:creationId xmlns:a16="http://schemas.microsoft.com/office/drawing/2014/main" xmlns="" id="{0A518589-6609-4E60-9CAB-A3EE780008AB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691101" y="3461992"/>
            <a:ext cx="5400" cy="1372354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74">
            <a:extLst>
              <a:ext uri="{FF2B5EF4-FFF2-40B4-BE49-F238E27FC236}">
                <a16:creationId xmlns:a16="http://schemas.microsoft.com/office/drawing/2014/main" xmlns="" id="{0B1EEA14-972A-4340-BAFC-DD4EF69848BC}"/>
              </a:ext>
            </a:extLst>
          </p:cNvPr>
          <p:cNvSpPr txBox="1"/>
          <p:nvPr/>
        </p:nvSpPr>
        <p:spPr>
          <a:xfrm>
            <a:off x="864997" y="346199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112" name="Straight Arrow Connector 75">
            <a:extLst>
              <a:ext uri="{FF2B5EF4-FFF2-40B4-BE49-F238E27FC236}">
                <a16:creationId xmlns:a16="http://schemas.microsoft.com/office/drawing/2014/main" xmlns="" id="{F64F2479-E5EE-4DD4-BD62-B194306C4ACD}"/>
              </a:ext>
            </a:extLst>
          </p:cNvPr>
          <p:cNvCxnSpPr>
            <a:cxnSpLocks/>
            <a:stCxn id="101" idx="2"/>
            <a:endCxn id="102" idx="0"/>
          </p:cNvCxnSpPr>
          <p:nvPr/>
        </p:nvCxnSpPr>
        <p:spPr>
          <a:xfrm>
            <a:off x="691101" y="5680828"/>
            <a:ext cx="17804" cy="568923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76">
            <a:extLst>
              <a:ext uri="{FF2B5EF4-FFF2-40B4-BE49-F238E27FC236}">
                <a16:creationId xmlns:a16="http://schemas.microsoft.com/office/drawing/2014/main" xmlns="" id="{49C1113B-6946-4205-BC9F-D4A2E9D0739A}"/>
              </a:ext>
            </a:extLst>
          </p:cNvPr>
          <p:cNvSpPr txBox="1"/>
          <p:nvPr/>
        </p:nvSpPr>
        <p:spPr>
          <a:xfrm>
            <a:off x="900135" y="6998831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14" name="TextBox 85">
            <a:extLst>
              <a:ext uri="{FF2B5EF4-FFF2-40B4-BE49-F238E27FC236}">
                <a16:creationId xmlns:a16="http://schemas.microsoft.com/office/drawing/2014/main" xmlns="" id="{6CD1503D-EFEE-4AD6-B348-0BD9AE613D8C}"/>
              </a:ext>
            </a:extLst>
          </p:cNvPr>
          <p:cNvSpPr txBox="1"/>
          <p:nvPr/>
        </p:nvSpPr>
        <p:spPr>
          <a:xfrm>
            <a:off x="1077755" y="611817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116" name="Straight Arrow Connector 86">
            <a:extLst>
              <a:ext uri="{FF2B5EF4-FFF2-40B4-BE49-F238E27FC236}">
                <a16:creationId xmlns:a16="http://schemas.microsoft.com/office/drawing/2014/main" xmlns="" id="{1965F580-C941-46EB-AF4A-160500E84986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708904" y="7096233"/>
            <a:ext cx="14442" cy="481280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09">
            <a:extLst>
              <a:ext uri="{FF2B5EF4-FFF2-40B4-BE49-F238E27FC236}">
                <a16:creationId xmlns:a16="http://schemas.microsoft.com/office/drawing/2014/main" xmlns="" id="{73DD6314-D16A-407E-A1F7-73392B4BD58C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1345150" y="5252618"/>
            <a:ext cx="508707" cy="4969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0">
            <a:extLst>
              <a:ext uri="{FF2B5EF4-FFF2-40B4-BE49-F238E27FC236}">
                <a16:creationId xmlns:a16="http://schemas.microsoft.com/office/drawing/2014/main" xmlns="" id="{D26923E4-42B2-4E49-BD83-FDEDF716D77D}"/>
              </a:ext>
            </a:extLst>
          </p:cNvPr>
          <p:cNvSpPr txBox="1"/>
          <p:nvPr/>
        </p:nvSpPr>
        <p:spPr>
          <a:xfrm>
            <a:off x="1345150" y="4882516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9" name="TextBox 212">
            <a:extLst>
              <a:ext uri="{FF2B5EF4-FFF2-40B4-BE49-F238E27FC236}">
                <a16:creationId xmlns:a16="http://schemas.microsoft.com/office/drawing/2014/main" xmlns="" id="{A2FDBD52-2BB6-4241-89D9-54AA161ABACA}"/>
              </a:ext>
            </a:extLst>
          </p:cNvPr>
          <p:cNvSpPr txBox="1"/>
          <p:nvPr/>
        </p:nvSpPr>
        <p:spPr>
          <a:xfrm>
            <a:off x="1149113" y="7300514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sp>
        <p:nvSpPr>
          <p:cNvPr id="120" name="Rectangle 25">
            <a:extLst>
              <a:ext uri="{FF2B5EF4-FFF2-40B4-BE49-F238E27FC236}">
                <a16:creationId xmlns:a16="http://schemas.microsoft.com/office/drawing/2014/main" xmlns="" id="{C40EBA50-438E-4774-9A72-761A89470D57}"/>
              </a:ext>
            </a:extLst>
          </p:cNvPr>
          <p:cNvSpPr/>
          <p:nvPr/>
        </p:nvSpPr>
        <p:spPr>
          <a:xfrm>
            <a:off x="132832" y="1374045"/>
            <a:ext cx="1123262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cxnSp>
        <p:nvCxnSpPr>
          <p:cNvPr id="30" name="رابط كسهم مستقيم 29"/>
          <p:cNvCxnSpPr>
            <a:stCxn id="80" idx="1"/>
            <a:endCxn id="120" idx="3"/>
          </p:cNvCxnSpPr>
          <p:nvPr/>
        </p:nvCxnSpPr>
        <p:spPr>
          <a:xfrm flipH="1">
            <a:off x="1256094" y="1709414"/>
            <a:ext cx="348388" cy="18022"/>
          </a:xfrm>
          <a:prstGeom prst="straightConnector1">
            <a:avLst/>
          </a:prstGeom>
          <a:ln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رابط بشكل مرفق 226"/>
          <p:cNvCxnSpPr>
            <a:stCxn id="120" idx="2"/>
            <a:endCxn id="98" idx="0"/>
          </p:cNvCxnSpPr>
          <p:nvPr/>
        </p:nvCxnSpPr>
        <p:spPr>
          <a:xfrm rot="16200000" flipH="1">
            <a:off x="428141" y="2347149"/>
            <a:ext cx="534683" cy="2038"/>
          </a:xfrm>
          <a:prstGeom prst="bentConnector3">
            <a:avLst>
              <a:gd name="adj1" fmla="val 50000"/>
            </a:avLst>
          </a:prstGeom>
          <a:ln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Process 90">
            <a:extLst>
              <a:ext uri="{FF2B5EF4-FFF2-40B4-BE49-F238E27FC236}">
                <a16:creationId xmlns:a16="http://schemas.microsoft.com/office/drawing/2014/main" xmlns="" id="{B894E7B9-2814-4B30-B4BB-763D536C58F2}"/>
              </a:ext>
            </a:extLst>
          </p:cNvPr>
          <p:cNvSpPr/>
          <p:nvPr/>
        </p:nvSpPr>
        <p:spPr>
          <a:xfrm>
            <a:off x="54855" y="7577131"/>
            <a:ext cx="1651000" cy="1039770"/>
          </a:xfrm>
          <a:prstGeom prst="flowChartProcess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123" name="Rectangle 4">
            <a:extLst>
              <a:ext uri="{FF2B5EF4-FFF2-40B4-BE49-F238E27FC236}">
                <a16:creationId xmlns:a16="http://schemas.microsoft.com/office/drawing/2014/main" xmlns="" id="{DD31D47A-9D22-4D0F-B8D7-66C15B81FB9C}"/>
              </a:ext>
            </a:extLst>
          </p:cNvPr>
          <p:cNvSpPr/>
          <p:nvPr/>
        </p:nvSpPr>
        <p:spPr>
          <a:xfrm>
            <a:off x="1813119" y="2715581"/>
            <a:ext cx="1752600" cy="64363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login page</a:t>
            </a:r>
          </a:p>
        </p:txBody>
      </p:sp>
      <p:sp>
        <p:nvSpPr>
          <p:cNvPr id="150" name="Rectangle 22">
            <a:extLst>
              <a:ext uri="{FF2B5EF4-FFF2-40B4-BE49-F238E27FC236}">
                <a16:creationId xmlns:a16="http://schemas.microsoft.com/office/drawing/2014/main" xmlns="" id="{4CBAD443-4E86-4351-ABA0-BDF0937B6D84}"/>
              </a:ext>
            </a:extLst>
          </p:cNvPr>
          <p:cNvSpPr/>
          <p:nvPr/>
        </p:nvSpPr>
        <p:spPr>
          <a:xfrm>
            <a:off x="1821199" y="4872164"/>
            <a:ext cx="1752600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register page</a:t>
            </a:r>
            <a:endParaRPr lang="en-US" sz="1200" dirty="0"/>
          </a:p>
        </p:txBody>
      </p:sp>
      <p:sp>
        <p:nvSpPr>
          <p:cNvPr id="151" name="Rectangle 22">
            <a:extLst>
              <a:ext uri="{FF2B5EF4-FFF2-40B4-BE49-F238E27FC236}">
                <a16:creationId xmlns:a16="http://schemas.microsoft.com/office/drawing/2014/main" xmlns="" id="{4CBAD443-4E86-4351-ABA0-BDF0937B6D84}"/>
              </a:ext>
            </a:extLst>
          </p:cNvPr>
          <p:cNvSpPr/>
          <p:nvPr/>
        </p:nvSpPr>
        <p:spPr>
          <a:xfrm>
            <a:off x="4038811" y="2690902"/>
            <a:ext cx="1752600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to user create “User” folder in Project directory</a:t>
            </a:r>
          </a:p>
        </p:txBody>
      </p:sp>
      <p:cxnSp>
        <p:nvCxnSpPr>
          <p:cNvPr id="38" name="رابط كسهم مستقيم 37"/>
          <p:cNvCxnSpPr>
            <a:stCxn id="123" idx="3"/>
            <a:endCxn id="151" idx="1"/>
          </p:cNvCxnSpPr>
          <p:nvPr/>
        </p:nvCxnSpPr>
        <p:spPr>
          <a:xfrm>
            <a:off x="3565719" y="3037397"/>
            <a:ext cx="473092" cy="6896"/>
          </a:xfrm>
          <a:prstGeom prst="straightConnector1">
            <a:avLst/>
          </a:prstGeom>
          <a:ln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رابط بشكل مرفق 43"/>
          <p:cNvCxnSpPr>
            <a:stCxn id="91" idx="1"/>
            <a:endCxn id="23" idx="3"/>
          </p:cNvCxnSpPr>
          <p:nvPr/>
        </p:nvCxnSpPr>
        <p:spPr>
          <a:xfrm rot="10800000">
            <a:off x="5791411" y="971103"/>
            <a:ext cx="194490" cy="5469713"/>
          </a:xfrm>
          <a:prstGeom prst="bentConnector3">
            <a:avLst>
              <a:gd name="adj1" fmla="val 50000"/>
            </a:avLst>
          </a:prstGeom>
          <a:ln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رابط كسهم مستقيم 48"/>
          <p:cNvCxnSpPr>
            <a:stCxn id="150" idx="0"/>
            <a:endCxn id="123" idx="2"/>
          </p:cNvCxnSpPr>
          <p:nvPr/>
        </p:nvCxnSpPr>
        <p:spPr>
          <a:xfrm flipH="1" flipV="1">
            <a:off x="2689419" y="3359213"/>
            <a:ext cx="8080" cy="1512951"/>
          </a:xfrm>
          <a:prstGeom prst="straightConnector1">
            <a:avLst/>
          </a:prstGeom>
          <a:ln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رابط بشكل مرفق 55"/>
          <p:cNvCxnSpPr>
            <a:stCxn id="121" idx="3"/>
            <a:endCxn id="80" idx="3"/>
          </p:cNvCxnSpPr>
          <p:nvPr/>
        </p:nvCxnSpPr>
        <p:spPr>
          <a:xfrm flipV="1">
            <a:off x="1705855" y="1709414"/>
            <a:ext cx="1651227" cy="6387602"/>
          </a:xfrm>
          <a:prstGeom prst="bentConnector3">
            <a:avLst>
              <a:gd name="adj1" fmla="val 122744"/>
            </a:avLst>
          </a:prstGeom>
          <a:ln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رابط كسهم مستقيم 59"/>
          <p:cNvCxnSpPr>
            <a:stCxn id="151" idx="0"/>
            <a:endCxn id="23" idx="2"/>
          </p:cNvCxnSpPr>
          <p:nvPr/>
        </p:nvCxnSpPr>
        <p:spPr>
          <a:xfrm flipV="1">
            <a:off x="4915111" y="1324493"/>
            <a:ext cx="0" cy="1366409"/>
          </a:xfrm>
          <a:prstGeom prst="straightConnector1">
            <a:avLst/>
          </a:prstGeom>
          <a:ln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رابط بشكل مرفق 13"/>
          <p:cNvCxnSpPr>
            <a:stCxn id="102" idx="3"/>
            <a:endCxn id="100" idx="2"/>
          </p:cNvCxnSpPr>
          <p:nvPr/>
        </p:nvCxnSpPr>
        <p:spPr>
          <a:xfrm>
            <a:off x="1362954" y="6672992"/>
            <a:ext cx="13627286" cy="411985"/>
          </a:xfrm>
          <a:prstGeom prst="bentConnector4">
            <a:avLst>
              <a:gd name="adj1" fmla="val 30915"/>
              <a:gd name="adj2" fmla="val 100000"/>
            </a:avLst>
          </a:prstGeom>
          <a:ln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207</Words>
  <Application>Microsoft Office PowerPoint</Application>
  <PresentationFormat>مخصص</PresentationFormat>
  <Paragraphs>57</Paragraphs>
  <Slides>1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2" baseType="lpstr">
      <vt:lpstr>Office Theme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toshiba</cp:lastModifiedBy>
  <cp:revision>48</cp:revision>
  <dcterms:created xsi:type="dcterms:W3CDTF">2021-01-19T12:02:17Z</dcterms:created>
  <dcterms:modified xsi:type="dcterms:W3CDTF">2021-05-22T13:21:53Z</dcterms:modified>
</cp:coreProperties>
</file>