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52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1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510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056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18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98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58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292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32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615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538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095C-D885-4CB6-A371-E5FAE68D230E}" type="datetimeFigureOut">
              <a:rPr lang="ar-SA" smtClean="0"/>
              <a:t>11/10/42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6D2F-3B11-4B37-9733-71374A54115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14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بيضاوي 1"/>
          <p:cNvSpPr/>
          <p:nvPr/>
        </p:nvSpPr>
        <p:spPr>
          <a:xfrm>
            <a:off x="1907704" y="260648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Register</a:t>
            </a:r>
            <a:endParaRPr lang="ar-SA" dirty="0"/>
          </a:p>
        </p:txBody>
      </p:sp>
      <p:sp>
        <p:nvSpPr>
          <p:cNvPr id="3" name="شكل بيضاوي 2"/>
          <p:cNvSpPr/>
          <p:nvPr/>
        </p:nvSpPr>
        <p:spPr>
          <a:xfrm>
            <a:off x="4271009" y="2083881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View first list</a:t>
            </a:r>
            <a:endParaRPr lang="ar-SA" dirty="0"/>
          </a:p>
        </p:txBody>
      </p:sp>
      <p:sp>
        <p:nvSpPr>
          <p:cNvPr id="4" name="شكل بيضاوي 3"/>
          <p:cNvSpPr/>
          <p:nvPr/>
        </p:nvSpPr>
        <p:spPr>
          <a:xfrm>
            <a:off x="1879374" y="2080118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Login</a:t>
            </a:r>
            <a:endParaRPr lang="ar-SA" dirty="0"/>
          </a:p>
        </p:txBody>
      </p:sp>
      <p:sp>
        <p:nvSpPr>
          <p:cNvPr id="5" name="شكل بيضاوي 4"/>
          <p:cNvSpPr/>
          <p:nvPr/>
        </p:nvSpPr>
        <p:spPr>
          <a:xfrm>
            <a:off x="6732240" y="1484784"/>
            <a:ext cx="180000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View list file</a:t>
            </a:r>
            <a:endParaRPr lang="ar-SA" dirty="0"/>
          </a:p>
          <a:p>
            <a:pPr algn="ctr"/>
            <a:endParaRPr lang="ar-SA" dirty="0"/>
          </a:p>
        </p:txBody>
      </p:sp>
      <p:sp>
        <p:nvSpPr>
          <p:cNvPr id="6" name="شكل بيضاوي 5"/>
          <p:cNvSpPr/>
          <p:nvPr/>
        </p:nvSpPr>
        <p:spPr>
          <a:xfrm>
            <a:off x="6732240" y="2564904"/>
            <a:ext cx="180020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View file operations</a:t>
            </a:r>
            <a:endParaRPr lang="ar-SA" dirty="0"/>
          </a:p>
          <a:p>
            <a:pPr algn="ctr"/>
            <a:endParaRPr lang="ar-SA" dirty="0"/>
          </a:p>
        </p:txBody>
      </p:sp>
      <p:sp>
        <p:nvSpPr>
          <p:cNvPr id="7" name="شكل بيضاوي 6"/>
          <p:cNvSpPr/>
          <p:nvPr/>
        </p:nvSpPr>
        <p:spPr>
          <a:xfrm>
            <a:off x="3923928" y="4365104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 file</a:t>
            </a:r>
            <a:endParaRPr lang="ar-SA" dirty="0"/>
          </a:p>
        </p:txBody>
      </p:sp>
      <p:sp>
        <p:nvSpPr>
          <p:cNvPr id="8" name="شكل بيضاوي 7"/>
          <p:cNvSpPr/>
          <p:nvPr/>
        </p:nvSpPr>
        <p:spPr>
          <a:xfrm>
            <a:off x="5724128" y="4365104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 file</a:t>
            </a:r>
            <a:endParaRPr lang="ar-SA" dirty="0"/>
          </a:p>
        </p:txBody>
      </p:sp>
      <p:sp>
        <p:nvSpPr>
          <p:cNvPr id="9" name="شكل بيضاوي 8"/>
          <p:cNvSpPr/>
          <p:nvPr/>
        </p:nvSpPr>
        <p:spPr>
          <a:xfrm>
            <a:off x="7428791" y="4293096"/>
            <a:ext cx="1440160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Delete</a:t>
            </a:r>
          </a:p>
          <a:p>
            <a:pPr algn="ctr"/>
            <a:r>
              <a:rPr lang="en-US" dirty="0" smtClean="0"/>
              <a:t>file</a:t>
            </a:r>
            <a:endParaRPr lang="ar-SA" dirty="0"/>
          </a:p>
        </p:txBody>
      </p:sp>
      <p:cxnSp>
        <p:nvCxnSpPr>
          <p:cNvPr id="11" name="رابط كسهم مستقيم 10"/>
          <p:cNvCxnSpPr>
            <a:stCxn id="5" idx="2"/>
            <a:endCxn id="3" idx="7"/>
          </p:cNvCxnSpPr>
          <p:nvPr/>
        </p:nvCxnSpPr>
        <p:spPr>
          <a:xfrm flipH="1">
            <a:off x="5500262" y="1844824"/>
            <a:ext cx="1231978" cy="344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>
            <a:stCxn id="6" idx="2"/>
            <a:endCxn id="3" idx="5"/>
          </p:cNvCxnSpPr>
          <p:nvPr/>
        </p:nvCxnSpPr>
        <p:spPr>
          <a:xfrm flipH="1" flipV="1">
            <a:off x="5500262" y="2698508"/>
            <a:ext cx="1231978" cy="2264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>
            <a:stCxn id="3" idx="2"/>
            <a:endCxn id="4" idx="6"/>
          </p:cNvCxnSpPr>
          <p:nvPr/>
        </p:nvCxnSpPr>
        <p:spPr>
          <a:xfrm flipH="1" flipV="1">
            <a:off x="3319534" y="2440158"/>
            <a:ext cx="951475" cy="37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رابط كسهم مستقيم 20"/>
          <p:cNvCxnSpPr>
            <a:stCxn id="4" idx="0"/>
            <a:endCxn id="2" idx="4"/>
          </p:cNvCxnSpPr>
          <p:nvPr/>
        </p:nvCxnSpPr>
        <p:spPr>
          <a:xfrm flipV="1">
            <a:off x="2599454" y="980728"/>
            <a:ext cx="28330" cy="10993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رابط كسهم مستقيم 24"/>
          <p:cNvCxnSpPr>
            <a:stCxn id="9" idx="0"/>
            <a:endCxn id="6" idx="4"/>
          </p:cNvCxnSpPr>
          <p:nvPr/>
        </p:nvCxnSpPr>
        <p:spPr>
          <a:xfrm flipH="1" flipV="1">
            <a:off x="7632340" y="3284984"/>
            <a:ext cx="516531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>
            <a:stCxn id="8" idx="0"/>
            <a:endCxn id="6" idx="4"/>
          </p:cNvCxnSpPr>
          <p:nvPr/>
        </p:nvCxnSpPr>
        <p:spPr>
          <a:xfrm flipV="1">
            <a:off x="6444208" y="3284984"/>
            <a:ext cx="1188132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>
            <a:stCxn id="7" idx="0"/>
            <a:endCxn id="6" idx="4"/>
          </p:cNvCxnSpPr>
          <p:nvPr/>
        </p:nvCxnSpPr>
        <p:spPr>
          <a:xfrm flipV="1">
            <a:off x="4644008" y="3284984"/>
            <a:ext cx="2988332" cy="1080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شكل بيضاوي 29"/>
          <p:cNvSpPr/>
          <p:nvPr/>
        </p:nvSpPr>
        <p:spPr>
          <a:xfrm>
            <a:off x="251520" y="1124744"/>
            <a:ext cx="504056" cy="405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2" name="رابط مستقيم 31"/>
          <p:cNvCxnSpPr>
            <a:stCxn id="30" idx="4"/>
          </p:cNvCxnSpPr>
          <p:nvPr/>
        </p:nvCxnSpPr>
        <p:spPr>
          <a:xfrm>
            <a:off x="503548" y="1530423"/>
            <a:ext cx="0" cy="116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رابط مستقيم 33"/>
          <p:cNvCxnSpPr/>
          <p:nvPr/>
        </p:nvCxnSpPr>
        <p:spPr>
          <a:xfrm>
            <a:off x="503548" y="1844824"/>
            <a:ext cx="252028" cy="32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رابط مستقيم 35"/>
          <p:cNvCxnSpPr/>
          <p:nvPr/>
        </p:nvCxnSpPr>
        <p:spPr>
          <a:xfrm flipH="1">
            <a:off x="251520" y="1844824"/>
            <a:ext cx="25202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رابط مستقيم 37"/>
          <p:cNvCxnSpPr/>
          <p:nvPr/>
        </p:nvCxnSpPr>
        <p:spPr>
          <a:xfrm>
            <a:off x="503548" y="2204864"/>
            <a:ext cx="126014" cy="493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رابط مستقيم 42"/>
          <p:cNvCxnSpPr>
            <a:stCxn id="2" idx="2"/>
          </p:cNvCxnSpPr>
          <p:nvPr/>
        </p:nvCxnSpPr>
        <p:spPr>
          <a:xfrm flipH="1">
            <a:off x="755576" y="620688"/>
            <a:ext cx="1152128" cy="12241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رابط مستقيم 44"/>
          <p:cNvCxnSpPr>
            <a:endCxn id="4" idx="2"/>
          </p:cNvCxnSpPr>
          <p:nvPr/>
        </p:nvCxnSpPr>
        <p:spPr>
          <a:xfrm>
            <a:off x="755576" y="1844824"/>
            <a:ext cx="1123798" cy="5953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مربع نص 45"/>
          <p:cNvSpPr txBox="1"/>
          <p:nvPr/>
        </p:nvSpPr>
        <p:spPr>
          <a:xfrm>
            <a:off x="1763688" y="1300118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&lt;include&gt;</a:t>
            </a:r>
            <a:endParaRPr lang="ar-SA" dirty="0"/>
          </a:p>
        </p:txBody>
      </p:sp>
      <p:sp>
        <p:nvSpPr>
          <p:cNvPr id="47" name="مربع نص 46"/>
          <p:cNvSpPr txBox="1"/>
          <p:nvPr/>
        </p:nvSpPr>
        <p:spPr>
          <a:xfrm>
            <a:off x="5449055" y="2800198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&lt;extend&gt;</a:t>
            </a:r>
            <a:endParaRPr lang="ar-SA" dirty="0"/>
          </a:p>
        </p:txBody>
      </p:sp>
      <p:sp>
        <p:nvSpPr>
          <p:cNvPr id="48" name="مربع نص 47"/>
          <p:cNvSpPr txBox="1"/>
          <p:nvPr/>
        </p:nvSpPr>
        <p:spPr>
          <a:xfrm>
            <a:off x="2915816" y="2564904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&lt;include&gt;</a:t>
            </a:r>
            <a:endParaRPr lang="ar-SA" dirty="0"/>
          </a:p>
        </p:txBody>
      </p:sp>
      <p:sp>
        <p:nvSpPr>
          <p:cNvPr id="49" name="مربع نص 48"/>
          <p:cNvSpPr txBox="1"/>
          <p:nvPr/>
        </p:nvSpPr>
        <p:spPr>
          <a:xfrm>
            <a:off x="5474658" y="1980644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&lt;extend&gt;</a:t>
            </a:r>
            <a:endParaRPr lang="ar-SA" dirty="0"/>
          </a:p>
        </p:txBody>
      </p:sp>
      <p:sp>
        <p:nvSpPr>
          <p:cNvPr id="50" name="مربع نص 49"/>
          <p:cNvSpPr txBox="1"/>
          <p:nvPr/>
        </p:nvSpPr>
        <p:spPr>
          <a:xfrm rot="20338868">
            <a:off x="5082535" y="3640378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&lt;extend&gt;</a:t>
            </a:r>
            <a:endParaRPr lang="ar-SA" dirty="0"/>
          </a:p>
        </p:txBody>
      </p:sp>
      <p:sp>
        <p:nvSpPr>
          <p:cNvPr id="52" name="مربع نص 51"/>
          <p:cNvSpPr txBox="1"/>
          <p:nvPr/>
        </p:nvSpPr>
        <p:spPr>
          <a:xfrm rot="19275869">
            <a:off x="6349055" y="3910480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&lt;extend&gt;</a:t>
            </a:r>
            <a:endParaRPr lang="ar-SA" dirty="0"/>
          </a:p>
        </p:txBody>
      </p:sp>
      <p:sp>
        <p:nvSpPr>
          <p:cNvPr id="53" name="مربع نص 52"/>
          <p:cNvSpPr txBox="1"/>
          <p:nvPr/>
        </p:nvSpPr>
        <p:spPr>
          <a:xfrm rot="16200000">
            <a:off x="7147950" y="3879467"/>
            <a:ext cx="1283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&lt;extend&gt;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67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Office PowerPoint</Application>
  <PresentationFormat>عرض على الشاشة (3:4)‏</PresentationFormat>
  <Paragraphs>18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toshiba</dc:creator>
  <cp:lastModifiedBy>toshiba</cp:lastModifiedBy>
  <cp:revision>7</cp:revision>
  <dcterms:created xsi:type="dcterms:W3CDTF">2021-05-22T09:59:56Z</dcterms:created>
  <dcterms:modified xsi:type="dcterms:W3CDTF">2021-05-22T12:01:34Z</dcterms:modified>
</cp:coreProperties>
</file>