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ess Start 2P"/>
      <p:regular r:id="rId19"/>
    </p:embeddedFont>
    <p:embeddedFont>
      <p:font typeface="Lexend"/>
      <p:regular r:id="rId20"/>
      <p:bold r:id="rId21"/>
    </p:embeddedFont>
    <p:embeddedFont>
      <p:font typeface="Ar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22" Type="http://schemas.openxmlformats.org/officeDocument/2006/relationships/font" Target="fonts/Archivo-regular.fntdata"/><Relationship Id="rId21" Type="http://schemas.openxmlformats.org/officeDocument/2006/relationships/font" Target="fonts/Lexend-bold.fntdata"/><Relationship Id="rId24" Type="http://schemas.openxmlformats.org/officeDocument/2006/relationships/font" Target="fonts/Archivo-italic.fntdata"/><Relationship Id="rId23" Type="http://schemas.openxmlformats.org/officeDocument/2006/relationships/font" Target="fonts/Archiv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chi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essStart2P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2a85e03497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2a85e03497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g34dc365118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1" name="Google Shape;3101;g34dc365118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2a85e0349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2a85e0349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2a85e034975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2a85e03497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a7f00d7c01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a7f00d7c01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2a85e0349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2a85e0349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34dc36511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34dc36511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2a85e03497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2a85e03497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34dc365118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34dc365118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2a7f00d7c0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2a7f00d7c0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34dda410d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34dda410d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34dda410d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34dda410d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4" type="subTitle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" name="Google Shape;280;p1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81" name="Google Shape;281;p1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90" name="Google Shape;290;p1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95" name="Google Shape;295;p1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6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309" name="Google Shape;309;p16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>
            <p:ph idx="2" type="pic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713225" y="1073075"/>
            <a:ext cx="77175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36" name="Google Shape;336;p1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1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8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50" name="Google Shape;350;p1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1" type="subTitle"/>
          </p:nvPr>
        </p:nvSpPr>
        <p:spPr>
          <a:xfrm>
            <a:off x="910563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subTitle"/>
          </p:nvPr>
        </p:nvSpPr>
        <p:spPr>
          <a:xfrm>
            <a:off x="4847938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57" name="Google Shape;357;p1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66" name="Google Shape;366;p19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73075"/>
            <a:ext cx="7717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88" name="Google Shape;88;p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4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02" name="Google Shape;102;p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095150" y="521225"/>
            <a:ext cx="6953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051706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051719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4989083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989094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11" name="Google Shape;111;p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20" name="Google Shape;120;p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>
            <p:ph idx="2" type="pic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713225" y="521225"/>
            <a:ext cx="7717500" cy="76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1680900" y="1664075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TOOLS FOR GAME STOREFRONTS</a:t>
            </a:r>
            <a:endParaRPr/>
          </a:p>
        </p:txBody>
      </p:sp>
      <p:sp>
        <p:nvSpPr>
          <p:cNvPr id="453" name="Google Shape;453;p23"/>
          <p:cNvSpPr txBox="1"/>
          <p:nvPr>
            <p:ph idx="1" type="subTitle"/>
          </p:nvPr>
        </p:nvSpPr>
        <p:spPr>
          <a:xfrm>
            <a:off x="1680900" y="3895375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rPr lang="en"/>
              <a:t>EECE 503N - Final Project</a:t>
            </a:r>
            <a:endParaRPr/>
          </a:p>
        </p:txBody>
      </p:sp>
      <p:sp>
        <p:nvSpPr>
          <p:cNvPr id="454" name="Google Shape;454;p23"/>
          <p:cNvSpPr txBox="1"/>
          <p:nvPr>
            <p:ph idx="2" type="ctrTitle"/>
          </p:nvPr>
        </p:nvSpPr>
        <p:spPr>
          <a:xfrm>
            <a:off x="1680900" y="3236975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 CHAABAN</a:t>
            </a:r>
            <a:endParaRPr/>
          </a:p>
        </p:txBody>
      </p:sp>
      <p:grpSp>
        <p:nvGrpSpPr>
          <p:cNvPr id="455" name="Google Shape;455;p23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56" name="Google Shape;456;p23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57" name="Google Shape;457;p23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rect b="b" l="l" r="r" t="t"/>
                <a:pathLst>
                  <a:path extrusionOk="0" h="1785651" w="1874615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23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2" name="Google Shape;462;p23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3" name="Google Shape;463;p23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9" name="Google Shape;479;p23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80" name="Google Shape;480;p23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1" name="Google Shape;481;p23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3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3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23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23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3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3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3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3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3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3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3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3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3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3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3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3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3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3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3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3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3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3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3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3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3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3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rect b="b" l="l" r="r" t="t"/>
                    <a:pathLst>
                      <a:path extrusionOk="0" h="59531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3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3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3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rect b="b" l="l" r="r" t="t"/>
                    <a:pathLst>
                      <a:path extrusionOk="0" h="59435" w="59626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3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3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3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3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rect b="b" l="l" r="r" t="t"/>
                    <a:pathLst>
                      <a:path extrusionOk="0" h="29717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3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3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3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3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3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3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3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3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3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3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3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3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3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rect b="b" l="l" r="r" t="t"/>
                    <a:pathLst>
                      <a:path extrusionOk="0" h="952500" w="892682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3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3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rect b="b" l="l" r="r" t="t"/>
                    <a:pathLst>
                      <a:path extrusionOk="0" h="29717" w="297656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3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3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rect b="b" l="l" r="r" t="t"/>
                    <a:pathLst>
                      <a:path extrusionOk="0" h="178498" w="803624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3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3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3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3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rect b="b" l="l" r="r" t="t"/>
                    <a:pathLst>
                      <a:path extrusionOk="0" h="148780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3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3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4" name="Google Shape;554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3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3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3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3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3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3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3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rect b="b" l="l" r="r" t="t"/>
                  <a:pathLst>
                    <a:path extrusionOk="0" h="29717" w="238124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3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3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3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rect b="b" l="l" r="r" t="t"/>
                  <a:pathLst>
                    <a:path extrusionOk="0" h="29718" w="208406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3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rect b="b" l="l" r="r" t="t"/>
                  <a:pathLst>
                    <a:path extrusionOk="0" h="29717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rect b="b" l="l" r="r" t="t"/>
                  <a:pathLst>
                    <a:path extrusionOk="0" h="29717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8" name="Google Shape;598;p23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599" name="Google Shape;599;p23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00" name="Google Shape;600;p23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3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3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3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3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23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3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3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3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3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3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3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3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3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3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3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3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3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3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3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3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3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3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3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3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3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3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3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3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3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3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3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3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3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3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3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3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3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3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3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3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3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3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3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3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3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3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3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3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3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3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3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3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3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3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3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3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3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3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3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3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3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3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3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3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3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3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rect b="b" l="l" r="r" t="t"/>
                    <a:pathLst>
                      <a:path extrusionOk="0" h="59435" w="89249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3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3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rect b="b" l="l" r="r" t="t"/>
                    <a:pathLst>
                      <a:path extrusionOk="0" h="89344" w="59531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3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3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rect b="b" l="l" r="r" t="t"/>
                    <a:pathLst>
                      <a:path extrusionOk="0" h="59531" w="59626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3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3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3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rect b="b" l="l" r="r" t="t"/>
                    <a:pathLst>
                      <a:path extrusionOk="0" h="89344" w="89344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3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3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3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3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3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3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3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rect b="b" l="l" r="r" t="t"/>
                    <a:pathLst>
                      <a:path extrusionOk="0" h="238125" w="238125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3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3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3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3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3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3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3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3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3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rect b="b" l="l" r="r" t="t"/>
                    <a:pathLst>
                      <a:path extrusionOk="0" h="475773" w="445865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3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rect b="b" l="l" r="r" t="t"/>
                    <a:pathLst>
                      <a:path extrusionOk="0" h="416813" w="416718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3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3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3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3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3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3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3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3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3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3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3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3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3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3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3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3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3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3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3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3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3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3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3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3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3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3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3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3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3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3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3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2" name="Google Shape;742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3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23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8" name="Google Shape;748;p23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49" name="Google Shape;749;p23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3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3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3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0" name="Google Shape;760;p23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1" name="Google Shape;761;p23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0" name="Google Shape;770;p23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1" name="Google Shape;771;p23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0" name="Google Shape;780;p23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1" name="Google Shape;781;p23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rect b="b" l="l" r="r" t="t"/>
                  <a:pathLst>
                    <a:path extrusionOk="0" h="208216" w="29756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rect b="b" l="l" r="r" t="t"/>
                  <a:pathLst>
                    <a:path extrusionOk="0" h="89344" w="178593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rect b="b" l="l" r="r" t="t"/>
                  <a:pathLst>
                    <a:path extrusionOk="0" h="238125" w="416718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7" name="Google Shape;837;p23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38" name="Google Shape;838;p23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3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3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3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3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3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3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3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3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3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3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3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3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rect b="b" l="l" r="r" t="t"/>
                  <a:pathLst>
                    <a:path extrusionOk="0" h="148875" w="178593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rect b="b" l="l" r="r" t="t"/>
                  <a:pathLst>
                    <a:path extrusionOk="0" h="297561" w="267842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rect b="b" l="l" r="r" t="t"/>
                  <a:pathLst>
                    <a:path extrusionOk="0" h="178688" w="148875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rect b="b" l="l" r="r" t="t"/>
                  <a:pathLst>
                    <a:path extrusionOk="0" h="148780" w="14878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rect b="b" l="l" r="r" t="t"/>
                  <a:pathLst>
                    <a:path extrusionOk="0" h="178593" w="238125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rect b="b" l="l" r="r" t="t"/>
                  <a:pathLst>
                    <a:path extrusionOk="0" h="297560" w="238125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rect b="b" l="l" r="r" t="t"/>
                  <a:pathLst>
                    <a:path extrusionOk="0" h="148875" w="208311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3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3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3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3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2" name="Google Shape;962;p23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3" name="Google Shape;963;p23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64" name="Google Shape;964;p23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3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rect b="b" l="l" r="r" t="t"/>
                <a:pathLst>
                  <a:path extrusionOk="0" h="1845564" w="157753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3" name="Google Shape;973;p23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74" name="Google Shape;974;p23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75" name="Google Shape;975;p23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3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3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3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3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3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3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3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3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3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3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3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3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3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3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3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rect b="b" l="l" r="r" t="t"/>
                  <a:pathLst>
                    <a:path extrusionOk="0" h="535685" w="327278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3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3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8" name="Google Shape;1008;p23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09" name="Google Shape;1009;p23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rect b="b" l="l" r="r" t="t"/>
                  <a:pathLst>
                    <a:path extrusionOk="0" h="29718" w="535781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3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3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3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23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3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3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3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3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3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3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3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3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3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3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3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3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3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3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3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3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3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3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3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3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3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3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3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3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3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3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3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3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3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3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3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3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3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3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3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3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3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3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3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3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3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3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3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3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3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3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3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3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3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3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3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3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3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3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3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3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3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3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3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3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3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3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3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3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3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3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3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3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3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3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3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3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3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3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3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3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3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3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3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3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3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3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3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3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3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3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3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3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3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3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3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3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3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3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3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3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3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3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3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3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rect b="b" l="l" r="r" t="t"/>
                  <a:pathLst>
                    <a:path extrusionOk="0" h="981932" w="1101375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3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3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3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rect b="b" l="l" r="r" t="t"/>
                  <a:pathLst>
                    <a:path extrusionOk="0" h="238125" w="178593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3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rect b="b" l="l" r="r" t="t"/>
                  <a:pathLst>
                    <a:path extrusionOk="0" h="267938" w="267842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3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rect b="b" l="l" r="r" t="t"/>
                  <a:pathLst>
                    <a:path extrusionOk="0" h="416623" w="684561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3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3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3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3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3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3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rect b="b" l="l" r="r" t="t"/>
                  <a:pathLst>
                    <a:path extrusionOk="0" h="29718" w="505968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3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3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3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3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3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3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3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3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3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3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3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3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3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3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3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3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3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3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3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3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3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3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3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3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3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3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3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3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3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3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3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3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3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3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3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3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3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3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3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3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3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3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3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3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3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3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3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3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3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3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3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3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3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3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3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3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3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3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3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3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3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3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3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3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3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3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3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3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3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9" name="Google Shape;1289;p23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90" name="Google Shape;1290;p23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3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3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3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3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3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3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3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3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3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3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3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3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3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3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3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3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3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3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3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3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3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3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3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3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3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3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3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3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3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3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3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3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3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3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rect b="b" l="l" r="r" t="t"/>
                  <a:pathLst>
                    <a:path extrusionOk="0" h="386905" w="357187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3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3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3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3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3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3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9" name="Google Shape;1339;p23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40" name="Google Shape;1340;p23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3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3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3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4" name="Google Shape;1344;p23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45" name="Google Shape;1345;p23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23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3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3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50" name="Google Shape;1350;p23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23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3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3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3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3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3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3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3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3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3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3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3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3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3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3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3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3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3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3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3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3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3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3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3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3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3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3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3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3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3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3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3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3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3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3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3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3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3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3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3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3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3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3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3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3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3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rect b="b" l="l" r="r" t="t"/>
                  <a:pathLst>
                    <a:path extrusionOk="0" h="327374" w="327374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3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3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3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3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3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3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3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2"/>
          <p:cNvGrpSpPr/>
          <p:nvPr/>
        </p:nvGrpSpPr>
        <p:grpSpPr>
          <a:xfrm>
            <a:off x="3825009" y="4544225"/>
            <a:ext cx="1681821" cy="174892"/>
            <a:chOff x="3715838" y="281238"/>
            <a:chExt cx="1712300" cy="178225"/>
          </a:xfrm>
        </p:grpSpPr>
        <p:sp>
          <p:nvSpPr>
            <p:cNvPr id="3026" name="Google Shape;3026;p3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7" name="Google Shape;3027;p3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028" name="Google Shape;3028;p3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3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3" name="Google Shape;3033;p3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4" name="Google Shape;3034;p3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3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3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3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39" name="Google Shape;30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32" y="140397"/>
            <a:ext cx="6858600" cy="486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0" name="Google Shape;3040;p32"/>
          <p:cNvSpPr/>
          <p:nvPr/>
        </p:nvSpPr>
        <p:spPr>
          <a:xfrm>
            <a:off x="5415631" y="3281977"/>
            <a:ext cx="5193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exend"/>
                <a:ea typeface="Lexend"/>
                <a:cs typeface="Lexend"/>
                <a:sym typeface="Lexend"/>
              </a:rPr>
              <a:t>Player Game Library</a:t>
            </a:r>
            <a:endParaRPr sz="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1" name="Google Shape;3041;p32"/>
          <p:cNvSpPr/>
          <p:nvPr/>
        </p:nvSpPr>
        <p:spPr>
          <a:xfrm>
            <a:off x="4226567" y="239823"/>
            <a:ext cx="955500" cy="74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2" name="Google Shape;30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44" y="395409"/>
            <a:ext cx="586598" cy="338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43" name="Google Shape;3043;p32"/>
          <p:cNvSpPr/>
          <p:nvPr/>
        </p:nvSpPr>
        <p:spPr>
          <a:xfrm>
            <a:off x="4226567" y="1827171"/>
            <a:ext cx="955500" cy="1436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044" name="Google Shape;3044;p32"/>
          <p:cNvGrpSpPr/>
          <p:nvPr/>
        </p:nvGrpSpPr>
        <p:grpSpPr>
          <a:xfrm>
            <a:off x="4526317" y="1014308"/>
            <a:ext cx="355808" cy="762709"/>
            <a:chOff x="4337700" y="1301263"/>
            <a:chExt cx="468600" cy="1018575"/>
          </a:xfrm>
        </p:grpSpPr>
        <p:sp>
          <p:nvSpPr>
            <p:cNvPr id="3045" name="Google Shape;3045;p32"/>
            <p:cNvSpPr/>
            <p:nvPr/>
          </p:nvSpPr>
          <p:spPr>
            <a:xfrm rot="10800000">
              <a:off x="4337700" y="1326838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2"/>
            <p:cNvSpPr/>
            <p:nvPr/>
          </p:nvSpPr>
          <p:spPr>
            <a:xfrm>
              <a:off x="4572000" y="1301263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7" name="Google Shape;304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91776">
            <a:off x="747734" y="318968"/>
            <a:ext cx="1517933" cy="4123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8" name="Google Shape;3048;p32"/>
          <p:cNvSpPr/>
          <p:nvPr/>
        </p:nvSpPr>
        <p:spPr>
          <a:xfrm>
            <a:off x="4226567" y="237707"/>
            <a:ext cx="955500" cy="18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Front-end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9" name="Google Shape;3049;p32"/>
          <p:cNvSpPr/>
          <p:nvPr/>
        </p:nvSpPr>
        <p:spPr>
          <a:xfrm>
            <a:off x="4226567" y="1827190"/>
            <a:ext cx="955500" cy="18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EEP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50" name="Google Shape;3050;p32"/>
          <p:cNvSpPr/>
          <p:nvPr/>
        </p:nvSpPr>
        <p:spPr>
          <a:xfrm rot="10800000">
            <a:off x="3350434" y="4162525"/>
            <a:ext cx="955500" cy="74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32"/>
          <p:cNvSpPr/>
          <p:nvPr/>
        </p:nvSpPr>
        <p:spPr>
          <a:xfrm>
            <a:off x="3350575" y="4028710"/>
            <a:ext cx="955500" cy="222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IEP #1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52" name="Google Shape;3052;p32"/>
          <p:cNvSpPr/>
          <p:nvPr/>
        </p:nvSpPr>
        <p:spPr>
          <a:xfrm rot="10800000">
            <a:off x="5012174" y="4162525"/>
            <a:ext cx="955500" cy="743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32"/>
          <p:cNvSpPr/>
          <p:nvPr/>
        </p:nvSpPr>
        <p:spPr>
          <a:xfrm>
            <a:off x="5012315" y="4028710"/>
            <a:ext cx="955500" cy="222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IEP #2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54" name="Google Shape;3054;p32"/>
          <p:cNvSpPr txBox="1"/>
          <p:nvPr/>
        </p:nvSpPr>
        <p:spPr>
          <a:xfrm>
            <a:off x="3357459" y="4204261"/>
            <a:ext cx="94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Player count predictor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055" name="Google Shape;3055;p32"/>
          <p:cNvGrpSpPr/>
          <p:nvPr/>
        </p:nvGrpSpPr>
        <p:grpSpPr>
          <a:xfrm flipH="1" rot="-1413385">
            <a:off x="5205891" y="3236587"/>
            <a:ext cx="288675" cy="733395"/>
            <a:chOff x="4337700" y="1301263"/>
            <a:chExt cx="468600" cy="1018575"/>
          </a:xfrm>
        </p:grpSpPr>
        <p:sp>
          <p:nvSpPr>
            <p:cNvPr id="3056" name="Google Shape;3056;p32"/>
            <p:cNvSpPr/>
            <p:nvPr/>
          </p:nvSpPr>
          <p:spPr>
            <a:xfrm rot="10800000">
              <a:off x="4337700" y="1326838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2"/>
            <p:cNvSpPr/>
            <p:nvPr/>
          </p:nvSpPr>
          <p:spPr>
            <a:xfrm>
              <a:off x="4572000" y="1301263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8" name="Google Shape;30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1893" y="4523057"/>
            <a:ext cx="267182" cy="3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3059" name="Google Shape;3059;p32"/>
          <p:cNvSpPr txBox="1"/>
          <p:nvPr/>
        </p:nvSpPr>
        <p:spPr>
          <a:xfrm>
            <a:off x="5019189" y="4162800"/>
            <a:ext cx="94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Video game recommender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0" name="Google Shape;3060;p32"/>
          <p:cNvSpPr/>
          <p:nvPr/>
        </p:nvSpPr>
        <p:spPr>
          <a:xfrm>
            <a:off x="3773262" y="4539972"/>
            <a:ext cx="463800" cy="30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1" name="Google Shape;3061;p32"/>
          <p:cNvSpPr/>
          <p:nvPr/>
        </p:nvSpPr>
        <p:spPr>
          <a:xfrm>
            <a:off x="5387844" y="4518936"/>
            <a:ext cx="546900" cy="33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62" name="Google Shape;30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0626" y="2100213"/>
            <a:ext cx="267182" cy="33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3" name="Google Shape;3063;p32"/>
          <p:cNvPicPr preferRelativeResize="0"/>
          <p:nvPr/>
        </p:nvPicPr>
        <p:blipFill rotWithShape="1">
          <a:blip r:embed="rId7">
            <a:alphaModFix/>
          </a:blip>
          <a:srcRect b="15325" l="0" r="7278" t="0"/>
          <a:stretch/>
        </p:blipFill>
        <p:spPr>
          <a:xfrm>
            <a:off x="4729968" y="2100218"/>
            <a:ext cx="342462" cy="3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3064" name="Google Shape;3064;p32"/>
          <p:cNvSpPr/>
          <p:nvPr/>
        </p:nvSpPr>
        <p:spPr>
          <a:xfrm>
            <a:off x="4260850" y="2642899"/>
            <a:ext cx="886500" cy="416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exend"/>
                <a:ea typeface="Lexend"/>
                <a:cs typeface="Lexend"/>
                <a:sym typeface="Lexend"/>
              </a:rPr>
              <a:t>‣ User facing API</a:t>
            </a:r>
            <a:endParaRPr sz="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exend"/>
                <a:ea typeface="Lexend"/>
                <a:cs typeface="Lexend"/>
                <a:sym typeface="Lexend"/>
              </a:rPr>
              <a:t>‣ Data validation</a:t>
            </a:r>
            <a:endParaRPr sz="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exend"/>
                <a:ea typeface="Lexend"/>
                <a:cs typeface="Lexend"/>
                <a:sym typeface="Lexend"/>
              </a:rPr>
              <a:t>‣ Status codes</a:t>
            </a:r>
            <a:endParaRPr sz="600"/>
          </a:p>
        </p:txBody>
      </p:sp>
      <p:sp>
        <p:nvSpPr>
          <p:cNvPr id="3065" name="Google Shape;3065;p32"/>
          <p:cNvSpPr/>
          <p:nvPr/>
        </p:nvSpPr>
        <p:spPr>
          <a:xfrm rot="-10244617">
            <a:off x="3910502" y="547322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32"/>
          <p:cNvSpPr/>
          <p:nvPr/>
        </p:nvSpPr>
        <p:spPr>
          <a:xfrm rot="-10244617">
            <a:off x="3721027" y="516510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32"/>
          <p:cNvSpPr/>
          <p:nvPr/>
        </p:nvSpPr>
        <p:spPr>
          <a:xfrm rot="-10244617">
            <a:off x="3339673" y="469275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32"/>
          <p:cNvSpPr/>
          <p:nvPr/>
        </p:nvSpPr>
        <p:spPr>
          <a:xfrm rot="-10244617">
            <a:off x="3150198" y="438464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32"/>
          <p:cNvSpPr/>
          <p:nvPr/>
        </p:nvSpPr>
        <p:spPr>
          <a:xfrm rot="-10244617">
            <a:off x="2771248" y="376849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32"/>
          <p:cNvSpPr/>
          <p:nvPr/>
        </p:nvSpPr>
        <p:spPr>
          <a:xfrm>
            <a:off x="2969820" y="237700"/>
            <a:ext cx="586500" cy="275400"/>
          </a:xfrm>
          <a:prstGeom prst="ellipse">
            <a:avLst/>
          </a:prstGeom>
          <a:solidFill>
            <a:srgbClr val="FB79B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CD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1" name="Google Shape;3071;p32"/>
          <p:cNvSpPr/>
          <p:nvPr/>
        </p:nvSpPr>
        <p:spPr>
          <a:xfrm rot="-10244617">
            <a:off x="3529147" y="500087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32"/>
          <p:cNvSpPr/>
          <p:nvPr/>
        </p:nvSpPr>
        <p:spPr>
          <a:xfrm rot="-10244617">
            <a:off x="2960724" y="407652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32"/>
          <p:cNvSpPr/>
          <p:nvPr/>
        </p:nvSpPr>
        <p:spPr>
          <a:xfrm>
            <a:off x="4260850" y="709526"/>
            <a:ext cx="886500" cy="218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exend"/>
                <a:ea typeface="Lexend"/>
                <a:cs typeface="Lexend"/>
                <a:sym typeface="Lexend"/>
              </a:rPr>
              <a:t>‣ User-friendly UI</a:t>
            </a:r>
            <a:endParaRPr sz="600"/>
          </a:p>
        </p:txBody>
      </p:sp>
      <p:sp>
        <p:nvSpPr>
          <p:cNvPr id="3074" name="Google Shape;3074;p32"/>
          <p:cNvSpPr/>
          <p:nvPr/>
        </p:nvSpPr>
        <p:spPr>
          <a:xfrm>
            <a:off x="3345896" y="3318911"/>
            <a:ext cx="5193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Future Date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5" name="Google Shape;3075;p32"/>
          <p:cNvSpPr/>
          <p:nvPr/>
        </p:nvSpPr>
        <p:spPr>
          <a:xfrm>
            <a:off x="3954614" y="1208264"/>
            <a:ext cx="5193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User Input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6" name="Google Shape;3076;p32"/>
          <p:cNvSpPr/>
          <p:nvPr/>
        </p:nvSpPr>
        <p:spPr>
          <a:xfrm>
            <a:off x="4934497" y="1208255"/>
            <a:ext cx="5193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exend"/>
                <a:ea typeface="Lexend"/>
                <a:cs typeface="Lexend"/>
                <a:sym typeface="Lexend"/>
              </a:rPr>
              <a:t>Model Output</a:t>
            </a:r>
            <a:endParaRPr sz="6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077" name="Google Shape;3077;p32"/>
          <p:cNvGrpSpPr/>
          <p:nvPr/>
        </p:nvGrpSpPr>
        <p:grpSpPr>
          <a:xfrm rot="1413385">
            <a:off x="3762478" y="3236587"/>
            <a:ext cx="288675" cy="733395"/>
            <a:chOff x="4337700" y="1301263"/>
            <a:chExt cx="468600" cy="1018575"/>
          </a:xfrm>
        </p:grpSpPr>
        <p:sp>
          <p:nvSpPr>
            <p:cNvPr id="3078" name="Google Shape;3078;p32"/>
            <p:cNvSpPr/>
            <p:nvPr/>
          </p:nvSpPr>
          <p:spPr>
            <a:xfrm rot="10800000">
              <a:off x="4337700" y="1326838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2"/>
            <p:cNvSpPr/>
            <p:nvPr/>
          </p:nvSpPr>
          <p:spPr>
            <a:xfrm>
              <a:off x="4572000" y="1301263"/>
              <a:ext cx="234300" cy="993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0" name="Google Shape;3080;p32"/>
          <p:cNvSpPr/>
          <p:nvPr/>
        </p:nvSpPr>
        <p:spPr>
          <a:xfrm>
            <a:off x="4779618" y="3543721"/>
            <a:ext cx="5193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exend"/>
                <a:ea typeface="Lexend"/>
                <a:cs typeface="Lexend"/>
                <a:sym typeface="Lexend"/>
              </a:rPr>
              <a:t>5 Game</a:t>
            </a:r>
            <a:endParaRPr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exend"/>
                <a:ea typeface="Lexend"/>
                <a:cs typeface="Lexend"/>
                <a:sym typeface="Lexend"/>
              </a:rPr>
              <a:t>Recs</a:t>
            </a:r>
            <a:endParaRPr sz="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1" name="Google Shape;3081;p32"/>
          <p:cNvSpPr/>
          <p:nvPr/>
        </p:nvSpPr>
        <p:spPr>
          <a:xfrm>
            <a:off x="3954617" y="3476756"/>
            <a:ext cx="578400" cy="33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exend"/>
                <a:ea typeface="Lexend"/>
                <a:cs typeface="Lexend"/>
                <a:sym typeface="Lexend"/>
              </a:rPr>
              <a:t>Predicted Player Count</a:t>
            </a:r>
            <a:endParaRPr sz="6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082" name="Google Shape;3082;p32"/>
          <p:cNvGrpSpPr/>
          <p:nvPr/>
        </p:nvGrpSpPr>
        <p:grpSpPr>
          <a:xfrm rot="2029854">
            <a:off x="4959373" y="1668731"/>
            <a:ext cx="469251" cy="366435"/>
            <a:chOff x="6235917" y="2385029"/>
            <a:chExt cx="620700" cy="487200"/>
          </a:xfrm>
        </p:grpSpPr>
        <p:sp>
          <p:nvSpPr>
            <p:cNvPr id="3083" name="Google Shape;3083;p32"/>
            <p:cNvSpPr/>
            <p:nvPr/>
          </p:nvSpPr>
          <p:spPr>
            <a:xfrm rot="5404234">
              <a:off x="6302667" y="2318579"/>
              <a:ext cx="487200" cy="620100"/>
            </a:xfrm>
            <a:prstGeom prst="flowChartAlternateProcess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4" name="Google Shape;3084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23">
              <a:off x="6260473" y="2427616"/>
              <a:ext cx="571610" cy="40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5" name="Google Shape;3085;p32"/>
          <p:cNvGrpSpPr/>
          <p:nvPr/>
        </p:nvGrpSpPr>
        <p:grpSpPr>
          <a:xfrm rot="1933375">
            <a:off x="4110157" y="3909077"/>
            <a:ext cx="369127" cy="266840"/>
            <a:chOff x="6235917" y="2385029"/>
            <a:chExt cx="620700" cy="487200"/>
          </a:xfrm>
        </p:grpSpPr>
        <p:sp>
          <p:nvSpPr>
            <p:cNvPr id="3086" name="Google Shape;3086;p32"/>
            <p:cNvSpPr/>
            <p:nvPr/>
          </p:nvSpPr>
          <p:spPr>
            <a:xfrm rot="5404234">
              <a:off x="6302667" y="2318579"/>
              <a:ext cx="487200" cy="620100"/>
            </a:xfrm>
            <a:prstGeom prst="flowChartAlternateProcess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7" name="Google Shape;3087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23">
              <a:off x="6260473" y="2427616"/>
              <a:ext cx="571610" cy="40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8" name="Google Shape;3088;p32"/>
          <p:cNvGrpSpPr/>
          <p:nvPr/>
        </p:nvGrpSpPr>
        <p:grpSpPr>
          <a:xfrm rot="1933375">
            <a:off x="5769353" y="3909077"/>
            <a:ext cx="369127" cy="266840"/>
            <a:chOff x="6235917" y="2385029"/>
            <a:chExt cx="620700" cy="487200"/>
          </a:xfrm>
        </p:grpSpPr>
        <p:sp>
          <p:nvSpPr>
            <p:cNvPr id="3089" name="Google Shape;3089;p32"/>
            <p:cNvSpPr/>
            <p:nvPr/>
          </p:nvSpPr>
          <p:spPr>
            <a:xfrm rot="5404234">
              <a:off x="6302667" y="2318579"/>
              <a:ext cx="487200" cy="620100"/>
            </a:xfrm>
            <a:prstGeom prst="flowChartAlternateProcess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90" name="Google Shape;3090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23">
              <a:off x="6260473" y="2427616"/>
              <a:ext cx="571610" cy="402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1" name="Google Shape;3091;p32"/>
          <p:cNvSpPr txBox="1"/>
          <p:nvPr>
            <p:ph type="title"/>
          </p:nvPr>
        </p:nvSpPr>
        <p:spPr>
          <a:xfrm rot="-5400000">
            <a:off x="-1955700" y="2338350"/>
            <a:ext cx="4891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2" name="Google Shape;30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523" y="4518948"/>
            <a:ext cx="267182" cy="3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3093" name="Google Shape;3093;p32"/>
          <p:cNvSpPr/>
          <p:nvPr/>
        </p:nvSpPr>
        <p:spPr>
          <a:xfrm rot="-10244617">
            <a:off x="2613023" y="348724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32"/>
          <p:cNvSpPr/>
          <p:nvPr/>
        </p:nvSpPr>
        <p:spPr>
          <a:xfrm rot="-10244617">
            <a:off x="2438273" y="320374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32"/>
          <p:cNvSpPr/>
          <p:nvPr/>
        </p:nvSpPr>
        <p:spPr>
          <a:xfrm rot="-10244617">
            <a:off x="2265323" y="297824"/>
            <a:ext cx="192101" cy="190423"/>
          </a:xfrm>
          <a:prstGeom prst="chevron">
            <a:avLst>
              <a:gd fmla="val 50000" name="adj"/>
            </a:avLst>
          </a:prstGeom>
          <a:solidFill>
            <a:srgbClr val="F7A4C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32"/>
          <p:cNvSpPr txBox="1"/>
          <p:nvPr/>
        </p:nvSpPr>
        <p:spPr>
          <a:xfrm>
            <a:off x="5387850" y="4544225"/>
            <a:ext cx="684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LightFM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97" name="Google Shape;3097;p32"/>
          <p:cNvSpPr txBox="1"/>
          <p:nvPr/>
        </p:nvSpPr>
        <p:spPr>
          <a:xfrm>
            <a:off x="3789925" y="4544225"/>
            <a:ext cx="684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LSTM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98" name="Google Shape;3098;p32" title="image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8752" y="2100231"/>
            <a:ext cx="1095500" cy="119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33"/>
          <p:cNvSpPr txBox="1"/>
          <p:nvPr/>
        </p:nvSpPr>
        <p:spPr>
          <a:xfrm>
            <a:off x="96725" y="2010216"/>
            <a:ext cx="1558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UPDATE DATA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04" name="Google Shape;3104;p33"/>
          <p:cNvSpPr/>
          <p:nvPr/>
        </p:nvSpPr>
        <p:spPr>
          <a:xfrm>
            <a:off x="1382341" y="2794593"/>
            <a:ext cx="633900" cy="4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33"/>
          <p:cNvSpPr txBox="1"/>
          <p:nvPr/>
        </p:nvSpPr>
        <p:spPr>
          <a:xfrm>
            <a:off x="1791610" y="2010216"/>
            <a:ext cx="1558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RETRAIN              MODEL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06" name="Google Shape;3106;p33"/>
          <p:cNvSpPr/>
          <p:nvPr/>
        </p:nvSpPr>
        <p:spPr>
          <a:xfrm>
            <a:off x="3158432" y="2794593"/>
            <a:ext cx="633900" cy="4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7" name="Google Shape;31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67" y="2593285"/>
            <a:ext cx="822856" cy="8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8" name="Google Shape;31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827" y="2619944"/>
            <a:ext cx="1250736" cy="78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9" name="Google Shape;31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879" y="2619982"/>
            <a:ext cx="822854" cy="8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0" name="Google Shape;3110;p33"/>
          <p:cNvSpPr txBox="1"/>
          <p:nvPr/>
        </p:nvSpPr>
        <p:spPr>
          <a:xfrm>
            <a:off x="5334141" y="1812465"/>
            <a:ext cx="1558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REBUILD DOCKER IMAGE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11" name="Google Shape;3111;p33"/>
          <p:cNvSpPr txBox="1"/>
          <p:nvPr/>
        </p:nvSpPr>
        <p:spPr>
          <a:xfrm>
            <a:off x="3486484" y="2010216"/>
            <a:ext cx="1671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GITHUB WORKFLOW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12" name="Google Shape;3112;p33"/>
          <p:cNvSpPr/>
          <p:nvPr/>
        </p:nvSpPr>
        <p:spPr>
          <a:xfrm>
            <a:off x="4880996" y="2794593"/>
            <a:ext cx="633900" cy="4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3" name="Google Shape;311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656" y="2739476"/>
            <a:ext cx="1281000" cy="5502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>
            <a:noFill/>
          </a:ln>
        </p:spPr>
      </p:pic>
      <p:sp>
        <p:nvSpPr>
          <p:cNvPr id="3114" name="Google Shape;3114;p33"/>
          <p:cNvSpPr txBox="1"/>
          <p:nvPr/>
        </p:nvSpPr>
        <p:spPr>
          <a:xfrm>
            <a:off x="7252340" y="1930841"/>
            <a:ext cx="1947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PUSH TO DOCKER HUB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15" name="Google Shape;3115;p33"/>
          <p:cNvSpPr/>
          <p:nvPr/>
        </p:nvSpPr>
        <p:spPr>
          <a:xfrm>
            <a:off x="6738378" y="2794593"/>
            <a:ext cx="633900" cy="4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6" name="Google Shape;3116;p33" title="62a9c7c08ff6441a2952dad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8653" y="2619994"/>
            <a:ext cx="897394" cy="919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33"/>
          <p:cNvSpPr txBox="1"/>
          <p:nvPr>
            <p:ph type="title"/>
          </p:nvPr>
        </p:nvSpPr>
        <p:spPr>
          <a:xfrm>
            <a:off x="713250" y="45597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MLOPS PIPELINE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2" name="Google Shape;31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7425"/>
            <a:ext cx="8839200" cy="378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3" name="Google Shape;3123;p34"/>
          <p:cNvSpPr txBox="1"/>
          <p:nvPr>
            <p:ph type="title"/>
          </p:nvPr>
        </p:nvSpPr>
        <p:spPr>
          <a:xfrm>
            <a:off x="713250" y="2443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RAILWAY DEPLOYMENT 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5"/>
          <p:cNvSpPr/>
          <p:nvPr/>
        </p:nvSpPr>
        <p:spPr>
          <a:xfrm>
            <a:off x="2658950" y="3152863"/>
            <a:ext cx="4460100" cy="12399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29" name="Google Shape;3129;p35"/>
          <p:cNvSpPr txBox="1"/>
          <p:nvPr>
            <p:ph type="title"/>
          </p:nvPr>
        </p:nvSpPr>
        <p:spPr>
          <a:xfrm>
            <a:off x="2257500" y="2571738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YOU!</a:t>
            </a:r>
            <a:endParaRPr sz="6000"/>
          </a:p>
        </p:txBody>
      </p:sp>
      <p:grpSp>
        <p:nvGrpSpPr>
          <p:cNvPr id="3130" name="Google Shape;3130;p35"/>
          <p:cNvGrpSpPr/>
          <p:nvPr/>
        </p:nvGrpSpPr>
        <p:grpSpPr>
          <a:xfrm>
            <a:off x="1030712" y="3171247"/>
            <a:ext cx="1031271" cy="1203119"/>
            <a:chOff x="4338637" y="3518344"/>
            <a:chExt cx="1607343" cy="1875186"/>
          </a:xfrm>
        </p:grpSpPr>
        <p:grpSp>
          <p:nvGrpSpPr>
            <p:cNvPr id="3131" name="Google Shape;3131;p35"/>
            <p:cNvGrpSpPr/>
            <p:nvPr/>
          </p:nvGrpSpPr>
          <p:grpSpPr>
            <a:xfrm>
              <a:off x="4338637" y="3518344"/>
              <a:ext cx="1607343" cy="1875186"/>
              <a:chOff x="4338637" y="3518344"/>
              <a:chExt cx="1607343" cy="1875186"/>
            </a:xfrm>
          </p:grpSpPr>
          <p:sp>
            <p:nvSpPr>
              <p:cNvPr id="3132" name="Google Shape;3132;p35"/>
              <p:cNvSpPr/>
              <p:nvPr/>
            </p:nvSpPr>
            <p:spPr>
              <a:xfrm>
                <a:off x="4487417" y="4113656"/>
                <a:ext cx="506063" cy="1279874"/>
              </a:xfrm>
              <a:custGeom>
                <a:rect b="b" l="l" r="r" t="t"/>
                <a:pathLst>
                  <a:path extrusionOk="0" h="1279874" w="506063">
                    <a:moveTo>
                      <a:pt x="446532" y="386905"/>
                    </a:moveTo>
                    <a:lnTo>
                      <a:pt x="476250" y="386905"/>
                    </a:lnTo>
                    <a:lnTo>
                      <a:pt x="476250" y="357188"/>
                    </a:lnTo>
                    <a:lnTo>
                      <a:pt x="506063" y="357188"/>
                    </a:lnTo>
                    <a:lnTo>
                      <a:pt x="506063" y="327374"/>
                    </a:lnTo>
                    <a:lnTo>
                      <a:pt x="476250" y="327374"/>
                    </a:lnTo>
                    <a:lnTo>
                      <a:pt x="476250" y="297561"/>
                    </a:lnTo>
                    <a:lnTo>
                      <a:pt x="416814" y="297561"/>
                    </a:lnTo>
                    <a:lnTo>
                      <a:pt x="416814" y="327374"/>
                    </a:lnTo>
                    <a:lnTo>
                      <a:pt x="387001" y="327374"/>
                    </a:lnTo>
                    <a:lnTo>
                      <a:pt x="387001" y="357188"/>
                    </a:lnTo>
                    <a:lnTo>
                      <a:pt x="327470" y="357188"/>
                    </a:lnTo>
                    <a:lnTo>
                      <a:pt x="327470" y="327374"/>
                    </a:lnTo>
                    <a:lnTo>
                      <a:pt x="357188" y="327374"/>
                    </a:lnTo>
                    <a:lnTo>
                      <a:pt x="357188" y="297561"/>
                    </a:lnTo>
                    <a:lnTo>
                      <a:pt x="387001" y="297561"/>
                    </a:lnTo>
                    <a:lnTo>
                      <a:pt x="387001" y="267843"/>
                    </a:lnTo>
                    <a:lnTo>
                      <a:pt x="416814" y="267843"/>
                    </a:lnTo>
                    <a:lnTo>
                      <a:pt x="416814" y="238125"/>
                    </a:lnTo>
                    <a:lnTo>
                      <a:pt x="446532" y="238125"/>
                    </a:lnTo>
                    <a:lnTo>
                      <a:pt x="446532" y="178498"/>
                    </a:lnTo>
                    <a:lnTo>
                      <a:pt x="416814" y="178498"/>
                    </a:lnTo>
                    <a:lnTo>
                      <a:pt x="416814" y="148780"/>
                    </a:lnTo>
                    <a:lnTo>
                      <a:pt x="387001" y="148780"/>
                    </a:lnTo>
                    <a:lnTo>
                      <a:pt x="387001" y="178498"/>
                    </a:lnTo>
                    <a:lnTo>
                      <a:pt x="357188" y="178498"/>
                    </a:lnTo>
                    <a:lnTo>
                      <a:pt x="357188" y="208312"/>
                    </a:lnTo>
                    <a:lnTo>
                      <a:pt x="327470" y="208312"/>
                    </a:lnTo>
                    <a:lnTo>
                      <a:pt x="327470" y="238125"/>
                    </a:lnTo>
                    <a:lnTo>
                      <a:pt x="297751" y="238125"/>
                    </a:lnTo>
                    <a:lnTo>
                      <a:pt x="297751" y="267843"/>
                    </a:lnTo>
                    <a:lnTo>
                      <a:pt x="267938" y="267843"/>
                    </a:lnTo>
                    <a:lnTo>
                      <a:pt x="267938" y="297561"/>
                    </a:lnTo>
                    <a:lnTo>
                      <a:pt x="238125" y="297561"/>
                    </a:lnTo>
                    <a:lnTo>
                      <a:pt x="238125" y="267843"/>
                    </a:lnTo>
                    <a:lnTo>
                      <a:pt x="267938" y="267843"/>
                    </a:lnTo>
                    <a:lnTo>
                      <a:pt x="267938" y="238125"/>
                    </a:lnTo>
                    <a:lnTo>
                      <a:pt x="297751" y="238125"/>
                    </a:lnTo>
                    <a:lnTo>
                      <a:pt x="297751" y="208312"/>
                    </a:lnTo>
                    <a:lnTo>
                      <a:pt x="327470" y="208312"/>
                    </a:lnTo>
                    <a:lnTo>
                      <a:pt x="327470" y="178498"/>
                    </a:lnTo>
                    <a:lnTo>
                      <a:pt x="357188" y="178498"/>
                    </a:lnTo>
                    <a:lnTo>
                      <a:pt x="357188" y="148780"/>
                    </a:lnTo>
                    <a:lnTo>
                      <a:pt x="387001" y="148780"/>
                    </a:lnTo>
                    <a:lnTo>
                      <a:pt x="387001" y="89249"/>
                    </a:lnTo>
                    <a:lnTo>
                      <a:pt x="357188" y="89249"/>
                    </a:lnTo>
                    <a:lnTo>
                      <a:pt x="357188" y="59436"/>
                    </a:lnTo>
                    <a:lnTo>
                      <a:pt x="327470" y="59436"/>
                    </a:lnTo>
                    <a:lnTo>
                      <a:pt x="327470" y="89249"/>
                    </a:lnTo>
                    <a:lnTo>
                      <a:pt x="297751" y="89249"/>
                    </a:lnTo>
                    <a:lnTo>
                      <a:pt x="297751" y="119063"/>
                    </a:lnTo>
                    <a:lnTo>
                      <a:pt x="267938" y="119063"/>
                    </a:lnTo>
                    <a:lnTo>
                      <a:pt x="267938" y="148780"/>
                    </a:lnTo>
                    <a:lnTo>
                      <a:pt x="238125" y="148780"/>
                    </a:lnTo>
                    <a:lnTo>
                      <a:pt x="238125" y="178498"/>
                    </a:lnTo>
                    <a:lnTo>
                      <a:pt x="208407" y="178498"/>
                    </a:lnTo>
                    <a:lnTo>
                      <a:pt x="208407" y="59436"/>
                    </a:lnTo>
                    <a:lnTo>
                      <a:pt x="178689" y="59436"/>
                    </a:lnTo>
                    <a:lnTo>
                      <a:pt x="178689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89345" y="29718"/>
                    </a:lnTo>
                    <a:lnTo>
                      <a:pt x="89345" y="119063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59627" y="267843"/>
                    </a:lnTo>
                    <a:lnTo>
                      <a:pt x="29813" y="267843"/>
                    </a:lnTo>
                    <a:lnTo>
                      <a:pt x="29813" y="476250"/>
                    </a:lnTo>
                    <a:lnTo>
                      <a:pt x="0" y="476250"/>
                    </a:lnTo>
                    <a:lnTo>
                      <a:pt x="0" y="654748"/>
                    </a:lnTo>
                    <a:lnTo>
                      <a:pt x="29813" y="654748"/>
                    </a:lnTo>
                    <a:lnTo>
                      <a:pt x="29813" y="744093"/>
                    </a:lnTo>
                    <a:lnTo>
                      <a:pt x="59627" y="744093"/>
                    </a:lnTo>
                    <a:lnTo>
                      <a:pt x="59627" y="863155"/>
                    </a:lnTo>
                    <a:lnTo>
                      <a:pt x="89345" y="863155"/>
                    </a:lnTo>
                    <a:lnTo>
                      <a:pt x="89345" y="922687"/>
                    </a:lnTo>
                    <a:lnTo>
                      <a:pt x="59627" y="922687"/>
                    </a:lnTo>
                    <a:lnTo>
                      <a:pt x="59627" y="1011936"/>
                    </a:lnTo>
                    <a:lnTo>
                      <a:pt x="29813" y="1011936"/>
                    </a:lnTo>
                    <a:lnTo>
                      <a:pt x="29813" y="1101281"/>
                    </a:lnTo>
                    <a:lnTo>
                      <a:pt x="0" y="1101281"/>
                    </a:lnTo>
                    <a:lnTo>
                      <a:pt x="0" y="1190625"/>
                    </a:lnTo>
                    <a:lnTo>
                      <a:pt x="29813" y="1190625"/>
                    </a:lnTo>
                    <a:lnTo>
                      <a:pt x="29813" y="1220343"/>
                    </a:lnTo>
                    <a:lnTo>
                      <a:pt x="59627" y="1220343"/>
                    </a:lnTo>
                    <a:lnTo>
                      <a:pt x="59627" y="1250061"/>
                    </a:lnTo>
                    <a:lnTo>
                      <a:pt x="119063" y="1250061"/>
                    </a:lnTo>
                    <a:lnTo>
                      <a:pt x="119063" y="1279874"/>
                    </a:lnTo>
                    <a:lnTo>
                      <a:pt x="178689" y="1279874"/>
                    </a:lnTo>
                    <a:lnTo>
                      <a:pt x="178689" y="1250061"/>
                    </a:lnTo>
                    <a:lnTo>
                      <a:pt x="238125" y="1250061"/>
                    </a:lnTo>
                    <a:lnTo>
                      <a:pt x="238125" y="1220343"/>
                    </a:lnTo>
                    <a:lnTo>
                      <a:pt x="267938" y="1220343"/>
                    </a:lnTo>
                    <a:lnTo>
                      <a:pt x="267938" y="1190625"/>
                    </a:lnTo>
                    <a:lnTo>
                      <a:pt x="297751" y="1190625"/>
                    </a:lnTo>
                    <a:lnTo>
                      <a:pt x="297751" y="863155"/>
                    </a:lnTo>
                    <a:lnTo>
                      <a:pt x="327470" y="863155"/>
                    </a:lnTo>
                    <a:lnTo>
                      <a:pt x="327470" y="773811"/>
                    </a:lnTo>
                    <a:lnTo>
                      <a:pt x="357188" y="773811"/>
                    </a:lnTo>
                    <a:lnTo>
                      <a:pt x="357188" y="595313"/>
                    </a:lnTo>
                    <a:lnTo>
                      <a:pt x="327470" y="59531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46437"/>
                    </a:lnTo>
                    <a:lnTo>
                      <a:pt x="416814" y="446437"/>
                    </a:lnTo>
                    <a:lnTo>
                      <a:pt x="416814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5"/>
              <p:cNvSpPr/>
              <p:nvPr/>
            </p:nvSpPr>
            <p:spPr>
              <a:xfrm>
                <a:off x="4517231" y="4143374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>
                <a:off x="4576762" y="40540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>
                <a:off x="4547044" y="4083843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>
                <a:off x="4338637" y="3905249"/>
                <a:ext cx="267843" cy="148780"/>
              </a:xfrm>
              <a:custGeom>
                <a:rect b="b" l="l" r="r" t="t"/>
                <a:pathLst>
                  <a:path extrusionOk="0" h="148780" w="267843">
                    <a:moveTo>
                      <a:pt x="238125" y="59531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345" y="0"/>
                    </a:lnTo>
                    <a:lnTo>
                      <a:pt x="89345" y="29718"/>
                    </a:lnTo>
                    <a:lnTo>
                      <a:pt x="29718" y="29718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29718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531"/>
                    </a:lnTo>
                    <a:lnTo>
                      <a:pt x="238125" y="5953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7" name="Google Shape;3137;p35"/>
              <p:cNvSpPr/>
              <p:nvPr/>
            </p:nvSpPr>
            <p:spPr>
              <a:xfrm>
                <a:off x="4666106" y="3934967"/>
                <a:ext cx="267843" cy="148875"/>
              </a:xfrm>
              <a:custGeom>
                <a:rect b="b" l="l" r="r" t="t"/>
                <a:pathLst>
                  <a:path extrusionOk="0" h="148875" w="267843">
                    <a:moveTo>
                      <a:pt x="29718" y="89345"/>
                    </a:moveTo>
                    <a:lnTo>
                      <a:pt x="29718" y="119063"/>
                    </a:lnTo>
                    <a:lnTo>
                      <a:pt x="89249" y="119063"/>
                    </a:lnTo>
                    <a:lnTo>
                      <a:pt x="89249" y="148876"/>
                    </a:lnTo>
                    <a:lnTo>
                      <a:pt x="178499" y="148876"/>
                    </a:lnTo>
                    <a:lnTo>
                      <a:pt x="17849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627"/>
                    </a:lnTo>
                    <a:lnTo>
                      <a:pt x="238125" y="59627"/>
                    </a:lnTo>
                    <a:lnTo>
                      <a:pt x="238125" y="29813"/>
                    </a:lnTo>
                    <a:lnTo>
                      <a:pt x="178499" y="29813"/>
                    </a:lnTo>
                    <a:lnTo>
                      <a:pt x="178499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35"/>
              <p:cNvSpPr/>
              <p:nvPr/>
            </p:nvSpPr>
            <p:spPr>
              <a:xfrm>
                <a:off x="4606480" y="39945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>
                <a:off x="4636293" y="393496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>
                <a:off x="4457700" y="3696842"/>
                <a:ext cx="386905" cy="238125"/>
              </a:xfrm>
              <a:custGeom>
                <a:rect b="b" l="l" r="r" t="t"/>
                <a:pathLst>
                  <a:path extrusionOk="0" h="238125" w="386905">
                    <a:moveTo>
                      <a:pt x="208407" y="208407"/>
                    </a:moveTo>
                    <a:lnTo>
                      <a:pt x="208407" y="238125"/>
                    </a:lnTo>
                    <a:lnTo>
                      <a:pt x="238125" y="238125"/>
                    </a:lnTo>
                    <a:lnTo>
                      <a:pt x="238125" y="208407"/>
                    </a:lnTo>
                    <a:lnTo>
                      <a:pt x="267843" y="208407"/>
                    </a:lnTo>
                    <a:lnTo>
                      <a:pt x="267843" y="178689"/>
                    </a:lnTo>
                    <a:lnTo>
                      <a:pt x="327469" y="178689"/>
                    </a:lnTo>
                    <a:lnTo>
                      <a:pt x="327469" y="148876"/>
                    </a:lnTo>
                    <a:lnTo>
                      <a:pt x="357188" y="148876"/>
                    </a:lnTo>
                    <a:lnTo>
                      <a:pt x="357188" y="119063"/>
                    </a:lnTo>
                    <a:lnTo>
                      <a:pt x="386906" y="119063"/>
                    </a:lnTo>
                    <a:lnTo>
                      <a:pt x="386906" y="59627"/>
                    </a:lnTo>
                    <a:lnTo>
                      <a:pt x="357188" y="59627"/>
                    </a:lnTo>
                    <a:lnTo>
                      <a:pt x="357188" y="29813"/>
                    </a:lnTo>
                    <a:lnTo>
                      <a:pt x="327469" y="29813"/>
                    </a:lnTo>
                    <a:lnTo>
                      <a:pt x="327469" y="0"/>
                    </a:lnTo>
                    <a:lnTo>
                      <a:pt x="267843" y="0"/>
                    </a:lnTo>
                    <a:lnTo>
                      <a:pt x="267843" y="29813"/>
                    </a:lnTo>
                    <a:lnTo>
                      <a:pt x="238125" y="29813"/>
                    </a:lnTo>
                    <a:lnTo>
                      <a:pt x="238125" y="59627"/>
                    </a:lnTo>
                    <a:lnTo>
                      <a:pt x="208407" y="59627"/>
                    </a:lnTo>
                    <a:lnTo>
                      <a:pt x="208407" y="148876"/>
                    </a:lnTo>
                    <a:lnTo>
                      <a:pt x="178594" y="148876"/>
                    </a:lnTo>
                    <a:lnTo>
                      <a:pt x="178594" y="59627"/>
                    </a:lnTo>
                    <a:lnTo>
                      <a:pt x="148781" y="59627"/>
                    </a:lnTo>
                    <a:lnTo>
                      <a:pt x="148781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48876"/>
                    </a:lnTo>
                    <a:lnTo>
                      <a:pt x="59531" y="148876"/>
                    </a:lnTo>
                    <a:lnTo>
                      <a:pt x="59531" y="178689"/>
                    </a:lnTo>
                    <a:lnTo>
                      <a:pt x="119063" y="178689"/>
                    </a:lnTo>
                    <a:lnTo>
                      <a:pt x="119063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78594" y="238125"/>
                    </a:lnTo>
                    <a:lnTo>
                      <a:pt x="178594" y="208407"/>
                    </a:lnTo>
                    <a:lnTo>
                      <a:pt x="208407" y="2084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>
                <a:off x="4933950" y="3548062"/>
                <a:ext cx="446532" cy="1666875"/>
              </a:xfrm>
              <a:custGeom>
                <a:rect b="b" l="l" r="r" t="t"/>
                <a:pathLst>
                  <a:path extrusionOk="0" h="1666875" w="446532">
                    <a:moveTo>
                      <a:pt x="297656" y="1160907"/>
                    </a:moveTo>
                    <a:lnTo>
                      <a:pt x="327470" y="1160907"/>
                    </a:lnTo>
                    <a:lnTo>
                      <a:pt x="327470" y="1101281"/>
                    </a:lnTo>
                    <a:lnTo>
                      <a:pt x="357188" y="1101281"/>
                    </a:lnTo>
                    <a:lnTo>
                      <a:pt x="357188" y="1041845"/>
                    </a:lnTo>
                    <a:lnTo>
                      <a:pt x="327470" y="1041845"/>
                    </a:lnTo>
                    <a:lnTo>
                      <a:pt x="327470" y="1012031"/>
                    </a:lnTo>
                    <a:lnTo>
                      <a:pt x="238125" y="1012031"/>
                    </a:lnTo>
                    <a:lnTo>
                      <a:pt x="238125" y="386905"/>
                    </a:lnTo>
                    <a:lnTo>
                      <a:pt x="267843" y="386905"/>
                    </a:lnTo>
                    <a:lnTo>
                      <a:pt x="267843" y="357188"/>
                    </a:lnTo>
                    <a:lnTo>
                      <a:pt x="267843" y="327470"/>
                    </a:lnTo>
                    <a:lnTo>
                      <a:pt x="267843" y="297656"/>
                    </a:lnTo>
                    <a:lnTo>
                      <a:pt x="297656" y="297656"/>
                    </a:lnTo>
                    <a:lnTo>
                      <a:pt x="297656" y="238125"/>
                    </a:lnTo>
                    <a:lnTo>
                      <a:pt x="357188" y="238125"/>
                    </a:lnTo>
                    <a:lnTo>
                      <a:pt x="357188" y="208407"/>
                    </a:lnTo>
                    <a:lnTo>
                      <a:pt x="416719" y="208407"/>
                    </a:lnTo>
                    <a:lnTo>
                      <a:pt x="446532" y="208407"/>
                    </a:lnTo>
                    <a:lnTo>
                      <a:pt x="446532" y="178594"/>
                    </a:lnTo>
                    <a:lnTo>
                      <a:pt x="416719" y="178594"/>
                    </a:lnTo>
                    <a:lnTo>
                      <a:pt x="357188" y="178594"/>
                    </a:lnTo>
                    <a:lnTo>
                      <a:pt x="357188" y="148780"/>
                    </a:lnTo>
                    <a:lnTo>
                      <a:pt x="297656" y="148780"/>
                    </a:lnTo>
                    <a:lnTo>
                      <a:pt x="297656" y="89345"/>
                    </a:lnTo>
                    <a:lnTo>
                      <a:pt x="267843" y="89345"/>
                    </a:lnTo>
                    <a:lnTo>
                      <a:pt x="267843" y="29718"/>
                    </a:lnTo>
                    <a:lnTo>
                      <a:pt x="267843" y="0"/>
                    </a:ln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238125" y="89345"/>
                    </a:lnTo>
                    <a:lnTo>
                      <a:pt x="208407" y="89345"/>
                    </a:lnTo>
                    <a:lnTo>
                      <a:pt x="208407" y="148780"/>
                    </a:lnTo>
                    <a:lnTo>
                      <a:pt x="148781" y="148780"/>
                    </a:lnTo>
                    <a:lnTo>
                      <a:pt x="148781" y="178594"/>
                    </a:lnTo>
                    <a:lnTo>
                      <a:pt x="89344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89344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48781" y="297656"/>
                    </a:lnTo>
                    <a:lnTo>
                      <a:pt x="119063" y="297656"/>
                    </a:lnTo>
                    <a:lnTo>
                      <a:pt x="119063" y="1012031"/>
                    </a:lnTo>
                    <a:lnTo>
                      <a:pt x="29718" y="1012031"/>
                    </a:lnTo>
                    <a:lnTo>
                      <a:pt x="29718" y="1041845"/>
                    </a:lnTo>
                    <a:lnTo>
                      <a:pt x="0" y="1041845"/>
                    </a:lnTo>
                    <a:lnTo>
                      <a:pt x="0" y="1101281"/>
                    </a:lnTo>
                    <a:lnTo>
                      <a:pt x="29718" y="1101281"/>
                    </a:lnTo>
                    <a:lnTo>
                      <a:pt x="29718" y="1160907"/>
                    </a:lnTo>
                    <a:lnTo>
                      <a:pt x="59531" y="1160907"/>
                    </a:lnTo>
                    <a:lnTo>
                      <a:pt x="59531" y="1190625"/>
                    </a:lnTo>
                    <a:lnTo>
                      <a:pt x="119063" y="1190625"/>
                    </a:lnTo>
                    <a:lnTo>
                      <a:pt x="119063" y="1637157"/>
                    </a:lnTo>
                    <a:lnTo>
                      <a:pt x="148781" y="1637157"/>
                    </a:lnTo>
                    <a:lnTo>
                      <a:pt x="148781" y="1666875"/>
                    </a:lnTo>
                    <a:lnTo>
                      <a:pt x="208407" y="1666875"/>
                    </a:lnTo>
                    <a:lnTo>
                      <a:pt x="208407" y="1637157"/>
                    </a:lnTo>
                    <a:lnTo>
                      <a:pt x="238125" y="1637157"/>
                    </a:lnTo>
                    <a:lnTo>
                      <a:pt x="238125" y="1190625"/>
                    </a:lnTo>
                    <a:lnTo>
                      <a:pt x="297656" y="1190625"/>
                    </a:lnTo>
                    <a:lnTo>
                      <a:pt x="297656" y="11609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5"/>
              <p:cNvSpPr/>
              <p:nvPr/>
            </p:nvSpPr>
            <p:spPr>
              <a:xfrm>
                <a:off x="5797105" y="470896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436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436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59627" y="89249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876" y="89249"/>
                    </a:lnTo>
                    <a:lnTo>
                      <a:pt x="148876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5"/>
              <p:cNvSpPr/>
              <p:nvPr/>
            </p:nvSpPr>
            <p:spPr>
              <a:xfrm>
                <a:off x="5201792" y="4976812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531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627" y="89345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345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5"/>
              <p:cNvSpPr/>
              <p:nvPr/>
            </p:nvSpPr>
            <p:spPr>
              <a:xfrm>
                <a:off x="4874418" y="378618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0"/>
                    </a:moveTo>
                    <a:lnTo>
                      <a:pt x="89249" y="148780"/>
                    </a:lnTo>
                    <a:lnTo>
                      <a:pt x="89249" y="119063"/>
                    </a:lnTo>
                    <a:lnTo>
                      <a:pt x="89249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78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5"/>
              <p:cNvSpPr/>
              <p:nvPr/>
            </p:nvSpPr>
            <p:spPr>
              <a:xfrm>
                <a:off x="4338637" y="4054029"/>
                <a:ext cx="148780" cy="148875"/>
              </a:xfrm>
              <a:custGeom>
                <a:rect b="b" l="l" r="r" t="t"/>
                <a:pathLst>
                  <a:path extrusionOk="0" h="148875" w="148780">
                    <a:moveTo>
                      <a:pt x="59531" y="29813"/>
                    </a:moveTo>
                    <a:lnTo>
                      <a:pt x="59531" y="59627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345" y="148876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780" y="89345"/>
                    </a:lnTo>
                    <a:lnTo>
                      <a:pt x="148780" y="59627"/>
                    </a:lnTo>
                    <a:lnTo>
                      <a:pt x="119063" y="59627"/>
                    </a:lnTo>
                    <a:lnTo>
                      <a:pt x="89345" y="59627"/>
                    </a:lnTo>
                    <a:lnTo>
                      <a:pt x="89345" y="29813"/>
                    </a:lnTo>
                    <a:lnTo>
                      <a:pt x="89345" y="0"/>
                    </a:lnTo>
                    <a:lnTo>
                      <a:pt x="59531" y="0"/>
                    </a:lnTo>
                    <a:lnTo>
                      <a:pt x="59531" y="29813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5"/>
              <p:cNvSpPr/>
              <p:nvPr/>
            </p:nvSpPr>
            <p:spPr>
              <a:xfrm>
                <a:off x="5291137" y="3518344"/>
                <a:ext cx="505967" cy="1279874"/>
              </a:xfrm>
              <a:custGeom>
                <a:rect b="b" l="l" r="r" t="t"/>
                <a:pathLst>
                  <a:path extrusionOk="0" h="1279874" w="505967">
                    <a:moveTo>
                      <a:pt x="446532" y="1160812"/>
                    </a:moveTo>
                    <a:lnTo>
                      <a:pt x="446532" y="1130998"/>
                    </a:lnTo>
                    <a:lnTo>
                      <a:pt x="446532" y="1011936"/>
                    </a:lnTo>
                    <a:lnTo>
                      <a:pt x="476250" y="1011936"/>
                    </a:lnTo>
                    <a:lnTo>
                      <a:pt x="476250" y="803624"/>
                    </a:lnTo>
                    <a:lnTo>
                      <a:pt x="505968" y="803624"/>
                    </a:lnTo>
                    <a:lnTo>
                      <a:pt x="505968" y="625030"/>
                    </a:lnTo>
                    <a:lnTo>
                      <a:pt x="476250" y="625030"/>
                    </a:lnTo>
                    <a:lnTo>
                      <a:pt x="476250" y="535686"/>
                    </a:lnTo>
                    <a:lnTo>
                      <a:pt x="446532" y="535686"/>
                    </a:lnTo>
                    <a:lnTo>
                      <a:pt x="446532" y="416623"/>
                    </a:lnTo>
                    <a:lnTo>
                      <a:pt x="416719" y="416623"/>
                    </a:lnTo>
                    <a:lnTo>
                      <a:pt x="416719" y="357188"/>
                    </a:lnTo>
                    <a:lnTo>
                      <a:pt x="446532" y="357188"/>
                    </a:lnTo>
                    <a:lnTo>
                      <a:pt x="446532" y="267843"/>
                    </a:lnTo>
                    <a:lnTo>
                      <a:pt x="476250" y="267843"/>
                    </a:lnTo>
                    <a:lnTo>
                      <a:pt x="476250" y="178498"/>
                    </a:lnTo>
                    <a:lnTo>
                      <a:pt x="505968" y="178498"/>
                    </a:lnTo>
                    <a:lnTo>
                      <a:pt x="505968" y="89249"/>
                    </a:lnTo>
                    <a:lnTo>
                      <a:pt x="476250" y="89249"/>
                    </a:lnTo>
                    <a:lnTo>
                      <a:pt x="476250" y="59436"/>
                    </a:lnTo>
                    <a:lnTo>
                      <a:pt x="446532" y="59436"/>
                    </a:lnTo>
                    <a:lnTo>
                      <a:pt x="446532" y="29718"/>
                    </a:lnTo>
                    <a:lnTo>
                      <a:pt x="386905" y="29718"/>
                    </a:lnTo>
                    <a:lnTo>
                      <a:pt x="386905" y="0"/>
                    </a:lnTo>
                    <a:lnTo>
                      <a:pt x="327470" y="0"/>
                    </a:lnTo>
                    <a:lnTo>
                      <a:pt x="327470" y="29718"/>
                    </a:lnTo>
                    <a:lnTo>
                      <a:pt x="267843" y="29718"/>
                    </a:lnTo>
                    <a:lnTo>
                      <a:pt x="267843" y="59436"/>
                    </a:lnTo>
                    <a:lnTo>
                      <a:pt x="238125" y="59436"/>
                    </a:lnTo>
                    <a:lnTo>
                      <a:pt x="238125" y="89249"/>
                    </a:lnTo>
                    <a:lnTo>
                      <a:pt x="208407" y="89249"/>
                    </a:lnTo>
                    <a:lnTo>
                      <a:pt x="208407" y="416623"/>
                    </a:lnTo>
                    <a:lnTo>
                      <a:pt x="178594" y="416623"/>
                    </a:lnTo>
                    <a:lnTo>
                      <a:pt x="178594" y="505968"/>
                    </a:lnTo>
                    <a:lnTo>
                      <a:pt x="148780" y="505968"/>
                    </a:lnTo>
                    <a:lnTo>
                      <a:pt x="148780" y="684562"/>
                    </a:lnTo>
                    <a:lnTo>
                      <a:pt x="178594" y="684562"/>
                    </a:lnTo>
                    <a:lnTo>
                      <a:pt x="178594" y="803624"/>
                    </a:lnTo>
                    <a:lnTo>
                      <a:pt x="148780" y="803624"/>
                    </a:lnTo>
                    <a:lnTo>
                      <a:pt x="148780" y="833438"/>
                    </a:lnTo>
                    <a:lnTo>
                      <a:pt x="89345" y="833438"/>
                    </a:lnTo>
                    <a:lnTo>
                      <a:pt x="89345" y="863155"/>
                    </a:lnTo>
                    <a:lnTo>
                      <a:pt x="59531" y="863155"/>
                    </a:lnTo>
                    <a:lnTo>
                      <a:pt x="59531" y="892873"/>
                    </a:lnTo>
                    <a:lnTo>
                      <a:pt x="29718" y="892873"/>
                    </a:lnTo>
                    <a:lnTo>
                      <a:pt x="29718" y="922687"/>
                    </a:lnTo>
                    <a:lnTo>
                      <a:pt x="0" y="922687"/>
                    </a:lnTo>
                    <a:lnTo>
                      <a:pt x="0" y="952500"/>
                    </a:lnTo>
                    <a:lnTo>
                      <a:pt x="29718" y="952500"/>
                    </a:lnTo>
                    <a:lnTo>
                      <a:pt x="29718" y="982218"/>
                    </a:lnTo>
                    <a:lnTo>
                      <a:pt x="89345" y="982218"/>
                    </a:lnTo>
                    <a:lnTo>
                      <a:pt x="89345" y="952500"/>
                    </a:lnTo>
                    <a:lnTo>
                      <a:pt x="119063" y="952500"/>
                    </a:lnTo>
                    <a:lnTo>
                      <a:pt x="119063" y="922687"/>
                    </a:lnTo>
                    <a:lnTo>
                      <a:pt x="178594" y="922687"/>
                    </a:lnTo>
                    <a:lnTo>
                      <a:pt x="178594" y="952500"/>
                    </a:lnTo>
                    <a:lnTo>
                      <a:pt x="148780" y="952500"/>
                    </a:lnTo>
                    <a:lnTo>
                      <a:pt x="148780" y="982218"/>
                    </a:lnTo>
                    <a:lnTo>
                      <a:pt x="119063" y="982218"/>
                    </a:lnTo>
                    <a:lnTo>
                      <a:pt x="119063" y="1011936"/>
                    </a:lnTo>
                    <a:lnTo>
                      <a:pt x="89345" y="1011936"/>
                    </a:lnTo>
                    <a:lnTo>
                      <a:pt x="89345" y="1041749"/>
                    </a:lnTo>
                    <a:lnTo>
                      <a:pt x="59531" y="1041749"/>
                    </a:lnTo>
                    <a:lnTo>
                      <a:pt x="59531" y="1101281"/>
                    </a:lnTo>
                    <a:lnTo>
                      <a:pt x="89345" y="1101281"/>
                    </a:lnTo>
                    <a:lnTo>
                      <a:pt x="89345" y="1130998"/>
                    </a:lnTo>
                    <a:lnTo>
                      <a:pt x="119063" y="1130998"/>
                    </a:lnTo>
                    <a:lnTo>
                      <a:pt x="119063" y="1101281"/>
                    </a:lnTo>
                    <a:lnTo>
                      <a:pt x="148780" y="1101281"/>
                    </a:lnTo>
                    <a:lnTo>
                      <a:pt x="148780" y="1071563"/>
                    </a:lnTo>
                    <a:lnTo>
                      <a:pt x="178594" y="1071563"/>
                    </a:lnTo>
                    <a:lnTo>
                      <a:pt x="178594" y="1041749"/>
                    </a:lnTo>
                    <a:lnTo>
                      <a:pt x="208407" y="1041749"/>
                    </a:lnTo>
                    <a:lnTo>
                      <a:pt x="208407" y="1011936"/>
                    </a:lnTo>
                    <a:lnTo>
                      <a:pt x="238125" y="1011936"/>
                    </a:lnTo>
                    <a:lnTo>
                      <a:pt x="238125" y="982218"/>
                    </a:lnTo>
                    <a:lnTo>
                      <a:pt x="267843" y="982218"/>
                    </a:lnTo>
                    <a:lnTo>
                      <a:pt x="267843" y="1011936"/>
                    </a:lnTo>
                    <a:lnTo>
                      <a:pt x="238125" y="1011936"/>
                    </a:lnTo>
                    <a:lnTo>
                      <a:pt x="238125" y="1041749"/>
                    </a:lnTo>
                    <a:lnTo>
                      <a:pt x="208407" y="1041749"/>
                    </a:lnTo>
                    <a:lnTo>
                      <a:pt x="208407" y="1071563"/>
                    </a:lnTo>
                    <a:lnTo>
                      <a:pt x="178594" y="1071563"/>
                    </a:lnTo>
                    <a:lnTo>
                      <a:pt x="178594" y="1101281"/>
                    </a:lnTo>
                    <a:lnTo>
                      <a:pt x="148780" y="1101281"/>
                    </a:lnTo>
                    <a:lnTo>
                      <a:pt x="148780" y="1130998"/>
                    </a:lnTo>
                    <a:lnTo>
                      <a:pt x="119063" y="1130998"/>
                    </a:lnTo>
                    <a:lnTo>
                      <a:pt x="119063" y="1190625"/>
                    </a:lnTo>
                    <a:lnTo>
                      <a:pt x="148780" y="1190625"/>
                    </a:lnTo>
                    <a:lnTo>
                      <a:pt x="148780" y="1220343"/>
                    </a:lnTo>
                    <a:lnTo>
                      <a:pt x="178594" y="1220343"/>
                    </a:lnTo>
                    <a:lnTo>
                      <a:pt x="178594" y="1190625"/>
                    </a:lnTo>
                    <a:lnTo>
                      <a:pt x="208407" y="1190625"/>
                    </a:lnTo>
                    <a:lnTo>
                      <a:pt x="208407" y="1160812"/>
                    </a:lnTo>
                    <a:lnTo>
                      <a:pt x="238125" y="1160812"/>
                    </a:lnTo>
                    <a:lnTo>
                      <a:pt x="238125" y="1130998"/>
                    </a:lnTo>
                    <a:lnTo>
                      <a:pt x="267843" y="1130998"/>
                    </a:lnTo>
                    <a:lnTo>
                      <a:pt x="267843" y="1101281"/>
                    </a:lnTo>
                    <a:lnTo>
                      <a:pt x="297656" y="1101281"/>
                    </a:lnTo>
                    <a:lnTo>
                      <a:pt x="297656" y="1220343"/>
                    </a:lnTo>
                    <a:lnTo>
                      <a:pt x="327470" y="1220343"/>
                    </a:lnTo>
                    <a:lnTo>
                      <a:pt x="327470" y="1250061"/>
                    </a:lnTo>
                    <a:lnTo>
                      <a:pt x="357188" y="1250061"/>
                    </a:lnTo>
                    <a:lnTo>
                      <a:pt x="357188" y="1279874"/>
                    </a:lnTo>
                    <a:lnTo>
                      <a:pt x="386905" y="1279874"/>
                    </a:lnTo>
                    <a:lnTo>
                      <a:pt x="386905" y="1250061"/>
                    </a:lnTo>
                    <a:lnTo>
                      <a:pt x="416719" y="1250061"/>
                    </a:lnTo>
                    <a:lnTo>
                      <a:pt x="416719" y="1160812"/>
                    </a:lnTo>
                    <a:lnTo>
                      <a:pt x="446532" y="116081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5"/>
              <p:cNvSpPr/>
              <p:nvPr/>
            </p:nvSpPr>
            <p:spPr>
              <a:xfrm>
                <a:off x="5737669" y="4679155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5"/>
              <p:cNvSpPr/>
              <p:nvPr/>
            </p:nvSpPr>
            <p:spPr>
              <a:xfrm>
                <a:off x="5678043" y="48280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707856" y="476840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5"/>
              <p:cNvSpPr/>
              <p:nvPr/>
            </p:nvSpPr>
            <p:spPr>
              <a:xfrm>
                <a:off x="5678042" y="4857749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89345" y="29718"/>
                    </a:moveTo>
                    <a:lnTo>
                      <a:pt x="29813" y="29718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689" y="148780"/>
                    </a:lnTo>
                    <a:lnTo>
                      <a:pt x="17868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938" y="89345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178689" y="29718"/>
                    </a:lnTo>
                    <a:lnTo>
                      <a:pt x="178689" y="0"/>
                    </a:lnTo>
                    <a:lnTo>
                      <a:pt x="89345" y="0"/>
                    </a:lnTo>
                    <a:lnTo>
                      <a:pt x="89345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5"/>
              <p:cNvSpPr/>
              <p:nvPr/>
            </p:nvSpPr>
            <p:spPr>
              <a:xfrm>
                <a:off x="5350668" y="4828031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238125" y="59436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249" y="0"/>
                    </a:lnTo>
                    <a:lnTo>
                      <a:pt x="89249" y="29718"/>
                    </a:lnTo>
                    <a:lnTo>
                      <a:pt x="29813" y="29718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29813" y="119063"/>
                    </a:lnTo>
                    <a:lnTo>
                      <a:pt x="89249" y="119063"/>
                    </a:lnTo>
                    <a:lnTo>
                      <a:pt x="89249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249"/>
                    </a:lnTo>
                    <a:lnTo>
                      <a:pt x="267938" y="89249"/>
                    </a:lnTo>
                    <a:lnTo>
                      <a:pt x="267938" y="59436"/>
                    </a:lnTo>
                    <a:lnTo>
                      <a:pt x="23812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5"/>
              <p:cNvSpPr/>
              <p:nvPr/>
            </p:nvSpPr>
            <p:spPr>
              <a:xfrm>
                <a:off x="5648325" y="485774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5"/>
              <p:cNvSpPr/>
              <p:nvPr/>
            </p:nvSpPr>
            <p:spPr>
              <a:xfrm>
                <a:off x="5618607" y="49172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4" name="Google Shape;3154;p35"/>
              <p:cNvSpPr/>
              <p:nvPr/>
            </p:nvSpPr>
            <p:spPr>
              <a:xfrm>
                <a:off x="5439917" y="4976812"/>
                <a:ext cx="387000" cy="238125"/>
              </a:xfrm>
              <a:custGeom>
                <a:rect b="b" l="l" r="r" t="t"/>
                <a:pathLst>
                  <a:path extrusionOk="0" h="238125" w="387000">
                    <a:moveTo>
                      <a:pt x="178689" y="29718"/>
                    </a:moveTo>
                    <a:lnTo>
                      <a:pt x="178689" y="0"/>
                    </a:lnTo>
                    <a:lnTo>
                      <a:pt x="148876" y="0"/>
                    </a:lnTo>
                    <a:lnTo>
                      <a:pt x="148876" y="29718"/>
                    </a:lnTo>
                    <a:lnTo>
                      <a:pt x="119063" y="29718"/>
                    </a:lnTo>
                    <a:lnTo>
                      <a:pt x="119063" y="59531"/>
                    </a:lnTo>
                    <a:lnTo>
                      <a:pt x="59627" y="59531"/>
                    </a:lnTo>
                    <a:lnTo>
                      <a:pt x="59627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0" y="119063"/>
                    </a:lnTo>
                    <a:lnTo>
                      <a:pt x="0" y="178594"/>
                    </a:lnTo>
                    <a:lnTo>
                      <a:pt x="29813" y="178594"/>
                    </a:lnTo>
                    <a:lnTo>
                      <a:pt x="29813" y="208407"/>
                    </a:lnTo>
                    <a:lnTo>
                      <a:pt x="59627" y="208407"/>
                    </a:lnTo>
                    <a:lnTo>
                      <a:pt x="59627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876" y="208407"/>
                    </a:lnTo>
                    <a:lnTo>
                      <a:pt x="148876" y="178594"/>
                    </a:lnTo>
                    <a:lnTo>
                      <a:pt x="178689" y="178594"/>
                    </a:lnTo>
                    <a:lnTo>
                      <a:pt x="178689" y="89345"/>
                    </a:lnTo>
                    <a:lnTo>
                      <a:pt x="208407" y="89345"/>
                    </a:lnTo>
                    <a:lnTo>
                      <a:pt x="208407" y="178594"/>
                    </a:lnTo>
                    <a:lnTo>
                      <a:pt x="238125" y="178594"/>
                    </a:lnTo>
                    <a:lnTo>
                      <a:pt x="238125" y="208407"/>
                    </a:lnTo>
                    <a:lnTo>
                      <a:pt x="267938" y="208407"/>
                    </a:lnTo>
                    <a:lnTo>
                      <a:pt x="267938" y="238125"/>
                    </a:lnTo>
                    <a:lnTo>
                      <a:pt x="327470" y="238125"/>
                    </a:lnTo>
                    <a:lnTo>
                      <a:pt x="327470" y="208407"/>
                    </a:lnTo>
                    <a:lnTo>
                      <a:pt x="357188" y="208407"/>
                    </a:lnTo>
                    <a:lnTo>
                      <a:pt x="357188" y="178594"/>
                    </a:lnTo>
                    <a:lnTo>
                      <a:pt x="387001" y="178594"/>
                    </a:lnTo>
                    <a:lnTo>
                      <a:pt x="387001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327470" y="89345"/>
                    </a:lnTo>
                    <a:lnTo>
                      <a:pt x="327470" y="59531"/>
                    </a:lnTo>
                    <a:lnTo>
                      <a:pt x="267938" y="59531"/>
                    </a:lnTo>
                    <a:lnTo>
                      <a:pt x="267938" y="29718"/>
                    </a:lnTo>
                    <a:lnTo>
                      <a:pt x="238125" y="29718"/>
                    </a:lnTo>
                    <a:lnTo>
                      <a:pt x="238125" y="0"/>
                    </a:ln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178689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5" name="Google Shape;3155;p35"/>
            <p:cNvGrpSpPr/>
            <p:nvPr/>
          </p:nvGrpSpPr>
          <p:grpSpPr>
            <a:xfrm>
              <a:off x="4338637" y="3518344"/>
              <a:ext cx="1607249" cy="1875091"/>
              <a:chOff x="4338637" y="3518344"/>
              <a:chExt cx="1607249" cy="1875091"/>
            </a:xfrm>
          </p:grpSpPr>
          <p:grpSp>
            <p:nvGrpSpPr>
              <p:cNvPr id="3156" name="Google Shape;3156;p35"/>
              <p:cNvGrpSpPr/>
              <p:nvPr/>
            </p:nvGrpSpPr>
            <p:grpSpPr>
              <a:xfrm>
                <a:off x="4338637" y="3696842"/>
                <a:ext cx="654749" cy="1696593"/>
                <a:chOff x="4338637" y="3696842"/>
                <a:chExt cx="654749" cy="1696593"/>
              </a:xfrm>
            </p:grpSpPr>
            <p:grpSp>
              <p:nvGrpSpPr>
                <p:cNvPr id="3157" name="Google Shape;3157;p35"/>
                <p:cNvGrpSpPr/>
                <p:nvPr/>
              </p:nvGrpSpPr>
              <p:grpSpPr>
                <a:xfrm>
                  <a:off x="4487418" y="4113656"/>
                  <a:ext cx="505968" cy="1279779"/>
                  <a:chOff x="4487418" y="4113656"/>
                  <a:chExt cx="505968" cy="1279779"/>
                </a:xfrm>
              </p:grpSpPr>
              <p:sp>
                <p:nvSpPr>
                  <p:cNvPr id="3158" name="Google Shape;3158;p35"/>
                  <p:cNvSpPr/>
                  <p:nvPr/>
                </p:nvSpPr>
                <p:spPr>
                  <a:xfrm>
                    <a:off x="4606480" y="53637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9" name="Google Shape;3159;p35"/>
                  <p:cNvSpPr/>
                  <p:nvPr/>
                </p:nvSpPr>
                <p:spPr>
                  <a:xfrm>
                    <a:off x="4547044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0" name="Google Shape;3160;p35"/>
                  <p:cNvSpPr/>
                  <p:nvPr/>
                </p:nvSpPr>
                <p:spPr>
                  <a:xfrm>
                    <a:off x="4517231" y="5304281"/>
                    <a:ext cx="29717" cy="29718"/>
                  </a:xfrm>
                  <a:custGeom>
                    <a:rect b="b" l="l" r="r" t="t"/>
                    <a:pathLst>
                      <a:path extrusionOk="0" h="29718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1" name="Google Shape;3161;p35"/>
                  <p:cNvSpPr/>
                  <p:nvPr/>
                </p:nvSpPr>
                <p:spPr>
                  <a:xfrm>
                    <a:off x="4487418" y="5214937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2" name="Google Shape;3162;p35"/>
                  <p:cNvSpPr/>
                  <p:nvPr/>
                </p:nvSpPr>
                <p:spPr>
                  <a:xfrm>
                    <a:off x="4755356" y="4976812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3" name="Google Shape;3163;p35"/>
                  <p:cNvSpPr/>
                  <p:nvPr/>
                </p:nvSpPr>
                <p:spPr>
                  <a:xfrm>
                    <a:off x="4785169" y="48874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4" name="Google Shape;3164;p35"/>
                  <p:cNvSpPr/>
                  <p:nvPr/>
                </p:nvSpPr>
                <p:spPr>
                  <a:xfrm>
                    <a:off x="4814887" y="4708969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5" name="Google Shape;3165;p35"/>
                  <p:cNvSpPr/>
                  <p:nvPr/>
                </p:nvSpPr>
                <p:spPr>
                  <a:xfrm>
                    <a:off x="4785169" y="4589906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6" name="Google Shape;3166;p35"/>
                  <p:cNvSpPr/>
                  <p:nvPr/>
                </p:nvSpPr>
                <p:spPr>
                  <a:xfrm>
                    <a:off x="4517231" y="5125592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7" name="Google Shape;3167;p35"/>
                  <p:cNvSpPr/>
                  <p:nvPr/>
                </p:nvSpPr>
                <p:spPr>
                  <a:xfrm>
                    <a:off x="4547044" y="5036343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8" name="Google Shape;3168;p35"/>
                  <p:cNvSpPr/>
                  <p:nvPr/>
                </p:nvSpPr>
                <p:spPr>
                  <a:xfrm>
                    <a:off x="4666107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9" name="Google Shape;3169;p35"/>
                  <p:cNvSpPr/>
                  <p:nvPr/>
                </p:nvSpPr>
                <p:spPr>
                  <a:xfrm>
                    <a:off x="4725543" y="53042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0" name="Google Shape;3170;p35"/>
                  <p:cNvSpPr/>
                  <p:nvPr/>
                </p:nvSpPr>
                <p:spPr>
                  <a:xfrm>
                    <a:off x="4725543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1" name="Google Shape;3171;p35"/>
                  <p:cNvSpPr/>
                  <p:nvPr/>
                </p:nvSpPr>
                <p:spPr>
                  <a:xfrm>
                    <a:off x="4636293" y="4143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2" name="Google Shape;3172;p35"/>
                  <p:cNvSpPr/>
                  <p:nvPr/>
                </p:nvSpPr>
                <p:spPr>
                  <a:xfrm>
                    <a:off x="4606480" y="4113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3" name="Google Shape;3173;p35"/>
                  <p:cNvSpPr/>
                  <p:nvPr/>
                </p:nvSpPr>
                <p:spPr>
                  <a:xfrm>
                    <a:off x="4576762" y="4143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4" name="Google Shape;3174;p35"/>
                  <p:cNvSpPr/>
                  <p:nvPr/>
                </p:nvSpPr>
                <p:spPr>
                  <a:xfrm>
                    <a:off x="4547044" y="4262437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5" name="Google Shape;3175;p35"/>
                  <p:cNvSpPr/>
                  <p:nvPr/>
                </p:nvSpPr>
                <p:spPr>
                  <a:xfrm>
                    <a:off x="4517231" y="4381499"/>
                    <a:ext cx="29717" cy="208406"/>
                  </a:xfrm>
                  <a:custGeom>
                    <a:rect b="b" l="l" r="r" t="t"/>
                    <a:pathLst>
                      <a:path extrusionOk="0" h="208406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6" name="Google Shape;3176;p35"/>
                  <p:cNvSpPr/>
                  <p:nvPr/>
                </p:nvSpPr>
                <p:spPr>
                  <a:xfrm>
                    <a:off x="4487418" y="4589906"/>
                    <a:ext cx="29717" cy="178593"/>
                  </a:xfrm>
                  <a:custGeom>
                    <a:rect b="b" l="l" r="r" t="t"/>
                    <a:pathLst>
                      <a:path extrusionOk="0" h="178593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7" name="Google Shape;3177;p35"/>
                  <p:cNvSpPr/>
                  <p:nvPr/>
                </p:nvSpPr>
                <p:spPr>
                  <a:xfrm>
                    <a:off x="4517231" y="4768405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8" name="Google Shape;3178;p35"/>
                  <p:cNvSpPr/>
                  <p:nvPr/>
                </p:nvSpPr>
                <p:spPr>
                  <a:xfrm>
                    <a:off x="4547044" y="4857749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9" name="Google Shape;3179;p35"/>
                  <p:cNvSpPr/>
                  <p:nvPr/>
                </p:nvSpPr>
                <p:spPr>
                  <a:xfrm>
                    <a:off x="4576762" y="49768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0" name="Google Shape;3180;p35"/>
                  <p:cNvSpPr/>
                  <p:nvPr/>
                </p:nvSpPr>
                <p:spPr>
                  <a:xfrm>
                    <a:off x="4695825" y="4441030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1" name="Google Shape;3181;p35"/>
                  <p:cNvSpPr/>
                  <p:nvPr/>
                </p:nvSpPr>
                <p:spPr>
                  <a:xfrm>
                    <a:off x="4666107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2" name="Google Shape;3182;p35"/>
                  <p:cNvSpPr/>
                  <p:nvPr/>
                </p:nvSpPr>
                <p:spPr>
                  <a:xfrm>
                    <a:off x="4666107" y="4679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3" name="Google Shape;3183;p35"/>
                  <p:cNvSpPr/>
                  <p:nvPr/>
                </p:nvSpPr>
                <p:spPr>
                  <a:xfrm>
                    <a:off x="4636293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4" name="Google Shape;3184;p35"/>
                  <p:cNvSpPr/>
                  <p:nvPr/>
                </p:nvSpPr>
                <p:spPr>
                  <a:xfrm>
                    <a:off x="4606480" y="441121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5" name="Google Shape;3185;p35"/>
                  <p:cNvSpPr/>
                  <p:nvPr/>
                </p:nvSpPr>
                <p:spPr>
                  <a:xfrm>
                    <a:off x="4636293" y="429215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6" name="Google Shape;3186;p35"/>
                  <p:cNvSpPr/>
                  <p:nvPr/>
                </p:nvSpPr>
                <p:spPr>
                  <a:xfrm>
                    <a:off x="469582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7" name="Google Shape;3187;p35"/>
                  <p:cNvSpPr/>
                  <p:nvPr/>
                </p:nvSpPr>
                <p:spPr>
                  <a:xfrm>
                    <a:off x="4814887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8" name="Google Shape;3188;p35"/>
                  <p:cNvSpPr/>
                  <p:nvPr/>
                </p:nvSpPr>
                <p:spPr>
                  <a:xfrm>
                    <a:off x="4785169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9" name="Google Shape;3189;p35"/>
                  <p:cNvSpPr/>
                  <p:nvPr/>
                </p:nvSpPr>
                <p:spPr>
                  <a:xfrm>
                    <a:off x="4814887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0" name="Google Shape;3190;p35"/>
                  <p:cNvSpPr/>
                  <p:nvPr/>
                </p:nvSpPr>
                <p:spPr>
                  <a:xfrm>
                    <a:off x="4904232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1" name="Google Shape;3191;p35"/>
                  <p:cNvSpPr/>
                  <p:nvPr/>
                </p:nvSpPr>
                <p:spPr>
                  <a:xfrm>
                    <a:off x="487441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2" name="Google Shape;3192;p35"/>
                  <p:cNvSpPr/>
                  <p:nvPr/>
                </p:nvSpPr>
                <p:spPr>
                  <a:xfrm>
                    <a:off x="4814887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3" name="Google Shape;3193;p35"/>
                  <p:cNvSpPr/>
                  <p:nvPr/>
                </p:nvSpPr>
                <p:spPr>
                  <a:xfrm>
                    <a:off x="496366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4" name="Google Shape;3194;p35"/>
                  <p:cNvSpPr/>
                  <p:nvPr/>
                </p:nvSpPr>
                <p:spPr>
                  <a:xfrm>
                    <a:off x="4904232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5" name="Google Shape;3195;p35"/>
                  <p:cNvSpPr/>
                  <p:nvPr/>
                </p:nvSpPr>
                <p:spPr>
                  <a:xfrm>
                    <a:off x="4844605" y="45302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6" name="Google Shape;3196;p35"/>
                  <p:cNvSpPr/>
                  <p:nvPr/>
                </p:nvSpPr>
                <p:spPr>
                  <a:xfrm>
                    <a:off x="4814887" y="4441030"/>
                    <a:ext cx="148780" cy="119062"/>
                  </a:xfrm>
                  <a:custGeom>
                    <a:rect b="b" l="l" r="r" t="t"/>
                    <a:pathLst>
                      <a:path extrusionOk="0" h="119062" w="148780">
                        <a:moveTo>
                          <a:pt x="148781" y="0"/>
                        </a:moveTo>
                        <a:lnTo>
                          <a:pt x="148781" y="29813"/>
                        </a:lnTo>
                        <a:lnTo>
                          <a:pt x="119063" y="29813"/>
                        </a:lnTo>
                        <a:lnTo>
                          <a:pt x="119063" y="59531"/>
                        </a:lnTo>
                        <a:lnTo>
                          <a:pt x="89344" y="59531"/>
                        </a:lnTo>
                        <a:lnTo>
                          <a:pt x="89344" y="89249"/>
                        </a:lnTo>
                        <a:lnTo>
                          <a:pt x="29718" y="89249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lnTo>
                          <a:pt x="0" y="59531"/>
                        </a:lnTo>
                        <a:lnTo>
                          <a:pt x="59531" y="59531"/>
                        </a:lnTo>
                        <a:lnTo>
                          <a:pt x="59531" y="29813"/>
                        </a:lnTo>
                        <a:lnTo>
                          <a:pt x="89344" y="29813"/>
                        </a:lnTo>
                        <a:lnTo>
                          <a:pt x="89344" y="0"/>
                        </a:lnTo>
                        <a:lnTo>
                          <a:pt x="14878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7" name="Google Shape;3197;p35"/>
                  <p:cNvSpPr/>
                  <p:nvPr/>
                </p:nvSpPr>
                <p:spPr>
                  <a:xfrm>
                    <a:off x="4933950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8" name="Google Shape;3198;p35"/>
                  <p:cNvSpPr/>
                  <p:nvPr/>
                </p:nvSpPr>
                <p:spPr>
                  <a:xfrm>
                    <a:off x="484460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9" name="Google Shape;3199;p35"/>
                  <p:cNvSpPr/>
                  <p:nvPr/>
                </p:nvSpPr>
                <p:spPr>
                  <a:xfrm>
                    <a:off x="4874418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0" name="Google Shape;3200;p35"/>
                  <p:cNvSpPr/>
                  <p:nvPr/>
                </p:nvSpPr>
                <p:spPr>
                  <a:xfrm>
                    <a:off x="4904232" y="4292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1" name="Google Shape;3201;p35"/>
                  <p:cNvSpPr/>
                  <p:nvPr/>
                </p:nvSpPr>
                <p:spPr>
                  <a:xfrm>
                    <a:off x="4725543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2" name="Google Shape;3202;p35"/>
                  <p:cNvSpPr/>
                  <p:nvPr/>
                </p:nvSpPr>
                <p:spPr>
                  <a:xfrm>
                    <a:off x="4755356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3" name="Google Shape;3203;p35"/>
                  <p:cNvSpPr/>
                  <p:nvPr/>
                </p:nvSpPr>
                <p:spPr>
                  <a:xfrm>
                    <a:off x="4785169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4" name="Google Shape;3204;p35"/>
                  <p:cNvSpPr/>
                  <p:nvPr/>
                </p:nvSpPr>
                <p:spPr>
                  <a:xfrm>
                    <a:off x="4814887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5" name="Google Shape;3205;p35"/>
                  <p:cNvSpPr/>
                  <p:nvPr/>
                </p:nvSpPr>
                <p:spPr>
                  <a:xfrm>
                    <a:off x="4844605" y="4202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6" name="Google Shape;3206;p35"/>
                  <p:cNvSpPr/>
                  <p:nvPr/>
                </p:nvSpPr>
                <p:spPr>
                  <a:xfrm>
                    <a:off x="4814887" y="4173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7" name="Google Shape;3207;p35"/>
                  <p:cNvSpPr/>
                  <p:nvPr/>
                </p:nvSpPr>
                <p:spPr>
                  <a:xfrm>
                    <a:off x="4874418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8" name="Google Shape;3208;p35"/>
                  <p:cNvSpPr/>
                  <p:nvPr/>
                </p:nvSpPr>
                <p:spPr>
                  <a:xfrm>
                    <a:off x="484460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9" name="Google Shape;3209;p35"/>
                  <p:cNvSpPr/>
                  <p:nvPr/>
                </p:nvSpPr>
                <p:spPr>
                  <a:xfrm>
                    <a:off x="4814887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0" name="Google Shape;3210;p35"/>
                  <p:cNvSpPr/>
                  <p:nvPr/>
                </p:nvSpPr>
                <p:spPr>
                  <a:xfrm>
                    <a:off x="4785169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1" name="Google Shape;3211;p35"/>
                  <p:cNvSpPr/>
                  <p:nvPr/>
                </p:nvSpPr>
                <p:spPr>
                  <a:xfrm>
                    <a:off x="4755356" y="4292154"/>
                    <a:ext cx="148875" cy="148875"/>
                  </a:xfrm>
                  <a:custGeom>
                    <a:rect b="b" l="l" r="r" t="t"/>
                    <a:pathLst>
                      <a:path extrusionOk="0" h="148875" w="148875">
                        <a:moveTo>
                          <a:pt x="148876" y="0"/>
                        </a:moveTo>
                        <a:lnTo>
                          <a:pt x="148876" y="59627"/>
                        </a:lnTo>
                        <a:lnTo>
                          <a:pt x="119063" y="59627"/>
                        </a:lnTo>
                        <a:lnTo>
                          <a:pt x="119063" y="89345"/>
                        </a:lnTo>
                        <a:lnTo>
                          <a:pt x="89249" y="89345"/>
                        </a:lnTo>
                        <a:lnTo>
                          <a:pt x="89249" y="119063"/>
                        </a:lnTo>
                        <a:lnTo>
                          <a:pt x="59531" y="119063"/>
                        </a:lnTo>
                        <a:lnTo>
                          <a:pt x="59531" y="148876"/>
                        </a:lnTo>
                        <a:lnTo>
                          <a:pt x="0" y="148876"/>
                        </a:lnTo>
                        <a:lnTo>
                          <a:pt x="0" y="119063"/>
                        </a:lnTo>
                        <a:lnTo>
                          <a:pt x="29813" y="119063"/>
                        </a:lnTo>
                        <a:lnTo>
                          <a:pt x="29813" y="89345"/>
                        </a:lnTo>
                        <a:lnTo>
                          <a:pt x="59531" y="89345"/>
                        </a:lnTo>
                        <a:lnTo>
                          <a:pt x="59531" y="59627"/>
                        </a:lnTo>
                        <a:lnTo>
                          <a:pt x="89249" y="59627"/>
                        </a:lnTo>
                        <a:lnTo>
                          <a:pt x="89249" y="29813"/>
                        </a:lnTo>
                        <a:lnTo>
                          <a:pt x="119063" y="29813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2" name="Google Shape;3212;p35"/>
                  <p:cNvSpPr/>
                  <p:nvPr/>
                </p:nvSpPr>
                <p:spPr>
                  <a:xfrm>
                    <a:off x="4755356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3" name="Google Shape;3213;p35"/>
                  <p:cNvSpPr/>
                  <p:nvPr/>
                </p:nvSpPr>
                <p:spPr>
                  <a:xfrm>
                    <a:off x="4785169" y="4202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4" name="Google Shape;3214;p35"/>
                  <p:cNvSpPr/>
                  <p:nvPr/>
                </p:nvSpPr>
                <p:spPr>
                  <a:xfrm>
                    <a:off x="4755356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5" name="Google Shape;3215;p35"/>
                  <p:cNvSpPr/>
                  <p:nvPr/>
                </p:nvSpPr>
                <p:spPr>
                  <a:xfrm>
                    <a:off x="4725543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6" name="Google Shape;3216;p35"/>
                  <p:cNvSpPr/>
                  <p:nvPr/>
                </p:nvSpPr>
                <p:spPr>
                  <a:xfrm>
                    <a:off x="469582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7" name="Google Shape;3217;p35"/>
                  <p:cNvSpPr/>
                  <p:nvPr/>
                </p:nvSpPr>
                <p:spPr>
                  <a:xfrm>
                    <a:off x="4517231" y="4143374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297656" y="565595"/>
                        </a:moveTo>
                        <a:lnTo>
                          <a:pt x="297656" y="744093"/>
                        </a:lnTo>
                        <a:lnTo>
                          <a:pt x="267938" y="744093"/>
                        </a:lnTo>
                        <a:lnTo>
                          <a:pt x="267938" y="833438"/>
                        </a:lnTo>
                        <a:lnTo>
                          <a:pt x="238125" y="833438"/>
                        </a:lnTo>
                        <a:lnTo>
                          <a:pt x="238125" y="1160907"/>
                        </a:lnTo>
                        <a:lnTo>
                          <a:pt x="208312" y="1160907"/>
                        </a:lnTo>
                        <a:lnTo>
                          <a:pt x="208312" y="1190625"/>
                        </a:lnTo>
                        <a:lnTo>
                          <a:pt x="148876" y="1190625"/>
                        </a:lnTo>
                        <a:lnTo>
                          <a:pt x="148876" y="1220343"/>
                        </a:lnTo>
                        <a:lnTo>
                          <a:pt x="89249" y="1220343"/>
                        </a:lnTo>
                        <a:lnTo>
                          <a:pt x="89249" y="1190625"/>
                        </a:lnTo>
                        <a:lnTo>
                          <a:pt x="29813" y="1190625"/>
                        </a:lnTo>
                        <a:lnTo>
                          <a:pt x="29813" y="1160907"/>
                        </a:lnTo>
                        <a:lnTo>
                          <a:pt x="0" y="1160907"/>
                        </a:lnTo>
                        <a:lnTo>
                          <a:pt x="0" y="1071563"/>
                        </a:lnTo>
                        <a:lnTo>
                          <a:pt x="29813" y="1071563"/>
                        </a:lnTo>
                        <a:lnTo>
                          <a:pt x="29813" y="982218"/>
                        </a:lnTo>
                        <a:lnTo>
                          <a:pt x="59531" y="982218"/>
                        </a:lnTo>
                        <a:lnTo>
                          <a:pt x="59531" y="892969"/>
                        </a:lnTo>
                        <a:lnTo>
                          <a:pt x="89249" y="892969"/>
                        </a:lnTo>
                        <a:lnTo>
                          <a:pt x="89249" y="833438"/>
                        </a:lnTo>
                        <a:lnTo>
                          <a:pt x="59531" y="833438"/>
                        </a:lnTo>
                        <a:lnTo>
                          <a:pt x="59531" y="714375"/>
                        </a:lnTo>
                        <a:lnTo>
                          <a:pt x="29813" y="714375"/>
                        </a:lnTo>
                        <a:lnTo>
                          <a:pt x="29813" y="625030"/>
                        </a:lnTo>
                        <a:lnTo>
                          <a:pt x="0" y="625030"/>
                        </a:lnTo>
                        <a:lnTo>
                          <a:pt x="0" y="446532"/>
                        </a:lnTo>
                        <a:lnTo>
                          <a:pt x="29813" y="446532"/>
                        </a:lnTo>
                        <a:lnTo>
                          <a:pt x="29813" y="238125"/>
                        </a:lnTo>
                        <a:lnTo>
                          <a:pt x="59531" y="238125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0"/>
                        </a:lnTo>
                        <a:lnTo>
                          <a:pt x="119063" y="0"/>
                        </a:lnTo>
                        <a:lnTo>
                          <a:pt x="119063" y="29718"/>
                        </a:lnTo>
                        <a:lnTo>
                          <a:pt x="148876" y="29718"/>
                        </a:lnTo>
                        <a:lnTo>
                          <a:pt x="148876" y="148780"/>
                        </a:lnTo>
                        <a:lnTo>
                          <a:pt x="119063" y="148780"/>
                        </a:lnTo>
                        <a:lnTo>
                          <a:pt x="119063" y="267843"/>
                        </a:lnTo>
                        <a:lnTo>
                          <a:pt x="89249" y="267843"/>
                        </a:lnTo>
                        <a:lnTo>
                          <a:pt x="89249" y="386905"/>
                        </a:lnTo>
                        <a:lnTo>
                          <a:pt x="119063" y="386905"/>
                        </a:lnTo>
                        <a:lnTo>
                          <a:pt x="119063" y="505968"/>
                        </a:lnTo>
                        <a:lnTo>
                          <a:pt x="148876" y="505968"/>
                        </a:lnTo>
                        <a:lnTo>
                          <a:pt x="148876" y="595313"/>
                        </a:lnTo>
                        <a:lnTo>
                          <a:pt x="178594" y="595313"/>
                        </a:lnTo>
                        <a:lnTo>
                          <a:pt x="178594" y="505968"/>
                        </a:lnTo>
                        <a:lnTo>
                          <a:pt x="208312" y="505968"/>
                        </a:lnTo>
                        <a:lnTo>
                          <a:pt x="208312" y="297656"/>
                        </a:lnTo>
                        <a:lnTo>
                          <a:pt x="238125" y="297656"/>
                        </a:lnTo>
                        <a:lnTo>
                          <a:pt x="267938" y="297656"/>
                        </a:lnTo>
                        <a:lnTo>
                          <a:pt x="267938" y="565595"/>
                        </a:lnTo>
                        <a:lnTo>
                          <a:pt x="297656" y="56559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8" name="Google Shape;3218;p35"/>
                  <p:cNvSpPr/>
                  <p:nvPr/>
                </p:nvSpPr>
                <p:spPr>
                  <a:xfrm>
                    <a:off x="4636293" y="4202905"/>
                    <a:ext cx="208311" cy="446436"/>
                  </a:xfrm>
                  <a:custGeom>
                    <a:rect b="b" l="l" r="r" t="t"/>
                    <a:pathLst>
                      <a:path extrusionOk="0" h="446436" w="208311">
                        <a:moveTo>
                          <a:pt x="208312" y="0"/>
                        </a:moveTo>
                        <a:lnTo>
                          <a:pt x="208312" y="59531"/>
                        </a:lnTo>
                        <a:lnTo>
                          <a:pt x="178594" y="59531"/>
                        </a:lnTo>
                        <a:lnTo>
                          <a:pt x="178594" y="89249"/>
                        </a:lnTo>
                        <a:lnTo>
                          <a:pt x="148876" y="89249"/>
                        </a:lnTo>
                        <a:lnTo>
                          <a:pt x="148876" y="119063"/>
                        </a:lnTo>
                        <a:lnTo>
                          <a:pt x="119063" y="119063"/>
                        </a:lnTo>
                        <a:lnTo>
                          <a:pt x="119063" y="148876"/>
                        </a:lnTo>
                        <a:lnTo>
                          <a:pt x="89249" y="148876"/>
                        </a:lnTo>
                        <a:lnTo>
                          <a:pt x="89249" y="178594"/>
                        </a:lnTo>
                        <a:lnTo>
                          <a:pt x="59531" y="178594"/>
                        </a:lnTo>
                        <a:lnTo>
                          <a:pt x="59531" y="208312"/>
                        </a:lnTo>
                        <a:lnTo>
                          <a:pt x="89249" y="208312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446437"/>
                        </a:lnTo>
                        <a:lnTo>
                          <a:pt x="29813" y="446437"/>
                        </a:lnTo>
                        <a:lnTo>
                          <a:pt x="29813" y="327374"/>
                        </a:lnTo>
                        <a:lnTo>
                          <a:pt x="0" y="327374"/>
                        </a:lnTo>
                        <a:lnTo>
                          <a:pt x="0" y="208312"/>
                        </a:lnTo>
                        <a:lnTo>
                          <a:pt x="29813" y="208312"/>
                        </a:lnTo>
                        <a:lnTo>
                          <a:pt x="29813" y="89249"/>
                        </a:lnTo>
                        <a:lnTo>
                          <a:pt x="59531" y="89249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531"/>
                        </a:lnTo>
                        <a:lnTo>
                          <a:pt x="148876" y="59531"/>
                        </a:lnTo>
                        <a:lnTo>
                          <a:pt x="148876" y="29813"/>
                        </a:lnTo>
                        <a:lnTo>
                          <a:pt x="178594" y="29813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9" name="Google Shape;3219;p35"/>
                  <p:cNvSpPr/>
                  <p:nvPr/>
                </p:nvSpPr>
                <p:spPr>
                  <a:xfrm>
                    <a:off x="4666107" y="417309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20" name="Google Shape;3220;p35"/>
                <p:cNvSpPr/>
                <p:nvPr/>
              </p:nvSpPr>
              <p:spPr>
                <a:xfrm rot="10800000">
                  <a:off x="4606670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1" name="Google Shape;3221;p35"/>
                <p:cNvSpPr/>
                <p:nvPr/>
              </p:nvSpPr>
              <p:spPr>
                <a:xfrm rot="10800000">
                  <a:off x="4814982" y="4202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2" name="Google Shape;3222;p35"/>
                <p:cNvSpPr/>
                <p:nvPr/>
              </p:nvSpPr>
              <p:spPr>
                <a:xfrm rot="10800000">
                  <a:off x="4874514" y="429234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p35"/>
                <p:cNvSpPr/>
                <p:nvPr/>
              </p:nvSpPr>
              <p:spPr>
                <a:xfrm rot="10800000">
                  <a:off x="4785169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4" name="Google Shape;3224;p35"/>
                <p:cNvSpPr/>
                <p:nvPr/>
              </p:nvSpPr>
              <p:spPr>
                <a:xfrm rot="10800000">
                  <a:off x="4844795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5" name="Google Shape;3225;p35"/>
                <p:cNvSpPr/>
                <p:nvPr/>
              </p:nvSpPr>
              <p:spPr>
                <a:xfrm rot="10800000">
                  <a:off x="4725733" y="4441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6" name="Google Shape;3226;p35"/>
                <p:cNvSpPr/>
                <p:nvPr/>
              </p:nvSpPr>
              <p:spPr>
                <a:xfrm>
                  <a:off x="460648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7" name="Google Shape;3227;p35"/>
                <p:cNvSpPr/>
                <p:nvPr/>
              </p:nvSpPr>
              <p:spPr>
                <a:xfrm>
                  <a:off x="4636293" y="5066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8" name="Google Shape;3228;p35"/>
                <p:cNvSpPr/>
                <p:nvPr/>
              </p:nvSpPr>
              <p:spPr>
                <a:xfrm>
                  <a:off x="4695825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9" name="Google Shape;3229;p35"/>
                <p:cNvSpPr/>
                <p:nvPr/>
              </p:nvSpPr>
              <p:spPr>
                <a:xfrm>
                  <a:off x="469582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0" name="Google Shape;3230;p35"/>
                <p:cNvSpPr/>
                <p:nvPr/>
              </p:nvSpPr>
              <p:spPr>
                <a:xfrm>
                  <a:off x="4695825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1" name="Google Shape;3231;p35"/>
                <p:cNvSpPr/>
                <p:nvPr/>
              </p:nvSpPr>
              <p:spPr>
                <a:xfrm>
                  <a:off x="4666107" y="4292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2" name="Google Shape;3232;p35"/>
                <p:cNvSpPr/>
                <p:nvPr/>
              </p:nvSpPr>
              <p:spPr>
                <a:xfrm>
                  <a:off x="4547044" y="423271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3" name="Google Shape;3233;p35"/>
                <p:cNvSpPr/>
                <p:nvPr/>
              </p:nvSpPr>
              <p:spPr>
                <a:xfrm>
                  <a:off x="4517231" y="4143374"/>
                  <a:ext cx="29717" cy="89344"/>
                </a:xfrm>
                <a:custGeom>
                  <a:rect b="b" l="l" r="r" t="t"/>
                  <a:pathLst>
                    <a:path extrusionOk="0" h="89344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4" name="Google Shape;3234;p35"/>
                <p:cNvSpPr/>
                <p:nvPr/>
              </p:nvSpPr>
              <p:spPr>
                <a:xfrm>
                  <a:off x="4576762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5" name="Google Shape;3235;p35"/>
                <p:cNvSpPr/>
                <p:nvPr/>
              </p:nvSpPr>
              <p:spPr>
                <a:xfrm>
                  <a:off x="4547044" y="4083843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6" name="Google Shape;3236;p35"/>
                <p:cNvSpPr/>
                <p:nvPr/>
              </p:nvSpPr>
              <p:spPr>
                <a:xfrm>
                  <a:off x="4576762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7" name="Google Shape;3237;p35"/>
                <p:cNvSpPr/>
                <p:nvPr/>
              </p:nvSpPr>
              <p:spPr>
                <a:xfrm>
                  <a:off x="4338637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8" name="Google Shape;3238;p35"/>
                <p:cNvSpPr/>
                <p:nvPr/>
              </p:nvSpPr>
              <p:spPr>
                <a:xfrm>
                  <a:off x="4368355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9" name="Google Shape;3239;p35"/>
                <p:cNvSpPr/>
                <p:nvPr/>
              </p:nvSpPr>
              <p:spPr>
                <a:xfrm>
                  <a:off x="4517231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0" name="Google Shape;3240;p35"/>
                <p:cNvSpPr/>
                <p:nvPr/>
              </p:nvSpPr>
              <p:spPr>
                <a:xfrm>
                  <a:off x="4517231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1" name="Google Shape;3241;p35"/>
                <p:cNvSpPr/>
                <p:nvPr/>
              </p:nvSpPr>
              <p:spPr>
                <a:xfrm>
                  <a:off x="4368355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2" name="Google Shape;3242;p35"/>
                <p:cNvSpPr/>
                <p:nvPr/>
              </p:nvSpPr>
              <p:spPr>
                <a:xfrm>
                  <a:off x="4427982" y="39052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3" name="Google Shape;3243;p35"/>
                <p:cNvSpPr/>
                <p:nvPr/>
              </p:nvSpPr>
              <p:spPr>
                <a:xfrm>
                  <a:off x="4368355" y="3934967"/>
                  <a:ext cx="208407" cy="89344"/>
                </a:xfrm>
                <a:custGeom>
                  <a:rect b="b" l="l" r="r" t="t"/>
                  <a:pathLst>
                    <a:path extrusionOk="0" h="89344" w="208407">
                      <a:moveTo>
                        <a:pt x="208407" y="29813"/>
                      </a:moveTo>
                      <a:lnTo>
                        <a:pt x="208407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627" y="89345"/>
                      </a:lnTo>
                      <a:lnTo>
                        <a:pt x="59627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627" y="29813"/>
                      </a:lnTo>
                      <a:lnTo>
                        <a:pt x="59627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4" name="Google Shape;3244;p35"/>
                <p:cNvSpPr/>
                <p:nvPr/>
              </p:nvSpPr>
              <p:spPr>
                <a:xfrm>
                  <a:off x="4427982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5" name="Google Shape;3245;p35"/>
                <p:cNvSpPr/>
                <p:nvPr/>
              </p:nvSpPr>
              <p:spPr>
                <a:xfrm>
                  <a:off x="4666107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6" name="Google Shape;3246;p35"/>
                <p:cNvSpPr/>
                <p:nvPr/>
              </p:nvSpPr>
              <p:spPr>
                <a:xfrm>
                  <a:off x="4904232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7" name="Google Shape;3247;p35"/>
                <p:cNvSpPr/>
                <p:nvPr/>
              </p:nvSpPr>
              <p:spPr>
                <a:xfrm>
                  <a:off x="484460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8" name="Google Shape;3248;p35"/>
                <p:cNvSpPr/>
                <p:nvPr/>
              </p:nvSpPr>
              <p:spPr>
                <a:xfrm>
                  <a:off x="469582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9" name="Google Shape;3249;p35"/>
                <p:cNvSpPr/>
                <p:nvPr/>
              </p:nvSpPr>
              <p:spPr>
                <a:xfrm>
                  <a:off x="469582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0" name="Google Shape;3250;p35"/>
                <p:cNvSpPr/>
                <p:nvPr/>
              </p:nvSpPr>
              <p:spPr>
                <a:xfrm>
                  <a:off x="484460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1" name="Google Shape;3251;p35"/>
                <p:cNvSpPr/>
                <p:nvPr/>
              </p:nvSpPr>
              <p:spPr>
                <a:xfrm>
                  <a:off x="4755356" y="393496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2" name="Google Shape;3252;p35"/>
                <p:cNvSpPr/>
                <p:nvPr/>
              </p:nvSpPr>
              <p:spPr>
                <a:xfrm>
                  <a:off x="4695825" y="3964780"/>
                  <a:ext cx="208406" cy="89249"/>
                </a:xfrm>
                <a:custGeom>
                  <a:rect b="b" l="l" r="r" t="t"/>
                  <a:pathLst>
                    <a:path extrusionOk="0" h="89249" w="208406">
                      <a:moveTo>
                        <a:pt x="208407" y="29813"/>
                      </a:moveTo>
                      <a:lnTo>
                        <a:pt x="208407" y="59531"/>
                      </a:lnTo>
                      <a:lnTo>
                        <a:pt x="148781" y="59531"/>
                      </a:lnTo>
                      <a:lnTo>
                        <a:pt x="148781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781" y="0"/>
                      </a:lnTo>
                      <a:lnTo>
                        <a:pt x="148781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3" name="Google Shape;3253;p35"/>
                <p:cNvSpPr/>
                <p:nvPr/>
              </p:nvSpPr>
              <p:spPr>
                <a:xfrm>
                  <a:off x="4755356" y="40540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4" name="Google Shape;3254;p35"/>
                <p:cNvSpPr/>
                <p:nvPr/>
              </p:nvSpPr>
              <p:spPr>
                <a:xfrm>
                  <a:off x="4606480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5" name="Google Shape;3255;p35"/>
                <p:cNvSpPr/>
                <p:nvPr/>
              </p:nvSpPr>
              <p:spPr>
                <a:xfrm>
                  <a:off x="4636293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6" name="Google Shape;3256;p35"/>
                <p:cNvSpPr/>
                <p:nvPr/>
              </p:nvSpPr>
              <p:spPr>
                <a:xfrm>
                  <a:off x="460648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7" name="Google Shape;3257;p35"/>
                <p:cNvSpPr/>
                <p:nvPr/>
              </p:nvSpPr>
              <p:spPr>
                <a:xfrm>
                  <a:off x="4636293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8" name="Google Shape;3258;p35"/>
                <p:cNvSpPr/>
                <p:nvPr/>
              </p:nvSpPr>
              <p:spPr>
                <a:xfrm>
                  <a:off x="4576762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9" name="Google Shape;3259;p35"/>
                <p:cNvSpPr/>
                <p:nvPr/>
              </p:nvSpPr>
              <p:spPr>
                <a:xfrm>
                  <a:off x="4487418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0" name="Google Shape;3260;p35"/>
                <p:cNvSpPr/>
                <p:nvPr/>
              </p:nvSpPr>
              <p:spPr>
                <a:xfrm>
                  <a:off x="4517231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1" name="Google Shape;3261;p35"/>
                <p:cNvSpPr/>
                <p:nvPr/>
              </p:nvSpPr>
              <p:spPr>
                <a:xfrm>
                  <a:off x="4576762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2" name="Google Shape;3262;p35"/>
                <p:cNvSpPr/>
                <p:nvPr/>
              </p:nvSpPr>
              <p:spPr>
                <a:xfrm>
                  <a:off x="4487418" y="3726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3" name="Google Shape;3263;p35"/>
                <p:cNvSpPr/>
                <p:nvPr/>
              </p:nvSpPr>
              <p:spPr>
                <a:xfrm>
                  <a:off x="4517231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4" name="Google Shape;3264;p35"/>
                <p:cNvSpPr/>
                <p:nvPr/>
              </p:nvSpPr>
              <p:spPr>
                <a:xfrm>
                  <a:off x="4457700" y="375646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5" name="Google Shape;3265;p35"/>
                <p:cNvSpPr/>
                <p:nvPr/>
              </p:nvSpPr>
              <p:spPr>
                <a:xfrm>
                  <a:off x="4487417" y="3726655"/>
                  <a:ext cx="148875" cy="178593"/>
                </a:xfrm>
                <a:custGeom>
                  <a:rect b="b" l="l" r="r" t="t"/>
                  <a:pathLst>
                    <a:path extrusionOk="0" h="178593" w="148875">
                      <a:moveTo>
                        <a:pt x="148876" y="119063"/>
                      </a:move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89345" y="148876"/>
                      </a:lnTo>
                      <a:lnTo>
                        <a:pt x="89345" y="119063"/>
                      </a:lnTo>
                      <a:lnTo>
                        <a:pt x="29813" y="119063"/>
                      </a:lnTo>
                      <a:lnTo>
                        <a:pt x="29813" y="89249"/>
                      </a:lnTo>
                      <a:lnTo>
                        <a:pt x="0" y="89249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89345" y="0"/>
                      </a:lnTo>
                      <a:lnTo>
                        <a:pt x="89345" y="29813"/>
                      </a:lnTo>
                      <a:lnTo>
                        <a:pt x="119063" y="29813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6" name="Google Shape;3266;p35"/>
                <p:cNvSpPr/>
                <p:nvPr/>
              </p:nvSpPr>
              <p:spPr>
                <a:xfrm>
                  <a:off x="460648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7" name="Google Shape;3267;p35"/>
                <p:cNvSpPr/>
                <p:nvPr/>
              </p:nvSpPr>
              <p:spPr>
                <a:xfrm>
                  <a:off x="4666107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8" name="Google Shape;3268;p35"/>
                <p:cNvSpPr/>
                <p:nvPr/>
              </p:nvSpPr>
              <p:spPr>
                <a:xfrm>
                  <a:off x="4695825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9" name="Google Shape;3269;p35"/>
                <p:cNvSpPr/>
                <p:nvPr/>
              </p:nvSpPr>
              <p:spPr>
                <a:xfrm>
                  <a:off x="4785169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0" name="Google Shape;3270;p35"/>
                <p:cNvSpPr/>
                <p:nvPr/>
              </p:nvSpPr>
              <p:spPr>
                <a:xfrm>
                  <a:off x="4725543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1" name="Google Shape;3271;p35"/>
                <p:cNvSpPr/>
                <p:nvPr/>
              </p:nvSpPr>
              <p:spPr>
                <a:xfrm>
                  <a:off x="469582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p35"/>
                <p:cNvSpPr/>
                <p:nvPr/>
              </p:nvSpPr>
              <p:spPr>
                <a:xfrm>
                  <a:off x="4785169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p35"/>
                <p:cNvSpPr/>
                <p:nvPr/>
              </p:nvSpPr>
              <p:spPr>
                <a:xfrm>
                  <a:off x="4725543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p35"/>
                <p:cNvSpPr/>
                <p:nvPr/>
              </p:nvSpPr>
              <p:spPr>
                <a:xfrm>
                  <a:off x="481488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p35"/>
                <p:cNvSpPr/>
                <p:nvPr/>
              </p:nvSpPr>
              <p:spPr>
                <a:xfrm>
                  <a:off x="4666106" y="3726655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29813"/>
                      </a:moveTo>
                      <a:lnTo>
                        <a:pt x="148781" y="89249"/>
                      </a:lnTo>
                      <a:lnTo>
                        <a:pt x="119063" y="89249"/>
                      </a:lnTo>
                      <a:lnTo>
                        <a:pt x="119063" y="119063"/>
                      </a:lnTo>
                      <a:lnTo>
                        <a:pt x="59436" y="119063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48781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6" name="Google Shape;3276;p35"/>
                <p:cNvSpPr/>
                <p:nvPr/>
              </p:nvSpPr>
              <p:spPr>
                <a:xfrm>
                  <a:off x="4666107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7" name="Google Shape;3277;p35"/>
                <p:cNvSpPr/>
                <p:nvPr/>
              </p:nvSpPr>
              <p:spPr>
                <a:xfrm rot="10800000">
                  <a:off x="4904136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8" name="Google Shape;3278;p35"/>
                <p:cNvSpPr/>
                <p:nvPr/>
              </p:nvSpPr>
              <p:spPr>
                <a:xfrm>
                  <a:off x="4814887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9" name="Google Shape;3279;p35"/>
                <p:cNvSpPr/>
                <p:nvPr/>
              </p:nvSpPr>
              <p:spPr>
                <a:xfrm>
                  <a:off x="4874418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0" name="Google Shape;3280;p35"/>
                <p:cNvSpPr/>
                <p:nvPr/>
              </p:nvSpPr>
              <p:spPr>
                <a:xfrm>
                  <a:off x="484460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1" name="Google Shape;3281;p35"/>
                <p:cNvSpPr/>
                <p:nvPr/>
              </p:nvSpPr>
              <p:spPr>
                <a:xfrm>
                  <a:off x="4814887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2" name="Google Shape;3282;p35"/>
                <p:cNvSpPr/>
                <p:nvPr/>
              </p:nvSpPr>
              <p:spPr>
                <a:xfrm>
                  <a:off x="4755356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3" name="Google Shape;3283;p35"/>
                <p:cNvSpPr/>
                <p:nvPr/>
              </p:nvSpPr>
              <p:spPr>
                <a:xfrm>
                  <a:off x="4785169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4" name="Google Shape;3284;p35"/>
                <p:cNvSpPr/>
                <p:nvPr/>
              </p:nvSpPr>
              <p:spPr>
                <a:xfrm>
                  <a:off x="4755356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5" name="Google Shape;3285;p35"/>
                <p:cNvSpPr/>
                <p:nvPr/>
              </p:nvSpPr>
              <p:spPr>
                <a:xfrm>
                  <a:off x="472554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6" name="Google Shape;3286;p35"/>
                <p:cNvSpPr/>
                <p:nvPr/>
              </p:nvSpPr>
              <p:spPr>
                <a:xfrm>
                  <a:off x="4755356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7" name="Google Shape;3287;p35"/>
                <p:cNvSpPr/>
                <p:nvPr/>
              </p:nvSpPr>
              <p:spPr>
                <a:xfrm>
                  <a:off x="4666107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8" name="Google Shape;3288;p35"/>
                <p:cNvSpPr/>
                <p:nvPr/>
              </p:nvSpPr>
              <p:spPr>
                <a:xfrm>
                  <a:off x="4636293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9" name="Google Shape;3289;p35"/>
                <p:cNvSpPr/>
                <p:nvPr/>
              </p:nvSpPr>
              <p:spPr>
                <a:xfrm>
                  <a:off x="466610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0" name="Google Shape;3290;p35"/>
                <p:cNvSpPr/>
                <p:nvPr/>
              </p:nvSpPr>
              <p:spPr>
                <a:xfrm>
                  <a:off x="481488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1" name="Google Shape;3291;p35"/>
                <p:cNvSpPr/>
                <p:nvPr/>
              </p:nvSpPr>
              <p:spPr>
                <a:xfrm>
                  <a:off x="4904232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2" name="Google Shape;3292;p35"/>
                <p:cNvSpPr/>
                <p:nvPr/>
              </p:nvSpPr>
              <p:spPr>
                <a:xfrm>
                  <a:off x="4844605" y="45005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3" name="Google Shape;3293;p35"/>
                <p:cNvSpPr/>
                <p:nvPr/>
              </p:nvSpPr>
              <p:spPr>
                <a:xfrm>
                  <a:off x="4666107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4" name="Google Shape;3294;p35"/>
                <p:cNvSpPr/>
                <p:nvPr/>
              </p:nvSpPr>
              <p:spPr>
                <a:xfrm>
                  <a:off x="4666107" y="4381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5" name="Google Shape;3295;p35"/>
                <p:cNvSpPr/>
                <p:nvPr/>
              </p:nvSpPr>
              <p:spPr>
                <a:xfrm>
                  <a:off x="4606480" y="432196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6" name="Google Shape;3296;p35"/>
                <p:cNvSpPr/>
                <p:nvPr/>
              </p:nvSpPr>
              <p:spPr>
                <a:xfrm>
                  <a:off x="4636293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7" name="Google Shape;3297;p35"/>
                <p:cNvSpPr/>
                <p:nvPr/>
              </p:nvSpPr>
              <p:spPr>
                <a:xfrm>
                  <a:off x="4576762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8" name="Google Shape;3298;p35"/>
                <p:cNvSpPr/>
                <p:nvPr/>
              </p:nvSpPr>
              <p:spPr>
                <a:xfrm>
                  <a:off x="4785169" y="4470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9" name="Google Shape;3299;p35"/>
                <p:cNvSpPr/>
                <p:nvPr/>
              </p:nvSpPr>
              <p:spPr>
                <a:xfrm>
                  <a:off x="4695825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0" name="Google Shape;3300;p35"/>
                <p:cNvSpPr/>
                <p:nvPr/>
              </p:nvSpPr>
              <p:spPr>
                <a:xfrm>
                  <a:off x="4725543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1" name="Google Shape;3301;p35"/>
                <p:cNvSpPr/>
                <p:nvPr/>
              </p:nvSpPr>
              <p:spPr>
                <a:xfrm>
                  <a:off x="4785169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2" name="Google Shape;3302;p35"/>
                <p:cNvSpPr/>
                <p:nvPr/>
              </p:nvSpPr>
              <p:spPr>
                <a:xfrm>
                  <a:off x="4785169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3" name="Google Shape;3303;p35"/>
                <p:cNvSpPr/>
                <p:nvPr/>
              </p:nvSpPr>
              <p:spPr>
                <a:xfrm>
                  <a:off x="475535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4" name="Google Shape;3304;p35"/>
                <p:cNvSpPr/>
                <p:nvPr/>
              </p:nvSpPr>
              <p:spPr>
                <a:xfrm>
                  <a:off x="4725543" y="52149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5" name="Google Shape;3305;p35"/>
                <p:cNvSpPr/>
                <p:nvPr/>
              </p:nvSpPr>
              <p:spPr>
                <a:xfrm>
                  <a:off x="4695825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6" name="Google Shape;3306;p35"/>
                <p:cNvSpPr/>
                <p:nvPr/>
              </p:nvSpPr>
              <p:spPr>
                <a:xfrm>
                  <a:off x="4606480" y="53339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7" name="Google Shape;3307;p35"/>
                <p:cNvSpPr/>
                <p:nvPr/>
              </p:nvSpPr>
              <p:spPr>
                <a:xfrm>
                  <a:off x="4517231" y="5244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8" name="Google Shape;3308;p35"/>
                <p:cNvSpPr/>
                <p:nvPr/>
              </p:nvSpPr>
              <p:spPr>
                <a:xfrm>
                  <a:off x="457676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9" name="Google Shape;3309;p35"/>
                <p:cNvSpPr/>
                <p:nvPr/>
              </p:nvSpPr>
              <p:spPr>
                <a:xfrm>
                  <a:off x="460648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0" name="Google Shape;3310;p35"/>
                <p:cNvSpPr/>
                <p:nvPr/>
              </p:nvSpPr>
              <p:spPr>
                <a:xfrm>
                  <a:off x="466610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1" name="Google Shape;3311;p35"/>
                <p:cNvSpPr/>
                <p:nvPr/>
              </p:nvSpPr>
              <p:spPr>
                <a:xfrm>
                  <a:off x="46362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2" name="Google Shape;3312;p35"/>
                <p:cNvSpPr/>
                <p:nvPr/>
              </p:nvSpPr>
              <p:spPr>
                <a:xfrm>
                  <a:off x="46064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3" name="Google Shape;3313;p35"/>
                <p:cNvSpPr/>
                <p:nvPr/>
              </p:nvSpPr>
              <p:spPr>
                <a:xfrm>
                  <a:off x="4576762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4" name="Google Shape;3314;p35"/>
                <p:cNvSpPr/>
                <p:nvPr/>
              </p:nvSpPr>
              <p:spPr>
                <a:xfrm>
                  <a:off x="460648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5" name="Google Shape;3315;p35"/>
                <p:cNvSpPr/>
                <p:nvPr/>
              </p:nvSpPr>
              <p:spPr>
                <a:xfrm>
                  <a:off x="4636293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6" name="Google Shape;3316;p35"/>
                <p:cNvSpPr/>
                <p:nvPr/>
              </p:nvSpPr>
              <p:spPr>
                <a:xfrm>
                  <a:off x="46958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7" name="Google Shape;3317;p35"/>
                <p:cNvSpPr/>
                <p:nvPr/>
              </p:nvSpPr>
              <p:spPr>
                <a:xfrm>
                  <a:off x="4547044" y="51255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8" name="Google Shape;3318;p35"/>
                <p:cNvSpPr/>
                <p:nvPr/>
              </p:nvSpPr>
              <p:spPr>
                <a:xfrm>
                  <a:off x="4547044" y="52149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9" name="Google Shape;3319;p35"/>
                <p:cNvSpPr/>
                <p:nvPr/>
              </p:nvSpPr>
              <p:spPr>
                <a:xfrm>
                  <a:off x="4517231" y="52744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0" name="Google Shape;3320;p35"/>
                <p:cNvSpPr/>
                <p:nvPr/>
              </p:nvSpPr>
              <p:spPr>
                <a:xfrm>
                  <a:off x="4576762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1" name="Google Shape;3321;p35"/>
                <p:cNvSpPr/>
                <p:nvPr/>
              </p:nvSpPr>
              <p:spPr>
                <a:xfrm>
                  <a:off x="4785169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2" name="Google Shape;3322;p35"/>
                <p:cNvSpPr/>
                <p:nvPr/>
              </p:nvSpPr>
              <p:spPr>
                <a:xfrm>
                  <a:off x="469582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3" name="Google Shape;3323;p35"/>
                <p:cNvSpPr/>
                <p:nvPr/>
              </p:nvSpPr>
              <p:spPr>
                <a:xfrm>
                  <a:off x="4368355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4" name="Google Shape;3324;p35"/>
                <p:cNvSpPr/>
                <p:nvPr/>
              </p:nvSpPr>
              <p:spPr>
                <a:xfrm>
                  <a:off x="4606480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5" name="Google Shape;3325;p35"/>
                <p:cNvSpPr/>
                <p:nvPr/>
              </p:nvSpPr>
              <p:spPr>
                <a:xfrm>
                  <a:off x="4666107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6" name="Google Shape;3326;p35"/>
                <p:cNvSpPr/>
                <p:nvPr/>
              </p:nvSpPr>
              <p:spPr>
                <a:xfrm>
                  <a:off x="4576762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7" name="Google Shape;3327;p35"/>
                <p:cNvSpPr/>
                <p:nvPr/>
              </p:nvSpPr>
              <p:spPr>
                <a:xfrm>
                  <a:off x="4695825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8" name="Google Shape;3328;p35"/>
                <p:cNvSpPr/>
                <p:nvPr/>
              </p:nvSpPr>
              <p:spPr>
                <a:xfrm>
                  <a:off x="4517231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9" name="Google Shape;3329;p35"/>
                <p:cNvSpPr/>
                <p:nvPr/>
              </p:nvSpPr>
              <p:spPr>
                <a:xfrm>
                  <a:off x="4755356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0" name="Google Shape;3330;p35"/>
                <p:cNvSpPr/>
                <p:nvPr/>
              </p:nvSpPr>
              <p:spPr>
                <a:xfrm>
                  <a:off x="4427982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1" name="Google Shape;3331;p35"/>
                <p:cNvSpPr/>
                <p:nvPr/>
              </p:nvSpPr>
              <p:spPr>
                <a:xfrm>
                  <a:off x="4874418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2" name="Google Shape;3332;p35"/>
                <p:cNvSpPr/>
                <p:nvPr/>
              </p:nvSpPr>
              <p:spPr>
                <a:xfrm>
                  <a:off x="4547044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3" name="Google Shape;3333;p35"/>
                <p:cNvSpPr/>
                <p:nvPr/>
              </p:nvSpPr>
              <p:spPr>
                <a:xfrm>
                  <a:off x="4725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4" name="Google Shape;3334;p35"/>
                <p:cNvSpPr/>
                <p:nvPr/>
              </p:nvSpPr>
              <p:spPr>
                <a:xfrm>
                  <a:off x="4517231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5" name="Google Shape;3335;p35"/>
                <p:cNvSpPr/>
                <p:nvPr/>
              </p:nvSpPr>
              <p:spPr>
                <a:xfrm>
                  <a:off x="4785169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6" name="Google Shape;3336;p35"/>
                <p:cNvSpPr/>
                <p:nvPr/>
              </p:nvSpPr>
              <p:spPr>
                <a:xfrm>
                  <a:off x="4457700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7" name="Google Shape;3337;p35"/>
                <p:cNvSpPr/>
                <p:nvPr/>
              </p:nvSpPr>
              <p:spPr>
                <a:xfrm>
                  <a:off x="4785169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8" name="Google Shape;3338;p35"/>
                <p:cNvSpPr/>
                <p:nvPr/>
              </p:nvSpPr>
              <p:spPr>
                <a:xfrm>
                  <a:off x="4487418" y="378618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9" name="Google Shape;3339;p35"/>
              <p:cNvGrpSpPr/>
              <p:nvPr/>
            </p:nvGrpSpPr>
            <p:grpSpPr>
              <a:xfrm>
                <a:off x="4933950" y="3726655"/>
                <a:ext cx="357187" cy="1488282"/>
                <a:chOff x="4933950" y="3726655"/>
                <a:chExt cx="357187" cy="1488282"/>
              </a:xfrm>
            </p:grpSpPr>
            <p:sp>
              <p:nvSpPr>
                <p:cNvPr id="3340" name="Google Shape;3340;p35"/>
                <p:cNvSpPr/>
                <p:nvPr/>
              </p:nvSpPr>
              <p:spPr>
                <a:xfrm>
                  <a:off x="5053012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1" name="Google Shape;3341;p35"/>
                <p:cNvSpPr/>
                <p:nvPr/>
              </p:nvSpPr>
              <p:spPr>
                <a:xfrm>
                  <a:off x="5142357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2" name="Google Shape;3342;p35"/>
                <p:cNvSpPr/>
                <p:nvPr/>
              </p:nvSpPr>
              <p:spPr>
                <a:xfrm>
                  <a:off x="5082730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3" name="Google Shape;3343;p35"/>
                <p:cNvSpPr/>
                <p:nvPr/>
              </p:nvSpPr>
              <p:spPr>
                <a:xfrm>
                  <a:off x="508273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p35"/>
                <p:cNvSpPr/>
                <p:nvPr/>
              </p:nvSpPr>
              <p:spPr>
                <a:xfrm>
                  <a:off x="5112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5" name="Google Shape;3345;p35"/>
                <p:cNvSpPr/>
                <p:nvPr/>
              </p:nvSpPr>
              <p:spPr>
                <a:xfrm>
                  <a:off x="51125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6" name="Google Shape;3346;p35"/>
                <p:cNvSpPr/>
                <p:nvPr/>
              </p:nvSpPr>
              <p:spPr>
                <a:xfrm>
                  <a:off x="508273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7" name="Google Shape;3347;p35"/>
                <p:cNvSpPr/>
                <p:nvPr/>
              </p:nvSpPr>
              <p:spPr>
                <a:xfrm>
                  <a:off x="5082730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8" name="Google Shape;3348;p35"/>
                <p:cNvSpPr/>
                <p:nvPr/>
              </p:nvSpPr>
              <p:spPr>
                <a:xfrm>
                  <a:off x="511254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p35"/>
                <p:cNvSpPr/>
                <p:nvPr/>
              </p:nvSpPr>
              <p:spPr>
                <a:xfrm>
                  <a:off x="508273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35"/>
                <p:cNvSpPr/>
                <p:nvPr/>
              </p:nvSpPr>
              <p:spPr>
                <a:xfrm>
                  <a:off x="5082730" y="4798218"/>
                  <a:ext cx="59626" cy="327374"/>
                </a:xfrm>
                <a:custGeom>
                  <a:rect b="b" l="l" r="r" t="t"/>
                  <a:pathLst>
                    <a:path extrusionOk="0" h="327374" w="59626">
                      <a:moveTo>
                        <a:pt x="29813" y="238125"/>
                      </a:moveTo>
                      <a:lnTo>
                        <a:pt x="29813" y="267938"/>
                      </a:lnTo>
                      <a:lnTo>
                        <a:pt x="59626" y="267938"/>
                      </a:lnTo>
                      <a:lnTo>
                        <a:pt x="59626" y="327374"/>
                      </a:lnTo>
                      <a:lnTo>
                        <a:pt x="29813" y="327374"/>
                      </a:lnTo>
                      <a:lnTo>
                        <a:pt x="29813" y="297656"/>
                      </a:lnTo>
                      <a:lnTo>
                        <a:pt x="0" y="297656"/>
                      </a:lnTo>
                      <a:lnTo>
                        <a:pt x="0" y="208312"/>
                      </a:lnTo>
                      <a:lnTo>
                        <a:pt x="29813" y="208312"/>
                      </a:lnTo>
                      <a:lnTo>
                        <a:pt x="29813" y="178594"/>
                      </a:lnTo>
                      <a:lnTo>
                        <a:pt x="0" y="178594"/>
                      </a:lnTo>
                      <a:lnTo>
                        <a:pt x="0" y="0"/>
                      </a:lnTo>
                      <a:lnTo>
                        <a:pt x="59626" y="0"/>
                      </a:lnTo>
                      <a:lnTo>
                        <a:pt x="59626" y="238125"/>
                      </a:lnTo>
                      <a:lnTo>
                        <a:pt x="29813" y="2381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1" name="Google Shape;3351;p35"/>
                <p:cNvSpPr/>
                <p:nvPr/>
              </p:nvSpPr>
              <p:spPr>
                <a:xfrm>
                  <a:off x="5082730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2" name="Google Shape;3352;p35"/>
                <p:cNvSpPr/>
                <p:nvPr/>
              </p:nvSpPr>
              <p:spPr>
                <a:xfrm>
                  <a:off x="5082730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3" name="Google Shape;3353;p35"/>
                <p:cNvSpPr/>
                <p:nvPr/>
              </p:nvSpPr>
              <p:spPr>
                <a:xfrm>
                  <a:off x="5082730" y="4738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4" name="Google Shape;3354;p35"/>
                <p:cNvSpPr/>
                <p:nvPr/>
              </p:nvSpPr>
              <p:spPr>
                <a:xfrm>
                  <a:off x="5023294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p35"/>
                <p:cNvSpPr/>
                <p:nvPr/>
              </p:nvSpPr>
              <p:spPr>
                <a:xfrm>
                  <a:off x="5142357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6" name="Google Shape;3356;p35"/>
                <p:cNvSpPr/>
                <p:nvPr/>
              </p:nvSpPr>
              <p:spPr>
                <a:xfrm>
                  <a:off x="499348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7" name="Google Shape;3357;p35"/>
                <p:cNvSpPr/>
                <p:nvPr/>
              </p:nvSpPr>
              <p:spPr>
                <a:xfrm>
                  <a:off x="4963668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8" name="Google Shape;3358;p35"/>
                <p:cNvSpPr/>
                <p:nvPr/>
              </p:nvSpPr>
              <p:spPr>
                <a:xfrm>
                  <a:off x="4963668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9" name="Google Shape;3359;p35"/>
                <p:cNvSpPr/>
                <p:nvPr/>
              </p:nvSpPr>
              <p:spPr>
                <a:xfrm>
                  <a:off x="5231606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0" name="Google Shape;3360;p35"/>
                <p:cNvSpPr/>
                <p:nvPr/>
              </p:nvSpPr>
              <p:spPr>
                <a:xfrm>
                  <a:off x="499348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1" name="Google Shape;3361;p35"/>
                <p:cNvSpPr/>
                <p:nvPr/>
              </p:nvSpPr>
              <p:spPr>
                <a:xfrm>
                  <a:off x="50530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2" name="Google Shape;3362;p35"/>
                <p:cNvSpPr/>
                <p:nvPr/>
              </p:nvSpPr>
              <p:spPr>
                <a:xfrm>
                  <a:off x="4993481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3" name="Google Shape;3363;p35"/>
                <p:cNvSpPr/>
                <p:nvPr/>
              </p:nvSpPr>
              <p:spPr>
                <a:xfrm>
                  <a:off x="514235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4" name="Google Shape;3364;p35"/>
                <p:cNvSpPr/>
                <p:nvPr/>
              </p:nvSpPr>
              <p:spPr>
                <a:xfrm>
                  <a:off x="5172075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p35"/>
                <p:cNvSpPr/>
                <p:nvPr/>
              </p:nvSpPr>
              <p:spPr>
                <a:xfrm>
                  <a:off x="5261419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6" name="Google Shape;3366;p35"/>
                <p:cNvSpPr/>
                <p:nvPr/>
              </p:nvSpPr>
              <p:spPr>
                <a:xfrm>
                  <a:off x="4933950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7" name="Google Shape;3367;p35"/>
                <p:cNvSpPr/>
                <p:nvPr/>
              </p:nvSpPr>
              <p:spPr>
                <a:xfrm>
                  <a:off x="5172075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8" name="Google Shape;3368;p35"/>
                <p:cNvSpPr/>
                <p:nvPr/>
              </p:nvSpPr>
              <p:spPr>
                <a:xfrm>
                  <a:off x="505301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9" name="Google Shape;3369;p35"/>
                <p:cNvSpPr/>
                <p:nvPr/>
              </p:nvSpPr>
              <p:spPr>
                <a:xfrm>
                  <a:off x="5142357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0" name="Google Shape;3370;p35"/>
                <p:cNvSpPr/>
                <p:nvPr/>
              </p:nvSpPr>
              <p:spPr>
                <a:xfrm>
                  <a:off x="5142357" y="3756469"/>
                  <a:ext cx="29718" cy="803719"/>
                </a:xfrm>
                <a:custGeom>
                  <a:rect b="b" l="l" r="r" t="t"/>
                  <a:pathLst>
                    <a:path extrusionOk="0" h="803719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03720"/>
                      </a:lnTo>
                      <a:lnTo>
                        <a:pt x="0" y="8037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1" name="Google Shape;3371;p35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2" name="Google Shape;3372;p35"/>
                <p:cNvSpPr/>
                <p:nvPr/>
              </p:nvSpPr>
              <p:spPr>
                <a:xfrm>
                  <a:off x="5112543" y="4143374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3" name="Google Shape;3373;p35"/>
                <p:cNvSpPr/>
                <p:nvPr/>
              </p:nvSpPr>
              <p:spPr>
                <a:xfrm>
                  <a:off x="5053012" y="3845718"/>
                  <a:ext cx="29718" cy="714375"/>
                </a:xfrm>
                <a:custGeom>
                  <a:rect b="b" l="l" r="r" t="t"/>
                  <a:pathLst>
                    <a:path extrusionOk="0" h="71437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714375"/>
                      </a:lnTo>
                      <a:lnTo>
                        <a:pt x="0" y="7143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p35"/>
                <p:cNvSpPr/>
                <p:nvPr/>
              </p:nvSpPr>
              <p:spPr>
                <a:xfrm>
                  <a:off x="5082730" y="4619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5" name="Google Shape;3375;p35"/>
                <p:cNvSpPr/>
                <p:nvPr/>
              </p:nvSpPr>
              <p:spPr>
                <a:xfrm>
                  <a:off x="4963668" y="4589906"/>
                  <a:ext cx="297751" cy="119062"/>
                </a:xfrm>
                <a:custGeom>
                  <a:rect b="b" l="l" r="r" t="t"/>
                  <a:pathLst>
                    <a:path extrusionOk="0" h="119062" w="297751">
                      <a:moveTo>
                        <a:pt x="297752" y="0"/>
                      </a:moveTo>
                      <a:lnTo>
                        <a:pt x="297752" y="59436"/>
                      </a:lnTo>
                      <a:lnTo>
                        <a:pt x="238125" y="59436"/>
                      </a:lnTo>
                      <a:lnTo>
                        <a:pt x="238125" y="89249"/>
                      </a:lnTo>
                      <a:lnTo>
                        <a:pt x="178689" y="89249"/>
                      </a:lnTo>
                      <a:lnTo>
                        <a:pt x="178689" y="119063"/>
                      </a:lnTo>
                      <a:lnTo>
                        <a:pt x="119063" y="119063"/>
                      </a:lnTo>
                      <a:lnTo>
                        <a:pt x="119063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119063" y="29718"/>
                      </a:lnTo>
                      <a:lnTo>
                        <a:pt x="119063" y="59436"/>
                      </a:lnTo>
                      <a:lnTo>
                        <a:pt x="178689" y="59436"/>
                      </a:lnTo>
                      <a:lnTo>
                        <a:pt x="178689" y="29718"/>
                      </a:lnTo>
                      <a:lnTo>
                        <a:pt x="208407" y="29718"/>
                      </a:lnTo>
                      <a:lnTo>
                        <a:pt x="208407" y="0"/>
                      </a:lnTo>
                      <a:lnTo>
                        <a:pt x="29775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6" name="Google Shape;3376;p35"/>
                <p:cNvSpPr/>
                <p:nvPr/>
              </p:nvSpPr>
              <p:spPr>
                <a:xfrm>
                  <a:off x="520179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7" name="Google Shape;3377;p35"/>
                <p:cNvSpPr/>
                <p:nvPr/>
              </p:nvSpPr>
              <p:spPr>
                <a:xfrm>
                  <a:off x="520179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8" name="Google Shape;3378;p35"/>
                <p:cNvSpPr/>
                <p:nvPr/>
              </p:nvSpPr>
              <p:spPr>
                <a:xfrm>
                  <a:off x="5112543" y="396478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9" name="Google Shape;3379;p35"/>
                <p:cNvSpPr/>
                <p:nvPr/>
              </p:nvSpPr>
              <p:spPr>
                <a:xfrm>
                  <a:off x="508273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0" name="Google Shape;3380;p35"/>
                <p:cNvSpPr/>
                <p:nvPr/>
              </p:nvSpPr>
              <p:spPr>
                <a:xfrm>
                  <a:off x="5112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1" name="Google Shape;3381;p35"/>
                <p:cNvSpPr/>
                <p:nvPr/>
              </p:nvSpPr>
              <p:spPr>
                <a:xfrm>
                  <a:off x="5053012" y="3756469"/>
                  <a:ext cx="89344" cy="863155"/>
                </a:xfrm>
                <a:custGeom>
                  <a:rect b="b" l="l" r="r" t="t"/>
                  <a:pathLst>
                    <a:path extrusionOk="0" h="863155" w="89344">
                      <a:moveTo>
                        <a:pt x="89344" y="0"/>
                      </a:moveTo>
                      <a:lnTo>
                        <a:pt x="89344" y="208312"/>
                      </a:lnTo>
                      <a:lnTo>
                        <a:pt x="59531" y="208312"/>
                      </a:lnTo>
                      <a:lnTo>
                        <a:pt x="59531" y="327374"/>
                      </a:lnTo>
                      <a:lnTo>
                        <a:pt x="89344" y="327374"/>
                      </a:lnTo>
                      <a:lnTo>
                        <a:pt x="89344" y="386905"/>
                      </a:lnTo>
                      <a:lnTo>
                        <a:pt x="59531" y="386905"/>
                      </a:lnTo>
                      <a:lnTo>
                        <a:pt x="59531" y="863155"/>
                      </a:lnTo>
                      <a:lnTo>
                        <a:pt x="29718" y="863155"/>
                      </a:lnTo>
                      <a:lnTo>
                        <a:pt x="29718" y="833438"/>
                      </a:lnTo>
                      <a:lnTo>
                        <a:pt x="0" y="833438"/>
                      </a:lnTo>
                      <a:lnTo>
                        <a:pt x="0" y="803624"/>
                      </a:lnTo>
                      <a:lnTo>
                        <a:pt x="29718" y="803624"/>
                      </a:lnTo>
                      <a:lnTo>
                        <a:pt x="29718" y="89249"/>
                      </a:lnTo>
                      <a:lnTo>
                        <a:pt x="59531" y="89249"/>
                      </a:lnTo>
                      <a:lnTo>
                        <a:pt x="59531" y="0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2" name="Google Shape;3382;p35"/>
                <p:cNvSpPr/>
                <p:nvPr/>
              </p:nvSpPr>
              <p:spPr>
                <a:xfrm>
                  <a:off x="5172075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3" name="Google Shape;3383;p35"/>
                <p:cNvSpPr/>
                <p:nvPr/>
              </p:nvSpPr>
              <p:spPr>
                <a:xfrm>
                  <a:off x="4963668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4" name="Google Shape;3384;p35"/>
                <p:cNvSpPr/>
                <p:nvPr/>
              </p:nvSpPr>
              <p:spPr>
                <a:xfrm>
                  <a:off x="505301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5" name="Google Shape;3385;p35"/>
                <p:cNvSpPr/>
                <p:nvPr/>
              </p:nvSpPr>
              <p:spPr>
                <a:xfrm>
                  <a:off x="5082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6" name="Google Shape;3386;p35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7" name="Google Shape;3387;p35"/>
                <p:cNvSpPr/>
                <p:nvPr/>
              </p:nvSpPr>
              <p:spPr>
                <a:xfrm>
                  <a:off x="5082730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8" name="Google Shape;3388;p35"/>
                <p:cNvSpPr/>
                <p:nvPr/>
              </p:nvSpPr>
              <p:spPr>
                <a:xfrm>
                  <a:off x="511254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9" name="Google Shape;3389;p35"/>
                <p:cNvSpPr/>
                <p:nvPr/>
              </p:nvSpPr>
              <p:spPr>
                <a:xfrm>
                  <a:off x="5082730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90" name="Google Shape;3390;p35"/>
              <p:cNvGrpSpPr/>
              <p:nvPr/>
            </p:nvGrpSpPr>
            <p:grpSpPr>
              <a:xfrm>
                <a:off x="4993481" y="3548062"/>
                <a:ext cx="386905" cy="386905"/>
                <a:chOff x="4993481" y="3548062"/>
                <a:chExt cx="386905" cy="386905"/>
              </a:xfrm>
            </p:grpSpPr>
            <p:sp>
              <p:nvSpPr>
                <p:cNvPr id="3391" name="Google Shape;3391;p35"/>
                <p:cNvSpPr/>
                <p:nvPr/>
              </p:nvSpPr>
              <p:spPr>
                <a:xfrm>
                  <a:off x="5023294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2" name="Google Shape;3392;p35"/>
                <p:cNvSpPr/>
                <p:nvPr/>
              </p:nvSpPr>
              <p:spPr>
                <a:xfrm>
                  <a:off x="5291137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3" name="Google Shape;3393;p35"/>
                <p:cNvSpPr/>
                <p:nvPr/>
              </p:nvSpPr>
              <p:spPr>
                <a:xfrm>
                  <a:off x="5350668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4" name="Google Shape;3394;p35"/>
                <p:cNvSpPr/>
                <p:nvPr/>
              </p:nvSpPr>
              <p:spPr>
                <a:xfrm>
                  <a:off x="5172075" y="3548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5" name="Google Shape;3395;p35"/>
                <p:cNvSpPr/>
                <p:nvPr/>
              </p:nvSpPr>
              <p:spPr>
                <a:xfrm>
                  <a:off x="5172075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6" name="Google Shape;3396;p35"/>
                <p:cNvSpPr/>
                <p:nvPr/>
              </p:nvSpPr>
              <p:spPr>
                <a:xfrm>
                  <a:off x="4993481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7" name="Google Shape;3397;p35"/>
                <p:cNvSpPr/>
                <p:nvPr/>
              </p:nvSpPr>
              <p:spPr>
                <a:xfrm>
                  <a:off x="517207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BB0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8" name="Google Shape;3398;p35"/>
                <p:cNvSpPr/>
                <p:nvPr/>
              </p:nvSpPr>
              <p:spPr>
                <a:xfrm>
                  <a:off x="5172075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9" name="Google Shape;3399;p35"/>
                <p:cNvSpPr/>
                <p:nvPr/>
              </p:nvSpPr>
              <p:spPr>
                <a:xfrm>
                  <a:off x="5172075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0" name="Google Shape;3400;p35"/>
                <p:cNvSpPr/>
                <p:nvPr/>
              </p:nvSpPr>
              <p:spPr>
                <a:xfrm>
                  <a:off x="5082730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1" name="Google Shape;3401;p35"/>
                <p:cNvSpPr/>
                <p:nvPr/>
              </p:nvSpPr>
              <p:spPr>
                <a:xfrm>
                  <a:off x="5082730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2" name="Google Shape;3402;p35"/>
                <p:cNvSpPr/>
                <p:nvPr/>
              </p:nvSpPr>
              <p:spPr>
                <a:xfrm>
                  <a:off x="5231606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3" name="Google Shape;3403;p35"/>
                <p:cNvSpPr/>
                <p:nvPr/>
              </p:nvSpPr>
              <p:spPr>
                <a:xfrm>
                  <a:off x="5231606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4" name="Google Shape;3404;p35"/>
                <p:cNvSpPr/>
                <p:nvPr/>
              </p:nvSpPr>
              <p:spPr>
                <a:xfrm>
                  <a:off x="5142357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5" name="Google Shape;3405;p35"/>
                <p:cNvSpPr/>
                <p:nvPr/>
              </p:nvSpPr>
              <p:spPr>
                <a:xfrm>
                  <a:off x="5142357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6" name="Google Shape;3406;p35"/>
                <p:cNvSpPr/>
                <p:nvPr/>
              </p:nvSpPr>
              <p:spPr>
                <a:xfrm>
                  <a:off x="5201793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7" name="Google Shape;3407;p35"/>
                <p:cNvSpPr/>
                <p:nvPr/>
              </p:nvSpPr>
              <p:spPr>
                <a:xfrm>
                  <a:off x="5082730" y="3637406"/>
                  <a:ext cx="208406" cy="208311"/>
                </a:xfrm>
                <a:custGeom>
                  <a:rect b="b" l="l" r="r" t="t"/>
                  <a:pathLst>
                    <a:path extrusionOk="0" h="208311" w="208406">
                      <a:moveTo>
                        <a:pt x="208407" y="89249"/>
                      </a:moveTo>
                      <a:lnTo>
                        <a:pt x="208407" y="119063"/>
                      </a:lnTo>
                      <a:lnTo>
                        <a:pt x="148876" y="119063"/>
                      </a:lnTo>
                      <a:lnTo>
                        <a:pt x="148876" y="148780"/>
                      </a:lnTo>
                      <a:lnTo>
                        <a:pt x="119062" y="148780"/>
                      </a:lnTo>
                      <a:lnTo>
                        <a:pt x="119062" y="208312"/>
                      </a:lnTo>
                      <a:lnTo>
                        <a:pt x="89344" y="208312"/>
                      </a:lnTo>
                      <a:lnTo>
                        <a:pt x="89344" y="148780"/>
                      </a:lnTo>
                      <a:lnTo>
                        <a:pt x="59626" y="148780"/>
                      </a:lnTo>
                      <a:lnTo>
                        <a:pt x="59626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89344" y="59436"/>
                      </a:lnTo>
                      <a:lnTo>
                        <a:pt x="89344" y="0"/>
                      </a:lnTo>
                      <a:lnTo>
                        <a:pt x="119062" y="0"/>
                      </a:lnTo>
                      <a:lnTo>
                        <a:pt x="119062" y="59436"/>
                      </a:lnTo>
                      <a:lnTo>
                        <a:pt x="148876" y="59436"/>
                      </a:lnTo>
                      <a:lnTo>
                        <a:pt x="148876" y="89249"/>
                      </a:lnTo>
                      <a:lnTo>
                        <a:pt x="20840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8" name="Google Shape;3408;p35"/>
                <p:cNvSpPr/>
                <p:nvPr/>
              </p:nvSpPr>
              <p:spPr>
                <a:xfrm>
                  <a:off x="5201793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9" name="Google Shape;3409;p35"/>
                <p:cNvSpPr/>
                <p:nvPr/>
              </p:nvSpPr>
              <p:spPr>
                <a:xfrm>
                  <a:off x="5142357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0" name="Google Shape;3410;p35"/>
                <p:cNvSpPr/>
                <p:nvPr/>
              </p:nvSpPr>
              <p:spPr>
                <a:xfrm>
                  <a:off x="5201793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1" name="Google Shape;3411;p35"/>
                <p:cNvSpPr/>
                <p:nvPr/>
              </p:nvSpPr>
              <p:spPr>
                <a:xfrm>
                  <a:off x="5201793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2" name="Google Shape;3412;p35"/>
                <p:cNvSpPr/>
                <p:nvPr/>
              </p:nvSpPr>
              <p:spPr>
                <a:xfrm>
                  <a:off x="5142357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13" name="Google Shape;3413;p35"/>
              <p:cNvGrpSpPr/>
              <p:nvPr/>
            </p:nvGrpSpPr>
            <p:grpSpPr>
              <a:xfrm>
                <a:off x="5797105" y="4708969"/>
                <a:ext cx="148781" cy="148780"/>
                <a:chOff x="5797105" y="4708969"/>
                <a:chExt cx="148781" cy="148780"/>
              </a:xfrm>
            </p:grpSpPr>
            <p:sp>
              <p:nvSpPr>
                <p:cNvPr id="3414" name="Google Shape;3414;p35"/>
                <p:cNvSpPr/>
                <p:nvPr/>
              </p:nvSpPr>
              <p:spPr>
                <a:xfrm>
                  <a:off x="585673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5" name="Google Shape;3415;p35"/>
                <p:cNvSpPr/>
                <p:nvPr/>
              </p:nvSpPr>
              <p:spPr>
                <a:xfrm>
                  <a:off x="5856732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6" name="Google Shape;3416;p35"/>
                <p:cNvSpPr/>
                <p:nvPr/>
              </p:nvSpPr>
              <p:spPr>
                <a:xfrm>
                  <a:off x="5826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7" name="Google Shape;3417;p35"/>
                <p:cNvSpPr/>
                <p:nvPr/>
              </p:nvSpPr>
              <p:spPr>
                <a:xfrm>
                  <a:off x="585673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8" name="Google Shape;3418;p35"/>
                <p:cNvSpPr/>
                <p:nvPr/>
              </p:nvSpPr>
              <p:spPr>
                <a:xfrm>
                  <a:off x="58864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9" name="Google Shape;3419;p35"/>
                <p:cNvSpPr/>
                <p:nvPr/>
              </p:nvSpPr>
              <p:spPr>
                <a:xfrm>
                  <a:off x="585673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0" name="Google Shape;3420;p35"/>
                <p:cNvSpPr/>
                <p:nvPr/>
              </p:nvSpPr>
              <p:spPr>
                <a:xfrm>
                  <a:off x="591616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35"/>
                <p:cNvSpPr/>
                <p:nvPr/>
              </p:nvSpPr>
              <p:spPr>
                <a:xfrm>
                  <a:off x="579710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2" name="Google Shape;3422;p35"/>
                <p:cNvSpPr/>
                <p:nvPr/>
              </p:nvSpPr>
              <p:spPr>
                <a:xfrm>
                  <a:off x="5856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3" name="Google Shape;3423;p35"/>
              <p:cNvGrpSpPr/>
              <p:nvPr/>
            </p:nvGrpSpPr>
            <p:grpSpPr>
              <a:xfrm>
                <a:off x="5201793" y="4976812"/>
                <a:ext cx="148780" cy="148780"/>
                <a:chOff x="5201793" y="4976812"/>
                <a:chExt cx="148780" cy="148780"/>
              </a:xfrm>
            </p:grpSpPr>
            <p:sp>
              <p:nvSpPr>
                <p:cNvPr id="3424" name="Google Shape;3424;p35"/>
                <p:cNvSpPr/>
                <p:nvPr/>
              </p:nvSpPr>
              <p:spPr>
                <a:xfrm>
                  <a:off x="5261419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5" name="Google Shape;3425;p35"/>
                <p:cNvSpPr/>
                <p:nvPr/>
              </p:nvSpPr>
              <p:spPr>
                <a:xfrm>
                  <a:off x="526141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6" name="Google Shape;3426;p35"/>
                <p:cNvSpPr/>
                <p:nvPr/>
              </p:nvSpPr>
              <p:spPr>
                <a:xfrm>
                  <a:off x="523160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7" name="Google Shape;3427;p35"/>
                <p:cNvSpPr/>
                <p:nvPr/>
              </p:nvSpPr>
              <p:spPr>
                <a:xfrm>
                  <a:off x="5261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8" name="Google Shape;3428;p35"/>
                <p:cNvSpPr/>
                <p:nvPr/>
              </p:nvSpPr>
              <p:spPr>
                <a:xfrm>
                  <a:off x="5291137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9" name="Google Shape;3429;p35"/>
                <p:cNvSpPr/>
                <p:nvPr/>
              </p:nvSpPr>
              <p:spPr>
                <a:xfrm>
                  <a:off x="5261419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35"/>
                <p:cNvSpPr/>
                <p:nvPr/>
              </p:nvSpPr>
              <p:spPr>
                <a:xfrm>
                  <a:off x="532085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1" name="Google Shape;3431;p35"/>
                <p:cNvSpPr/>
                <p:nvPr/>
              </p:nvSpPr>
              <p:spPr>
                <a:xfrm>
                  <a:off x="5201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2" name="Google Shape;3432;p35"/>
                <p:cNvSpPr/>
                <p:nvPr/>
              </p:nvSpPr>
              <p:spPr>
                <a:xfrm>
                  <a:off x="5261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3" name="Google Shape;3433;p35"/>
              <p:cNvGrpSpPr/>
              <p:nvPr/>
            </p:nvGrpSpPr>
            <p:grpSpPr>
              <a:xfrm>
                <a:off x="4874418" y="3786187"/>
                <a:ext cx="148781" cy="148780"/>
                <a:chOff x="4874418" y="3786187"/>
                <a:chExt cx="148781" cy="148780"/>
              </a:xfrm>
            </p:grpSpPr>
            <p:sp>
              <p:nvSpPr>
                <p:cNvPr id="3434" name="Google Shape;3434;p35"/>
                <p:cNvSpPr/>
                <p:nvPr/>
              </p:nvSpPr>
              <p:spPr>
                <a:xfrm>
                  <a:off x="493395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5" name="Google Shape;3435;p35"/>
                <p:cNvSpPr/>
                <p:nvPr/>
              </p:nvSpPr>
              <p:spPr>
                <a:xfrm>
                  <a:off x="4933950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6" name="Google Shape;3436;p35"/>
                <p:cNvSpPr/>
                <p:nvPr/>
              </p:nvSpPr>
              <p:spPr>
                <a:xfrm>
                  <a:off x="4904232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7" name="Google Shape;3437;p35"/>
                <p:cNvSpPr/>
                <p:nvPr/>
              </p:nvSpPr>
              <p:spPr>
                <a:xfrm>
                  <a:off x="493395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8" name="Google Shape;3438;p35"/>
                <p:cNvSpPr/>
                <p:nvPr/>
              </p:nvSpPr>
              <p:spPr>
                <a:xfrm>
                  <a:off x="4963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9" name="Google Shape;3439;p35"/>
                <p:cNvSpPr/>
                <p:nvPr/>
              </p:nvSpPr>
              <p:spPr>
                <a:xfrm>
                  <a:off x="4933950" y="37861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0" name="Google Shape;3440;p35"/>
                <p:cNvSpPr/>
                <p:nvPr/>
              </p:nvSpPr>
              <p:spPr>
                <a:xfrm>
                  <a:off x="4993481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1" name="Google Shape;3441;p35"/>
                <p:cNvSpPr/>
                <p:nvPr/>
              </p:nvSpPr>
              <p:spPr>
                <a:xfrm>
                  <a:off x="487441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2" name="Google Shape;3442;p35"/>
                <p:cNvSpPr/>
                <p:nvPr/>
              </p:nvSpPr>
              <p:spPr>
                <a:xfrm>
                  <a:off x="493395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3" name="Google Shape;3443;p35"/>
              <p:cNvGrpSpPr/>
              <p:nvPr/>
            </p:nvGrpSpPr>
            <p:grpSpPr>
              <a:xfrm>
                <a:off x="4338637" y="4054030"/>
                <a:ext cx="148780" cy="148780"/>
                <a:chOff x="4338637" y="4054030"/>
                <a:chExt cx="148780" cy="148780"/>
              </a:xfrm>
            </p:grpSpPr>
            <p:sp>
              <p:nvSpPr>
                <p:cNvPr id="3444" name="Google Shape;3444;p35"/>
                <p:cNvSpPr/>
                <p:nvPr/>
              </p:nvSpPr>
              <p:spPr>
                <a:xfrm>
                  <a:off x="4398168" y="4083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35"/>
                <p:cNvSpPr/>
                <p:nvPr/>
              </p:nvSpPr>
              <p:spPr>
                <a:xfrm>
                  <a:off x="4398168" y="4143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6" name="Google Shape;3446;p35"/>
                <p:cNvSpPr/>
                <p:nvPr/>
              </p:nvSpPr>
              <p:spPr>
                <a:xfrm>
                  <a:off x="4368355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7" name="Google Shape;3447;p35"/>
                <p:cNvSpPr/>
                <p:nvPr/>
              </p:nvSpPr>
              <p:spPr>
                <a:xfrm>
                  <a:off x="4398168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8" name="Google Shape;3448;p35"/>
                <p:cNvSpPr/>
                <p:nvPr/>
              </p:nvSpPr>
              <p:spPr>
                <a:xfrm>
                  <a:off x="4427982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9" name="Google Shape;3449;p35"/>
                <p:cNvSpPr/>
                <p:nvPr/>
              </p:nvSpPr>
              <p:spPr>
                <a:xfrm>
                  <a:off x="4398168" y="4054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0" name="Google Shape;3450;p35"/>
                <p:cNvSpPr/>
                <p:nvPr/>
              </p:nvSpPr>
              <p:spPr>
                <a:xfrm>
                  <a:off x="4457700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1" name="Google Shape;3451;p35"/>
                <p:cNvSpPr/>
                <p:nvPr/>
              </p:nvSpPr>
              <p:spPr>
                <a:xfrm>
                  <a:off x="4338637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2" name="Google Shape;3452;p35"/>
                <p:cNvSpPr/>
                <p:nvPr/>
              </p:nvSpPr>
              <p:spPr>
                <a:xfrm>
                  <a:off x="4398168" y="4173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3" name="Google Shape;3453;p35"/>
              <p:cNvGrpSpPr/>
              <p:nvPr/>
            </p:nvGrpSpPr>
            <p:grpSpPr>
              <a:xfrm>
                <a:off x="5291137" y="3518344"/>
                <a:ext cx="654749" cy="1696593"/>
                <a:chOff x="5291137" y="3518344"/>
                <a:chExt cx="654749" cy="1696593"/>
              </a:xfrm>
            </p:grpSpPr>
            <p:grpSp>
              <p:nvGrpSpPr>
                <p:cNvPr id="3454" name="Google Shape;3454;p35"/>
                <p:cNvGrpSpPr/>
                <p:nvPr/>
              </p:nvGrpSpPr>
              <p:grpSpPr>
                <a:xfrm>
                  <a:off x="5291137" y="3518344"/>
                  <a:ext cx="505968" cy="1279779"/>
                  <a:chOff x="5291137" y="3518344"/>
                  <a:chExt cx="505968" cy="1279779"/>
                </a:xfrm>
              </p:grpSpPr>
              <p:sp>
                <p:nvSpPr>
                  <p:cNvPr id="3455" name="Google Shape;3455;p35"/>
                  <p:cNvSpPr/>
                  <p:nvPr/>
                </p:nvSpPr>
                <p:spPr>
                  <a:xfrm>
                    <a:off x="5618607" y="3518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6" name="Google Shape;3456;p35"/>
                  <p:cNvSpPr/>
                  <p:nvPr/>
                </p:nvSpPr>
                <p:spPr>
                  <a:xfrm>
                    <a:off x="5678043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7" name="Google Shape;3457;p35"/>
                  <p:cNvSpPr/>
                  <p:nvPr/>
                </p:nvSpPr>
                <p:spPr>
                  <a:xfrm>
                    <a:off x="5737669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8" name="Google Shape;3458;p35"/>
                  <p:cNvSpPr/>
                  <p:nvPr/>
                </p:nvSpPr>
                <p:spPr>
                  <a:xfrm>
                    <a:off x="5767387" y="36075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9" name="Google Shape;3459;p35"/>
                  <p:cNvSpPr/>
                  <p:nvPr/>
                </p:nvSpPr>
                <p:spPr>
                  <a:xfrm>
                    <a:off x="5499544" y="3607593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0" name="Google Shape;3460;p35"/>
                  <p:cNvSpPr/>
                  <p:nvPr/>
                </p:nvSpPr>
                <p:spPr>
                  <a:xfrm>
                    <a:off x="5469731" y="39349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1" name="Google Shape;3461;p35"/>
                  <p:cNvSpPr/>
                  <p:nvPr/>
                </p:nvSpPr>
                <p:spPr>
                  <a:xfrm>
                    <a:off x="5439918" y="4024312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2" name="Google Shape;3462;p35"/>
                  <p:cNvSpPr/>
                  <p:nvPr/>
                </p:nvSpPr>
                <p:spPr>
                  <a:xfrm>
                    <a:off x="5469731" y="420290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3" name="Google Shape;3463;p35"/>
                  <p:cNvSpPr/>
                  <p:nvPr/>
                </p:nvSpPr>
                <p:spPr>
                  <a:xfrm>
                    <a:off x="5737669" y="369684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4" name="Google Shape;3464;p35"/>
                  <p:cNvSpPr/>
                  <p:nvPr/>
                </p:nvSpPr>
                <p:spPr>
                  <a:xfrm>
                    <a:off x="5707856" y="378618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5" name="Google Shape;3465;p35"/>
                  <p:cNvSpPr/>
                  <p:nvPr/>
                </p:nvSpPr>
                <p:spPr>
                  <a:xfrm>
                    <a:off x="5558980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6" name="Google Shape;3466;p35"/>
                  <p:cNvSpPr/>
                  <p:nvPr/>
                </p:nvSpPr>
                <p:spPr>
                  <a:xfrm>
                    <a:off x="5529262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7" name="Google Shape;3467;p35"/>
                  <p:cNvSpPr/>
                  <p:nvPr/>
                </p:nvSpPr>
                <p:spPr>
                  <a:xfrm>
                    <a:off x="5529262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8" name="Google Shape;3468;p35"/>
                  <p:cNvSpPr/>
                  <p:nvPr/>
                </p:nvSpPr>
                <p:spPr>
                  <a:xfrm>
                    <a:off x="5618607" y="473868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9" name="Google Shape;3469;p35"/>
                  <p:cNvSpPr/>
                  <p:nvPr/>
                </p:nvSpPr>
                <p:spPr>
                  <a:xfrm>
                    <a:off x="5648325" y="47684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0" name="Google Shape;3470;p35"/>
                  <p:cNvSpPr/>
                  <p:nvPr/>
                </p:nvSpPr>
                <p:spPr>
                  <a:xfrm>
                    <a:off x="5678043" y="4679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1" name="Google Shape;3471;p35"/>
                  <p:cNvSpPr/>
                  <p:nvPr/>
                </p:nvSpPr>
                <p:spPr>
                  <a:xfrm>
                    <a:off x="5707856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2" name="Google Shape;3472;p35"/>
                  <p:cNvSpPr/>
                  <p:nvPr/>
                </p:nvSpPr>
                <p:spPr>
                  <a:xfrm>
                    <a:off x="5737669" y="4321968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3" name="Google Shape;3473;p35"/>
                  <p:cNvSpPr/>
                  <p:nvPr/>
                </p:nvSpPr>
                <p:spPr>
                  <a:xfrm>
                    <a:off x="5767387" y="4143374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4" name="Google Shape;3474;p35"/>
                  <p:cNvSpPr/>
                  <p:nvPr/>
                </p:nvSpPr>
                <p:spPr>
                  <a:xfrm>
                    <a:off x="5737669" y="405403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5" name="Google Shape;3475;p35"/>
                  <p:cNvSpPr/>
                  <p:nvPr/>
                </p:nvSpPr>
                <p:spPr>
                  <a:xfrm>
                    <a:off x="5707856" y="393496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6" name="Google Shape;3476;p35"/>
                  <p:cNvSpPr/>
                  <p:nvPr/>
                </p:nvSpPr>
                <p:spPr>
                  <a:xfrm>
                    <a:off x="5678043" y="3875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7" name="Google Shape;3477;p35"/>
                  <p:cNvSpPr/>
                  <p:nvPr/>
                </p:nvSpPr>
                <p:spPr>
                  <a:xfrm>
                    <a:off x="5558980" y="4262437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8" name="Google Shape;3478;p35"/>
                  <p:cNvSpPr/>
                  <p:nvPr/>
                </p:nvSpPr>
                <p:spPr>
                  <a:xfrm>
                    <a:off x="5588793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9" name="Google Shape;3479;p35"/>
                  <p:cNvSpPr/>
                  <p:nvPr/>
                </p:nvSpPr>
                <p:spPr>
                  <a:xfrm>
                    <a:off x="5588793" y="417309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0" name="Google Shape;3480;p35"/>
                  <p:cNvSpPr/>
                  <p:nvPr/>
                </p:nvSpPr>
                <p:spPr>
                  <a:xfrm>
                    <a:off x="5618607" y="426243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1" name="Google Shape;3481;p35"/>
                  <p:cNvSpPr/>
                  <p:nvPr/>
                </p:nvSpPr>
                <p:spPr>
                  <a:xfrm>
                    <a:off x="5648325" y="438149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2" name="Google Shape;3482;p35"/>
                  <p:cNvSpPr/>
                  <p:nvPr/>
                </p:nvSpPr>
                <p:spPr>
                  <a:xfrm>
                    <a:off x="5618607" y="450056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3" name="Google Shape;3483;p35"/>
                  <p:cNvSpPr/>
                  <p:nvPr/>
                </p:nvSpPr>
                <p:spPr>
                  <a:xfrm>
                    <a:off x="555898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4" name="Google Shape;3484;p35"/>
                  <p:cNvSpPr/>
                  <p:nvPr/>
                </p:nvSpPr>
                <p:spPr>
                  <a:xfrm>
                    <a:off x="5439918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5" name="Google Shape;3485;p35"/>
                  <p:cNvSpPr/>
                  <p:nvPr/>
                </p:nvSpPr>
                <p:spPr>
                  <a:xfrm>
                    <a:off x="5469731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6" name="Google Shape;3486;p35"/>
                  <p:cNvSpPr/>
                  <p:nvPr/>
                </p:nvSpPr>
                <p:spPr>
                  <a:xfrm>
                    <a:off x="5439918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7" name="Google Shape;3487;p35"/>
                  <p:cNvSpPr/>
                  <p:nvPr/>
                </p:nvSpPr>
                <p:spPr>
                  <a:xfrm>
                    <a:off x="5350668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8" name="Google Shape;3488;p35"/>
                  <p:cNvSpPr/>
                  <p:nvPr/>
                </p:nvSpPr>
                <p:spPr>
                  <a:xfrm>
                    <a:off x="5380482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9" name="Google Shape;3489;p35"/>
                  <p:cNvSpPr/>
                  <p:nvPr/>
                </p:nvSpPr>
                <p:spPr>
                  <a:xfrm>
                    <a:off x="5410200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0" name="Google Shape;3490;p35"/>
                  <p:cNvSpPr/>
                  <p:nvPr/>
                </p:nvSpPr>
                <p:spPr>
                  <a:xfrm>
                    <a:off x="5291137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1" name="Google Shape;3491;p35"/>
                  <p:cNvSpPr/>
                  <p:nvPr/>
                </p:nvSpPr>
                <p:spPr>
                  <a:xfrm>
                    <a:off x="5320855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2" name="Google Shape;3492;p35"/>
                  <p:cNvSpPr/>
                  <p:nvPr/>
                </p:nvSpPr>
                <p:spPr>
                  <a:xfrm>
                    <a:off x="5380482" y="4351781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3" name="Google Shape;3493;p35"/>
                  <p:cNvSpPr/>
                  <p:nvPr/>
                </p:nvSpPr>
                <p:spPr>
                  <a:xfrm>
                    <a:off x="5320855" y="4351781"/>
                    <a:ext cx="148875" cy="119062"/>
                  </a:xfrm>
                  <a:custGeom>
                    <a:rect b="b" l="l" r="r" t="t"/>
                    <a:pathLst>
                      <a:path extrusionOk="0" h="119062" w="148875">
                        <a:moveTo>
                          <a:pt x="0" y="119063"/>
                        </a:moveTo>
                        <a:lnTo>
                          <a:pt x="0" y="89249"/>
                        </a:lnTo>
                        <a:lnTo>
                          <a:pt x="29813" y="89249"/>
                        </a:lnTo>
                        <a:lnTo>
                          <a:pt x="29813" y="59436"/>
                        </a:lnTo>
                        <a:lnTo>
                          <a:pt x="59627" y="59436"/>
                        </a:lnTo>
                        <a:lnTo>
                          <a:pt x="59627" y="29718"/>
                        </a:lnTo>
                        <a:lnTo>
                          <a:pt x="119063" y="29718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lnTo>
                          <a:pt x="148876" y="59436"/>
                        </a:lnTo>
                        <a:lnTo>
                          <a:pt x="89345" y="59436"/>
                        </a:lnTo>
                        <a:lnTo>
                          <a:pt x="89345" y="89249"/>
                        </a:lnTo>
                        <a:lnTo>
                          <a:pt x="59627" y="89249"/>
                        </a:lnTo>
                        <a:lnTo>
                          <a:pt x="59627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4" name="Google Shape;3494;p35"/>
                  <p:cNvSpPr/>
                  <p:nvPr/>
                </p:nvSpPr>
                <p:spPr>
                  <a:xfrm>
                    <a:off x="5320855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5" name="Google Shape;3495;p35"/>
                  <p:cNvSpPr/>
                  <p:nvPr/>
                </p:nvSpPr>
                <p:spPr>
                  <a:xfrm>
                    <a:off x="541020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6" name="Google Shape;3496;p35"/>
                  <p:cNvSpPr/>
                  <p:nvPr/>
                </p:nvSpPr>
                <p:spPr>
                  <a:xfrm>
                    <a:off x="538048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7" name="Google Shape;3497;p35"/>
                  <p:cNvSpPr/>
                  <p:nvPr/>
                </p:nvSpPr>
                <p:spPr>
                  <a:xfrm>
                    <a:off x="5350668" y="456009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8" name="Google Shape;3498;p35"/>
                  <p:cNvSpPr/>
                  <p:nvPr/>
                </p:nvSpPr>
                <p:spPr>
                  <a:xfrm>
                    <a:off x="552926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9" name="Google Shape;3499;p35"/>
                  <p:cNvSpPr/>
                  <p:nvPr/>
                </p:nvSpPr>
                <p:spPr>
                  <a:xfrm>
                    <a:off x="5499544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0" name="Google Shape;3500;p35"/>
                  <p:cNvSpPr/>
                  <p:nvPr/>
                </p:nvSpPr>
                <p:spPr>
                  <a:xfrm>
                    <a:off x="5469731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1" name="Google Shape;3501;p35"/>
                  <p:cNvSpPr/>
                  <p:nvPr/>
                </p:nvSpPr>
                <p:spPr>
                  <a:xfrm>
                    <a:off x="5439918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2" name="Google Shape;3502;p35"/>
                  <p:cNvSpPr/>
                  <p:nvPr/>
                </p:nvSpPr>
                <p:spPr>
                  <a:xfrm>
                    <a:off x="5410200" y="46493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3" name="Google Shape;3503;p35"/>
                  <p:cNvSpPr/>
                  <p:nvPr/>
                </p:nvSpPr>
                <p:spPr>
                  <a:xfrm>
                    <a:off x="5439918" y="4708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4" name="Google Shape;3504;p35"/>
                  <p:cNvSpPr/>
                  <p:nvPr/>
                </p:nvSpPr>
                <p:spPr>
                  <a:xfrm>
                    <a:off x="538048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5" name="Google Shape;3505;p35"/>
                  <p:cNvSpPr/>
                  <p:nvPr/>
                </p:nvSpPr>
                <p:spPr>
                  <a:xfrm>
                    <a:off x="541020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6" name="Google Shape;3506;p35"/>
                  <p:cNvSpPr/>
                  <p:nvPr/>
                </p:nvSpPr>
                <p:spPr>
                  <a:xfrm>
                    <a:off x="5439918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7" name="Google Shape;3507;p35"/>
                  <p:cNvSpPr/>
                  <p:nvPr/>
                </p:nvSpPr>
                <p:spPr>
                  <a:xfrm>
                    <a:off x="5469731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8" name="Google Shape;3508;p35"/>
                  <p:cNvSpPr/>
                  <p:nvPr/>
                </p:nvSpPr>
                <p:spPr>
                  <a:xfrm>
                    <a:off x="5380482" y="4470844"/>
                    <a:ext cx="148780" cy="148780"/>
                  </a:xfrm>
                  <a:custGeom>
                    <a:rect b="b" l="l" r="r" t="t"/>
                    <a:pathLst>
                      <a:path extrusionOk="0" h="148780" w="148780">
                        <a:moveTo>
                          <a:pt x="0" y="148780"/>
                        </a:moveTo>
                        <a:lnTo>
                          <a:pt x="0" y="89249"/>
                        </a:lnTo>
                        <a:lnTo>
                          <a:pt x="29718" y="89249"/>
                        </a:lnTo>
                        <a:lnTo>
                          <a:pt x="29718" y="59436"/>
                        </a:lnTo>
                        <a:lnTo>
                          <a:pt x="59436" y="59436"/>
                        </a:lnTo>
                        <a:lnTo>
                          <a:pt x="59436" y="29718"/>
                        </a:lnTo>
                        <a:lnTo>
                          <a:pt x="89249" y="29718"/>
                        </a:lnTo>
                        <a:lnTo>
                          <a:pt x="89249" y="0"/>
                        </a:lnTo>
                        <a:lnTo>
                          <a:pt x="148780" y="0"/>
                        </a:lnTo>
                        <a:lnTo>
                          <a:pt x="148780" y="29718"/>
                        </a:lnTo>
                        <a:lnTo>
                          <a:pt x="119063" y="29718"/>
                        </a:lnTo>
                        <a:lnTo>
                          <a:pt x="119063" y="59436"/>
                        </a:lnTo>
                        <a:lnTo>
                          <a:pt x="89249" y="59436"/>
                        </a:lnTo>
                        <a:lnTo>
                          <a:pt x="89249" y="89249"/>
                        </a:lnTo>
                        <a:lnTo>
                          <a:pt x="59436" y="89249"/>
                        </a:lnTo>
                        <a:lnTo>
                          <a:pt x="59436" y="119063"/>
                        </a:lnTo>
                        <a:lnTo>
                          <a:pt x="29718" y="119063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9" name="Google Shape;3509;p35"/>
                  <p:cNvSpPr/>
                  <p:nvPr/>
                </p:nvSpPr>
                <p:spPr>
                  <a:xfrm>
                    <a:off x="5499544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0" name="Google Shape;3510;p35"/>
                  <p:cNvSpPr/>
                  <p:nvPr/>
                </p:nvSpPr>
                <p:spPr>
                  <a:xfrm>
                    <a:off x="5469731" y="4679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1" name="Google Shape;3511;p35"/>
                  <p:cNvSpPr/>
                  <p:nvPr/>
                </p:nvSpPr>
                <p:spPr>
                  <a:xfrm>
                    <a:off x="5499544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2" name="Google Shape;3512;p35"/>
                  <p:cNvSpPr/>
                  <p:nvPr/>
                </p:nvSpPr>
                <p:spPr>
                  <a:xfrm>
                    <a:off x="552926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3" name="Google Shape;3513;p35"/>
                  <p:cNvSpPr/>
                  <p:nvPr/>
                </p:nvSpPr>
                <p:spPr>
                  <a:xfrm>
                    <a:off x="555898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4" name="Google Shape;3514;p35"/>
                  <p:cNvSpPr/>
                  <p:nvPr/>
                </p:nvSpPr>
                <p:spPr>
                  <a:xfrm>
                    <a:off x="5469731" y="3548062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0" y="654844"/>
                        </a:moveTo>
                        <a:lnTo>
                          <a:pt x="0" y="476250"/>
                        </a:lnTo>
                        <a:lnTo>
                          <a:pt x="29813" y="476250"/>
                        </a:lnTo>
                        <a:lnTo>
                          <a:pt x="29813" y="386905"/>
                        </a:lnTo>
                        <a:lnTo>
                          <a:pt x="59531" y="386905"/>
                        </a:lnTo>
                        <a:lnTo>
                          <a:pt x="59531" y="59531"/>
                        </a:lnTo>
                        <a:lnTo>
                          <a:pt x="89249" y="59531"/>
                        </a:lnTo>
                        <a:lnTo>
                          <a:pt x="89249" y="29718"/>
                        </a:lnTo>
                        <a:lnTo>
                          <a:pt x="148876" y="29718"/>
                        </a:lnTo>
                        <a:lnTo>
                          <a:pt x="148876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67938" y="29718"/>
                        </a:lnTo>
                        <a:lnTo>
                          <a:pt x="267938" y="59531"/>
                        </a:lnTo>
                        <a:lnTo>
                          <a:pt x="297656" y="59531"/>
                        </a:lnTo>
                        <a:lnTo>
                          <a:pt x="297656" y="148780"/>
                        </a:lnTo>
                        <a:lnTo>
                          <a:pt x="267938" y="148780"/>
                        </a:lnTo>
                        <a:lnTo>
                          <a:pt x="267938" y="238125"/>
                        </a:lnTo>
                        <a:lnTo>
                          <a:pt x="238125" y="238125"/>
                        </a:lnTo>
                        <a:lnTo>
                          <a:pt x="238125" y="327470"/>
                        </a:lnTo>
                        <a:lnTo>
                          <a:pt x="208312" y="327470"/>
                        </a:lnTo>
                        <a:lnTo>
                          <a:pt x="208312" y="386905"/>
                        </a:lnTo>
                        <a:lnTo>
                          <a:pt x="238125" y="386905"/>
                        </a:lnTo>
                        <a:lnTo>
                          <a:pt x="238125" y="505968"/>
                        </a:lnTo>
                        <a:lnTo>
                          <a:pt x="267938" y="505968"/>
                        </a:lnTo>
                        <a:lnTo>
                          <a:pt x="267938" y="595313"/>
                        </a:lnTo>
                        <a:lnTo>
                          <a:pt x="297656" y="595313"/>
                        </a:lnTo>
                        <a:lnTo>
                          <a:pt x="297656" y="773906"/>
                        </a:lnTo>
                        <a:lnTo>
                          <a:pt x="267938" y="773906"/>
                        </a:lnTo>
                        <a:lnTo>
                          <a:pt x="267938" y="982218"/>
                        </a:lnTo>
                        <a:lnTo>
                          <a:pt x="238125" y="982218"/>
                        </a:lnTo>
                        <a:lnTo>
                          <a:pt x="238125" y="1101281"/>
                        </a:lnTo>
                        <a:lnTo>
                          <a:pt x="208312" y="1101281"/>
                        </a:lnTo>
                        <a:lnTo>
                          <a:pt x="208312" y="1220343"/>
                        </a:lnTo>
                        <a:lnTo>
                          <a:pt x="178594" y="1220343"/>
                        </a:lnTo>
                        <a:lnTo>
                          <a:pt x="178594" y="1190625"/>
                        </a:lnTo>
                        <a:lnTo>
                          <a:pt x="148876" y="1190625"/>
                        </a:lnTo>
                        <a:lnTo>
                          <a:pt x="148876" y="1071563"/>
                        </a:lnTo>
                        <a:lnTo>
                          <a:pt x="178594" y="1071563"/>
                        </a:lnTo>
                        <a:lnTo>
                          <a:pt x="178594" y="952500"/>
                        </a:lnTo>
                        <a:lnTo>
                          <a:pt x="208312" y="952500"/>
                        </a:lnTo>
                        <a:lnTo>
                          <a:pt x="208312" y="833438"/>
                        </a:lnTo>
                        <a:lnTo>
                          <a:pt x="178594" y="833438"/>
                        </a:lnTo>
                        <a:lnTo>
                          <a:pt x="178594" y="714375"/>
                        </a:lnTo>
                        <a:lnTo>
                          <a:pt x="148876" y="714375"/>
                        </a:lnTo>
                        <a:lnTo>
                          <a:pt x="148876" y="625030"/>
                        </a:lnTo>
                        <a:lnTo>
                          <a:pt x="119063" y="625030"/>
                        </a:lnTo>
                        <a:lnTo>
                          <a:pt x="119063" y="714375"/>
                        </a:lnTo>
                        <a:lnTo>
                          <a:pt x="89249" y="714375"/>
                        </a:lnTo>
                        <a:lnTo>
                          <a:pt x="89249" y="922782"/>
                        </a:lnTo>
                        <a:lnTo>
                          <a:pt x="59531" y="922782"/>
                        </a:lnTo>
                        <a:lnTo>
                          <a:pt x="29813" y="922782"/>
                        </a:lnTo>
                        <a:lnTo>
                          <a:pt x="29813" y="654844"/>
                        </a:lnTo>
                        <a:lnTo>
                          <a:pt x="0" y="654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5" name="Google Shape;3515;p35"/>
                  <p:cNvSpPr/>
                  <p:nvPr/>
                </p:nvSpPr>
                <p:spPr>
                  <a:xfrm>
                    <a:off x="5439917" y="4262437"/>
                    <a:ext cx="208407" cy="446532"/>
                  </a:xfrm>
                  <a:custGeom>
                    <a:rect b="b" l="l" r="r" t="t"/>
                    <a:pathLst>
                      <a:path extrusionOk="0" h="446532" w="208407">
                        <a:moveTo>
                          <a:pt x="0" y="446532"/>
                        </a:moveTo>
                        <a:lnTo>
                          <a:pt x="0" y="386905"/>
                        </a:lnTo>
                        <a:lnTo>
                          <a:pt x="29813" y="386905"/>
                        </a:lnTo>
                        <a:lnTo>
                          <a:pt x="29813" y="357188"/>
                        </a:lnTo>
                        <a:lnTo>
                          <a:pt x="59627" y="357188"/>
                        </a:lnTo>
                        <a:lnTo>
                          <a:pt x="59627" y="327470"/>
                        </a:lnTo>
                        <a:lnTo>
                          <a:pt x="89345" y="327470"/>
                        </a:lnTo>
                        <a:lnTo>
                          <a:pt x="89345" y="297656"/>
                        </a:lnTo>
                        <a:lnTo>
                          <a:pt x="119063" y="297656"/>
                        </a:lnTo>
                        <a:lnTo>
                          <a:pt x="119063" y="267843"/>
                        </a:lnTo>
                        <a:lnTo>
                          <a:pt x="148876" y="267843"/>
                        </a:lnTo>
                        <a:lnTo>
                          <a:pt x="148876" y="238125"/>
                        </a:lnTo>
                        <a:lnTo>
                          <a:pt x="119063" y="238125"/>
                        </a:lnTo>
                        <a:lnTo>
                          <a:pt x="119063" y="208407"/>
                        </a:lnTo>
                        <a:lnTo>
                          <a:pt x="148876" y="208407"/>
                        </a:lnTo>
                        <a:lnTo>
                          <a:pt x="148876" y="0"/>
                        </a:lnTo>
                        <a:lnTo>
                          <a:pt x="178689" y="0"/>
                        </a:lnTo>
                        <a:lnTo>
                          <a:pt x="178689" y="119063"/>
                        </a:lnTo>
                        <a:lnTo>
                          <a:pt x="208407" y="119063"/>
                        </a:lnTo>
                        <a:lnTo>
                          <a:pt x="208407" y="238125"/>
                        </a:lnTo>
                        <a:lnTo>
                          <a:pt x="178689" y="238125"/>
                        </a:lnTo>
                        <a:lnTo>
                          <a:pt x="178689" y="357188"/>
                        </a:lnTo>
                        <a:lnTo>
                          <a:pt x="148876" y="357188"/>
                        </a:lnTo>
                        <a:lnTo>
                          <a:pt x="148876" y="327470"/>
                        </a:lnTo>
                        <a:lnTo>
                          <a:pt x="119063" y="327470"/>
                        </a:lnTo>
                        <a:lnTo>
                          <a:pt x="119063" y="357188"/>
                        </a:lnTo>
                        <a:lnTo>
                          <a:pt x="89345" y="357188"/>
                        </a:lnTo>
                        <a:lnTo>
                          <a:pt x="89345" y="386905"/>
                        </a:lnTo>
                        <a:lnTo>
                          <a:pt x="59627" y="386905"/>
                        </a:lnTo>
                        <a:lnTo>
                          <a:pt x="59627" y="416719"/>
                        </a:lnTo>
                        <a:lnTo>
                          <a:pt x="29813" y="416719"/>
                        </a:lnTo>
                        <a:lnTo>
                          <a:pt x="29813" y="446532"/>
                        </a:lnTo>
                        <a:lnTo>
                          <a:pt x="0" y="4465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6" name="Google Shape;3516;p35"/>
                  <p:cNvSpPr/>
                  <p:nvPr/>
                </p:nvSpPr>
                <p:spPr>
                  <a:xfrm>
                    <a:off x="5588793" y="4619624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17" name="Google Shape;3517;p35"/>
                <p:cNvSpPr/>
                <p:nvPr/>
              </p:nvSpPr>
              <p:spPr>
                <a:xfrm>
                  <a:off x="5648325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8" name="Google Shape;3518;p35"/>
                <p:cNvSpPr/>
                <p:nvPr/>
              </p:nvSpPr>
              <p:spPr>
                <a:xfrm>
                  <a:off x="543991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9" name="Google Shape;3519;p35"/>
                <p:cNvSpPr/>
                <p:nvPr/>
              </p:nvSpPr>
              <p:spPr>
                <a:xfrm>
                  <a:off x="538048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0" name="Google Shape;3520;p35"/>
                <p:cNvSpPr/>
                <p:nvPr/>
              </p:nvSpPr>
              <p:spPr>
                <a:xfrm>
                  <a:off x="546973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1" name="Google Shape;3521;p35"/>
                <p:cNvSpPr/>
                <p:nvPr/>
              </p:nvSpPr>
              <p:spPr>
                <a:xfrm>
                  <a:off x="5410200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2" name="Google Shape;3522;p35"/>
                <p:cNvSpPr/>
                <p:nvPr/>
              </p:nvSpPr>
              <p:spPr>
                <a:xfrm>
                  <a:off x="5529262" y="4411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3" name="Google Shape;3523;p35"/>
                <p:cNvSpPr/>
                <p:nvPr/>
              </p:nvSpPr>
              <p:spPr>
                <a:xfrm rot="10800000">
                  <a:off x="5648325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4" name="Google Shape;3524;p35"/>
                <p:cNvSpPr/>
                <p:nvPr/>
              </p:nvSpPr>
              <p:spPr>
                <a:xfrm rot="10800000">
                  <a:off x="5588793" y="381609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5" name="Google Shape;3525;p35"/>
                <p:cNvSpPr/>
                <p:nvPr/>
              </p:nvSpPr>
              <p:spPr>
                <a:xfrm rot="10800000">
                  <a:off x="5529262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6" name="Google Shape;3526;p35"/>
                <p:cNvSpPr/>
                <p:nvPr/>
              </p:nvSpPr>
              <p:spPr>
                <a:xfrm rot="10800000">
                  <a:off x="5559171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7" name="Google Shape;3527;p35"/>
                <p:cNvSpPr/>
                <p:nvPr/>
              </p:nvSpPr>
              <p:spPr>
                <a:xfrm rot="10800000">
                  <a:off x="5559171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8" name="Google Shape;3528;p35"/>
                <p:cNvSpPr/>
                <p:nvPr/>
              </p:nvSpPr>
              <p:spPr>
                <a:xfrm rot="10800000">
                  <a:off x="5588793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9" name="Google Shape;3529;p35"/>
                <p:cNvSpPr/>
                <p:nvPr/>
              </p:nvSpPr>
              <p:spPr>
                <a:xfrm rot="10800000">
                  <a:off x="5707856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0" name="Google Shape;3530;p35"/>
                <p:cNvSpPr/>
                <p:nvPr/>
              </p:nvSpPr>
              <p:spPr>
                <a:xfrm rot="10800000">
                  <a:off x="573766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1" name="Google Shape;3531;p35"/>
                <p:cNvSpPr/>
                <p:nvPr/>
              </p:nvSpPr>
              <p:spPr>
                <a:xfrm rot="10800000">
                  <a:off x="567823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2" name="Google Shape;3532;p35"/>
                <p:cNvSpPr/>
                <p:nvPr/>
              </p:nvSpPr>
              <p:spPr>
                <a:xfrm rot="10800000">
                  <a:off x="5707951" y="476850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3" name="Google Shape;3533;p35"/>
                <p:cNvSpPr/>
                <p:nvPr/>
              </p:nvSpPr>
              <p:spPr>
                <a:xfrm>
                  <a:off x="5678043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4" name="Google Shape;3534;p35"/>
                <p:cNvSpPr/>
                <p:nvPr/>
              </p:nvSpPr>
              <p:spPr>
                <a:xfrm>
                  <a:off x="5916168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5" name="Google Shape;3535;p35"/>
                <p:cNvSpPr/>
                <p:nvPr/>
              </p:nvSpPr>
              <p:spPr>
                <a:xfrm>
                  <a:off x="5856732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6" name="Google Shape;3536;p35"/>
                <p:cNvSpPr/>
                <p:nvPr/>
              </p:nvSpPr>
              <p:spPr>
                <a:xfrm>
                  <a:off x="5707856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7" name="Google Shape;3537;p35"/>
                <p:cNvSpPr/>
                <p:nvPr/>
              </p:nvSpPr>
              <p:spPr>
                <a:xfrm>
                  <a:off x="5707856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8" name="Google Shape;3538;p35"/>
                <p:cNvSpPr/>
                <p:nvPr/>
              </p:nvSpPr>
              <p:spPr>
                <a:xfrm>
                  <a:off x="5856732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9" name="Google Shape;3539;p35"/>
                <p:cNvSpPr/>
                <p:nvPr/>
              </p:nvSpPr>
              <p:spPr>
                <a:xfrm>
                  <a:off x="5767387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0" name="Google Shape;3540;p35"/>
                <p:cNvSpPr/>
                <p:nvPr/>
              </p:nvSpPr>
              <p:spPr>
                <a:xfrm>
                  <a:off x="5707856" y="4887467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627"/>
                      </a:move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312" y="29813"/>
                      </a:lnTo>
                      <a:lnTo>
                        <a:pt x="208312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1" name="Google Shape;3541;p35"/>
                <p:cNvSpPr/>
                <p:nvPr/>
              </p:nvSpPr>
              <p:spPr>
                <a:xfrm>
                  <a:off x="5767387" y="48577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2" name="Google Shape;3542;p35"/>
                <p:cNvSpPr/>
                <p:nvPr/>
              </p:nvSpPr>
              <p:spPr>
                <a:xfrm>
                  <a:off x="5588793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3" name="Google Shape;3543;p35"/>
                <p:cNvSpPr/>
                <p:nvPr/>
              </p:nvSpPr>
              <p:spPr>
                <a:xfrm>
                  <a:off x="5350668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4" name="Google Shape;3544;p35"/>
                <p:cNvSpPr/>
                <p:nvPr/>
              </p:nvSpPr>
              <p:spPr>
                <a:xfrm>
                  <a:off x="538048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5" name="Google Shape;3545;p35"/>
                <p:cNvSpPr/>
                <p:nvPr/>
              </p:nvSpPr>
              <p:spPr>
                <a:xfrm>
                  <a:off x="552926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6" name="Google Shape;3546;p35"/>
                <p:cNvSpPr/>
                <p:nvPr/>
              </p:nvSpPr>
              <p:spPr>
                <a:xfrm>
                  <a:off x="552926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7" name="Google Shape;3547;p35"/>
                <p:cNvSpPr/>
                <p:nvPr/>
              </p:nvSpPr>
              <p:spPr>
                <a:xfrm>
                  <a:off x="538048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8" name="Google Shape;3548;p35"/>
                <p:cNvSpPr/>
                <p:nvPr/>
              </p:nvSpPr>
              <p:spPr>
                <a:xfrm>
                  <a:off x="543991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9" name="Google Shape;3549;p35"/>
                <p:cNvSpPr/>
                <p:nvPr/>
              </p:nvSpPr>
              <p:spPr>
                <a:xfrm>
                  <a:off x="5380482" y="4857749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531"/>
                      </a:moveTo>
                      <a:lnTo>
                        <a:pt x="0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208312" y="29718"/>
                      </a:lnTo>
                      <a:lnTo>
                        <a:pt x="208312" y="59531"/>
                      </a:lnTo>
                      <a:lnTo>
                        <a:pt x="148780" y="59531"/>
                      </a:lnTo>
                      <a:lnTo>
                        <a:pt x="148780" y="89345"/>
                      </a:lnTo>
                      <a:lnTo>
                        <a:pt x="59436" y="89345"/>
                      </a:lnTo>
                      <a:lnTo>
                        <a:pt x="59436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0" name="Google Shape;3550;p35"/>
                <p:cNvSpPr/>
                <p:nvPr/>
              </p:nvSpPr>
              <p:spPr>
                <a:xfrm>
                  <a:off x="5439918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1" name="Google Shape;3551;p35"/>
                <p:cNvSpPr/>
                <p:nvPr/>
              </p:nvSpPr>
              <p:spPr>
                <a:xfrm rot="10800000">
                  <a:off x="564842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2" name="Google Shape;3552;p35"/>
                <p:cNvSpPr/>
                <p:nvPr/>
              </p:nvSpPr>
              <p:spPr>
                <a:xfrm rot="10800000">
                  <a:off x="561860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3" name="Google Shape;3553;p35"/>
                <p:cNvSpPr/>
                <p:nvPr/>
              </p:nvSpPr>
              <p:spPr>
                <a:xfrm>
                  <a:off x="5648325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4" name="Google Shape;3554;p35"/>
                <p:cNvSpPr/>
                <p:nvPr/>
              </p:nvSpPr>
              <p:spPr>
                <a:xfrm>
                  <a:off x="5618607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5" name="Google Shape;3555;p35"/>
                <p:cNvSpPr/>
                <p:nvPr/>
              </p:nvSpPr>
              <p:spPr>
                <a:xfrm>
                  <a:off x="56780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6" name="Google Shape;3556;p35"/>
                <p:cNvSpPr/>
                <p:nvPr/>
              </p:nvSpPr>
              <p:spPr>
                <a:xfrm>
                  <a:off x="576738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7" name="Google Shape;3557;p35"/>
                <p:cNvSpPr/>
                <p:nvPr/>
              </p:nvSpPr>
              <p:spPr>
                <a:xfrm>
                  <a:off x="5707856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8" name="Google Shape;3558;p35"/>
                <p:cNvSpPr/>
                <p:nvPr/>
              </p:nvSpPr>
              <p:spPr>
                <a:xfrm>
                  <a:off x="5678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9" name="Google Shape;3559;p35"/>
                <p:cNvSpPr/>
                <p:nvPr/>
              </p:nvSpPr>
              <p:spPr>
                <a:xfrm>
                  <a:off x="5767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0" name="Google Shape;3560;p35"/>
                <p:cNvSpPr/>
                <p:nvPr/>
              </p:nvSpPr>
              <p:spPr>
                <a:xfrm>
                  <a:off x="5707856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1" name="Google Shape;3561;p35"/>
                <p:cNvSpPr/>
                <p:nvPr/>
              </p:nvSpPr>
              <p:spPr>
                <a:xfrm>
                  <a:off x="5797105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2" name="Google Shape;3562;p35"/>
                <p:cNvSpPr/>
                <p:nvPr/>
              </p:nvSpPr>
              <p:spPr>
                <a:xfrm>
                  <a:off x="5648325" y="5006529"/>
                  <a:ext cx="148780" cy="178689"/>
                </a:xfrm>
                <a:custGeom>
                  <a:rect b="b" l="l" r="r" t="t"/>
                  <a:pathLst>
                    <a:path extrusionOk="0" h="178689" w="148780">
                      <a:moveTo>
                        <a:pt x="0" y="59627"/>
                      </a:move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148780" y="89345"/>
                      </a:lnTo>
                      <a:lnTo>
                        <a:pt x="148780" y="148876"/>
                      </a:lnTo>
                      <a:lnTo>
                        <a:pt x="119063" y="148876"/>
                      </a:lnTo>
                      <a:lnTo>
                        <a:pt x="119063" y="178689"/>
                      </a:lnTo>
                      <a:lnTo>
                        <a:pt x="59531" y="178689"/>
                      </a:lnTo>
                      <a:lnTo>
                        <a:pt x="59531" y="148876"/>
                      </a:lnTo>
                      <a:lnTo>
                        <a:pt x="29718" y="148876"/>
                      </a:lnTo>
                      <a:lnTo>
                        <a:pt x="29718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3" name="Google Shape;3563;p35"/>
                <p:cNvSpPr/>
                <p:nvPr/>
              </p:nvSpPr>
              <p:spPr>
                <a:xfrm>
                  <a:off x="5648325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4" name="Google Shape;3564;p35"/>
                <p:cNvSpPr/>
                <p:nvPr/>
              </p:nvSpPr>
              <p:spPr>
                <a:xfrm>
                  <a:off x="558879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5" name="Google Shape;3565;p35"/>
                <p:cNvSpPr/>
                <p:nvPr/>
              </p:nvSpPr>
              <p:spPr>
                <a:xfrm>
                  <a:off x="555898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6" name="Google Shape;3566;p35"/>
                <p:cNvSpPr/>
                <p:nvPr/>
              </p:nvSpPr>
              <p:spPr>
                <a:xfrm>
                  <a:off x="546973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7" name="Google Shape;3567;p35"/>
                <p:cNvSpPr/>
                <p:nvPr/>
              </p:nvSpPr>
              <p:spPr>
                <a:xfrm>
                  <a:off x="5499544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8" name="Google Shape;3568;p35"/>
                <p:cNvSpPr/>
                <p:nvPr/>
              </p:nvSpPr>
              <p:spPr>
                <a:xfrm>
                  <a:off x="555898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9" name="Google Shape;3569;p35"/>
                <p:cNvSpPr/>
                <p:nvPr/>
              </p:nvSpPr>
              <p:spPr>
                <a:xfrm>
                  <a:off x="5469731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0" name="Google Shape;3570;p35"/>
                <p:cNvSpPr/>
                <p:nvPr/>
              </p:nvSpPr>
              <p:spPr>
                <a:xfrm>
                  <a:off x="5499544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1" name="Google Shape;3571;p35"/>
                <p:cNvSpPr/>
                <p:nvPr/>
              </p:nvSpPr>
              <p:spPr>
                <a:xfrm>
                  <a:off x="5439918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2" name="Google Shape;3572;p35"/>
                <p:cNvSpPr/>
                <p:nvPr/>
              </p:nvSpPr>
              <p:spPr>
                <a:xfrm>
                  <a:off x="5469731" y="5006529"/>
                  <a:ext cx="148875" cy="178689"/>
                </a:xfrm>
                <a:custGeom>
                  <a:rect b="b" l="l" r="r" t="t"/>
                  <a:pathLst>
                    <a:path extrusionOk="0" h="178689" w="148875">
                      <a:moveTo>
                        <a:pt x="0" y="148876"/>
                      </a:moveTo>
                      <a:lnTo>
                        <a:pt x="0" y="89345"/>
                      </a:lnTo>
                      <a:lnTo>
                        <a:pt x="29813" y="89345"/>
                      </a:lnTo>
                      <a:lnTo>
                        <a:pt x="29813" y="59627"/>
                      </a:lnTo>
                      <a:lnTo>
                        <a:pt x="89249" y="59627"/>
                      </a:lnTo>
                      <a:lnTo>
                        <a:pt x="89249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627"/>
                      </a:lnTo>
                      <a:lnTo>
                        <a:pt x="119063" y="59627"/>
                      </a:lnTo>
                      <a:lnTo>
                        <a:pt x="119063" y="148876"/>
                      </a:lnTo>
                      <a:lnTo>
                        <a:pt x="89249" y="148876"/>
                      </a:lnTo>
                      <a:lnTo>
                        <a:pt x="89249" y="178689"/>
                      </a:lnTo>
                      <a:lnTo>
                        <a:pt x="29813" y="178689"/>
                      </a:lnTo>
                      <a:lnTo>
                        <a:pt x="29813" y="148876"/>
                      </a:lnTo>
                      <a:lnTo>
                        <a:pt x="0" y="14887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3" name="Google Shape;3573;p35"/>
                <p:cNvSpPr/>
                <p:nvPr/>
              </p:nvSpPr>
              <p:spPr>
                <a:xfrm>
                  <a:off x="5588793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4" name="Google Shape;3574;p35"/>
                <p:cNvSpPr/>
                <p:nvPr/>
              </p:nvSpPr>
              <p:spPr>
                <a:xfrm>
                  <a:off x="5320855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5" name="Google Shape;3575;p35"/>
                <p:cNvSpPr/>
                <p:nvPr/>
              </p:nvSpPr>
              <p:spPr>
                <a:xfrm rot="10800000">
                  <a:off x="5440108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6" name="Google Shape;3576;p35"/>
                <p:cNvSpPr/>
                <p:nvPr/>
              </p:nvSpPr>
              <p:spPr>
                <a:xfrm rot="10800000">
                  <a:off x="538048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7" name="Google Shape;3577;p35"/>
                <p:cNvSpPr/>
                <p:nvPr/>
              </p:nvSpPr>
              <p:spPr>
                <a:xfrm rot="10800000">
                  <a:off x="5410200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8" name="Google Shape;3578;p35"/>
                <p:cNvSpPr/>
                <p:nvPr/>
              </p:nvSpPr>
              <p:spPr>
                <a:xfrm rot="10800000">
                  <a:off x="5440108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9" name="Google Shape;3579;p35"/>
                <p:cNvSpPr/>
                <p:nvPr/>
              </p:nvSpPr>
              <p:spPr>
                <a:xfrm rot="10800000">
                  <a:off x="5469731" y="44708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0" name="Google Shape;3580;p35"/>
                <p:cNvSpPr/>
                <p:nvPr/>
              </p:nvSpPr>
              <p:spPr>
                <a:xfrm rot="10800000">
                  <a:off x="5469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1" name="Google Shape;3581;p35"/>
                <p:cNvSpPr/>
                <p:nvPr/>
              </p:nvSpPr>
              <p:spPr>
                <a:xfrm rot="10800000">
                  <a:off x="5499544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2" name="Google Shape;3582;p35"/>
                <p:cNvSpPr/>
                <p:nvPr/>
              </p:nvSpPr>
              <p:spPr>
                <a:xfrm rot="10800000">
                  <a:off x="552926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3" name="Google Shape;3583;p35"/>
                <p:cNvSpPr/>
                <p:nvPr/>
              </p:nvSpPr>
              <p:spPr>
                <a:xfrm>
                  <a:off x="5499544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4" name="Google Shape;3584;p35"/>
                <p:cNvSpPr/>
                <p:nvPr/>
              </p:nvSpPr>
              <p:spPr>
                <a:xfrm rot="10800000">
                  <a:off x="5588793" y="4262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5" name="Google Shape;3585;p35"/>
                <p:cNvSpPr/>
                <p:nvPr/>
              </p:nvSpPr>
              <p:spPr>
                <a:xfrm rot="10800000">
                  <a:off x="5618607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6" name="Google Shape;3586;p35"/>
                <p:cNvSpPr/>
                <p:nvPr/>
              </p:nvSpPr>
              <p:spPr>
                <a:xfrm rot="10800000">
                  <a:off x="5588793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7" name="Google Shape;3587;p35"/>
                <p:cNvSpPr/>
                <p:nvPr/>
              </p:nvSpPr>
              <p:spPr>
                <a:xfrm rot="10800000">
                  <a:off x="5440108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8" name="Google Shape;3588;p35"/>
                <p:cNvSpPr/>
                <p:nvPr/>
              </p:nvSpPr>
              <p:spPr>
                <a:xfrm rot="10800000">
                  <a:off x="5350668" y="441140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9" name="Google Shape;3589;p35"/>
                <p:cNvSpPr/>
                <p:nvPr/>
              </p:nvSpPr>
              <p:spPr>
                <a:xfrm rot="10800000">
                  <a:off x="5380386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0" name="Google Shape;3590;p35"/>
                <p:cNvSpPr/>
                <p:nvPr/>
              </p:nvSpPr>
              <p:spPr>
                <a:xfrm rot="10800000">
                  <a:off x="5588793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1" name="Google Shape;3591;p35"/>
                <p:cNvSpPr/>
                <p:nvPr/>
              </p:nvSpPr>
              <p:spPr>
                <a:xfrm rot="10800000">
                  <a:off x="5588793" y="447074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2" name="Google Shape;3592;p35"/>
                <p:cNvSpPr/>
                <p:nvPr/>
              </p:nvSpPr>
              <p:spPr>
                <a:xfrm rot="10800000">
                  <a:off x="5648325" y="450056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3" name="Google Shape;3593;p35"/>
                <p:cNvSpPr/>
                <p:nvPr/>
              </p:nvSpPr>
              <p:spPr>
                <a:xfrm rot="10800000">
                  <a:off x="5618607" y="4649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4" name="Google Shape;3594;p35"/>
                <p:cNvSpPr/>
                <p:nvPr/>
              </p:nvSpPr>
              <p:spPr>
                <a:xfrm rot="10800000">
                  <a:off x="5678233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5" name="Google Shape;3595;p35"/>
                <p:cNvSpPr/>
                <p:nvPr/>
              </p:nvSpPr>
              <p:spPr>
                <a:xfrm>
                  <a:off x="5469731" y="4321968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6" name="Google Shape;3596;p35"/>
                <p:cNvSpPr/>
                <p:nvPr/>
              </p:nvSpPr>
              <p:spPr>
                <a:xfrm>
                  <a:off x="555898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7" name="Google Shape;3597;p35"/>
                <p:cNvSpPr/>
                <p:nvPr/>
              </p:nvSpPr>
              <p:spPr>
                <a:xfrm>
                  <a:off x="5529262" y="42624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8" name="Google Shape;3598;p35"/>
                <p:cNvSpPr/>
                <p:nvPr/>
              </p:nvSpPr>
              <p:spPr>
                <a:xfrm>
                  <a:off x="5469731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9" name="Google Shape;3599;p35"/>
                <p:cNvSpPr/>
                <p:nvPr/>
              </p:nvSpPr>
              <p:spPr>
                <a:xfrm>
                  <a:off x="5469731" y="4024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0" name="Google Shape;3600;p35"/>
                <p:cNvSpPr/>
                <p:nvPr/>
              </p:nvSpPr>
              <p:spPr>
                <a:xfrm>
                  <a:off x="5499544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1" name="Google Shape;3601;p35"/>
                <p:cNvSpPr/>
                <p:nvPr/>
              </p:nvSpPr>
              <p:spPr>
                <a:xfrm>
                  <a:off x="5529262" y="36075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2" name="Google Shape;3602;p35"/>
                <p:cNvSpPr/>
                <p:nvPr/>
              </p:nvSpPr>
              <p:spPr>
                <a:xfrm>
                  <a:off x="5558980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3" name="Google Shape;3603;p35"/>
                <p:cNvSpPr/>
                <p:nvPr/>
              </p:nvSpPr>
              <p:spPr>
                <a:xfrm>
                  <a:off x="5618607" y="3548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4" name="Google Shape;3604;p35"/>
                <p:cNvSpPr/>
                <p:nvPr/>
              </p:nvSpPr>
              <p:spPr>
                <a:xfrm>
                  <a:off x="5737669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5" name="Google Shape;3605;p35"/>
                <p:cNvSpPr/>
                <p:nvPr/>
              </p:nvSpPr>
              <p:spPr>
                <a:xfrm>
                  <a:off x="5678043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6" name="Google Shape;3606;p35"/>
                <p:cNvSpPr/>
                <p:nvPr/>
              </p:nvSpPr>
              <p:spPr>
                <a:xfrm>
                  <a:off x="5648325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7" name="Google Shape;3607;p35"/>
                <p:cNvSpPr/>
                <p:nvPr/>
              </p:nvSpPr>
              <p:spPr>
                <a:xfrm>
                  <a:off x="5588793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8" name="Google Shape;3608;p35"/>
                <p:cNvSpPr/>
                <p:nvPr/>
              </p:nvSpPr>
              <p:spPr>
                <a:xfrm>
                  <a:off x="5618607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9" name="Google Shape;3609;p35"/>
                <p:cNvSpPr/>
                <p:nvPr/>
              </p:nvSpPr>
              <p:spPr>
                <a:xfrm>
                  <a:off x="5648325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0" name="Google Shape;3610;p35"/>
                <p:cNvSpPr/>
                <p:nvPr/>
              </p:nvSpPr>
              <p:spPr>
                <a:xfrm>
                  <a:off x="5678043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1" name="Google Shape;3611;p35"/>
                <p:cNvSpPr/>
                <p:nvPr/>
              </p:nvSpPr>
              <p:spPr>
                <a:xfrm>
                  <a:off x="564832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2" name="Google Shape;3612;p35"/>
                <p:cNvSpPr/>
                <p:nvPr/>
              </p:nvSpPr>
              <p:spPr>
                <a:xfrm>
                  <a:off x="5588793" y="37861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3" name="Google Shape;3613;p35"/>
                <p:cNvSpPr/>
                <p:nvPr/>
              </p:nvSpPr>
              <p:spPr>
                <a:xfrm>
                  <a:off x="555898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4" name="Google Shape;3614;p35"/>
                <p:cNvSpPr/>
                <p:nvPr/>
              </p:nvSpPr>
              <p:spPr>
                <a:xfrm>
                  <a:off x="5707856" y="3726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5" name="Google Shape;3615;p35"/>
                <p:cNvSpPr/>
                <p:nvPr/>
              </p:nvSpPr>
              <p:spPr>
                <a:xfrm>
                  <a:off x="5707856" y="36671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6" name="Google Shape;3616;p35"/>
                <p:cNvSpPr/>
                <p:nvPr/>
              </p:nvSpPr>
              <p:spPr>
                <a:xfrm>
                  <a:off x="5707856" y="36075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7" name="Google Shape;3617;p35"/>
                <p:cNvSpPr/>
                <p:nvPr/>
              </p:nvSpPr>
              <p:spPr>
                <a:xfrm>
                  <a:off x="5618607" y="3577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8" name="Google Shape;3618;p35"/>
                <p:cNvSpPr/>
                <p:nvPr/>
              </p:nvSpPr>
              <p:spPr>
                <a:xfrm rot="10800000">
                  <a:off x="5440013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9" name="Google Shape;3619;p35"/>
                <p:cNvSpPr/>
                <p:nvPr/>
              </p:nvSpPr>
              <p:spPr>
                <a:xfrm rot="10800000">
                  <a:off x="5559170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0" name="Google Shape;3620;p35"/>
                <p:cNvSpPr/>
                <p:nvPr/>
              </p:nvSpPr>
              <p:spPr>
                <a:xfrm rot="10800000">
                  <a:off x="5886545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1" name="Google Shape;3621;p35"/>
                <p:cNvSpPr/>
                <p:nvPr/>
              </p:nvSpPr>
              <p:spPr>
                <a:xfrm rot="10800000">
                  <a:off x="5648420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2" name="Google Shape;3622;p35"/>
                <p:cNvSpPr/>
                <p:nvPr/>
              </p:nvSpPr>
              <p:spPr>
                <a:xfrm rot="10800000">
                  <a:off x="5588888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3" name="Google Shape;3623;p35"/>
                <p:cNvSpPr/>
                <p:nvPr/>
              </p:nvSpPr>
              <p:spPr>
                <a:xfrm rot="10800000">
                  <a:off x="5678233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4" name="Google Shape;3624;p35"/>
                <p:cNvSpPr/>
                <p:nvPr/>
              </p:nvSpPr>
              <p:spPr>
                <a:xfrm rot="10800000">
                  <a:off x="5559170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5" name="Google Shape;3625;p35"/>
                <p:cNvSpPr/>
                <p:nvPr/>
              </p:nvSpPr>
              <p:spPr>
                <a:xfrm rot="10800000">
                  <a:off x="573766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6" name="Google Shape;3626;p35"/>
                <p:cNvSpPr/>
                <p:nvPr/>
              </p:nvSpPr>
              <p:spPr>
                <a:xfrm rot="10800000">
                  <a:off x="5499544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7" name="Google Shape;3627;p35"/>
                <p:cNvSpPr/>
                <p:nvPr/>
              </p:nvSpPr>
              <p:spPr>
                <a:xfrm rot="10800000">
                  <a:off x="5797200" y="488765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8" name="Google Shape;3628;p35"/>
                <p:cNvSpPr/>
                <p:nvPr/>
              </p:nvSpPr>
              <p:spPr>
                <a:xfrm rot="10800000">
                  <a:off x="5380481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9" name="Google Shape;3629;p35"/>
                <p:cNvSpPr/>
                <p:nvPr/>
              </p:nvSpPr>
              <p:spPr>
                <a:xfrm rot="10800000">
                  <a:off x="5707951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0" name="Google Shape;3630;p35"/>
                <p:cNvSpPr/>
                <p:nvPr/>
              </p:nvSpPr>
              <p:spPr>
                <a:xfrm rot="10800000">
                  <a:off x="5529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1" name="Google Shape;3631;p35"/>
                <p:cNvSpPr/>
                <p:nvPr/>
              </p:nvSpPr>
              <p:spPr>
                <a:xfrm rot="10800000">
                  <a:off x="5707856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2" name="Google Shape;3632;p35"/>
                <p:cNvSpPr/>
                <p:nvPr/>
              </p:nvSpPr>
              <p:spPr>
                <a:xfrm rot="10800000">
                  <a:off x="5440013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3" name="Google Shape;3633;p35"/>
                <p:cNvSpPr/>
                <p:nvPr/>
              </p:nvSpPr>
              <p:spPr>
                <a:xfrm rot="10800000">
                  <a:off x="5767387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4" name="Google Shape;3634;p35"/>
                <p:cNvSpPr/>
                <p:nvPr/>
              </p:nvSpPr>
              <p:spPr>
                <a:xfrm rot="10800000">
                  <a:off x="5469826" y="512578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5" name="Google Shape;3635;p35"/>
                <p:cNvSpPr/>
                <p:nvPr/>
              </p:nvSpPr>
              <p:spPr>
                <a:xfrm rot="10800000">
                  <a:off x="5767482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36" name="Google Shape;3636;p35"/>
          <p:cNvGrpSpPr/>
          <p:nvPr/>
        </p:nvGrpSpPr>
        <p:grpSpPr>
          <a:xfrm>
            <a:off x="7119061" y="815935"/>
            <a:ext cx="1072382" cy="1114435"/>
            <a:chOff x="6571107" y="1494186"/>
            <a:chExt cx="1518094" cy="1577626"/>
          </a:xfrm>
        </p:grpSpPr>
        <p:grpSp>
          <p:nvGrpSpPr>
            <p:cNvPr id="3637" name="Google Shape;3637;p35"/>
            <p:cNvGrpSpPr/>
            <p:nvPr/>
          </p:nvGrpSpPr>
          <p:grpSpPr>
            <a:xfrm>
              <a:off x="6571107" y="1494281"/>
              <a:ext cx="1517617" cy="1577339"/>
              <a:chOff x="6571107" y="1494281"/>
              <a:chExt cx="1517617" cy="1577339"/>
            </a:xfrm>
          </p:grpSpPr>
          <p:sp>
            <p:nvSpPr>
              <p:cNvPr id="3638" name="Google Shape;3638;p35"/>
              <p:cNvSpPr/>
              <p:nvPr/>
            </p:nvSpPr>
            <p:spPr>
              <a:xfrm>
                <a:off x="7553515" y="1940813"/>
                <a:ext cx="535209" cy="1130807"/>
              </a:xfrm>
              <a:custGeom>
                <a:rect b="b" l="l" r="r" t="t"/>
                <a:pathLst>
                  <a:path extrusionOk="0" h="1130807" w="535209">
                    <a:moveTo>
                      <a:pt x="297466" y="59436"/>
                    </a:moveTo>
                    <a:lnTo>
                      <a:pt x="267748" y="59436"/>
                    </a:lnTo>
                    <a:lnTo>
                      <a:pt x="267748" y="118967"/>
                    </a:lnTo>
                    <a:lnTo>
                      <a:pt x="238030" y="118967"/>
                    </a:lnTo>
                    <a:lnTo>
                      <a:pt x="238030" y="178499"/>
                    </a:lnTo>
                    <a:lnTo>
                      <a:pt x="148685" y="178499"/>
                    </a:lnTo>
                    <a:lnTo>
                      <a:pt x="148685" y="208217"/>
                    </a:lnTo>
                    <a:lnTo>
                      <a:pt x="89154" y="208217"/>
                    </a:lnTo>
                    <a:lnTo>
                      <a:pt x="89154" y="178499"/>
                    </a:lnTo>
                    <a:lnTo>
                      <a:pt x="59436" y="178499"/>
                    </a:lnTo>
                    <a:lnTo>
                      <a:pt x="59436" y="208217"/>
                    </a:lnTo>
                    <a:lnTo>
                      <a:pt x="29718" y="208217"/>
                    </a:lnTo>
                    <a:lnTo>
                      <a:pt x="29718" y="416624"/>
                    </a:lnTo>
                    <a:lnTo>
                      <a:pt x="0" y="416624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625031"/>
                    </a:lnTo>
                    <a:lnTo>
                      <a:pt x="59436" y="625031"/>
                    </a:lnTo>
                    <a:lnTo>
                      <a:pt x="59436" y="684562"/>
                    </a:lnTo>
                    <a:lnTo>
                      <a:pt x="89154" y="684562"/>
                    </a:lnTo>
                    <a:lnTo>
                      <a:pt x="89154" y="744093"/>
                    </a:lnTo>
                    <a:lnTo>
                      <a:pt x="118872" y="744093"/>
                    </a:lnTo>
                    <a:lnTo>
                      <a:pt x="118872" y="892874"/>
                    </a:lnTo>
                    <a:lnTo>
                      <a:pt x="148590" y="892874"/>
                    </a:lnTo>
                    <a:lnTo>
                      <a:pt x="148590" y="1041654"/>
                    </a:lnTo>
                    <a:lnTo>
                      <a:pt x="178308" y="1041654"/>
                    </a:lnTo>
                    <a:lnTo>
                      <a:pt x="178308" y="1071372"/>
                    </a:lnTo>
                    <a:lnTo>
                      <a:pt x="208026" y="1071372"/>
                    </a:lnTo>
                    <a:lnTo>
                      <a:pt x="208026" y="1101090"/>
                    </a:lnTo>
                    <a:lnTo>
                      <a:pt x="267557" y="1101090"/>
                    </a:lnTo>
                    <a:lnTo>
                      <a:pt x="267557" y="1130808"/>
                    </a:lnTo>
                    <a:lnTo>
                      <a:pt x="327088" y="1130808"/>
                    </a:lnTo>
                    <a:lnTo>
                      <a:pt x="327088" y="1101090"/>
                    </a:lnTo>
                    <a:lnTo>
                      <a:pt x="386620" y="1101090"/>
                    </a:lnTo>
                    <a:lnTo>
                      <a:pt x="386620" y="1071372"/>
                    </a:lnTo>
                    <a:lnTo>
                      <a:pt x="416338" y="1071372"/>
                    </a:lnTo>
                    <a:lnTo>
                      <a:pt x="416338" y="1041654"/>
                    </a:lnTo>
                    <a:lnTo>
                      <a:pt x="446056" y="1041654"/>
                    </a:lnTo>
                    <a:lnTo>
                      <a:pt x="446056" y="982123"/>
                    </a:lnTo>
                    <a:lnTo>
                      <a:pt x="416338" y="982123"/>
                    </a:lnTo>
                    <a:lnTo>
                      <a:pt x="416338" y="922592"/>
                    </a:lnTo>
                    <a:lnTo>
                      <a:pt x="386620" y="922592"/>
                    </a:lnTo>
                    <a:lnTo>
                      <a:pt x="386620" y="863060"/>
                    </a:lnTo>
                    <a:lnTo>
                      <a:pt x="356902" y="863060"/>
                    </a:lnTo>
                    <a:lnTo>
                      <a:pt x="356902" y="803529"/>
                    </a:lnTo>
                    <a:lnTo>
                      <a:pt x="327184" y="803529"/>
                    </a:lnTo>
                    <a:lnTo>
                      <a:pt x="327184" y="743998"/>
                    </a:lnTo>
                    <a:lnTo>
                      <a:pt x="297466" y="743998"/>
                    </a:lnTo>
                    <a:lnTo>
                      <a:pt x="297466" y="624935"/>
                    </a:lnTo>
                    <a:lnTo>
                      <a:pt x="327184" y="624935"/>
                    </a:lnTo>
                    <a:lnTo>
                      <a:pt x="327184" y="535591"/>
                    </a:lnTo>
                    <a:lnTo>
                      <a:pt x="356902" y="535591"/>
                    </a:lnTo>
                    <a:lnTo>
                      <a:pt x="356902" y="476060"/>
                    </a:lnTo>
                    <a:lnTo>
                      <a:pt x="386620" y="476060"/>
                    </a:lnTo>
                    <a:lnTo>
                      <a:pt x="386620" y="446342"/>
                    </a:lnTo>
                    <a:lnTo>
                      <a:pt x="416338" y="446342"/>
                    </a:lnTo>
                    <a:lnTo>
                      <a:pt x="416338" y="416624"/>
                    </a:lnTo>
                    <a:lnTo>
                      <a:pt x="446056" y="416624"/>
                    </a:lnTo>
                    <a:lnTo>
                      <a:pt x="446056" y="386906"/>
                    </a:lnTo>
                    <a:lnTo>
                      <a:pt x="475774" y="386906"/>
                    </a:lnTo>
                    <a:lnTo>
                      <a:pt x="475774" y="357188"/>
                    </a:lnTo>
                    <a:lnTo>
                      <a:pt x="505492" y="357188"/>
                    </a:lnTo>
                    <a:lnTo>
                      <a:pt x="505492" y="297656"/>
                    </a:lnTo>
                    <a:lnTo>
                      <a:pt x="535210" y="297656"/>
                    </a:lnTo>
                    <a:lnTo>
                      <a:pt x="535210" y="238125"/>
                    </a:lnTo>
                    <a:lnTo>
                      <a:pt x="505492" y="238125"/>
                    </a:lnTo>
                    <a:lnTo>
                      <a:pt x="505492" y="208407"/>
                    </a:lnTo>
                    <a:lnTo>
                      <a:pt x="475774" y="208407"/>
                    </a:lnTo>
                    <a:lnTo>
                      <a:pt x="475774" y="238125"/>
                    </a:lnTo>
                    <a:lnTo>
                      <a:pt x="446056" y="238125"/>
                    </a:lnTo>
                    <a:lnTo>
                      <a:pt x="446056" y="267843"/>
                    </a:lnTo>
                    <a:lnTo>
                      <a:pt x="416338" y="267843"/>
                    </a:lnTo>
                    <a:lnTo>
                      <a:pt x="416338" y="208312"/>
                    </a:lnTo>
                    <a:lnTo>
                      <a:pt x="386620" y="208312"/>
                    </a:lnTo>
                    <a:lnTo>
                      <a:pt x="386620" y="178594"/>
                    </a:lnTo>
                    <a:lnTo>
                      <a:pt x="356902" y="178594"/>
                    </a:lnTo>
                    <a:lnTo>
                      <a:pt x="356902" y="89249"/>
                    </a:lnTo>
                    <a:lnTo>
                      <a:pt x="386620" y="89249"/>
                    </a:lnTo>
                    <a:lnTo>
                      <a:pt x="386620" y="29718"/>
                    </a:lnTo>
                    <a:lnTo>
                      <a:pt x="356902" y="29718"/>
                    </a:lnTo>
                    <a:lnTo>
                      <a:pt x="356902" y="0"/>
                    </a:lnTo>
                    <a:lnTo>
                      <a:pt x="327184" y="0"/>
                    </a:lnTo>
                    <a:lnTo>
                      <a:pt x="327184" y="29718"/>
                    </a:lnTo>
                    <a:lnTo>
                      <a:pt x="297466" y="29718"/>
                    </a:lnTo>
                    <a:lnTo>
                      <a:pt x="297466" y="59436"/>
                    </a:lnTo>
                    <a:close/>
                    <a:moveTo>
                      <a:pt x="118872" y="238030"/>
                    </a:moveTo>
                    <a:lnTo>
                      <a:pt x="148590" y="238030"/>
                    </a:lnTo>
                    <a:lnTo>
                      <a:pt x="148590" y="267748"/>
                    </a:lnTo>
                    <a:lnTo>
                      <a:pt x="208121" y="267748"/>
                    </a:lnTo>
                    <a:lnTo>
                      <a:pt x="208121" y="297466"/>
                    </a:lnTo>
                    <a:lnTo>
                      <a:pt x="178403" y="297466"/>
                    </a:lnTo>
                    <a:lnTo>
                      <a:pt x="178403" y="327184"/>
                    </a:lnTo>
                    <a:lnTo>
                      <a:pt x="148685" y="327184"/>
                    </a:lnTo>
                    <a:lnTo>
                      <a:pt x="148685" y="356902"/>
                    </a:lnTo>
                    <a:lnTo>
                      <a:pt x="118967" y="356902"/>
                    </a:lnTo>
                    <a:lnTo>
                      <a:pt x="118967" y="237839"/>
                    </a:lnTo>
                    <a:close/>
                    <a:moveTo>
                      <a:pt x="416528" y="327374"/>
                    </a:moveTo>
                    <a:lnTo>
                      <a:pt x="386810" y="327374"/>
                    </a:lnTo>
                    <a:lnTo>
                      <a:pt x="386810" y="357092"/>
                    </a:lnTo>
                    <a:lnTo>
                      <a:pt x="357092" y="357092"/>
                    </a:lnTo>
                    <a:lnTo>
                      <a:pt x="357092" y="327374"/>
                    </a:lnTo>
                    <a:lnTo>
                      <a:pt x="386810" y="327374"/>
                    </a:lnTo>
                    <a:lnTo>
                      <a:pt x="386810" y="297656"/>
                    </a:lnTo>
                    <a:lnTo>
                      <a:pt x="416528" y="297656"/>
                    </a:lnTo>
                    <a:lnTo>
                      <a:pt x="416528" y="32737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5"/>
              <p:cNvSpPr/>
              <p:nvPr/>
            </p:nvSpPr>
            <p:spPr>
              <a:xfrm>
                <a:off x="7493793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5"/>
              <p:cNvSpPr/>
              <p:nvPr/>
            </p:nvSpPr>
            <p:spPr>
              <a:xfrm>
                <a:off x="7374731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5"/>
              <p:cNvSpPr/>
              <p:nvPr/>
            </p:nvSpPr>
            <p:spPr>
              <a:xfrm>
                <a:off x="7463980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5"/>
              <p:cNvSpPr/>
              <p:nvPr/>
            </p:nvSpPr>
            <p:spPr>
              <a:xfrm>
                <a:off x="7463980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5"/>
              <p:cNvSpPr/>
              <p:nvPr/>
            </p:nvSpPr>
            <p:spPr>
              <a:xfrm>
                <a:off x="7404544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5"/>
              <p:cNvSpPr/>
              <p:nvPr/>
            </p:nvSpPr>
            <p:spPr>
              <a:xfrm>
                <a:off x="7136606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5"/>
              <p:cNvSpPr/>
              <p:nvPr/>
            </p:nvSpPr>
            <p:spPr>
              <a:xfrm>
                <a:off x="7255668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5"/>
              <p:cNvSpPr/>
              <p:nvPr/>
            </p:nvSpPr>
            <p:spPr>
              <a:xfrm>
                <a:off x="7166419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5"/>
              <p:cNvSpPr/>
              <p:nvPr/>
            </p:nvSpPr>
            <p:spPr>
              <a:xfrm>
                <a:off x="7166419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5"/>
              <p:cNvSpPr/>
              <p:nvPr/>
            </p:nvSpPr>
            <p:spPr>
              <a:xfrm>
                <a:off x="7196137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5"/>
              <p:cNvSpPr/>
              <p:nvPr/>
            </p:nvSpPr>
            <p:spPr>
              <a:xfrm>
                <a:off x="6809232" y="1553717"/>
                <a:ext cx="1041749" cy="625125"/>
              </a:xfrm>
              <a:custGeom>
                <a:rect b="b" l="l" r="r" t="t"/>
                <a:pathLst>
                  <a:path extrusionOk="0" h="625125" w="1041749">
                    <a:moveTo>
                      <a:pt x="29718" y="387001"/>
                    </a:moveTo>
                    <a:lnTo>
                      <a:pt x="89249" y="387001"/>
                    </a:lnTo>
                    <a:lnTo>
                      <a:pt x="89249" y="416814"/>
                    </a:lnTo>
                    <a:lnTo>
                      <a:pt x="178498" y="416814"/>
                    </a:lnTo>
                    <a:lnTo>
                      <a:pt x="178498" y="446532"/>
                    </a:lnTo>
                    <a:lnTo>
                      <a:pt x="267843" y="446532"/>
                    </a:lnTo>
                    <a:lnTo>
                      <a:pt x="267843" y="416814"/>
                    </a:lnTo>
                    <a:lnTo>
                      <a:pt x="357188" y="416814"/>
                    </a:lnTo>
                    <a:lnTo>
                      <a:pt x="357188" y="387001"/>
                    </a:lnTo>
                    <a:lnTo>
                      <a:pt x="386905" y="387001"/>
                    </a:lnTo>
                    <a:lnTo>
                      <a:pt x="386905" y="357188"/>
                    </a:lnTo>
                    <a:lnTo>
                      <a:pt x="416623" y="357188"/>
                    </a:lnTo>
                    <a:lnTo>
                      <a:pt x="416623" y="327470"/>
                    </a:lnTo>
                    <a:lnTo>
                      <a:pt x="446437" y="327470"/>
                    </a:lnTo>
                    <a:lnTo>
                      <a:pt x="446437" y="565595"/>
                    </a:lnTo>
                    <a:lnTo>
                      <a:pt x="476250" y="565595"/>
                    </a:lnTo>
                    <a:lnTo>
                      <a:pt x="476250" y="595313"/>
                    </a:lnTo>
                    <a:lnTo>
                      <a:pt x="505968" y="595313"/>
                    </a:lnTo>
                    <a:lnTo>
                      <a:pt x="505968" y="625126"/>
                    </a:lnTo>
                    <a:lnTo>
                      <a:pt x="535686" y="625126"/>
                    </a:lnTo>
                    <a:lnTo>
                      <a:pt x="535686" y="595313"/>
                    </a:lnTo>
                    <a:lnTo>
                      <a:pt x="565499" y="595313"/>
                    </a:lnTo>
                    <a:lnTo>
                      <a:pt x="565499" y="565595"/>
                    </a:lnTo>
                    <a:lnTo>
                      <a:pt x="595313" y="565595"/>
                    </a:lnTo>
                    <a:lnTo>
                      <a:pt x="595313" y="327470"/>
                    </a:lnTo>
                    <a:lnTo>
                      <a:pt x="625030" y="327470"/>
                    </a:lnTo>
                    <a:lnTo>
                      <a:pt x="625030" y="357188"/>
                    </a:lnTo>
                    <a:lnTo>
                      <a:pt x="654748" y="357188"/>
                    </a:lnTo>
                    <a:lnTo>
                      <a:pt x="654748" y="387001"/>
                    </a:lnTo>
                    <a:lnTo>
                      <a:pt x="684562" y="387001"/>
                    </a:lnTo>
                    <a:lnTo>
                      <a:pt x="684562" y="416814"/>
                    </a:lnTo>
                    <a:lnTo>
                      <a:pt x="773811" y="416814"/>
                    </a:lnTo>
                    <a:lnTo>
                      <a:pt x="773811" y="446532"/>
                    </a:lnTo>
                    <a:lnTo>
                      <a:pt x="863155" y="446532"/>
                    </a:lnTo>
                    <a:lnTo>
                      <a:pt x="863155" y="416814"/>
                    </a:lnTo>
                    <a:lnTo>
                      <a:pt x="952500" y="416814"/>
                    </a:lnTo>
                    <a:lnTo>
                      <a:pt x="952500" y="387001"/>
                    </a:lnTo>
                    <a:lnTo>
                      <a:pt x="1011936" y="387001"/>
                    </a:lnTo>
                    <a:lnTo>
                      <a:pt x="1011936" y="357188"/>
                    </a:lnTo>
                    <a:lnTo>
                      <a:pt x="1041749" y="357188"/>
                    </a:lnTo>
                    <a:lnTo>
                      <a:pt x="1041749" y="327470"/>
                    </a:lnTo>
                    <a:lnTo>
                      <a:pt x="1011936" y="327470"/>
                    </a:lnTo>
                    <a:lnTo>
                      <a:pt x="1011936" y="297752"/>
                    </a:lnTo>
                    <a:lnTo>
                      <a:pt x="982218" y="297752"/>
                    </a:lnTo>
                    <a:lnTo>
                      <a:pt x="982218" y="267938"/>
                    </a:lnTo>
                    <a:lnTo>
                      <a:pt x="952500" y="267938"/>
                    </a:lnTo>
                    <a:lnTo>
                      <a:pt x="952500" y="238125"/>
                    </a:lnTo>
                    <a:lnTo>
                      <a:pt x="982218" y="238125"/>
                    </a:lnTo>
                    <a:lnTo>
                      <a:pt x="982218" y="178689"/>
                    </a:lnTo>
                    <a:lnTo>
                      <a:pt x="1011936" y="178689"/>
                    </a:lnTo>
                    <a:lnTo>
                      <a:pt x="1011936" y="119063"/>
                    </a:lnTo>
                    <a:lnTo>
                      <a:pt x="1041749" y="119063"/>
                    </a:lnTo>
                    <a:lnTo>
                      <a:pt x="1041749" y="59626"/>
                    </a:lnTo>
                    <a:lnTo>
                      <a:pt x="1011936" y="59626"/>
                    </a:lnTo>
                    <a:lnTo>
                      <a:pt x="1011936" y="29813"/>
                    </a:lnTo>
                    <a:lnTo>
                      <a:pt x="982218" y="29813"/>
                    </a:lnTo>
                    <a:lnTo>
                      <a:pt x="982218" y="0"/>
                    </a:lnTo>
                    <a:lnTo>
                      <a:pt x="892873" y="0"/>
                    </a:lnTo>
                    <a:lnTo>
                      <a:pt x="892873" y="29813"/>
                    </a:lnTo>
                    <a:lnTo>
                      <a:pt x="803624" y="29813"/>
                    </a:lnTo>
                    <a:lnTo>
                      <a:pt x="803624" y="59626"/>
                    </a:lnTo>
                    <a:lnTo>
                      <a:pt x="744093" y="59626"/>
                    </a:lnTo>
                    <a:lnTo>
                      <a:pt x="744093" y="89345"/>
                    </a:lnTo>
                    <a:lnTo>
                      <a:pt x="684562" y="89345"/>
                    </a:lnTo>
                    <a:lnTo>
                      <a:pt x="684562" y="119063"/>
                    </a:lnTo>
                    <a:lnTo>
                      <a:pt x="625030" y="119063"/>
                    </a:lnTo>
                    <a:lnTo>
                      <a:pt x="625030" y="148876"/>
                    </a:lnTo>
                    <a:lnTo>
                      <a:pt x="595313" y="148876"/>
                    </a:lnTo>
                    <a:lnTo>
                      <a:pt x="595313" y="59626"/>
                    </a:lnTo>
                    <a:lnTo>
                      <a:pt x="565499" y="59626"/>
                    </a:lnTo>
                    <a:lnTo>
                      <a:pt x="565499" y="0"/>
                    </a:lnTo>
                    <a:lnTo>
                      <a:pt x="535686" y="0"/>
                    </a:lnTo>
                    <a:lnTo>
                      <a:pt x="535686" y="59626"/>
                    </a:lnTo>
                    <a:lnTo>
                      <a:pt x="505968" y="59626"/>
                    </a:lnTo>
                    <a:lnTo>
                      <a:pt x="505968" y="0"/>
                    </a:lnTo>
                    <a:lnTo>
                      <a:pt x="476250" y="0"/>
                    </a:lnTo>
                    <a:lnTo>
                      <a:pt x="476250" y="59626"/>
                    </a:lnTo>
                    <a:lnTo>
                      <a:pt x="446437" y="59626"/>
                    </a:lnTo>
                    <a:lnTo>
                      <a:pt x="446437" y="148876"/>
                    </a:lnTo>
                    <a:lnTo>
                      <a:pt x="416623" y="148876"/>
                    </a:lnTo>
                    <a:lnTo>
                      <a:pt x="416623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297561" y="89345"/>
                    </a:lnTo>
                    <a:lnTo>
                      <a:pt x="297561" y="59626"/>
                    </a:lnTo>
                    <a:lnTo>
                      <a:pt x="238125" y="59626"/>
                    </a:lnTo>
                    <a:lnTo>
                      <a:pt x="238125" y="29813"/>
                    </a:lnTo>
                    <a:lnTo>
                      <a:pt x="148780" y="29813"/>
                    </a:lnTo>
                    <a:lnTo>
                      <a:pt x="148780" y="0"/>
                    </a:lnTo>
                    <a:lnTo>
                      <a:pt x="59436" y="0"/>
                    </a:lnTo>
                    <a:lnTo>
                      <a:pt x="59436" y="29813"/>
                    </a:lnTo>
                    <a:lnTo>
                      <a:pt x="29718" y="29813"/>
                    </a:lnTo>
                    <a:lnTo>
                      <a:pt x="29718" y="59626"/>
                    </a:lnTo>
                    <a:lnTo>
                      <a:pt x="0" y="59626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38125"/>
                    </a:lnTo>
                    <a:lnTo>
                      <a:pt x="89249" y="238125"/>
                    </a:lnTo>
                    <a:lnTo>
                      <a:pt x="89249" y="267938"/>
                    </a:lnTo>
                    <a:lnTo>
                      <a:pt x="59436" y="267938"/>
                    </a:lnTo>
                    <a:lnTo>
                      <a:pt x="59436" y="297752"/>
                    </a:lnTo>
                    <a:lnTo>
                      <a:pt x="29718" y="297752"/>
                    </a:lnTo>
                    <a:lnTo>
                      <a:pt x="29718" y="327470"/>
                    </a:lnTo>
                    <a:lnTo>
                      <a:pt x="0" y="327470"/>
                    </a:lnTo>
                    <a:lnTo>
                      <a:pt x="0" y="357188"/>
                    </a:lnTo>
                    <a:lnTo>
                      <a:pt x="29718" y="357188"/>
                    </a:lnTo>
                    <a:lnTo>
                      <a:pt x="29718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5"/>
              <p:cNvSpPr/>
              <p:nvPr/>
            </p:nvSpPr>
            <p:spPr>
              <a:xfrm>
                <a:off x="7077075" y="2536030"/>
                <a:ext cx="505967" cy="506063"/>
              </a:xfrm>
              <a:custGeom>
                <a:rect b="b" l="l" r="r" t="t"/>
                <a:pathLst>
                  <a:path extrusionOk="0" h="506063" w="505967">
                    <a:moveTo>
                      <a:pt x="386905" y="387001"/>
                    </a:moveTo>
                    <a:lnTo>
                      <a:pt x="416719" y="387001"/>
                    </a:lnTo>
                    <a:lnTo>
                      <a:pt x="416719" y="357188"/>
                    </a:lnTo>
                    <a:lnTo>
                      <a:pt x="476250" y="357188"/>
                    </a:lnTo>
                    <a:lnTo>
                      <a:pt x="476250" y="327374"/>
                    </a:lnTo>
                    <a:lnTo>
                      <a:pt x="505968" y="327374"/>
                    </a:lnTo>
                    <a:lnTo>
                      <a:pt x="505968" y="178594"/>
                    </a:lnTo>
                    <a:lnTo>
                      <a:pt x="476250" y="178594"/>
                    </a:lnTo>
                    <a:lnTo>
                      <a:pt x="476250" y="148876"/>
                    </a:lnTo>
                    <a:lnTo>
                      <a:pt x="416719" y="148876"/>
                    </a:lnTo>
                    <a:lnTo>
                      <a:pt x="416719" y="119063"/>
                    </a:lnTo>
                    <a:lnTo>
                      <a:pt x="386905" y="119063"/>
                    </a:lnTo>
                    <a:lnTo>
                      <a:pt x="386905" y="89249"/>
                    </a:lnTo>
                    <a:lnTo>
                      <a:pt x="357188" y="89249"/>
                    </a:lnTo>
                    <a:lnTo>
                      <a:pt x="357188" y="29813"/>
                    </a:lnTo>
                    <a:lnTo>
                      <a:pt x="327470" y="29813"/>
                    </a:lnTo>
                    <a:lnTo>
                      <a:pt x="327470" y="0"/>
                    </a:lnTo>
                    <a:lnTo>
                      <a:pt x="178594" y="0"/>
                    </a:lnTo>
                    <a:lnTo>
                      <a:pt x="178594" y="29813"/>
                    </a:lnTo>
                    <a:lnTo>
                      <a:pt x="148780" y="29813"/>
                    </a:lnTo>
                    <a:lnTo>
                      <a:pt x="148780" y="89249"/>
                    </a:lnTo>
                    <a:lnTo>
                      <a:pt x="119063" y="89249"/>
                    </a:lnTo>
                    <a:lnTo>
                      <a:pt x="119063" y="119063"/>
                    </a:lnTo>
                    <a:lnTo>
                      <a:pt x="89345" y="119063"/>
                    </a:lnTo>
                    <a:lnTo>
                      <a:pt x="89345" y="148876"/>
                    </a:lnTo>
                    <a:lnTo>
                      <a:pt x="29718" y="148876"/>
                    </a:lnTo>
                    <a:lnTo>
                      <a:pt x="29718" y="178594"/>
                    </a:lnTo>
                    <a:lnTo>
                      <a:pt x="0" y="178594"/>
                    </a:lnTo>
                    <a:lnTo>
                      <a:pt x="0" y="327374"/>
                    </a:lnTo>
                    <a:lnTo>
                      <a:pt x="29718" y="327374"/>
                    </a:lnTo>
                    <a:lnTo>
                      <a:pt x="29718" y="357188"/>
                    </a:lnTo>
                    <a:lnTo>
                      <a:pt x="89345" y="357188"/>
                    </a:lnTo>
                    <a:lnTo>
                      <a:pt x="89345" y="387001"/>
                    </a:lnTo>
                    <a:lnTo>
                      <a:pt x="119063" y="387001"/>
                    </a:lnTo>
                    <a:lnTo>
                      <a:pt x="119063" y="416719"/>
                    </a:lnTo>
                    <a:lnTo>
                      <a:pt x="148780" y="416719"/>
                    </a:lnTo>
                    <a:lnTo>
                      <a:pt x="148780" y="476250"/>
                    </a:lnTo>
                    <a:lnTo>
                      <a:pt x="178594" y="476250"/>
                    </a:lnTo>
                    <a:lnTo>
                      <a:pt x="178594" y="506063"/>
                    </a:lnTo>
                    <a:lnTo>
                      <a:pt x="327470" y="50606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16719"/>
                    </a:lnTo>
                    <a:lnTo>
                      <a:pt x="386905" y="416719"/>
                    </a:lnTo>
                    <a:lnTo>
                      <a:pt x="386905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5"/>
              <p:cNvSpPr/>
              <p:nvPr/>
            </p:nvSpPr>
            <p:spPr>
              <a:xfrm>
                <a:off x="7255668" y="2268092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29813" y="0"/>
                    </a:move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59531" y="29813"/>
                    </a:lnTo>
                    <a:lnTo>
                      <a:pt x="59531" y="0"/>
                    </a:lnTo>
                    <a:lnTo>
                      <a:pt x="29813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5"/>
              <p:cNvSpPr/>
              <p:nvPr/>
            </p:nvSpPr>
            <p:spPr>
              <a:xfrm>
                <a:off x="7374731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5"/>
              <p:cNvSpPr/>
              <p:nvPr/>
            </p:nvSpPr>
            <p:spPr>
              <a:xfrm>
                <a:off x="7374766" y="237231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1"/>
                    </a:move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5"/>
              <p:cNvSpPr/>
              <p:nvPr/>
            </p:nvSpPr>
            <p:spPr>
              <a:xfrm>
                <a:off x="7136606" y="235743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0" y="89344"/>
                    </a:move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5" name="Google Shape;3655;p35"/>
              <p:cNvSpPr/>
              <p:nvPr/>
            </p:nvSpPr>
            <p:spPr>
              <a:xfrm>
                <a:off x="7136606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6" name="Google Shape;3656;p35"/>
              <p:cNvSpPr/>
              <p:nvPr/>
            </p:nvSpPr>
            <p:spPr>
              <a:xfrm>
                <a:off x="6571107" y="1940718"/>
                <a:ext cx="535209" cy="1130808"/>
              </a:xfrm>
              <a:custGeom>
                <a:rect b="b" l="l" r="r" t="t"/>
                <a:pathLst>
                  <a:path extrusionOk="0" h="1130808" w="535209">
                    <a:moveTo>
                      <a:pt x="29718" y="357188"/>
                    </a:moveTo>
                    <a:lnTo>
                      <a:pt x="59436" y="357188"/>
                    </a:lnTo>
                    <a:lnTo>
                      <a:pt x="59436" y="386906"/>
                    </a:lnTo>
                    <a:lnTo>
                      <a:pt x="89154" y="386906"/>
                    </a:lnTo>
                    <a:lnTo>
                      <a:pt x="89154" y="416623"/>
                    </a:lnTo>
                    <a:lnTo>
                      <a:pt x="118872" y="416623"/>
                    </a:lnTo>
                    <a:lnTo>
                      <a:pt x="118872" y="446342"/>
                    </a:lnTo>
                    <a:lnTo>
                      <a:pt x="148590" y="446342"/>
                    </a:lnTo>
                    <a:lnTo>
                      <a:pt x="148590" y="476060"/>
                    </a:lnTo>
                    <a:lnTo>
                      <a:pt x="178308" y="476060"/>
                    </a:lnTo>
                    <a:lnTo>
                      <a:pt x="178308" y="535591"/>
                    </a:lnTo>
                    <a:lnTo>
                      <a:pt x="208026" y="535591"/>
                    </a:lnTo>
                    <a:lnTo>
                      <a:pt x="208026" y="624935"/>
                    </a:lnTo>
                    <a:lnTo>
                      <a:pt x="237744" y="624935"/>
                    </a:lnTo>
                    <a:lnTo>
                      <a:pt x="237744" y="743998"/>
                    </a:lnTo>
                    <a:lnTo>
                      <a:pt x="208026" y="743998"/>
                    </a:lnTo>
                    <a:lnTo>
                      <a:pt x="208026" y="803529"/>
                    </a:lnTo>
                    <a:lnTo>
                      <a:pt x="178308" y="803529"/>
                    </a:lnTo>
                    <a:lnTo>
                      <a:pt x="178308" y="863060"/>
                    </a:lnTo>
                    <a:lnTo>
                      <a:pt x="148590" y="863060"/>
                    </a:lnTo>
                    <a:lnTo>
                      <a:pt x="148590" y="922592"/>
                    </a:lnTo>
                    <a:lnTo>
                      <a:pt x="118872" y="922592"/>
                    </a:lnTo>
                    <a:lnTo>
                      <a:pt x="118872" y="982123"/>
                    </a:lnTo>
                    <a:lnTo>
                      <a:pt x="89154" y="982123"/>
                    </a:lnTo>
                    <a:lnTo>
                      <a:pt x="89154" y="1041654"/>
                    </a:lnTo>
                    <a:lnTo>
                      <a:pt x="118872" y="1041654"/>
                    </a:lnTo>
                    <a:lnTo>
                      <a:pt x="118872" y="1071372"/>
                    </a:lnTo>
                    <a:lnTo>
                      <a:pt x="148590" y="1071372"/>
                    </a:lnTo>
                    <a:lnTo>
                      <a:pt x="148590" y="1101090"/>
                    </a:lnTo>
                    <a:lnTo>
                      <a:pt x="208121" y="1101090"/>
                    </a:lnTo>
                    <a:lnTo>
                      <a:pt x="208121" y="1130808"/>
                    </a:lnTo>
                    <a:lnTo>
                      <a:pt x="267653" y="1130808"/>
                    </a:lnTo>
                    <a:lnTo>
                      <a:pt x="267653" y="1101090"/>
                    </a:lnTo>
                    <a:lnTo>
                      <a:pt x="327184" y="1101090"/>
                    </a:lnTo>
                    <a:lnTo>
                      <a:pt x="327184" y="1071372"/>
                    </a:lnTo>
                    <a:lnTo>
                      <a:pt x="356902" y="1071372"/>
                    </a:lnTo>
                    <a:lnTo>
                      <a:pt x="356902" y="1041654"/>
                    </a:lnTo>
                    <a:lnTo>
                      <a:pt x="386620" y="1041654"/>
                    </a:lnTo>
                    <a:lnTo>
                      <a:pt x="386620" y="892874"/>
                    </a:lnTo>
                    <a:lnTo>
                      <a:pt x="416338" y="892874"/>
                    </a:lnTo>
                    <a:lnTo>
                      <a:pt x="416338" y="744093"/>
                    </a:lnTo>
                    <a:lnTo>
                      <a:pt x="446056" y="744093"/>
                    </a:lnTo>
                    <a:lnTo>
                      <a:pt x="446056" y="684562"/>
                    </a:lnTo>
                    <a:lnTo>
                      <a:pt x="475774" y="684562"/>
                    </a:lnTo>
                    <a:lnTo>
                      <a:pt x="475774" y="625031"/>
                    </a:lnTo>
                    <a:lnTo>
                      <a:pt x="505492" y="625031"/>
                    </a:lnTo>
                    <a:lnTo>
                      <a:pt x="505492" y="535686"/>
                    </a:lnTo>
                    <a:lnTo>
                      <a:pt x="535210" y="535686"/>
                    </a:lnTo>
                    <a:lnTo>
                      <a:pt x="535210" y="416623"/>
                    </a:lnTo>
                    <a:lnTo>
                      <a:pt x="505492" y="416623"/>
                    </a:lnTo>
                    <a:lnTo>
                      <a:pt x="505492" y="208217"/>
                    </a:lnTo>
                    <a:lnTo>
                      <a:pt x="475774" y="208217"/>
                    </a:lnTo>
                    <a:lnTo>
                      <a:pt x="475774" y="178498"/>
                    </a:lnTo>
                    <a:lnTo>
                      <a:pt x="446056" y="178498"/>
                    </a:lnTo>
                    <a:lnTo>
                      <a:pt x="446056" y="208217"/>
                    </a:lnTo>
                    <a:lnTo>
                      <a:pt x="386524" y="208217"/>
                    </a:lnTo>
                    <a:lnTo>
                      <a:pt x="386524" y="178498"/>
                    </a:lnTo>
                    <a:lnTo>
                      <a:pt x="297180" y="178498"/>
                    </a:lnTo>
                    <a:lnTo>
                      <a:pt x="297180" y="118967"/>
                    </a:lnTo>
                    <a:lnTo>
                      <a:pt x="267462" y="118967"/>
                    </a:lnTo>
                    <a:lnTo>
                      <a:pt x="267462" y="59436"/>
                    </a:lnTo>
                    <a:lnTo>
                      <a:pt x="237744" y="59436"/>
                    </a:lnTo>
                    <a:lnTo>
                      <a:pt x="237744" y="29718"/>
                    </a:lnTo>
                    <a:lnTo>
                      <a:pt x="208026" y="29718"/>
                    </a:lnTo>
                    <a:lnTo>
                      <a:pt x="208026" y="0"/>
                    </a:lnTo>
                    <a:lnTo>
                      <a:pt x="178308" y="0"/>
                    </a:lnTo>
                    <a:lnTo>
                      <a:pt x="178308" y="29718"/>
                    </a:lnTo>
                    <a:lnTo>
                      <a:pt x="148590" y="29718"/>
                    </a:lnTo>
                    <a:lnTo>
                      <a:pt x="148590" y="89249"/>
                    </a:lnTo>
                    <a:lnTo>
                      <a:pt x="178308" y="89249"/>
                    </a:lnTo>
                    <a:lnTo>
                      <a:pt x="178308" y="178594"/>
                    </a:lnTo>
                    <a:lnTo>
                      <a:pt x="148590" y="178594"/>
                    </a:lnTo>
                    <a:lnTo>
                      <a:pt x="148590" y="208312"/>
                    </a:lnTo>
                    <a:lnTo>
                      <a:pt x="118872" y="208312"/>
                    </a:lnTo>
                    <a:lnTo>
                      <a:pt x="118872" y="267843"/>
                    </a:lnTo>
                    <a:lnTo>
                      <a:pt x="89154" y="267843"/>
                    </a:lnTo>
                    <a:lnTo>
                      <a:pt x="89154" y="238125"/>
                    </a:lnTo>
                    <a:lnTo>
                      <a:pt x="59436" y="238125"/>
                    </a:lnTo>
                    <a:lnTo>
                      <a:pt x="59436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297656"/>
                    </a:lnTo>
                    <a:lnTo>
                      <a:pt x="29718" y="297656"/>
                    </a:lnTo>
                    <a:lnTo>
                      <a:pt x="29718" y="357188"/>
                    </a:lnTo>
                    <a:close/>
                    <a:moveTo>
                      <a:pt x="416623" y="238125"/>
                    </a:moveTo>
                    <a:lnTo>
                      <a:pt x="416623" y="357188"/>
                    </a:lnTo>
                    <a:lnTo>
                      <a:pt x="386905" y="357188"/>
                    </a:lnTo>
                    <a:lnTo>
                      <a:pt x="386905" y="327469"/>
                    </a:lnTo>
                    <a:lnTo>
                      <a:pt x="357188" y="327469"/>
                    </a:lnTo>
                    <a:lnTo>
                      <a:pt x="357188" y="297752"/>
                    </a:lnTo>
                    <a:lnTo>
                      <a:pt x="327470" y="297752"/>
                    </a:lnTo>
                    <a:lnTo>
                      <a:pt x="327470" y="268034"/>
                    </a:lnTo>
                    <a:lnTo>
                      <a:pt x="387001" y="268034"/>
                    </a:lnTo>
                    <a:lnTo>
                      <a:pt x="387001" y="238315"/>
                    </a:lnTo>
                    <a:lnTo>
                      <a:pt x="416719" y="238315"/>
                    </a:lnTo>
                    <a:close/>
                    <a:moveTo>
                      <a:pt x="148780" y="297656"/>
                    </a:moveTo>
                    <a:lnTo>
                      <a:pt x="148780" y="327374"/>
                    </a:lnTo>
                    <a:lnTo>
                      <a:pt x="178498" y="327374"/>
                    </a:lnTo>
                    <a:lnTo>
                      <a:pt x="178498" y="357092"/>
                    </a:lnTo>
                    <a:lnTo>
                      <a:pt x="148780" y="357092"/>
                    </a:lnTo>
                    <a:lnTo>
                      <a:pt x="148780" y="327374"/>
                    </a:lnTo>
                    <a:lnTo>
                      <a:pt x="119063" y="327374"/>
                    </a:lnTo>
                    <a:lnTo>
                      <a:pt x="119063" y="297656"/>
                    </a:lnTo>
                    <a:lnTo>
                      <a:pt x="148780" y="29765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7" name="Google Shape;3657;p35"/>
            <p:cNvGrpSpPr/>
            <p:nvPr/>
          </p:nvGrpSpPr>
          <p:grpSpPr>
            <a:xfrm>
              <a:off x="6571107" y="1494186"/>
              <a:ext cx="1518094" cy="1577626"/>
              <a:chOff x="6571107" y="1494186"/>
              <a:chExt cx="1518094" cy="1577626"/>
            </a:xfrm>
          </p:grpSpPr>
          <p:grpSp>
            <p:nvGrpSpPr>
              <p:cNvPr id="3658" name="Google Shape;3658;p35"/>
              <p:cNvGrpSpPr/>
              <p:nvPr/>
            </p:nvGrpSpPr>
            <p:grpSpPr>
              <a:xfrm>
                <a:off x="7553325" y="1940718"/>
                <a:ext cx="535876" cy="1131094"/>
                <a:chOff x="7553325" y="1940718"/>
                <a:chExt cx="535876" cy="1131094"/>
              </a:xfrm>
            </p:grpSpPr>
            <p:sp>
              <p:nvSpPr>
                <p:cNvPr id="3659" name="Google Shape;3659;p35"/>
                <p:cNvSpPr/>
                <p:nvPr/>
              </p:nvSpPr>
              <p:spPr>
                <a:xfrm>
                  <a:off x="782116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0" name="Google Shape;3660;p35"/>
                <p:cNvSpPr/>
                <p:nvPr/>
              </p:nvSpPr>
              <p:spPr>
                <a:xfrm>
                  <a:off x="7880794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1" name="Google Shape;3661;p35"/>
                <p:cNvSpPr/>
                <p:nvPr/>
              </p:nvSpPr>
              <p:spPr>
                <a:xfrm>
                  <a:off x="794023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2" name="Google Shape;3662;p35"/>
                <p:cNvSpPr/>
                <p:nvPr/>
              </p:nvSpPr>
              <p:spPr>
                <a:xfrm>
                  <a:off x="7761732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3" name="Google Shape;3663;p35"/>
                <p:cNvSpPr/>
                <p:nvPr/>
              </p:nvSpPr>
              <p:spPr>
                <a:xfrm>
                  <a:off x="7970043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4" name="Google Shape;3664;p35"/>
                <p:cNvSpPr/>
                <p:nvPr/>
              </p:nvSpPr>
              <p:spPr>
                <a:xfrm>
                  <a:off x="7940230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5" name="Google Shape;3665;p35"/>
                <p:cNvSpPr/>
                <p:nvPr/>
              </p:nvSpPr>
              <p:spPr>
                <a:xfrm>
                  <a:off x="7910512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6" name="Google Shape;3666;p35"/>
                <p:cNvSpPr/>
                <p:nvPr/>
              </p:nvSpPr>
              <p:spPr>
                <a:xfrm>
                  <a:off x="7880794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7" name="Google Shape;3667;p35"/>
                <p:cNvSpPr/>
                <p:nvPr/>
              </p:nvSpPr>
              <p:spPr>
                <a:xfrm>
                  <a:off x="7850981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8" name="Google Shape;3668;p35"/>
                <p:cNvSpPr/>
                <p:nvPr/>
              </p:nvSpPr>
              <p:spPr>
                <a:xfrm>
                  <a:off x="7821168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9" name="Google Shape;3669;p35"/>
                <p:cNvSpPr/>
                <p:nvPr/>
              </p:nvSpPr>
              <p:spPr>
                <a:xfrm>
                  <a:off x="7850981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0" name="Google Shape;3670;p35"/>
                <p:cNvSpPr/>
                <p:nvPr/>
              </p:nvSpPr>
              <p:spPr>
                <a:xfrm>
                  <a:off x="7880794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1" name="Google Shape;3671;p35"/>
                <p:cNvSpPr/>
                <p:nvPr/>
              </p:nvSpPr>
              <p:spPr>
                <a:xfrm>
                  <a:off x="791051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2" name="Google Shape;3672;p35"/>
                <p:cNvSpPr/>
                <p:nvPr/>
              </p:nvSpPr>
              <p:spPr>
                <a:xfrm>
                  <a:off x="794023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3" name="Google Shape;3673;p35"/>
                <p:cNvSpPr/>
                <p:nvPr/>
              </p:nvSpPr>
              <p:spPr>
                <a:xfrm>
                  <a:off x="797004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4" name="Google Shape;3674;p35"/>
                <p:cNvSpPr/>
                <p:nvPr/>
              </p:nvSpPr>
              <p:spPr>
                <a:xfrm>
                  <a:off x="799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5" name="Google Shape;3675;p35"/>
                <p:cNvSpPr/>
                <p:nvPr/>
              </p:nvSpPr>
              <p:spPr>
                <a:xfrm>
                  <a:off x="802957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6" name="Google Shape;3676;p35"/>
                <p:cNvSpPr/>
                <p:nvPr/>
              </p:nvSpPr>
              <p:spPr>
                <a:xfrm rot="10800000">
                  <a:off x="8059483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7" name="Google Shape;3677;p35"/>
                <p:cNvSpPr/>
                <p:nvPr/>
              </p:nvSpPr>
              <p:spPr>
                <a:xfrm rot="10800000">
                  <a:off x="8029575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8" name="Google Shape;3678;p35"/>
                <p:cNvSpPr/>
                <p:nvPr/>
              </p:nvSpPr>
              <p:spPr>
                <a:xfrm>
                  <a:off x="799985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9" name="Google Shape;3679;p35"/>
                <p:cNvSpPr/>
                <p:nvPr/>
              </p:nvSpPr>
              <p:spPr>
                <a:xfrm>
                  <a:off x="7970043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0" name="Google Shape;3680;p35"/>
                <p:cNvSpPr/>
                <p:nvPr/>
              </p:nvSpPr>
              <p:spPr>
                <a:xfrm>
                  <a:off x="794023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1" name="Google Shape;3681;p35"/>
                <p:cNvSpPr/>
                <p:nvPr/>
              </p:nvSpPr>
              <p:spPr>
                <a:xfrm>
                  <a:off x="7970043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2" name="Google Shape;3682;p35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3" name="Google Shape;3683;p35"/>
                <p:cNvSpPr/>
                <p:nvPr/>
              </p:nvSpPr>
              <p:spPr>
                <a:xfrm>
                  <a:off x="79105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4" name="Google Shape;3684;p35"/>
                <p:cNvSpPr/>
                <p:nvPr/>
              </p:nvSpPr>
              <p:spPr>
                <a:xfrm>
                  <a:off x="78807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5" name="Google Shape;3685;p35"/>
                <p:cNvSpPr/>
                <p:nvPr/>
              </p:nvSpPr>
              <p:spPr>
                <a:xfrm>
                  <a:off x="7880794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6" name="Google Shape;3686;p35"/>
                <p:cNvSpPr/>
                <p:nvPr/>
              </p:nvSpPr>
              <p:spPr>
                <a:xfrm>
                  <a:off x="7850981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7" name="Google Shape;3687;p35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8" name="Google Shape;3688;p35"/>
                <p:cNvSpPr/>
                <p:nvPr/>
              </p:nvSpPr>
              <p:spPr>
                <a:xfrm>
                  <a:off x="791051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9" name="Google Shape;3689;p35"/>
                <p:cNvSpPr/>
                <p:nvPr/>
              </p:nvSpPr>
              <p:spPr>
                <a:xfrm>
                  <a:off x="77914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0" name="Google Shape;3690;p35"/>
                <p:cNvSpPr/>
                <p:nvPr/>
              </p:nvSpPr>
              <p:spPr>
                <a:xfrm>
                  <a:off x="791051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1" name="Google Shape;3691;p35"/>
                <p:cNvSpPr/>
                <p:nvPr/>
              </p:nvSpPr>
              <p:spPr>
                <a:xfrm>
                  <a:off x="7880794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2" name="Google Shape;3692;p35"/>
                <p:cNvSpPr/>
                <p:nvPr/>
              </p:nvSpPr>
              <p:spPr>
                <a:xfrm>
                  <a:off x="7850981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3" name="Google Shape;3693;p35"/>
                <p:cNvSpPr/>
                <p:nvPr/>
              </p:nvSpPr>
              <p:spPr>
                <a:xfrm>
                  <a:off x="782116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4" name="Google Shape;3694;p35"/>
                <p:cNvSpPr/>
                <p:nvPr/>
              </p:nvSpPr>
              <p:spPr>
                <a:xfrm>
                  <a:off x="782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5" name="Google Shape;3695;p35"/>
                <p:cNvSpPr/>
                <p:nvPr/>
              </p:nvSpPr>
              <p:spPr>
                <a:xfrm>
                  <a:off x="7702105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6" name="Google Shape;3696;p35"/>
                <p:cNvSpPr/>
                <p:nvPr/>
              </p:nvSpPr>
              <p:spPr>
                <a:xfrm>
                  <a:off x="785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7" name="Google Shape;3697;p35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8" name="Google Shape;3698;p35"/>
                <p:cNvSpPr/>
                <p:nvPr/>
              </p:nvSpPr>
              <p:spPr>
                <a:xfrm>
                  <a:off x="7761732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9" name="Google Shape;3699;p35"/>
                <p:cNvSpPr/>
                <p:nvPr/>
              </p:nvSpPr>
              <p:spPr>
                <a:xfrm>
                  <a:off x="776173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0" name="Google Shape;3700;p35"/>
                <p:cNvSpPr/>
                <p:nvPr/>
              </p:nvSpPr>
              <p:spPr>
                <a:xfrm>
                  <a:off x="7821168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1" name="Google Shape;3701;p35"/>
                <p:cNvSpPr/>
                <p:nvPr/>
              </p:nvSpPr>
              <p:spPr>
                <a:xfrm>
                  <a:off x="7850981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2" name="Google Shape;3702;p35"/>
                <p:cNvSpPr/>
                <p:nvPr/>
              </p:nvSpPr>
              <p:spPr>
                <a:xfrm rot="10800000">
                  <a:off x="7880794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3" name="Google Shape;3703;p35"/>
                <p:cNvSpPr/>
                <p:nvPr/>
              </p:nvSpPr>
              <p:spPr>
                <a:xfrm rot="10800000">
                  <a:off x="7910512" y="19704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4" name="Google Shape;3704;p35"/>
                <p:cNvSpPr/>
                <p:nvPr/>
              </p:nvSpPr>
              <p:spPr>
                <a:xfrm>
                  <a:off x="7880794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5" name="Google Shape;3705;p35"/>
                <p:cNvSpPr/>
                <p:nvPr/>
              </p:nvSpPr>
              <p:spPr>
                <a:xfrm>
                  <a:off x="773191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6" name="Google Shape;3706;p35"/>
                <p:cNvSpPr/>
                <p:nvPr/>
              </p:nvSpPr>
              <p:spPr>
                <a:xfrm>
                  <a:off x="77021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7" name="Google Shape;3707;p35"/>
                <p:cNvSpPr/>
                <p:nvPr/>
              </p:nvSpPr>
              <p:spPr>
                <a:xfrm>
                  <a:off x="7583043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8" name="Google Shape;3708;p35"/>
                <p:cNvSpPr/>
                <p:nvPr/>
              </p:nvSpPr>
              <p:spPr>
                <a:xfrm>
                  <a:off x="76723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9" name="Google Shape;3709;p35"/>
                <p:cNvSpPr/>
                <p:nvPr/>
              </p:nvSpPr>
              <p:spPr>
                <a:xfrm>
                  <a:off x="761285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0" name="Google Shape;3710;p35"/>
                <p:cNvSpPr/>
                <p:nvPr/>
              </p:nvSpPr>
              <p:spPr>
                <a:xfrm>
                  <a:off x="7642669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1" name="Google Shape;3711;p35"/>
                <p:cNvSpPr/>
                <p:nvPr/>
              </p:nvSpPr>
              <p:spPr>
                <a:xfrm rot="10800000">
                  <a:off x="770220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2" name="Google Shape;3712;p35"/>
                <p:cNvSpPr/>
                <p:nvPr/>
              </p:nvSpPr>
              <p:spPr>
                <a:xfrm>
                  <a:off x="788079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3" name="Google Shape;3713;p35"/>
                <p:cNvSpPr/>
                <p:nvPr/>
              </p:nvSpPr>
              <p:spPr>
                <a:xfrm>
                  <a:off x="785098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4" name="Google Shape;3714;p35"/>
                <p:cNvSpPr/>
                <p:nvPr/>
              </p:nvSpPr>
              <p:spPr>
                <a:xfrm>
                  <a:off x="782116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5" name="Google Shape;3715;p35"/>
                <p:cNvSpPr/>
                <p:nvPr/>
              </p:nvSpPr>
              <p:spPr>
                <a:xfrm>
                  <a:off x="77914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6" name="Google Shape;3716;p35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7" name="Google Shape;3717;p35"/>
                <p:cNvSpPr/>
                <p:nvPr/>
              </p:nvSpPr>
              <p:spPr>
                <a:xfrm>
                  <a:off x="7940230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8" name="Google Shape;3718;p35"/>
                <p:cNvSpPr/>
                <p:nvPr/>
              </p:nvSpPr>
              <p:spPr>
                <a:xfrm>
                  <a:off x="7731918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9" name="Google Shape;3719;p35"/>
                <p:cNvSpPr/>
                <p:nvPr/>
              </p:nvSpPr>
              <p:spPr>
                <a:xfrm>
                  <a:off x="7702105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0" name="Google Shape;3720;p35"/>
                <p:cNvSpPr/>
                <p:nvPr/>
              </p:nvSpPr>
              <p:spPr>
                <a:xfrm>
                  <a:off x="7672387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1" name="Google Shape;3721;p35"/>
                <p:cNvSpPr/>
                <p:nvPr/>
              </p:nvSpPr>
              <p:spPr>
                <a:xfrm>
                  <a:off x="7642669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2" name="Google Shape;3722;p35"/>
                <p:cNvSpPr/>
                <p:nvPr/>
              </p:nvSpPr>
              <p:spPr>
                <a:xfrm>
                  <a:off x="7612856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3" name="Google Shape;3723;p35"/>
                <p:cNvSpPr/>
                <p:nvPr/>
              </p:nvSpPr>
              <p:spPr>
                <a:xfrm>
                  <a:off x="7583043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4" name="Google Shape;3724;p35"/>
                <p:cNvSpPr/>
                <p:nvPr/>
              </p:nvSpPr>
              <p:spPr>
                <a:xfrm>
                  <a:off x="755332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5" name="Google Shape;3725;p35"/>
                <p:cNvSpPr/>
                <p:nvPr/>
              </p:nvSpPr>
              <p:spPr>
                <a:xfrm>
                  <a:off x="802957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6" name="Google Shape;3726;p35"/>
                <p:cNvSpPr/>
                <p:nvPr/>
              </p:nvSpPr>
              <p:spPr>
                <a:xfrm>
                  <a:off x="7850981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7" name="Google Shape;3727;p35"/>
                <p:cNvSpPr/>
                <p:nvPr/>
              </p:nvSpPr>
              <p:spPr>
                <a:xfrm>
                  <a:off x="7880794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8" name="Google Shape;3728;p35"/>
                <p:cNvSpPr/>
                <p:nvPr/>
              </p:nvSpPr>
              <p:spPr>
                <a:xfrm>
                  <a:off x="782116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9" name="Google Shape;3729;p35"/>
                <p:cNvSpPr/>
                <p:nvPr/>
              </p:nvSpPr>
              <p:spPr>
                <a:xfrm>
                  <a:off x="7702105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0" name="Google Shape;3730;p35"/>
                <p:cNvSpPr/>
                <p:nvPr/>
              </p:nvSpPr>
              <p:spPr>
                <a:xfrm>
                  <a:off x="782116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1" name="Google Shape;3731;p35"/>
                <p:cNvSpPr/>
                <p:nvPr/>
              </p:nvSpPr>
              <p:spPr>
                <a:xfrm>
                  <a:off x="7850981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2" name="Google Shape;3732;p35"/>
                <p:cNvSpPr/>
                <p:nvPr/>
              </p:nvSpPr>
              <p:spPr>
                <a:xfrm>
                  <a:off x="77914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3" name="Google Shape;3733;p35"/>
                <p:cNvSpPr/>
                <p:nvPr/>
              </p:nvSpPr>
              <p:spPr>
                <a:xfrm>
                  <a:off x="770210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4" name="Google Shape;3734;p35"/>
                <p:cNvSpPr/>
                <p:nvPr/>
              </p:nvSpPr>
              <p:spPr>
                <a:xfrm>
                  <a:off x="7702105" y="2684906"/>
                  <a:ext cx="267938" cy="357187"/>
                </a:xfrm>
                <a:custGeom>
                  <a:rect b="b" l="l" r="r" t="t"/>
                  <a:pathLst>
                    <a:path extrusionOk="0" h="357187" w="267938">
                      <a:moveTo>
                        <a:pt x="267938" y="238125"/>
                      </a:moveTo>
                      <a:lnTo>
                        <a:pt x="267938" y="297561"/>
                      </a:lnTo>
                      <a:lnTo>
                        <a:pt x="238125" y="297561"/>
                      </a:lnTo>
                      <a:lnTo>
                        <a:pt x="238125" y="327374"/>
                      </a:lnTo>
                      <a:lnTo>
                        <a:pt x="178689" y="327374"/>
                      </a:lnTo>
                      <a:lnTo>
                        <a:pt x="178689" y="357188"/>
                      </a:lnTo>
                      <a:lnTo>
                        <a:pt x="119063" y="357188"/>
                      </a:lnTo>
                      <a:lnTo>
                        <a:pt x="119063" y="327374"/>
                      </a:lnTo>
                      <a:lnTo>
                        <a:pt x="59627" y="327374"/>
                      </a:lnTo>
                      <a:lnTo>
                        <a:pt x="59627" y="297561"/>
                      </a:lnTo>
                      <a:lnTo>
                        <a:pt x="29813" y="297561"/>
                      </a:lnTo>
                      <a:lnTo>
                        <a:pt x="29813" y="148780"/>
                      </a:lnTo>
                      <a:lnTo>
                        <a:pt x="0" y="148780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59436"/>
                      </a:lnTo>
                      <a:lnTo>
                        <a:pt x="89345" y="59436"/>
                      </a:lnTo>
                      <a:lnTo>
                        <a:pt x="89345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436"/>
                      </a:lnTo>
                      <a:lnTo>
                        <a:pt x="178689" y="59436"/>
                      </a:lnTo>
                      <a:lnTo>
                        <a:pt x="178689" y="119063"/>
                      </a:lnTo>
                      <a:lnTo>
                        <a:pt x="208407" y="119063"/>
                      </a:lnTo>
                      <a:lnTo>
                        <a:pt x="208407" y="178498"/>
                      </a:lnTo>
                      <a:lnTo>
                        <a:pt x="238125" y="178498"/>
                      </a:lnTo>
                      <a:lnTo>
                        <a:pt x="238125" y="238125"/>
                      </a:lnTo>
                      <a:lnTo>
                        <a:pt x="267938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5" name="Google Shape;3735;p35"/>
                <p:cNvSpPr/>
                <p:nvPr/>
              </p:nvSpPr>
              <p:spPr>
                <a:xfrm>
                  <a:off x="773191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Google Shape;3736;p35"/>
                <p:cNvSpPr/>
                <p:nvPr/>
              </p:nvSpPr>
              <p:spPr>
                <a:xfrm>
                  <a:off x="77914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Google Shape;3737;p35"/>
                <p:cNvSpPr/>
                <p:nvPr/>
              </p:nvSpPr>
              <p:spPr>
                <a:xfrm>
                  <a:off x="776173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8" name="Google Shape;3738;p35"/>
                <p:cNvSpPr/>
                <p:nvPr/>
              </p:nvSpPr>
              <p:spPr>
                <a:xfrm>
                  <a:off x="7583519" y="2119312"/>
                  <a:ext cx="445960" cy="595121"/>
                </a:xfrm>
                <a:custGeom>
                  <a:rect b="b" l="l" r="r" t="t"/>
                  <a:pathLst>
                    <a:path extrusionOk="0" h="595121" w="445960">
                      <a:moveTo>
                        <a:pt x="416338" y="89344"/>
                      </a:moveTo>
                      <a:lnTo>
                        <a:pt x="416338" y="148876"/>
                      </a:lnTo>
                      <a:lnTo>
                        <a:pt x="386620" y="148876"/>
                      </a:lnTo>
                      <a:lnTo>
                        <a:pt x="386620" y="178594"/>
                      </a:lnTo>
                      <a:lnTo>
                        <a:pt x="356902" y="178594"/>
                      </a:lnTo>
                      <a:lnTo>
                        <a:pt x="356902" y="208312"/>
                      </a:lnTo>
                      <a:lnTo>
                        <a:pt x="297371" y="208312"/>
                      </a:lnTo>
                      <a:lnTo>
                        <a:pt x="297371" y="238030"/>
                      </a:lnTo>
                      <a:lnTo>
                        <a:pt x="267652" y="238030"/>
                      </a:lnTo>
                      <a:lnTo>
                        <a:pt x="267652" y="208312"/>
                      </a:lnTo>
                      <a:lnTo>
                        <a:pt x="297371" y="208312"/>
                      </a:lnTo>
                      <a:lnTo>
                        <a:pt x="297371" y="148781"/>
                      </a:lnTo>
                      <a:lnTo>
                        <a:pt x="327088" y="148781"/>
                      </a:lnTo>
                      <a:lnTo>
                        <a:pt x="327088" y="119063"/>
                      </a:lnTo>
                      <a:lnTo>
                        <a:pt x="356806" y="119063"/>
                      </a:lnTo>
                      <a:lnTo>
                        <a:pt x="356806" y="29718"/>
                      </a:lnTo>
                      <a:lnTo>
                        <a:pt x="327088" y="29718"/>
                      </a:lnTo>
                      <a:lnTo>
                        <a:pt x="327088" y="0"/>
                      </a:lnTo>
                      <a:lnTo>
                        <a:pt x="267557" y="0"/>
                      </a:lnTo>
                      <a:lnTo>
                        <a:pt x="267557" y="29718"/>
                      </a:lnTo>
                      <a:lnTo>
                        <a:pt x="297275" y="29718"/>
                      </a:lnTo>
                      <a:lnTo>
                        <a:pt x="297275" y="59436"/>
                      </a:lnTo>
                      <a:lnTo>
                        <a:pt x="326993" y="59436"/>
                      </a:lnTo>
                      <a:lnTo>
                        <a:pt x="326993" y="89154"/>
                      </a:lnTo>
                      <a:lnTo>
                        <a:pt x="297275" y="89154"/>
                      </a:lnTo>
                      <a:lnTo>
                        <a:pt x="297275" y="118872"/>
                      </a:lnTo>
                      <a:lnTo>
                        <a:pt x="267557" y="118872"/>
                      </a:lnTo>
                      <a:lnTo>
                        <a:pt x="267557" y="148590"/>
                      </a:lnTo>
                      <a:lnTo>
                        <a:pt x="237839" y="148590"/>
                      </a:lnTo>
                      <a:lnTo>
                        <a:pt x="237839" y="178308"/>
                      </a:lnTo>
                      <a:lnTo>
                        <a:pt x="208121" y="178308"/>
                      </a:lnTo>
                      <a:lnTo>
                        <a:pt x="208121" y="148590"/>
                      </a:lnTo>
                      <a:lnTo>
                        <a:pt x="237839" y="148590"/>
                      </a:lnTo>
                      <a:lnTo>
                        <a:pt x="237839" y="118872"/>
                      </a:lnTo>
                      <a:lnTo>
                        <a:pt x="267557" y="118872"/>
                      </a:lnTo>
                      <a:lnTo>
                        <a:pt x="267557" y="89154"/>
                      </a:lnTo>
                      <a:lnTo>
                        <a:pt x="297275" y="89154"/>
                      </a:lnTo>
                      <a:lnTo>
                        <a:pt x="297275" y="59436"/>
                      </a:lnTo>
                      <a:lnTo>
                        <a:pt x="267557" y="59436"/>
                      </a:lnTo>
                      <a:lnTo>
                        <a:pt x="267557" y="29718"/>
                      </a:lnTo>
                      <a:lnTo>
                        <a:pt x="178213" y="29718"/>
                      </a:lnTo>
                      <a:lnTo>
                        <a:pt x="178213" y="59436"/>
                      </a:lnTo>
                      <a:lnTo>
                        <a:pt x="237744" y="59436"/>
                      </a:lnTo>
                      <a:lnTo>
                        <a:pt x="237744" y="89154"/>
                      </a:lnTo>
                      <a:lnTo>
                        <a:pt x="208026" y="89154"/>
                      </a:lnTo>
                      <a:lnTo>
                        <a:pt x="208026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08026"/>
                      </a:lnTo>
                      <a:lnTo>
                        <a:pt x="89154" y="208026"/>
                      </a:lnTo>
                      <a:lnTo>
                        <a:pt x="89154" y="178308"/>
                      </a:lnTo>
                      <a:lnTo>
                        <a:pt x="59436" y="178308"/>
                      </a:lnTo>
                      <a:lnTo>
                        <a:pt x="59436" y="29527"/>
                      </a:lnTo>
                      <a:lnTo>
                        <a:pt x="29718" y="29527"/>
                      </a:lnTo>
                      <a:lnTo>
                        <a:pt x="29718" y="237935"/>
                      </a:lnTo>
                      <a:lnTo>
                        <a:pt x="0" y="237935"/>
                      </a:lnTo>
                      <a:lnTo>
                        <a:pt x="0" y="356997"/>
                      </a:lnTo>
                      <a:lnTo>
                        <a:pt x="29718" y="356997"/>
                      </a:lnTo>
                      <a:lnTo>
                        <a:pt x="29718" y="446342"/>
                      </a:lnTo>
                      <a:lnTo>
                        <a:pt x="59436" y="446342"/>
                      </a:lnTo>
                      <a:lnTo>
                        <a:pt x="59436" y="505873"/>
                      </a:lnTo>
                      <a:lnTo>
                        <a:pt x="89154" y="505873"/>
                      </a:lnTo>
                      <a:lnTo>
                        <a:pt x="89154" y="565404"/>
                      </a:lnTo>
                      <a:lnTo>
                        <a:pt x="148685" y="565404"/>
                      </a:lnTo>
                      <a:lnTo>
                        <a:pt x="148685" y="595122"/>
                      </a:lnTo>
                      <a:lnTo>
                        <a:pt x="208216" y="595122"/>
                      </a:lnTo>
                      <a:lnTo>
                        <a:pt x="208216" y="565404"/>
                      </a:lnTo>
                      <a:lnTo>
                        <a:pt x="237934" y="565404"/>
                      </a:lnTo>
                      <a:lnTo>
                        <a:pt x="237934" y="446342"/>
                      </a:lnTo>
                      <a:lnTo>
                        <a:pt x="267652" y="446342"/>
                      </a:lnTo>
                      <a:lnTo>
                        <a:pt x="267652" y="356997"/>
                      </a:lnTo>
                      <a:lnTo>
                        <a:pt x="297371" y="356997"/>
                      </a:lnTo>
                      <a:lnTo>
                        <a:pt x="297371" y="297466"/>
                      </a:lnTo>
                      <a:lnTo>
                        <a:pt x="327088" y="297466"/>
                      </a:lnTo>
                      <a:lnTo>
                        <a:pt x="327088" y="267748"/>
                      </a:lnTo>
                      <a:lnTo>
                        <a:pt x="356806" y="267748"/>
                      </a:lnTo>
                      <a:lnTo>
                        <a:pt x="356806" y="238030"/>
                      </a:lnTo>
                      <a:lnTo>
                        <a:pt x="386524" y="238030"/>
                      </a:lnTo>
                      <a:lnTo>
                        <a:pt x="386524" y="208312"/>
                      </a:lnTo>
                      <a:lnTo>
                        <a:pt x="416242" y="208312"/>
                      </a:lnTo>
                      <a:lnTo>
                        <a:pt x="416242" y="178594"/>
                      </a:lnTo>
                      <a:lnTo>
                        <a:pt x="445960" y="178594"/>
                      </a:lnTo>
                      <a:lnTo>
                        <a:pt x="445960" y="89249"/>
                      </a:lnTo>
                      <a:lnTo>
                        <a:pt x="416242" y="89249"/>
                      </a:lnTo>
                      <a:close/>
                      <a:moveTo>
                        <a:pt x="237744" y="297752"/>
                      </a:moveTo>
                      <a:lnTo>
                        <a:pt x="208026" y="297752"/>
                      </a:lnTo>
                      <a:lnTo>
                        <a:pt x="208026" y="327469"/>
                      </a:lnTo>
                      <a:lnTo>
                        <a:pt x="178308" y="327469"/>
                      </a:lnTo>
                      <a:lnTo>
                        <a:pt x="178308" y="387001"/>
                      </a:lnTo>
                      <a:lnTo>
                        <a:pt x="148590" y="387001"/>
                      </a:lnTo>
                      <a:lnTo>
                        <a:pt x="148590" y="327469"/>
                      </a:lnTo>
                      <a:lnTo>
                        <a:pt x="178308" y="327469"/>
                      </a:lnTo>
                      <a:lnTo>
                        <a:pt x="178308" y="297752"/>
                      </a:lnTo>
                      <a:lnTo>
                        <a:pt x="208026" y="297752"/>
                      </a:lnTo>
                      <a:lnTo>
                        <a:pt x="208026" y="268034"/>
                      </a:lnTo>
                      <a:lnTo>
                        <a:pt x="237744" y="268034"/>
                      </a:lnTo>
                      <a:lnTo>
                        <a:pt x="237744" y="2977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9" name="Google Shape;3739;p35"/>
                <p:cNvSpPr/>
                <p:nvPr/>
              </p:nvSpPr>
              <p:spPr>
                <a:xfrm>
                  <a:off x="7731918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0" name="Google Shape;3740;p35"/>
                <p:cNvSpPr/>
                <p:nvPr/>
              </p:nvSpPr>
              <p:spPr>
                <a:xfrm>
                  <a:off x="776173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1" name="Google Shape;3741;p35"/>
                <p:cNvSpPr/>
                <p:nvPr/>
              </p:nvSpPr>
              <p:spPr>
                <a:xfrm>
                  <a:off x="77914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2" name="Google Shape;3742;p35"/>
                <p:cNvSpPr/>
                <p:nvPr/>
              </p:nvSpPr>
              <p:spPr>
                <a:xfrm>
                  <a:off x="7702105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3" name="Google Shape;3743;p35"/>
                <p:cNvSpPr/>
                <p:nvPr/>
              </p:nvSpPr>
              <p:spPr>
                <a:xfrm>
                  <a:off x="76723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4" name="Google Shape;3744;p35"/>
                <p:cNvSpPr/>
                <p:nvPr/>
              </p:nvSpPr>
              <p:spPr>
                <a:xfrm>
                  <a:off x="76723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5" name="Google Shape;3745;p35"/>
                <p:cNvSpPr/>
                <p:nvPr/>
              </p:nvSpPr>
              <p:spPr>
                <a:xfrm>
                  <a:off x="7642669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6" name="Google Shape;3746;p35"/>
                <p:cNvSpPr/>
                <p:nvPr/>
              </p:nvSpPr>
              <p:spPr>
                <a:xfrm>
                  <a:off x="785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7" name="Google Shape;3747;p35"/>
                <p:cNvSpPr/>
                <p:nvPr/>
              </p:nvSpPr>
              <p:spPr>
                <a:xfrm>
                  <a:off x="78509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8" name="Google Shape;3748;p35"/>
                <p:cNvSpPr/>
                <p:nvPr/>
              </p:nvSpPr>
              <p:spPr>
                <a:xfrm>
                  <a:off x="788079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9" name="Google Shape;3749;p35"/>
                <p:cNvSpPr/>
                <p:nvPr/>
              </p:nvSpPr>
              <p:spPr>
                <a:xfrm>
                  <a:off x="7880794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0" name="Google Shape;3750;p35"/>
                <p:cNvSpPr/>
                <p:nvPr/>
              </p:nvSpPr>
              <p:spPr>
                <a:xfrm>
                  <a:off x="7850981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1" name="Google Shape;3751;p35"/>
                <p:cNvSpPr/>
                <p:nvPr/>
              </p:nvSpPr>
              <p:spPr>
                <a:xfrm>
                  <a:off x="7821168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2" name="Google Shape;3752;p35"/>
                <p:cNvSpPr/>
                <p:nvPr/>
              </p:nvSpPr>
              <p:spPr>
                <a:xfrm>
                  <a:off x="7821168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3" name="Google Shape;3753;p35"/>
                <p:cNvSpPr/>
                <p:nvPr/>
              </p:nvSpPr>
              <p:spPr>
                <a:xfrm>
                  <a:off x="77914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4" name="Google Shape;3754;p35"/>
                <p:cNvSpPr/>
                <p:nvPr/>
              </p:nvSpPr>
              <p:spPr>
                <a:xfrm>
                  <a:off x="7731918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5" name="Google Shape;3755;p35"/>
                <p:cNvSpPr/>
                <p:nvPr/>
              </p:nvSpPr>
              <p:spPr>
                <a:xfrm>
                  <a:off x="7850981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6" name="Google Shape;3756;p35"/>
                <p:cNvSpPr/>
                <p:nvPr/>
              </p:nvSpPr>
              <p:spPr>
                <a:xfrm>
                  <a:off x="7880794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7" name="Google Shape;3757;p35"/>
                <p:cNvSpPr/>
                <p:nvPr/>
              </p:nvSpPr>
              <p:spPr>
                <a:xfrm>
                  <a:off x="7910512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8" name="Google Shape;3758;p35"/>
                <p:cNvSpPr/>
                <p:nvPr/>
              </p:nvSpPr>
              <p:spPr>
                <a:xfrm>
                  <a:off x="78509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9" name="Google Shape;3759;p35"/>
                <p:cNvSpPr/>
                <p:nvPr/>
              </p:nvSpPr>
              <p:spPr>
                <a:xfrm>
                  <a:off x="779145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0" name="Google Shape;3760;p35"/>
                <p:cNvSpPr/>
                <p:nvPr/>
              </p:nvSpPr>
              <p:spPr>
                <a:xfrm>
                  <a:off x="78211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1" name="Google Shape;3761;p35"/>
                <p:cNvSpPr/>
                <p:nvPr/>
              </p:nvSpPr>
              <p:spPr>
                <a:xfrm>
                  <a:off x="77617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2" name="Google Shape;3762;p35"/>
                <p:cNvSpPr/>
                <p:nvPr/>
              </p:nvSpPr>
              <p:spPr>
                <a:xfrm>
                  <a:off x="77319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3" name="Google Shape;3763;p35"/>
                <p:cNvSpPr/>
                <p:nvPr/>
              </p:nvSpPr>
              <p:spPr>
                <a:xfrm>
                  <a:off x="78807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4" name="Google Shape;3764;p35"/>
                <p:cNvSpPr/>
                <p:nvPr/>
              </p:nvSpPr>
              <p:spPr>
                <a:xfrm>
                  <a:off x="78509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5" name="Google Shape;3765;p35"/>
                <p:cNvSpPr/>
                <p:nvPr/>
              </p:nvSpPr>
              <p:spPr>
                <a:xfrm>
                  <a:off x="7910512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6" name="Google Shape;3766;p35"/>
                <p:cNvSpPr/>
                <p:nvPr/>
              </p:nvSpPr>
              <p:spPr>
                <a:xfrm>
                  <a:off x="7940230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7" name="Google Shape;3767;p35"/>
                <p:cNvSpPr/>
                <p:nvPr/>
              </p:nvSpPr>
              <p:spPr>
                <a:xfrm>
                  <a:off x="7910512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8" name="Google Shape;3768;p35"/>
                <p:cNvSpPr/>
                <p:nvPr/>
              </p:nvSpPr>
              <p:spPr>
                <a:xfrm>
                  <a:off x="782116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9" name="Google Shape;3769;p35"/>
                <p:cNvSpPr/>
                <p:nvPr/>
              </p:nvSpPr>
              <p:spPr>
                <a:xfrm>
                  <a:off x="79105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0" name="Google Shape;3770;p35"/>
                <p:cNvSpPr/>
                <p:nvPr/>
              </p:nvSpPr>
              <p:spPr>
                <a:xfrm>
                  <a:off x="7940230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1" name="Google Shape;3771;p35"/>
                <p:cNvSpPr/>
                <p:nvPr/>
              </p:nvSpPr>
              <p:spPr>
                <a:xfrm>
                  <a:off x="79700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2" name="Google Shape;3772;p35"/>
                <p:cNvSpPr/>
                <p:nvPr/>
              </p:nvSpPr>
              <p:spPr>
                <a:xfrm>
                  <a:off x="7999857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3" name="Google Shape;3773;p35"/>
                <p:cNvSpPr/>
                <p:nvPr/>
              </p:nvSpPr>
              <p:spPr>
                <a:xfrm>
                  <a:off x="791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4" name="Google Shape;3774;p35"/>
                <p:cNvSpPr/>
                <p:nvPr/>
              </p:nvSpPr>
              <p:spPr>
                <a:xfrm>
                  <a:off x="79105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5" name="Google Shape;3775;p35"/>
                <p:cNvSpPr/>
                <p:nvPr/>
              </p:nvSpPr>
              <p:spPr>
                <a:xfrm>
                  <a:off x="7880794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6" name="Google Shape;3776;p35"/>
                <p:cNvSpPr/>
                <p:nvPr/>
              </p:nvSpPr>
              <p:spPr>
                <a:xfrm>
                  <a:off x="7702105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77" name="Google Shape;3777;p35"/>
              <p:cNvGrpSpPr/>
              <p:nvPr/>
            </p:nvGrpSpPr>
            <p:grpSpPr>
              <a:xfrm>
                <a:off x="6809232" y="1494186"/>
                <a:ext cx="1041654" cy="684562"/>
                <a:chOff x="6809232" y="1494186"/>
                <a:chExt cx="1041654" cy="684562"/>
              </a:xfrm>
            </p:grpSpPr>
            <p:sp>
              <p:nvSpPr>
                <p:cNvPr id="3778" name="Google Shape;3778;p35"/>
                <p:cNvSpPr/>
                <p:nvPr/>
              </p:nvSpPr>
              <p:spPr>
                <a:xfrm>
                  <a:off x="7315200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9" name="Google Shape;3779;p35"/>
                <p:cNvSpPr/>
                <p:nvPr/>
              </p:nvSpPr>
              <p:spPr>
                <a:xfrm>
                  <a:off x="7315200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0" name="Google Shape;3780;p35"/>
                <p:cNvSpPr/>
                <p:nvPr/>
              </p:nvSpPr>
              <p:spPr>
                <a:xfrm>
                  <a:off x="734491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1" name="Google Shape;3781;p35"/>
                <p:cNvSpPr/>
                <p:nvPr/>
              </p:nvSpPr>
              <p:spPr>
                <a:xfrm>
                  <a:off x="7344918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2" name="Google Shape;3782;p35"/>
                <p:cNvSpPr/>
                <p:nvPr/>
              </p:nvSpPr>
              <p:spPr>
                <a:xfrm>
                  <a:off x="728548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3" name="Google Shape;3783;p35"/>
                <p:cNvSpPr/>
                <p:nvPr/>
              </p:nvSpPr>
              <p:spPr>
                <a:xfrm>
                  <a:off x="7315200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4" name="Google Shape;3784;p35"/>
                <p:cNvSpPr/>
                <p:nvPr/>
              </p:nvSpPr>
              <p:spPr>
                <a:xfrm>
                  <a:off x="734491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5" name="Google Shape;3785;p35"/>
                <p:cNvSpPr/>
                <p:nvPr/>
              </p:nvSpPr>
              <p:spPr>
                <a:xfrm>
                  <a:off x="728548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6" name="Google Shape;3786;p35"/>
                <p:cNvSpPr/>
                <p:nvPr/>
              </p:nvSpPr>
              <p:spPr>
                <a:xfrm>
                  <a:off x="7285482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7" name="Google Shape;3787;p35"/>
                <p:cNvSpPr/>
                <p:nvPr/>
              </p:nvSpPr>
              <p:spPr>
                <a:xfrm>
                  <a:off x="7315200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8" name="Google Shape;3788;p35"/>
                <p:cNvSpPr/>
                <p:nvPr/>
              </p:nvSpPr>
              <p:spPr>
                <a:xfrm>
                  <a:off x="734491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9" name="Google Shape;3789;p35"/>
                <p:cNvSpPr/>
                <p:nvPr/>
              </p:nvSpPr>
              <p:spPr>
                <a:xfrm>
                  <a:off x="728548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0" name="Google Shape;3790;p35"/>
                <p:cNvSpPr/>
                <p:nvPr/>
              </p:nvSpPr>
              <p:spPr>
                <a:xfrm>
                  <a:off x="7315200" y="1672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1" name="Google Shape;3791;p35"/>
                <p:cNvSpPr/>
                <p:nvPr/>
              </p:nvSpPr>
              <p:spPr>
                <a:xfrm>
                  <a:off x="734491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2" name="Google Shape;3792;p35"/>
                <p:cNvSpPr/>
                <p:nvPr/>
              </p:nvSpPr>
              <p:spPr>
                <a:xfrm>
                  <a:off x="7374731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3" name="Google Shape;3793;p35"/>
                <p:cNvSpPr/>
                <p:nvPr/>
              </p:nvSpPr>
              <p:spPr>
                <a:xfrm>
                  <a:off x="7404544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4" name="Google Shape;3794;p35"/>
                <p:cNvSpPr/>
                <p:nvPr/>
              </p:nvSpPr>
              <p:spPr>
                <a:xfrm>
                  <a:off x="743426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5" name="Google Shape;3795;p35"/>
                <p:cNvSpPr/>
                <p:nvPr/>
              </p:nvSpPr>
              <p:spPr>
                <a:xfrm>
                  <a:off x="7463980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6" name="Google Shape;3796;p35"/>
                <p:cNvSpPr/>
                <p:nvPr/>
              </p:nvSpPr>
              <p:spPr>
                <a:xfrm>
                  <a:off x="7493793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7" name="Google Shape;3797;p35"/>
                <p:cNvSpPr/>
                <p:nvPr/>
              </p:nvSpPr>
              <p:spPr>
                <a:xfrm>
                  <a:off x="7583043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8" name="Google Shape;3798;p35"/>
                <p:cNvSpPr/>
                <p:nvPr/>
              </p:nvSpPr>
              <p:spPr>
                <a:xfrm>
                  <a:off x="76723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9" name="Google Shape;3799;p35"/>
                <p:cNvSpPr/>
                <p:nvPr/>
              </p:nvSpPr>
              <p:spPr>
                <a:xfrm>
                  <a:off x="776173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0" name="Google Shape;3800;p35"/>
                <p:cNvSpPr/>
                <p:nvPr/>
              </p:nvSpPr>
              <p:spPr>
                <a:xfrm>
                  <a:off x="782116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1" name="Google Shape;3801;p35"/>
                <p:cNvSpPr/>
                <p:nvPr/>
              </p:nvSpPr>
              <p:spPr>
                <a:xfrm>
                  <a:off x="77914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2" name="Google Shape;3802;p35"/>
                <p:cNvSpPr/>
                <p:nvPr/>
              </p:nvSpPr>
              <p:spPr>
                <a:xfrm>
                  <a:off x="776173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3" name="Google Shape;3803;p35"/>
                <p:cNvSpPr/>
                <p:nvPr/>
              </p:nvSpPr>
              <p:spPr>
                <a:xfrm>
                  <a:off x="7374731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4" name="Google Shape;3804;p35"/>
                <p:cNvSpPr/>
                <p:nvPr/>
              </p:nvSpPr>
              <p:spPr>
                <a:xfrm>
                  <a:off x="7404544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5" name="Google Shape;3805;p35"/>
                <p:cNvSpPr/>
                <p:nvPr/>
              </p:nvSpPr>
              <p:spPr>
                <a:xfrm rot="10800000">
                  <a:off x="7255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6" name="Google Shape;3806;p35"/>
                <p:cNvSpPr/>
                <p:nvPr/>
              </p:nvSpPr>
              <p:spPr>
                <a:xfrm>
                  <a:off x="7255668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7" name="Google Shape;3807;p35"/>
                <p:cNvSpPr/>
                <p:nvPr/>
              </p:nvSpPr>
              <p:spPr>
                <a:xfrm>
                  <a:off x="7225855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8" name="Google Shape;3808;p35"/>
                <p:cNvSpPr/>
                <p:nvPr/>
              </p:nvSpPr>
              <p:spPr>
                <a:xfrm>
                  <a:off x="728548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9" name="Google Shape;3809;p35"/>
                <p:cNvSpPr/>
                <p:nvPr/>
              </p:nvSpPr>
              <p:spPr>
                <a:xfrm>
                  <a:off x="7493793" y="155371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0" name="Google Shape;3810;p35"/>
                <p:cNvSpPr/>
                <p:nvPr/>
              </p:nvSpPr>
              <p:spPr>
                <a:xfrm>
                  <a:off x="7374731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1" name="Google Shape;3811;p35"/>
                <p:cNvSpPr/>
                <p:nvPr/>
              </p:nvSpPr>
              <p:spPr>
                <a:xfrm>
                  <a:off x="7463980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2" name="Google Shape;3812;p35"/>
                <p:cNvSpPr/>
                <p:nvPr/>
              </p:nvSpPr>
              <p:spPr>
                <a:xfrm>
                  <a:off x="746398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3" name="Google Shape;3813;p35"/>
                <p:cNvSpPr/>
                <p:nvPr/>
              </p:nvSpPr>
              <p:spPr>
                <a:xfrm>
                  <a:off x="7404544" y="149428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4" name="Google Shape;3814;p35"/>
                <p:cNvSpPr/>
                <p:nvPr/>
              </p:nvSpPr>
              <p:spPr>
                <a:xfrm rot="10800000">
                  <a:off x="7136606" y="155381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5" name="Google Shape;3815;p35"/>
                <p:cNvSpPr/>
                <p:nvPr/>
              </p:nvSpPr>
              <p:spPr>
                <a:xfrm rot="10800000">
                  <a:off x="7255668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6" name="Google Shape;3816;p35"/>
                <p:cNvSpPr/>
                <p:nvPr/>
              </p:nvSpPr>
              <p:spPr>
                <a:xfrm rot="10800000">
                  <a:off x="7166419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7" name="Google Shape;3817;p35"/>
                <p:cNvSpPr/>
                <p:nvPr/>
              </p:nvSpPr>
              <p:spPr>
                <a:xfrm rot="10800000">
                  <a:off x="7166419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8" name="Google Shape;3818;p35"/>
                <p:cNvSpPr/>
                <p:nvPr/>
              </p:nvSpPr>
              <p:spPr>
                <a:xfrm rot="10800000">
                  <a:off x="7196137" y="1494186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9" name="Google Shape;3819;p35"/>
                <p:cNvSpPr/>
                <p:nvPr/>
              </p:nvSpPr>
              <p:spPr>
                <a:xfrm>
                  <a:off x="7315200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0" name="Google Shape;3820;p35"/>
                <p:cNvSpPr/>
                <p:nvPr/>
              </p:nvSpPr>
              <p:spPr>
                <a:xfrm>
                  <a:off x="7374731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1" name="Google Shape;3821;p35"/>
                <p:cNvSpPr/>
                <p:nvPr/>
              </p:nvSpPr>
              <p:spPr>
                <a:xfrm>
                  <a:off x="7404544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2" name="Google Shape;3822;p35"/>
                <p:cNvSpPr/>
                <p:nvPr/>
              </p:nvSpPr>
              <p:spPr>
                <a:xfrm>
                  <a:off x="7434262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3" name="Google Shape;3823;p35"/>
                <p:cNvSpPr/>
                <p:nvPr/>
              </p:nvSpPr>
              <p:spPr>
                <a:xfrm>
                  <a:off x="7493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4" name="Google Shape;3824;p35"/>
                <p:cNvSpPr/>
                <p:nvPr/>
              </p:nvSpPr>
              <p:spPr>
                <a:xfrm>
                  <a:off x="7553325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5" name="Google Shape;3825;p35"/>
                <p:cNvSpPr/>
                <p:nvPr/>
              </p:nvSpPr>
              <p:spPr>
                <a:xfrm>
                  <a:off x="7821168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6" name="Google Shape;3826;p35"/>
                <p:cNvSpPr/>
                <p:nvPr/>
              </p:nvSpPr>
              <p:spPr>
                <a:xfrm>
                  <a:off x="77914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7" name="Google Shape;3827;p35"/>
                <p:cNvSpPr/>
                <p:nvPr/>
              </p:nvSpPr>
              <p:spPr>
                <a:xfrm>
                  <a:off x="7761732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8" name="Google Shape;3828;p35"/>
                <p:cNvSpPr/>
                <p:nvPr/>
              </p:nvSpPr>
              <p:spPr>
                <a:xfrm>
                  <a:off x="77914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9" name="Google Shape;3829;p35"/>
                <p:cNvSpPr/>
                <p:nvPr/>
              </p:nvSpPr>
              <p:spPr>
                <a:xfrm>
                  <a:off x="7702105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0" name="Google Shape;3830;p35"/>
                <p:cNvSpPr/>
                <p:nvPr/>
              </p:nvSpPr>
              <p:spPr>
                <a:xfrm>
                  <a:off x="7642669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1" name="Google Shape;3831;p35"/>
                <p:cNvSpPr/>
                <p:nvPr/>
              </p:nvSpPr>
              <p:spPr>
                <a:xfrm>
                  <a:off x="7523607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2" name="Google Shape;3832;p35"/>
                <p:cNvSpPr/>
                <p:nvPr/>
              </p:nvSpPr>
              <p:spPr>
                <a:xfrm>
                  <a:off x="7434262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3" name="Google Shape;3833;p35"/>
                <p:cNvSpPr/>
                <p:nvPr/>
              </p:nvSpPr>
              <p:spPr>
                <a:xfrm>
                  <a:off x="7612856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4" name="Google Shape;3834;p35"/>
                <p:cNvSpPr/>
                <p:nvPr/>
              </p:nvSpPr>
              <p:spPr>
                <a:xfrm>
                  <a:off x="7702105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5" name="Google Shape;3835;p35"/>
                <p:cNvSpPr/>
                <p:nvPr/>
              </p:nvSpPr>
              <p:spPr>
                <a:xfrm>
                  <a:off x="725566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6" name="Google Shape;3836;p35"/>
                <p:cNvSpPr/>
                <p:nvPr/>
              </p:nvSpPr>
              <p:spPr>
                <a:xfrm>
                  <a:off x="7374731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7" name="Google Shape;3837;p35"/>
                <p:cNvSpPr/>
                <p:nvPr/>
              </p:nvSpPr>
              <p:spPr>
                <a:xfrm>
                  <a:off x="7285482" y="1881187"/>
                  <a:ext cx="89249" cy="89344"/>
                </a:xfrm>
                <a:custGeom>
                  <a:rect b="b" l="l" r="r" t="t"/>
                  <a:pathLst>
                    <a:path extrusionOk="0" h="89344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345"/>
                      </a:lnTo>
                      <a:lnTo>
                        <a:pt x="29718" y="89345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8" name="Google Shape;3838;p35"/>
                <p:cNvSpPr/>
                <p:nvPr/>
              </p:nvSpPr>
              <p:spPr>
                <a:xfrm>
                  <a:off x="7285482" y="19705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436"/>
                      </a:lnTo>
                      <a:lnTo>
                        <a:pt x="59436" y="59436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9" name="Google Shape;3839;p35"/>
                <p:cNvSpPr/>
                <p:nvPr/>
              </p:nvSpPr>
              <p:spPr>
                <a:xfrm>
                  <a:off x="7285482" y="20597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0" name="Google Shape;3840;p35"/>
                <p:cNvSpPr/>
                <p:nvPr/>
              </p:nvSpPr>
              <p:spPr>
                <a:xfrm>
                  <a:off x="7255668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1" name="Google Shape;3841;p35"/>
                <p:cNvSpPr/>
                <p:nvPr/>
              </p:nvSpPr>
              <p:spPr>
                <a:xfrm>
                  <a:off x="7315200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2" name="Google Shape;3842;p35"/>
                <p:cNvSpPr/>
                <p:nvPr/>
              </p:nvSpPr>
              <p:spPr>
                <a:xfrm>
                  <a:off x="728548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3" name="Google Shape;3843;p35"/>
                <p:cNvSpPr/>
                <p:nvPr/>
              </p:nvSpPr>
              <p:spPr>
                <a:xfrm>
                  <a:off x="728548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4" name="Google Shape;3844;p35"/>
                <p:cNvSpPr/>
                <p:nvPr/>
              </p:nvSpPr>
              <p:spPr>
                <a:xfrm>
                  <a:off x="734491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5" name="Google Shape;3845;p35"/>
                <p:cNvSpPr/>
                <p:nvPr/>
              </p:nvSpPr>
              <p:spPr>
                <a:xfrm>
                  <a:off x="734491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6" name="Google Shape;3846;p35"/>
                <p:cNvSpPr/>
                <p:nvPr/>
              </p:nvSpPr>
              <p:spPr>
                <a:xfrm>
                  <a:off x="7642669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7" name="Google Shape;3847;p35"/>
                <p:cNvSpPr/>
                <p:nvPr/>
              </p:nvSpPr>
              <p:spPr>
                <a:xfrm>
                  <a:off x="75830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8" name="Google Shape;3848;p35"/>
                <p:cNvSpPr/>
                <p:nvPr/>
              </p:nvSpPr>
              <p:spPr>
                <a:xfrm>
                  <a:off x="7553325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9" name="Google Shape;3849;p35"/>
                <p:cNvSpPr/>
                <p:nvPr/>
              </p:nvSpPr>
              <p:spPr>
                <a:xfrm>
                  <a:off x="755332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0" name="Google Shape;3850;p35"/>
                <p:cNvSpPr/>
                <p:nvPr/>
              </p:nvSpPr>
              <p:spPr>
                <a:xfrm>
                  <a:off x="75830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1" name="Google Shape;3851;p35"/>
                <p:cNvSpPr/>
                <p:nvPr/>
              </p:nvSpPr>
              <p:spPr>
                <a:xfrm>
                  <a:off x="752360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2" name="Google Shape;3852;p35"/>
                <p:cNvSpPr/>
                <p:nvPr/>
              </p:nvSpPr>
              <p:spPr>
                <a:xfrm>
                  <a:off x="767238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3" name="Google Shape;3853;p35"/>
                <p:cNvSpPr/>
                <p:nvPr/>
              </p:nvSpPr>
              <p:spPr>
                <a:xfrm>
                  <a:off x="7225855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4" name="Google Shape;3854;p35"/>
                <p:cNvSpPr/>
                <p:nvPr/>
              </p:nvSpPr>
              <p:spPr>
                <a:xfrm>
                  <a:off x="719613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5" name="Google Shape;3855;p35"/>
                <p:cNvSpPr/>
                <p:nvPr/>
              </p:nvSpPr>
              <p:spPr>
                <a:xfrm>
                  <a:off x="7166419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6" name="Google Shape;3856;p35"/>
                <p:cNvSpPr/>
                <p:nvPr/>
              </p:nvSpPr>
              <p:spPr>
                <a:xfrm>
                  <a:off x="7077075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7" name="Google Shape;3857;p35"/>
                <p:cNvSpPr/>
                <p:nvPr/>
              </p:nvSpPr>
              <p:spPr>
                <a:xfrm>
                  <a:off x="6987730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8" name="Google Shape;3858;p35"/>
                <p:cNvSpPr/>
                <p:nvPr/>
              </p:nvSpPr>
              <p:spPr>
                <a:xfrm>
                  <a:off x="6898481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9" name="Google Shape;3859;p35"/>
                <p:cNvSpPr/>
                <p:nvPr/>
              </p:nvSpPr>
              <p:spPr>
                <a:xfrm>
                  <a:off x="6838950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0" name="Google Shape;3860;p35"/>
                <p:cNvSpPr/>
                <p:nvPr/>
              </p:nvSpPr>
              <p:spPr>
                <a:xfrm>
                  <a:off x="680923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1" name="Google Shape;3861;p35"/>
                <p:cNvSpPr/>
                <p:nvPr/>
              </p:nvSpPr>
              <p:spPr>
                <a:xfrm>
                  <a:off x="68389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2" name="Google Shape;3862;p35"/>
                <p:cNvSpPr/>
                <p:nvPr/>
              </p:nvSpPr>
              <p:spPr>
                <a:xfrm>
                  <a:off x="6868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3" name="Google Shape;3863;p35"/>
                <p:cNvSpPr/>
                <p:nvPr/>
              </p:nvSpPr>
              <p:spPr>
                <a:xfrm>
                  <a:off x="722585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4" name="Google Shape;3864;p35"/>
                <p:cNvSpPr/>
                <p:nvPr/>
              </p:nvSpPr>
              <p:spPr>
                <a:xfrm>
                  <a:off x="7166419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5" name="Google Shape;3865;p35"/>
                <p:cNvSpPr/>
                <p:nvPr/>
              </p:nvSpPr>
              <p:spPr>
                <a:xfrm>
                  <a:off x="7106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6" name="Google Shape;3866;p35"/>
                <p:cNvSpPr/>
                <p:nvPr/>
              </p:nvSpPr>
              <p:spPr>
                <a:xfrm>
                  <a:off x="7047357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7" name="Google Shape;3867;p35"/>
                <p:cNvSpPr/>
                <p:nvPr/>
              </p:nvSpPr>
              <p:spPr>
                <a:xfrm>
                  <a:off x="6809232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8" name="Google Shape;3868;p35"/>
                <p:cNvSpPr/>
                <p:nvPr/>
              </p:nvSpPr>
              <p:spPr>
                <a:xfrm>
                  <a:off x="68389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9" name="Google Shape;3869;p35"/>
                <p:cNvSpPr/>
                <p:nvPr/>
              </p:nvSpPr>
              <p:spPr>
                <a:xfrm>
                  <a:off x="6868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0" name="Google Shape;3870;p35"/>
                <p:cNvSpPr/>
                <p:nvPr/>
              </p:nvSpPr>
              <p:spPr>
                <a:xfrm>
                  <a:off x="68389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1" name="Google Shape;3871;p35"/>
                <p:cNvSpPr/>
                <p:nvPr/>
              </p:nvSpPr>
              <p:spPr>
                <a:xfrm>
                  <a:off x="6898481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2" name="Google Shape;3872;p35"/>
                <p:cNvSpPr/>
                <p:nvPr/>
              </p:nvSpPr>
              <p:spPr>
                <a:xfrm>
                  <a:off x="6958012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3" name="Google Shape;3873;p35"/>
                <p:cNvSpPr/>
                <p:nvPr/>
              </p:nvSpPr>
              <p:spPr>
                <a:xfrm>
                  <a:off x="7017543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4" name="Google Shape;3874;p35"/>
                <p:cNvSpPr/>
                <p:nvPr/>
              </p:nvSpPr>
              <p:spPr>
                <a:xfrm>
                  <a:off x="7136606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5" name="Google Shape;3875;p35"/>
                <p:cNvSpPr/>
                <p:nvPr/>
              </p:nvSpPr>
              <p:spPr>
                <a:xfrm>
                  <a:off x="6958012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6" name="Google Shape;3876;p35"/>
                <p:cNvSpPr/>
                <p:nvPr/>
              </p:nvSpPr>
              <p:spPr>
                <a:xfrm>
                  <a:off x="6868668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7" name="Google Shape;3877;p35"/>
                <p:cNvSpPr/>
                <p:nvPr/>
              </p:nvSpPr>
              <p:spPr>
                <a:xfrm>
                  <a:off x="698773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8" name="Google Shape;3878;p35"/>
                <p:cNvSpPr/>
                <p:nvPr/>
              </p:nvSpPr>
              <p:spPr>
                <a:xfrm>
                  <a:off x="70175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9" name="Google Shape;3879;p35"/>
                <p:cNvSpPr/>
                <p:nvPr/>
              </p:nvSpPr>
              <p:spPr>
                <a:xfrm>
                  <a:off x="6987730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0" name="Google Shape;3880;p35"/>
                <p:cNvSpPr/>
                <p:nvPr/>
              </p:nvSpPr>
              <p:spPr>
                <a:xfrm>
                  <a:off x="707707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1" name="Google Shape;3881;p35"/>
                <p:cNvSpPr/>
                <p:nvPr/>
              </p:nvSpPr>
              <p:spPr>
                <a:xfrm rot="10800000">
                  <a:off x="70175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2" name="Google Shape;3882;p35"/>
                <p:cNvSpPr/>
                <p:nvPr/>
              </p:nvSpPr>
              <p:spPr>
                <a:xfrm>
                  <a:off x="7106793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3" name="Google Shape;3883;p35"/>
                <p:cNvSpPr/>
                <p:nvPr/>
              </p:nvSpPr>
              <p:spPr>
                <a:xfrm>
                  <a:off x="695801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4" name="Google Shape;3884;p35"/>
                <p:cNvSpPr/>
                <p:nvPr/>
              </p:nvSpPr>
              <p:spPr>
                <a:xfrm>
                  <a:off x="6838854" y="1583816"/>
                  <a:ext cx="416623" cy="267747"/>
                </a:xfrm>
                <a:custGeom>
                  <a:rect b="b" l="l" r="r" t="t"/>
                  <a:pathLst>
                    <a:path extrusionOk="0" h="267747" w="416623">
                      <a:moveTo>
                        <a:pt x="387001" y="148590"/>
                      </a:moveTo>
                      <a:lnTo>
                        <a:pt x="387001" y="118872"/>
                      </a:lnTo>
                      <a:lnTo>
                        <a:pt x="327470" y="118872"/>
                      </a:lnTo>
                      <a:lnTo>
                        <a:pt x="327470" y="89154"/>
                      </a:lnTo>
                      <a:lnTo>
                        <a:pt x="267938" y="89154"/>
                      </a:lnTo>
                      <a:lnTo>
                        <a:pt x="267938" y="59436"/>
                      </a:lnTo>
                      <a:lnTo>
                        <a:pt x="208407" y="59436"/>
                      </a:lnTo>
                      <a:lnTo>
                        <a:pt x="208407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148781"/>
                      </a:lnTo>
                      <a:lnTo>
                        <a:pt x="59436" y="148781"/>
                      </a:lnTo>
                      <a:lnTo>
                        <a:pt x="59436" y="208312"/>
                      </a:lnTo>
                      <a:lnTo>
                        <a:pt x="118967" y="208312"/>
                      </a:lnTo>
                      <a:lnTo>
                        <a:pt x="118967" y="238030"/>
                      </a:lnTo>
                      <a:lnTo>
                        <a:pt x="178499" y="238030"/>
                      </a:lnTo>
                      <a:lnTo>
                        <a:pt x="178499" y="267748"/>
                      </a:lnTo>
                      <a:lnTo>
                        <a:pt x="297561" y="267748"/>
                      </a:lnTo>
                      <a:lnTo>
                        <a:pt x="297561" y="238030"/>
                      </a:lnTo>
                      <a:lnTo>
                        <a:pt x="386905" y="238030"/>
                      </a:lnTo>
                      <a:lnTo>
                        <a:pt x="386905" y="178499"/>
                      </a:lnTo>
                      <a:lnTo>
                        <a:pt x="416624" y="178499"/>
                      </a:lnTo>
                      <a:lnTo>
                        <a:pt x="416624" y="148781"/>
                      </a:lnTo>
                      <a:lnTo>
                        <a:pt x="386905" y="148781"/>
                      </a:lnTo>
                      <a:close/>
                      <a:moveTo>
                        <a:pt x="297656" y="178308"/>
                      </a:moveTo>
                      <a:lnTo>
                        <a:pt x="267938" y="178308"/>
                      </a:lnTo>
                      <a:lnTo>
                        <a:pt x="267938" y="208026"/>
                      </a:lnTo>
                      <a:lnTo>
                        <a:pt x="148876" y="208026"/>
                      </a:lnTo>
                      <a:lnTo>
                        <a:pt x="148876" y="178308"/>
                      </a:lnTo>
                      <a:lnTo>
                        <a:pt x="119158" y="178308"/>
                      </a:lnTo>
                      <a:lnTo>
                        <a:pt x="119158" y="148590"/>
                      </a:lnTo>
                      <a:lnTo>
                        <a:pt x="148876" y="148590"/>
                      </a:lnTo>
                      <a:lnTo>
                        <a:pt x="148876" y="118872"/>
                      </a:lnTo>
                      <a:lnTo>
                        <a:pt x="178594" y="118872"/>
                      </a:lnTo>
                      <a:lnTo>
                        <a:pt x="178594" y="89154"/>
                      </a:lnTo>
                      <a:lnTo>
                        <a:pt x="238125" y="89154"/>
                      </a:lnTo>
                      <a:lnTo>
                        <a:pt x="238125" y="118872"/>
                      </a:lnTo>
                      <a:lnTo>
                        <a:pt x="267843" y="118872"/>
                      </a:lnTo>
                      <a:lnTo>
                        <a:pt x="267843" y="148590"/>
                      </a:lnTo>
                      <a:lnTo>
                        <a:pt x="297561" y="148590"/>
                      </a:lnTo>
                      <a:lnTo>
                        <a:pt x="297561" y="17830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5" name="Google Shape;3885;p35"/>
                <p:cNvSpPr/>
                <p:nvPr/>
              </p:nvSpPr>
              <p:spPr>
                <a:xfrm>
                  <a:off x="6838950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29813"/>
                      </a:moveTo>
                      <a:lnTo>
                        <a:pt x="386905" y="59531"/>
                      </a:lnTo>
                      <a:lnTo>
                        <a:pt x="357188" y="59531"/>
                      </a:lnTo>
                      <a:lnTo>
                        <a:pt x="357188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97656" y="59531"/>
                      </a:lnTo>
                      <a:lnTo>
                        <a:pt x="297656" y="29813"/>
                      </a:lnTo>
                      <a:lnTo>
                        <a:pt x="386905" y="29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6" name="Google Shape;3886;p35"/>
                <p:cNvSpPr/>
                <p:nvPr/>
              </p:nvSpPr>
              <p:spPr>
                <a:xfrm>
                  <a:off x="689848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7" name="Google Shape;3887;p35"/>
                <p:cNvSpPr/>
                <p:nvPr/>
              </p:nvSpPr>
              <p:spPr>
                <a:xfrm>
                  <a:off x="7434262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59531"/>
                      </a:moveTo>
                      <a:lnTo>
                        <a:pt x="386905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89345" y="29813"/>
                      </a:lnTo>
                      <a:lnTo>
                        <a:pt x="89345" y="59531"/>
                      </a:lnTo>
                      <a:lnTo>
                        <a:pt x="208407" y="59531"/>
                      </a:lnTo>
                      <a:lnTo>
                        <a:pt x="208407" y="29813"/>
                      </a:lnTo>
                      <a:lnTo>
                        <a:pt x="267843" y="29813"/>
                      </a:lnTo>
                      <a:lnTo>
                        <a:pt x="267843" y="0"/>
                      </a:lnTo>
                      <a:lnTo>
                        <a:pt x="327470" y="0"/>
                      </a:lnTo>
                      <a:lnTo>
                        <a:pt x="327470" y="29813"/>
                      </a:lnTo>
                      <a:lnTo>
                        <a:pt x="357188" y="29813"/>
                      </a:lnTo>
                      <a:lnTo>
                        <a:pt x="357188" y="59531"/>
                      </a:lnTo>
                      <a:lnTo>
                        <a:pt x="386905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8" name="Google Shape;3888;p35"/>
                <p:cNvSpPr/>
                <p:nvPr/>
              </p:nvSpPr>
              <p:spPr>
                <a:xfrm>
                  <a:off x="7404449" y="1583626"/>
                  <a:ext cx="416623" cy="267557"/>
                </a:xfrm>
                <a:custGeom>
                  <a:rect b="b" l="l" r="r" t="t"/>
                  <a:pathLst>
                    <a:path extrusionOk="0" h="267557" w="416623">
                      <a:moveTo>
                        <a:pt x="387001" y="29718"/>
                      </a:moveTo>
                      <a:lnTo>
                        <a:pt x="387001" y="0"/>
                      </a:lnTo>
                      <a:lnTo>
                        <a:pt x="297656" y="0"/>
                      </a:lnTo>
                      <a:lnTo>
                        <a:pt x="297656" y="29718"/>
                      </a:lnTo>
                      <a:lnTo>
                        <a:pt x="208312" y="29718"/>
                      </a:lnTo>
                      <a:lnTo>
                        <a:pt x="208312" y="59436"/>
                      </a:lnTo>
                      <a:lnTo>
                        <a:pt x="148780" y="59436"/>
                      </a:lnTo>
                      <a:lnTo>
                        <a:pt x="148780" y="89154"/>
                      </a:lnTo>
                      <a:lnTo>
                        <a:pt x="89249" y="89154"/>
                      </a:lnTo>
                      <a:lnTo>
                        <a:pt x="89249" y="118872"/>
                      </a:lnTo>
                      <a:lnTo>
                        <a:pt x="29718" y="118872"/>
                      </a:lnTo>
                      <a:lnTo>
                        <a:pt x="29718" y="148590"/>
                      </a:lnTo>
                      <a:lnTo>
                        <a:pt x="0" y="148590"/>
                      </a:lnTo>
                      <a:lnTo>
                        <a:pt x="0" y="178308"/>
                      </a:lnTo>
                      <a:lnTo>
                        <a:pt x="29718" y="178308"/>
                      </a:lnTo>
                      <a:lnTo>
                        <a:pt x="29718" y="237839"/>
                      </a:lnTo>
                      <a:lnTo>
                        <a:pt x="119063" y="237839"/>
                      </a:lnTo>
                      <a:lnTo>
                        <a:pt x="119063" y="267557"/>
                      </a:lnTo>
                      <a:lnTo>
                        <a:pt x="238125" y="267557"/>
                      </a:lnTo>
                      <a:lnTo>
                        <a:pt x="238125" y="237839"/>
                      </a:lnTo>
                      <a:lnTo>
                        <a:pt x="297656" y="237839"/>
                      </a:lnTo>
                      <a:lnTo>
                        <a:pt x="297656" y="208121"/>
                      </a:lnTo>
                      <a:lnTo>
                        <a:pt x="357188" y="208121"/>
                      </a:lnTo>
                      <a:lnTo>
                        <a:pt x="357188" y="148590"/>
                      </a:lnTo>
                      <a:lnTo>
                        <a:pt x="386905" y="148590"/>
                      </a:lnTo>
                      <a:lnTo>
                        <a:pt x="386905" y="89059"/>
                      </a:lnTo>
                      <a:lnTo>
                        <a:pt x="416623" y="89059"/>
                      </a:lnTo>
                      <a:lnTo>
                        <a:pt x="416623" y="29528"/>
                      </a:lnTo>
                      <a:lnTo>
                        <a:pt x="386905" y="29528"/>
                      </a:lnTo>
                      <a:close/>
                      <a:moveTo>
                        <a:pt x="297656" y="178499"/>
                      </a:moveTo>
                      <a:lnTo>
                        <a:pt x="267938" y="178499"/>
                      </a:lnTo>
                      <a:lnTo>
                        <a:pt x="267938" y="208216"/>
                      </a:lnTo>
                      <a:lnTo>
                        <a:pt x="148876" y="208216"/>
                      </a:lnTo>
                      <a:lnTo>
                        <a:pt x="148876" y="178499"/>
                      </a:lnTo>
                      <a:lnTo>
                        <a:pt x="119158" y="178499"/>
                      </a:lnTo>
                      <a:lnTo>
                        <a:pt x="119158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344"/>
                      </a:lnTo>
                      <a:lnTo>
                        <a:pt x="238125" y="89344"/>
                      </a:lnTo>
                      <a:lnTo>
                        <a:pt x="238125" y="119063"/>
                      </a:lnTo>
                      <a:lnTo>
                        <a:pt x="267843" y="119063"/>
                      </a:lnTo>
                      <a:lnTo>
                        <a:pt x="267843" y="148781"/>
                      </a:lnTo>
                      <a:lnTo>
                        <a:pt x="297561" y="148781"/>
                      </a:lnTo>
                      <a:lnTo>
                        <a:pt x="297561" y="1784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9" name="Google Shape;3889;p35"/>
                <p:cNvSpPr/>
                <p:nvPr/>
              </p:nvSpPr>
              <p:spPr>
                <a:xfrm>
                  <a:off x="7731918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0" name="Google Shape;3890;p35"/>
                <p:cNvSpPr/>
                <p:nvPr/>
              </p:nvSpPr>
              <p:spPr>
                <a:xfrm>
                  <a:off x="7285482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1" name="Google Shape;3891;p35"/>
                <p:cNvSpPr/>
                <p:nvPr/>
              </p:nvSpPr>
              <p:spPr>
                <a:xfrm>
                  <a:off x="7285482" y="16133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59436" y="89249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89249"/>
                      </a:lnTo>
                      <a:lnTo>
                        <a:pt x="0" y="89249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2" name="Google Shape;3892;p35"/>
                <p:cNvSpPr/>
                <p:nvPr/>
              </p:nvSpPr>
              <p:spPr>
                <a:xfrm>
                  <a:off x="7344918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3" name="Google Shape;3893;p35"/>
                <p:cNvSpPr/>
                <p:nvPr/>
              </p:nvSpPr>
              <p:spPr>
                <a:xfrm>
                  <a:off x="7612856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4" name="Google Shape;3894;p35"/>
                <p:cNvSpPr/>
                <p:nvPr/>
              </p:nvSpPr>
              <p:spPr>
                <a:xfrm>
                  <a:off x="704735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5" name="Google Shape;3895;p35"/>
                <p:cNvSpPr/>
                <p:nvPr/>
              </p:nvSpPr>
              <p:spPr>
                <a:xfrm>
                  <a:off x="7642669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6" name="Google Shape;3896;p35"/>
                <p:cNvSpPr/>
                <p:nvPr/>
              </p:nvSpPr>
              <p:spPr>
                <a:xfrm>
                  <a:off x="707707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7" name="Google Shape;3897;p35"/>
                <p:cNvSpPr/>
                <p:nvPr/>
              </p:nvSpPr>
              <p:spPr>
                <a:xfrm>
                  <a:off x="6987730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8" name="Google Shape;3898;p35"/>
                <p:cNvSpPr/>
                <p:nvPr/>
              </p:nvSpPr>
              <p:spPr>
                <a:xfrm>
                  <a:off x="755332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9" name="Google Shape;3899;p35"/>
                <p:cNvSpPr/>
                <p:nvPr/>
              </p:nvSpPr>
              <p:spPr>
                <a:xfrm>
                  <a:off x="7434262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0" name="Google Shape;3900;p35"/>
                <p:cNvSpPr/>
                <p:nvPr/>
              </p:nvSpPr>
              <p:spPr>
                <a:xfrm>
                  <a:off x="7136606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1" name="Google Shape;3901;p35"/>
                <p:cNvSpPr/>
                <p:nvPr/>
              </p:nvSpPr>
              <p:spPr>
                <a:xfrm>
                  <a:off x="75533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2" name="Google Shape;3902;p35"/>
                <p:cNvSpPr/>
                <p:nvPr/>
              </p:nvSpPr>
              <p:spPr>
                <a:xfrm>
                  <a:off x="7017543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3" name="Google Shape;3903;p35"/>
                <p:cNvSpPr/>
                <p:nvPr/>
              </p:nvSpPr>
              <p:spPr>
                <a:xfrm>
                  <a:off x="7642669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4" name="Google Shape;3904;p35"/>
                <p:cNvSpPr/>
                <p:nvPr/>
              </p:nvSpPr>
              <p:spPr>
                <a:xfrm>
                  <a:off x="6958012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5" name="Google Shape;3905;p35"/>
                <p:cNvSpPr/>
                <p:nvPr/>
              </p:nvSpPr>
              <p:spPr>
                <a:xfrm>
                  <a:off x="7702105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6" name="Google Shape;3906;p35"/>
                <p:cNvSpPr/>
                <p:nvPr/>
              </p:nvSpPr>
              <p:spPr>
                <a:xfrm>
                  <a:off x="6898481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7" name="Google Shape;3907;p35"/>
                <p:cNvSpPr/>
                <p:nvPr/>
              </p:nvSpPr>
              <p:spPr>
                <a:xfrm>
                  <a:off x="776173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8" name="Google Shape;3908;p35"/>
                <p:cNvSpPr/>
                <p:nvPr/>
              </p:nvSpPr>
              <p:spPr>
                <a:xfrm>
                  <a:off x="6868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9" name="Google Shape;3909;p35"/>
                <p:cNvSpPr/>
                <p:nvPr/>
              </p:nvSpPr>
              <p:spPr>
                <a:xfrm>
                  <a:off x="7731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0" name="Google Shape;3910;p35"/>
                <p:cNvSpPr/>
                <p:nvPr/>
              </p:nvSpPr>
              <p:spPr>
                <a:xfrm>
                  <a:off x="6898481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1" name="Google Shape;3911;p35"/>
                <p:cNvSpPr/>
                <p:nvPr/>
              </p:nvSpPr>
              <p:spPr>
                <a:xfrm>
                  <a:off x="767238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2" name="Google Shape;3912;p35"/>
                <p:cNvSpPr/>
                <p:nvPr/>
              </p:nvSpPr>
              <p:spPr>
                <a:xfrm>
                  <a:off x="695801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3" name="Google Shape;3913;p35"/>
                <p:cNvSpPr/>
                <p:nvPr/>
              </p:nvSpPr>
              <p:spPr>
                <a:xfrm>
                  <a:off x="7463980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4" name="Google Shape;3914;p35"/>
                <p:cNvSpPr/>
                <p:nvPr/>
              </p:nvSpPr>
              <p:spPr>
                <a:xfrm>
                  <a:off x="7136606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5" name="Google Shape;3915;p35"/>
                <p:cNvSpPr/>
                <p:nvPr/>
              </p:nvSpPr>
              <p:spPr>
                <a:xfrm>
                  <a:off x="7493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6" name="Google Shape;3916;p35"/>
                <p:cNvSpPr/>
                <p:nvPr/>
              </p:nvSpPr>
              <p:spPr>
                <a:xfrm>
                  <a:off x="7106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7" name="Google Shape;3917;p35"/>
                <p:cNvSpPr/>
                <p:nvPr/>
              </p:nvSpPr>
              <p:spPr>
                <a:xfrm>
                  <a:off x="75830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8" name="Google Shape;3918;p35"/>
                <p:cNvSpPr/>
                <p:nvPr/>
              </p:nvSpPr>
              <p:spPr>
                <a:xfrm>
                  <a:off x="70175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9" name="Google Shape;3919;p35"/>
                <p:cNvSpPr/>
                <p:nvPr/>
              </p:nvSpPr>
              <p:spPr>
                <a:xfrm>
                  <a:off x="7106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0" name="Google Shape;3920;p35"/>
                <p:cNvSpPr/>
                <p:nvPr/>
              </p:nvSpPr>
              <p:spPr>
                <a:xfrm>
                  <a:off x="7493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1" name="Google Shape;3921;p35"/>
                <p:cNvSpPr/>
                <p:nvPr/>
              </p:nvSpPr>
              <p:spPr>
                <a:xfrm rot="10800000">
                  <a:off x="719613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2" name="Google Shape;3922;p35"/>
                <p:cNvSpPr/>
                <p:nvPr/>
              </p:nvSpPr>
              <p:spPr>
                <a:xfrm rot="10800000">
                  <a:off x="743426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3" name="Google Shape;3923;p35"/>
                <p:cNvSpPr/>
                <p:nvPr/>
              </p:nvSpPr>
              <p:spPr>
                <a:xfrm>
                  <a:off x="707707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4" name="Google Shape;3924;p35"/>
                <p:cNvSpPr/>
                <p:nvPr/>
              </p:nvSpPr>
              <p:spPr>
                <a:xfrm>
                  <a:off x="755332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5" name="Google Shape;3925;p35"/>
                <p:cNvSpPr/>
                <p:nvPr/>
              </p:nvSpPr>
              <p:spPr>
                <a:xfrm>
                  <a:off x="6928294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6" name="Google Shape;3926;p35"/>
                <p:cNvSpPr/>
                <p:nvPr/>
              </p:nvSpPr>
              <p:spPr>
                <a:xfrm>
                  <a:off x="7702105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7" name="Google Shape;3927;p35"/>
                <p:cNvSpPr/>
                <p:nvPr/>
              </p:nvSpPr>
              <p:spPr>
                <a:xfrm>
                  <a:off x="6987730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8" name="Google Shape;3928;p35"/>
                <p:cNvSpPr/>
                <p:nvPr/>
              </p:nvSpPr>
              <p:spPr>
                <a:xfrm>
                  <a:off x="7612856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9" name="Google Shape;3929;p35"/>
                <p:cNvSpPr/>
                <p:nvPr/>
              </p:nvSpPr>
              <p:spPr>
                <a:xfrm>
                  <a:off x="725566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0" name="Google Shape;3930;p35"/>
                <p:cNvSpPr/>
                <p:nvPr/>
              </p:nvSpPr>
              <p:spPr>
                <a:xfrm>
                  <a:off x="7374731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1" name="Google Shape;3931;p35"/>
                <p:cNvSpPr/>
                <p:nvPr/>
              </p:nvSpPr>
              <p:spPr>
                <a:xfrm>
                  <a:off x="7404544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2" name="Google Shape;3932;p35"/>
                <p:cNvSpPr/>
                <p:nvPr/>
              </p:nvSpPr>
              <p:spPr>
                <a:xfrm>
                  <a:off x="7255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3" name="Google Shape;3933;p35"/>
                <p:cNvSpPr/>
                <p:nvPr/>
              </p:nvSpPr>
              <p:spPr>
                <a:xfrm>
                  <a:off x="7225855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5"/>
                <p:cNvSpPr/>
                <p:nvPr/>
              </p:nvSpPr>
              <p:spPr>
                <a:xfrm>
                  <a:off x="7374731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5"/>
                <p:cNvSpPr/>
                <p:nvPr/>
              </p:nvSpPr>
              <p:spPr>
                <a:xfrm>
                  <a:off x="734491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6" name="Google Shape;3936;p35"/>
                <p:cNvSpPr/>
                <p:nvPr/>
              </p:nvSpPr>
              <p:spPr>
                <a:xfrm>
                  <a:off x="725566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7" name="Google Shape;3937;p35"/>
                <p:cNvSpPr/>
                <p:nvPr/>
              </p:nvSpPr>
              <p:spPr>
                <a:xfrm>
                  <a:off x="7315200" y="17025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8" name="Google Shape;3938;p35"/>
                <p:cNvSpPr/>
                <p:nvPr/>
              </p:nvSpPr>
              <p:spPr>
                <a:xfrm>
                  <a:off x="7315200" y="1821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9" name="Google Shape;3939;p35"/>
                <p:cNvSpPr/>
                <p:nvPr/>
              </p:nvSpPr>
              <p:spPr>
                <a:xfrm>
                  <a:off x="725566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5"/>
                <p:cNvSpPr/>
                <p:nvPr/>
              </p:nvSpPr>
              <p:spPr>
                <a:xfrm>
                  <a:off x="737473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5"/>
                <p:cNvSpPr/>
                <p:nvPr/>
              </p:nvSpPr>
              <p:spPr>
                <a:xfrm>
                  <a:off x="731520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5"/>
                <p:cNvSpPr/>
                <p:nvPr/>
              </p:nvSpPr>
              <p:spPr>
                <a:xfrm>
                  <a:off x="731520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5"/>
                <p:cNvSpPr/>
                <p:nvPr/>
              </p:nvSpPr>
              <p:spPr>
                <a:xfrm>
                  <a:off x="7285482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5"/>
                <p:cNvSpPr/>
                <p:nvPr/>
              </p:nvSpPr>
              <p:spPr>
                <a:xfrm>
                  <a:off x="734491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5"/>
                <p:cNvSpPr/>
                <p:nvPr/>
              </p:nvSpPr>
              <p:spPr>
                <a:xfrm>
                  <a:off x="728548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5"/>
                <p:cNvSpPr/>
                <p:nvPr/>
              </p:nvSpPr>
              <p:spPr>
                <a:xfrm>
                  <a:off x="7285482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5"/>
                <p:cNvSpPr/>
                <p:nvPr/>
              </p:nvSpPr>
              <p:spPr>
                <a:xfrm>
                  <a:off x="728548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5"/>
                <p:cNvSpPr/>
                <p:nvPr/>
              </p:nvSpPr>
              <p:spPr>
                <a:xfrm>
                  <a:off x="7344918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5"/>
                <p:cNvSpPr/>
                <p:nvPr/>
              </p:nvSpPr>
              <p:spPr>
                <a:xfrm>
                  <a:off x="7285482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5"/>
                <p:cNvSpPr/>
                <p:nvPr/>
              </p:nvSpPr>
              <p:spPr>
                <a:xfrm>
                  <a:off x="7315200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5"/>
                <p:cNvSpPr/>
                <p:nvPr/>
              </p:nvSpPr>
              <p:spPr>
                <a:xfrm>
                  <a:off x="73449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5"/>
                <p:cNvSpPr/>
                <p:nvPr/>
              </p:nvSpPr>
              <p:spPr>
                <a:xfrm>
                  <a:off x="7344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53" name="Google Shape;3953;p35"/>
              <p:cNvGrpSpPr/>
              <p:nvPr/>
            </p:nvGrpSpPr>
            <p:grpSpPr>
              <a:xfrm>
                <a:off x="7077075" y="2536030"/>
                <a:ext cx="505968" cy="505968"/>
                <a:chOff x="7077075" y="2536030"/>
                <a:chExt cx="505968" cy="505968"/>
              </a:xfrm>
            </p:grpSpPr>
            <p:sp>
              <p:nvSpPr>
                <p:cNvPr id="3954" name="Google Shape;3954;p35"/>
                <p:cNvSpPr/>
                <p:nvPr/>
              </p:nvSpPr>
              <p:spPr>
                <a:xfrm>
                  <a:off x="7285482" y="2684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5"/>
                <p:cNvSpPr/>
                <p:nvPr/>
              </p:nvSpPr>
              <p:spPr>
                <a:xfrm>
                  <a:off x="7285482" y="2863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5"/>
                <p:cNvSpPr/>
                <p:nvPr/>
              </p:nvSpPr>
              <p:spPr>
                <a:xfrm>
                  <a:off x="7255668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5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5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5"/>
                <p:cNvSpPr/>
                <p:nvPr/>
              </p:nvSpPr>
              <p:spPr>
                <a:xfrm>
                  <a:off x="7434262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5"/>
                <p:cNvSpPr/>
                <p:nvPr/>
              </p:nvSpPr>
              <p:spPr>
                <a:xfrm>
                  <a:off x="7196137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5"/>
                <p:cNvSpPr/>
                <p:nvPr/>
              </p:nvSpPr>
              <p:spPr>
                <a:xfrm>
                  <a:off x="7404544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5"/>
                <p:cNvSpPr/>
                <p:nvPr/>
              </p:nvSpPr>
              <p:spPr>
                <a:xfrm>
                  <a:off x="722585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5"/>
                <p:cNvSpPr/>
                <p:nvPr/>
              </p:nvSpPr>
              <p:spPr>
                <a:xfrm>
                  <a:off x="7255668" y="2536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5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5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5"/>
                <p:cNvSpPr/>
                <p:nvPr/>
              </p:nvSpPr>
              <p:spPr>
                <a:xfrm>
                  <a:off x="7434262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5"/>
                <p:cNvSpPr/>
                <p:nvPr/>
              </p:nvSpPr>
              <p:spPr>
                <a:xfrm>
                  <a:off x="7434262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5"/>
                <p:cNvSpPr/>
                <p:nvPr/>
              </p:nvSpPr>
              <p:spPr>
                <a:xfrm>
                  <a:off x="7493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5"/>
                <p:cNvSpPr/>
                <p:nvPr/>
              </p:nvSpPr>
              <p:spPr>
                <a:xfrm>
                  <a:off x="7493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5"/>
                <p:cNvSpPr/>
                <p:nvPr/>
              </p:nvSpPr>
              <p:spPr>
                <a:xfrm>
                  <a:off x="755332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5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5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5"/>
                <p:cNvSpPr/>
                <p:nvPr/>
              </p:nvSpPr>
              <p:spPr>
                <a:xfrm>
                  <a:off x="7166419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5"/>
                <p:cNvSpPr/>
                <p:nvPr/>
              </p:nvSpPr>
              <p:spPr>
                <a:xfrm>
                  <a:off x="7166419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5"/>
                <p:cNvSpPr/>
                <p:nvPr/>
              </p:nvSpPr>
              <p:spPr>
                <a:xfrm>
                  <a:off x="7106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5"/>
                <p:cNvSpPr/>
                <p:nvPr/>
              </p:nvSpPr>
              <p:spPr>
                <a:xfrm>
                  <a:off x="7106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5"/>
                <p:cNvSpPr/>
                <p:nvPr/>
              </p:nvSpPr>
              <p:spPr>
                <a:xfrm>
                  <a:off x="707707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5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5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5"/>
                <p:cNvSpPr/>
                <p:nvPr/>
              </p:nvSpPr>
              <p:spPr>
                <a:xfrm>
                  <a:off x="7196137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5"/>
                <p:cNvSpPr/>
                <p:nvPr/>
              </p:nvSpPr>
              <p:spPr>
                <a:xfrm>
                  <a:off x="7434262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5"/>
                <p:cNvSpPr/>
                <p:nvPr/>
              </p:nvSpPr>
              <p:spPr>
                <a:xfrm>
                  <a:off x="7225855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5"/>
                <p:cNvSpPr/>
                <p:nvPr/>
              </p:nvSpPr>
              <p:spPr>
                <a:xfrm>
                  <a:off x="7404544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5"/>
                <p:cNvSpPr/>
                <p:nvPr/>
              </p:nvSpPr>
              <p:spPr>
                <a:xfrm>
                  <a:off x="7255668" y="301228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5"/>
                <p:cNvSpPr/>
                <p:nvPr/>
              </p:nvSpPr>
              <p:spPr>
                <a:xfrm>
                  <a:off x="7255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5"/>
                <p:cNvSpPr/>
                <p:nvPr/>
              </p:nvSpPr>
              <p:spPr>
                <a:xfrm>
                  <a:off x="7225855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5"/>
                <p:cNvSpPr/>
                <p:nvPr/>
              </p:nvSpPr>
              <p:spPr>
                <a:xfrm>
                  <a:off x="7404544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5"/>
                <p:cNvSpPr/>
                <p:nvPr/>
              </p:nvSpPr>
              <p:spPr>
                <a:xfrm>
                  <a:off x="7374731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5"/>
                <p:cNvSpPr/>
                <p:nvPr/>
              </p:nvSpPr>
              <p:spPr>
                <a:xfrm>
                  <a:off x="7285482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5"/>
                <p:cNvSpPr/>
                <p:nvPr/>
              </p:nvSpPr>
              <p:spPr>
                <a:xfrm>
                  <a:off x="728548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5"/>
                <p:cNvSpPr/>
                <p:nvPr/>
              </p:nvSpPr>
              <p:spPr>
                <a:xfrm>
                  <a:off x="7344918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5"/>
                <p:cNvSpPr/>
                <p:nvPr/>
              </p:nvSpPr>
              <p:spPr>
                <a:xfrm>
                  <a:off x="734491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5"/>
                <p:cNvSpPr/>
                <p:nvPr/>
              </p:nvSpPr>
              <p:spPr>
                <a:xfrm>
                  <a:off x="7255668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5"/>
                <p:cNvSpPr/>
                <p:nvPr/>
              </p:nvSpPr>
              <p:spPr>
                <a:xfrm>
                  <a:off x="7285482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5"/>
                <p:cNvSpPr/>
                <p:nvPr/>
              </p:nvSpPr>
              <p:spPr>
                <a:xfrm>
                  <a:off x="725566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5"/>
                <p:cNvSpPr/>
                <p:nvPr/>
              </p:nvSpPr>
              <p:spPr>
                <a:xfrm>
                  <a:off x="7285482" y="271462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5"/>
                <p:cNvSpPr/>
                <p:nvPr/>
              </p:nvSpPr>
              <p:spPr>
                <a:xfrm>
                  <a:off x="7285482" y="283368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5"/>
                <p:cNvSpPr/>
                <p:nvPr/>
              </p:nvSpPr>
              <p:spPr>
                <a:xfrm>
                  <a:off x="731520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5"/>
                <p:cNvSpPr/>
                <p:nvPr/>
              </p:nvSpPr>
              <p:spPr>
                <a:xfrm>
                  <a:off x="7225855" y="2565843"/>
                  <a:ext cx="208407" cy="148780"/>
                </a:xfrm>
                <a:custGeom>
                  <a:rect b="b" l="l" r="r" t="t"/>
                  <a:pathLst>
                    <a:path extrusionOk="0" h="148780" w="208407">
                      <a:moveTo>
                        <a:pt x="208407" y="59436"/>
                      </a:moveTo>
                      <a:lnTo>
                        <a:pt x="208407" y="119063"/>
                      </a:lnTo>
                      <a:lnTo>
                        <a:pt x="178689" y="119063"/>
                      </a:lnTo>
                      <a:lnTo>
                        <a:pt x="178689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19063" y="119063"/>
                      </a:lnTo>
                      <a:lnTo>
                        <a:pt x="119063" y="59436"/>
                      </a:lnTo>
                      <a:lnTo>
                        <a:pt x="89345" y="59436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148781"/>
                      </a:lnTo>
                      <a:lnTo>
                        <a:pt x="29813" y="148781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178689" y="0"/>
                      </a:lnTo>
                      <a:lnTo>
                        <a:pt x="178689" y="59436"/>
                      </a:lnTo>
                      <a:lnTo>
                        <a:pt x="208407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5"/>
                <p:cNvSpPr/>
                <p:nvPr/>
              </p:nvSpPr>
              <p:spPr>
                <a:xfrm>
                  <a:off x="731520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5"/>
                <p:cNvSpPr/>
                <p:nvPr/>
              </p:nvSpPr>
              <p:spPr>
                <a:xfrm>
                  <a:off x="7315200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5"/>
                <p:cNvSpPr/>
                <p:nvPr/>
              </p:nvSpPr>
              <p:spPr>
                <a:xfrm>
                  <a:off x="743426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3" name="Google Shape;4003;p35"/>
                <p:cNvSpPr/>
                <p:nvPr/>
              </p:nvSpPr>
              <p:spPr>
                <a:xfrm>
                  <a:off x="7106792" y="26849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59627" y="89249"/>
                      </a:moveTo>
                      <a:lnTo>
                        <a:pt x="59627" y="119063"/>
                      </a:lnTo>
                      <a:lnTo>
                        <a:pt x="119063" y="119063"/>
                      </a:lnTo>
                      <a:lnTo>
                        <a:pt x="119063" y="148780"/>
                      </a:lnTo>
                      <a:lnTo>
                        <a:pt x="148876" y="148780"/>
                      </a:ln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59627" y="208312"/>
                      </a:lnTo>
                      <a:lnTo>
                        <a:pt x="59627" y="178498"/>
                      </a:lnTo>
                      <a:lnTo>
                        <a:pt x="0" y="178498"/>
                      </a:lnTo>
                      <a:lnTo>
                        <a:pt x="0" y="29718"/>
                      </a:lnTo>
                      <a:lnTo>
                        <a:pt x="59627" y="29718"/>
                      </a:lnTo>
                      <a:lnTo>
                        <a:pt x="59627" y="0"/>
                      </a:ln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119063" y="59436"/>
                      </a:lnTo>
                      <a:lnTo>
                        <a:pt x="119063" y="89249"/>
                      </a:lnTo>
                      <a:lnTo>
                        <a:pt x="5962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4" name="Google Shape;4004;p35"/>
                <p:cNvSpPr/>
                <p:nvPr/>
              </p:nvSpPr>
              <p:spPr>
                <a:xfrm>
                  <a:off x="7166419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5" name="Google Shape;4005;p35"/>
                <p:cNvSpPr/>
                <p:nvPr/>
              </p:nvSpPr>
              <p:spPr>
                <a:xfrm>
                  <a:off x="7315200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6" name="Google Shape;4006;p35"/>
                <p:cNvSpPr/>
                <p:nvPr/>
              </p:nvSpPr>
              <p:spPr>
                <a:xfrm>
                  <a:off x="731520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7" name="Google Shape;4007;p35"/>
                <p:cNvSpPr/>
                <p:nvPr/>
              </p:nvSpPr>
              <p:spPr>
                <a:xfrm>
                  <a:off x="734491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8" name="Google Shape;4008;p35"/>
                <p:cNvSpPr/>
                <p:nvPr/>
              </p:nvSpPr>
              <p:spPr>
                <a:xfrm>
                  <a:off x="7225855" y="2863404"/>
                  <a:ext cx="208407" cy="148875"/>
                </a:xfrm>
                <a:custGeom>
                  <a:rect b="b" l="l" r="r" t="t"/>
                  <a:pathLst>
                    <a:path extrusionOk="0" h="148875" w="208407">
                      <a:moveTo>
                        <a:pt x="208407" y="29813"/>
                      </a:moveTo>
                      <a:lnTo>
                        <a:pt x="208407" y="89345"/>
                      </a:lnTo>
                      <a:lnTo>
                        <a:pt x="178689" y="89345"/>
                      </a:lnTo>
                      <a:lnTo>
                        <a:pt x="178689" y="148876"/>
                      </a:lnTo>
                      <a:lnTo>
                        <a:pt x="29813" y="148876"/>
                      </a:lnTo>
                      <a:lnTo>
                        <a:pt x="29813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lnTo>
                        <a:pt x="89345" y="89345"/>
                      </a:lnTo>
                      <a:lnTo>
                        <a:pt x="119063" y="89345"/>
                      </a:lnTo>
                      <a:lnTo>
                        <a:pt x="119063" y="29813"/>
                      </a:lnTo>
                      <a:lnTo>
                        <a:pt x="148876" y="29813"/>
                      </a:lnTo>
                      <a:lnTo>
                        <a:pt x="148876" y="0"/>
                      </a:lnTo>
                      <a:lnTo>
                        <a:pt x="178689" y="0"/>
                      </a:lnTo>
                      <a:lnTo>
                        <a:pt x="178689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9" name="Google Shape;4009;p35"/>
                <p:cNvSpPr/>
                <p:nvPr/>
              </p:nvSpPr>
              <p:spPr>
                <a:xfrm>
                  <a:off x="7404544" y="2684906"/>
                  <a:ext cx="148780" cy="208311"/>
                </a:xfrm>
                <a:custGeom>
                  <a:rect b="b" l="l" r="r" t="t"/>
                  <a:pathLst>
                    <a:path extrusionOk="0" h="208311" w="148780">
                      <a:moveTo>
                        <a:pt x="148780" y="29718"/>
                      </a:moveTo>
                      <a:lnTo>
                        <a:pt x="148780" y="178498"/>
                      </a:lnTo>
                      <a:lnTo>
                        <a:pt x="89249" y="178498"/>
                      </a:lnTo>
                      <a:lnTo>
                        <a:pt x="89249" y="208312"/>
                      </a:lnTo>
                      <a:lnTo>
                        <a:pt x="29718" y="208312"/>
                      </a:lnTo>
                      <a:lnTo>
                        <a:pt x="29718" y="178498"/>
                      </a:lnTo>
                      <a:lnTo>
                        <a:pt x="0" y="178498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19063"/>
                      </a:lnTo>
                      <a:lnTo>
                        <a:pt x="89249" y="119063"/>
                      </a:ln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29718"/>
                      </a:lnTo>
                      <a:lnTo>
                        <a:pt x="29718" y="29718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14878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0" name="Google Shape;4010;p35"/>
                <p:cNvSpPr/>
                <p:nvPr/>
              </p:nvSpPr>
              <p:spPr>
                <a:xfrm>
                  <a:off x="7374731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5"/>
                <p:cNvSpPr/>
                <p:nvPr/>
              </p:nvSpPr>
              <p:spPr>
                <a:xfrm>
                  <a:off x="7374731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5"/>
                <p:cNvSpPr/>
                <p:nvPr/>
              </p:nvSpPr>
              <p:spPr>
                <a:xfrm>
                  <a:off x="719613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3" name="Google Shape;4013;p35"/>
                <p:cNvSpPr/>
                <p:nvPr/>
              </p:nvSpPr>
              <p:spPr>
                <a:xfrm>
                  <a:off x="7434262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4" name="Google Shape;4014;p35"/>
                <p:cNvSpPr/>
                <p:nvPr/>
              </p:nvSpPr>
              <p:spPr>
                <a:xfrm>
                  <a:off x="743426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5" name="Google Shape;4015;p35"/>
                <p:cNvSpPr/>
                <p:nvPr/>
              </p:nvSpPr>
              <p:spPr>
                <a:xfrm>
                  <a:off x="7196137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6" name="Google Shape;4016;p35"/>
                <p:cNvSpPr/>
                <p:nvPr/>
              </p:nvSpPr>
              <p:spPr>
                <a:xfrm>
                  <a:off x="737473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7" name="Google Shape;4017;p35"/>
                <p:cNvSpPr/>
                <p:nvPr/>
              </p:nvSpPr>
              <p:spPr>
                <a:xfrm>
                  <a:off x="7315200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8" name="Google Shape;4018;p35"/>
                <p:cNvSpPr/>
                <p:nvPr/>
              </p:nvSpPr>
              <p:spPr>
                <a:xfrm>
                  <a:off x="731520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9" name="Google Shape;4019;p35"/>
                <p:cNvSpPr/>
                <p:nvPr/>
              </p:nvSpPr>
              <p:spPr>
                <a:xfrm>
                  <a:off x="7255668" y="298246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0" name="Google Shape;4020;p35"/>
                <p:cNvSpPr/>
                <p:nvPr/>
              </p:nvSpPr>
              <p:spPr>
                <a:xfrm>
                  <a:off x="7404544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1" name="Google Shape;4021;p35"/>
                <p:cNvSpPr/>
                <p:nvPr/>
              </p:nvSpPr>
              <p:spPr>
                <a:xfrm>
                  <a:off x="722585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2" name="Google Shape;4022;p35"/>
                <p:cNvSpPr/>
                <p:nvPr/>
              </p:nvSpPr>
              <p:spPr>
                <a:xfrm>
                  <a:off x="7166419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3" name="Google Shape;4023;p35"/>
                <p:cNvSpPr/>
                <p:nvPr/>
              </p:nvSpPr>
              <p:spPr>
                <a:xfrm>
                  <a:off x="746398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4" name="Google Shape;4024;p35"/>
                <p:cNvSpPr/>
                <p:nvPr/>
              </p:nvSpPr>
              <p:spPr>
                <a:xfrm>
                  <a:off x="7404544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5" name="Google Shape;4025;p35"/>
                <p:cNvSpPr/>
                <p:nvPr/>
              </p:nvSpPr>
              <p:spPr>
                <a:xfrm>
                  <a:off x="7404544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6" name="Google Shape;4026;p35"/>
                <p:cNvSpPr/>
                <p:nvPr/>
              </p:nvSpPr>
              <p:spPr>
                <a:xfrm>
                  <a:off x="722585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7" name="Google Shape;4027;p35"/>
                <p:cNvSpPr/>
                <p:nvPr/>
              </p:nvSpPr>
              <p:spPr>
                <a:xfrm>
                  <a:off x="7166419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8" name="Google Shape;4028;p35"/>
                <p:cNvSpPr/>
                <p:nvPr/>
              </p:nvSpPr>
              <p:spPr>
                <a:xfrm>
                  <a:off x="7434262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9" name="Google Shape;4029;p35"/>
                <p:cNvSpPr/>
                <p:nvPr/>
              </p:nvSpPr>
              <p:spPr>
                <a:xfrm>
                  <a:off x="7493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0" name="Google Shape;4030;p35"/>
                <p:cNvSpPr/>
                <p:nvPr/>
              </p:nvSpPr>
              <p:spPr>
                <a:xfrm>
                  <a:off x="743426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1" name="Google Shape;4031;p35"/>
                <p:cNvSpPr/>
                <p:nvPr/>
              </p:nvSpPr>
              <p:spPr>
                <a:xfrm>
                  <a:off x="7166419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2" name="Google Shape;4032;p35"/>
                <p:cNvSpPr/>
                <p:nvPr/>
              </p:nvSpPr>
              <p:spPr>
                <a:xfrm>
                  <a:off x="7106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3" name="Google Shape;4033;p35"/>
                <p:cNvSpPr/>
                <p:nvPr/>
              </p:nvSpPr>
              <p:spPr>
                <a:xfrm>
                  <a:off x="7255668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4" name="Google Shape;4034;p35"/>
                <p:cNvSpPr/>
                <p:nvPr/>
              </p:nvSpPr>
              <p:spPr>
                <a:xfrm>
                  <a:off x="7225855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5" name="Google Shape;4035;p35"/>
                <p:cNvSpPr/>
                <p:nvPr/>
              </p:nvSpPr>
              <p:spPr>
                <a:xfrm>
                  <a:off x="728548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6" name="Google Shape;4036;p35"/>
                <p:cNvSpPr/>
                <p:nvPr/>
              </p:nvSpPr>
              <p:spPr>
                <a:xfrm>
                  <a:off x="7315200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7" name="Google Shape;4037;p35"/>
                <p:cNvSpPr/>
                <p:nvPr/>
              </p:nvSpPr>
              <p:spPr>
                <a:xfrm>
                  <a:off x="7374731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8" name="Google Shape;4038;p35"/>
                <p:cNvSpPr/>
                <p:nvPr/>
              </p:nvSpPr>
              <p:spPr>
                <a:xfrm>
                  <a:off x="7344918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9" name="Google Shape;4039;p35"/>
                <p:cNvSpPr/>
                <p:nvPr/>
              </p:nvSpPr>
              <p:spPr>
                <a:xfrm>
                  <a:off x="7255668" y="2565844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0" name="Google Shape;4040;p35"/>
                <p:cNvSpPr/>
                <p:nvPr/>
              </p:nvSpPr>
              <p:spPr>
                <a:xfrm>
                  <a:off x="7225855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1" name="Google Shape;4041;p35"/>
                <p:cNvSpPr/>
                <p:nvPr/>
              </p:nvSpPr>
              <p:spPr>
                <a:xfrm>
                  <a:off x="7404544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2" name="Google Shape;4042;p35"/>
                <p:cNvSpPr/>
                <p:nvPr/>
              </p:nvSpPr>
              <p:spPr>
                <a:xfrm>
                  <a:off x="7493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3" name="Google Shape;4043;p35"/>
                <p:cNvSpPr/>
                <p:nvPr/>
              </p:nvSpPr>
              <p:spPr>
                <a:xfrm>
                  <a:off x="746398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4" name="Google Shape;4044;p35"/>
                <p:cNvSpPr/>
                <p:nvPr/>
              </p:nvSpPr>
              <p:spPr>
                <a:xfrm>
                  <a:off x="7166419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5" name="Google Shape;4045;p35"/>
                <p:cNvSpPr/>
                <p:nvPr/>
              </p:nvSpPr>
              <p:spPr>
                <a:xfrm>
                  <a:off x="7315200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6" name="Google Shape;4046;p35"/>
                <p:cNvSpPr/>
                <p:nvPr/>
              </p:nvSpPr>
              <p:spPr>
                <a:xfrm>
                  <a:off x="731520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7" name="Google Shape;4047;p35"/>
                <p:cNvSpPr/>
                <p:nvPr/>
              </p:nvSpPr>
              <p:spPr>
                <a:xfrm>
                  <a:off x="7106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8" name="Google Shape;4048;p35"/>
              <p:cNvGrpSpPr/>
              <p:nvPr/>
            </p:nvGrpSpPr>
            <p:grpSpPr>
              <a:xfrm>
                <a:off x="7255668" y="2268092"/>
                <a:ext cx="148781" cy="148781"/>
                <a:chOff x="7255668" y="2268092"/>
                <a:chExt cx="148781" cy="148781"/>
              </a:xfrm>
            </p:grpSpPr>
            <p:sp>
              <p:nvSpPr>
                <p:cNvPr id="4049" name="Google Shape;4049;p35"/>
                <p:cNvSpPr/>
                <p:nvPr/>
              </p:nvSpPr>
              <p:spPr>
                <a:xfrm>
                  <a:off x="731520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0" name="Google Shape;4050;p35"/>
                <p:cNvSpPr/>
                <p:nvPr/>
              </p:nvSpPr>
              <p:spPr>
                <a:xfrm>
                  <a:off x="7315200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1" name="Google Shape;4051;p35"/>
                <p:cNvSpPr/>
                <p:nvPr/>
              </p:nvSpPr>
              <p:spPr>
                <a:xfrm>
                  <a:off x="7344918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2" name="Google Shape;4052;p35"/>
                <p:cNvSpPr/>
                <p:nvPr/>
              </p:nvSpPr>
              <p:spPr>
                <a:xfrm>
                  <a:off x="7344918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3" name="Google Shape;4053;p35"/>
                <p:cNvSpPr/>
                <p:nvPr/>
              </p:nvSpPr>
              <p:spPr>
                <a:xfrm>
                  <a:off x="728548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4" name="Google Shape;4054;p35"/>
                <p:cNvSpPr/>
                <p:nvPr/>
              </p:nvSpPr>
              <p:spPr>
                <a:xfrm>
                  <a:off x="728548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5" name="Google Shape;4055;p35"/>
                <p:cNvSpPr/>
                <p:nvPr/>
              </p:nvSpPr>
              <p:spPr>
                <a:xfrm>
                  <a:off x="7374731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6" name="Google Shape;4056;p35"/>
                <p:cNvSpPr/>
                <p:nvPr/>
              </p:nvSpPr>
              <p:spPr>
                <a:xfrm>
                  <a:off x="7285482" y="2297905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7" name="Google Shape;4057;p35"/>
                <p:cNvSpPr/>
                <p:nvPr/>
              </p:nvSpPr>
              <p:spPr>
                <a:xfrm>
                  <a:off x="7255668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8" name="Google Shape;4058;p35"/>
                <p:cNvSpPr/>
                <p:nvPr/>
              </p:nvSpPr>
              <p:spPr>
                <a:xfrm>
                  <a:off x="728548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9" name="Google Shape;4059;p35"/>
                <p:cNvSpPr/>
                <p:nvPr/>
              </p:nvSpPr>
              <p:spPr>
                <a:xfrm>
                  <a:off x="731520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60" name="Google Shape;4060;p35"/>
              <p:cNvGrpSpPr/>
              <p:nvPr/>
            </p:nvGrpSpPr>
            <p:grpSpPr>
              <a:xfrm>
                <a:off x="7374731" y="2149030"/>
                <a:ext cx="148780" cy="148780"/>
                <a:chOff x="7374731" y="2149030"/>
                <a:chExt cx="148780" cy="148780"/>
              </a:xfrm>
            </p:grpSpPr>
            <p:sp>
              <p:nvSpPr>
                <p:cNvPr id="4061" name="Google Shape;4061;p35"/>
                <p:cNvSpPr/>
                <p:nvPr/>
              </p:nvSpPr>
              <p:spPr>
                <a:xfrm>
                  <a:off x="7434262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2" name="Google Shape;4062;p35"/>
                <p:cNvSpPr/>
                <p:nvPr/>
              </p:nvSpPr>
              <p:spPr>
                <a:xfrm>
                  <a:off x="7434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3" name="Google Shape;4063;p35"/>
                <p:cNvSpPr/>
                <p:nvPr/>
              </p:nvSpPr>
              <p:spPr>
                <a:xfrm>
                  <a:off x="7404544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4" name="Google Shape;4064;p35"/>
                <p:cNvSpPr/>
                <p:nvPr/>
              </p:nvSpPr>
              <p:spPr>
                <a:xfrm>
                  <a:off x="743426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5" name="Google Shape;4065;p35"/>
                <p:cNvSpPr/>
                <p:nvPr/>
              </p:nvSpPr>
              <p:spPr>
                <a:xfrm>
                  <a:off x="746398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6" name="Google Shape;4066;p35"/>
                <p:cNvSpPr/>
                <p:nvPr/>
              </p:nvSpPr>
              <p:spPr>
                <a:xfrm>
                  <a:off x="7434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7" name="Google Shape;4067;p35"/>
                <p:cNvSpPr/>
                <p:nvPr/>
              </p:nvSpPr>
              <p:spPr>
                <a:xfrm>
                  <a:off x="7493793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8" name="Google Shape;4068;p35"/>
                <p:cNvSpPr/>
                <p:nvPr/>
              </p:nvSpPr>
              <p:spPr>
                <a:xfrm>
                  <a:off x="737473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9" name="Google Shape;4069;p35"/>
                <p:cNvSpPr/>
                <p:nvPr/>
              </p:nvSpPr>
              <p:spPr>
                <a:xfrm>
                  <a:off x="743426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0" name="Google Shape;4070;p35"/>
              <p:cNvGrpSpPr/>
              <p:nvPr/>
            </p:nvGrpSpPr>
            <p:grpSpPr>
              <a:xfrm>
                <a:off x="7374731" y="2357437"/>
                <a:ext cx="148780" cy="148780"/>
                <a:chOff x="7374731" y="2357437"/>
                <a:chExt cx="148780" cy="148780"/>
              </a:xfrm>
            </p:grpSpPr>
            <p:sp>
              <p:nvSpPr>
                <p:cNvPr id="4071" name="Google Shape;4071;p35"/>
                <p:cNvSpPr/>
                <p:nvPr/>
              </p:nvSpPr>
              <p:spPr>
                <a:xfrm>
                  <a:off x="74342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2" name="Google Shape;4072;p35"/>
                <p:cNvSpPr/>
                <p:nvPr/>
              </p:nvSpPr>
              <p:spPr>
                <a:xfrm>
                  <a:off x="74342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3" name="Google Shape;4073;p35"/>
                <p:cNvSpPr/>
                <p:nvPr/>
              </p:nvSpPr>
              <p:spPr>
                <a:xfrm>
                  <a:off x="7404544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4" name="Google Shape;4074;p35"/>
                <p:cNvSpPr/>
                <p:nvPr/>
              </p:nvSpPr>
              <p:spPr>
                <a:xfrm>
                  <a:off x="743426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5" name="Google Shape;4075;p35"/>
                <p:cNvSpPr/>
                <p:nvPr/>
              </p:nvSpPr>
              <p:spPr>
                <a:xfrm>
                  <a:off x="7463980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6" name="Google Shape;4076;p35"/>
                <p:cNvSpPr/>
                <p:nvPr/>
              </p:nvSpPr>
              <p:spPr>
                <a:xfrm>
                  <a:off x="743426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7" name="Google Shape;4077;p35"/>
                <p:cNvSpPr/>
                <p:nvPr/>
              </p:nvSpPr>
              <p:spPr>
                <a:xfrm>
                  <a:off x="7493793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8" name="Google Shape;4078;p35"/>
                <p:cNvSpPr/>
                <p:nvPr/>
              </p:nvSpPr>
              <p:spPr>
                <a:xfrm>
                  <a:off x="7374731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9" name="Google Shape;4079;p35"/>
                <p:cNvSpPr/>
                <p:nvPr/>
              </p:nvSpPr>
              <p:spPr>
                <a:xfrm>
                  <a:off x="7434262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80" name="Google Shape;4080;p35"/>
              <p:cNvGrpSpPr/>
              <p:nvPr/>
            </p:nvGrpSpPr>
            <p:grpSpPr>
              <a:xfrm>
                <a:off x="7136606" y="2357437"/>
                <a:ext cx="148780" cy="148780"/>
                <a:chOff x="7136606" y="2357437"/>
                <a:chExt cx="148780" cy="148780"/>
              </a:xfrm>
            </p:grpSpPr>
            <p:sp>
              <p:nvSpPr>
                <p:cNvPr id="4081" name="Google Shape;4081;p35"/>
                <p:cNvSpPr/>
                <p:nvPr/>
              </p:nvSpPr>
              <p:spPr>
                <a:xfrm>
                  <a:off x="719613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2" name="Google Shape;4082;p35"/>
                <p:cNvSpPr/>
                <p:nvPr/>
              </p:nvSpPr>
              <p:spPr>
                <a:xfrm>
                  <a:off x="7196137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3" name="Google Shape;4083;p35"/>
                <p:cNvSpPr/>
                <p:nvPr/>
              </p:nvSpPr>
              <p:spPr>
                <a:xfrm>
                  <a:off x="7166419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4" name="Google Shape;4084;p35"/>
                <p:cNvSpPr/>
                <p:nvPr/>
              </p:nvSpPr>
              <p:spPr>
                <a:xfrm>
                  <a:off x="7196137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5" name="Google Shape;4085;p35"/>
                <p:cNvSpPr/>
                <p:nvPr/>
              </p:nvSpPr>
              <p:spPr>
                <a:xfrm>
                  <a:off x="7225855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6" name="Google Shape;4086;p35"/>
                <p:cNvSpPr/>
                <p:nvPr/>
              </p:nvSpPr>
              <p:spPr>
                <a:xfrm>
                  <a:off x="719613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7" name="Google Shape;4087;p35"/>
                <p:cNvSpPr/>
                <p:nvPr/>
              </p:nvSpPr>
              <p:spPr>
                <a:xfrm>
                  <a:off x="7255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8" name="Google Shape;4088;p35"/>
                <p:cNvSpPr/>
                <p:nvPr/>
              </p:nvSpPr>
              <p:spPr>
                <a:xfrm>
                  <a:off x="7136606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9" name="Google Shape;4089;p35"/>
                <p:cNvSpPr/>
                <p:nvPr/>
              </p:nvSpPr>
              <p:spPr>
                <a:xfrm>
                  <a:off x="7196137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0" name="Google Shape;4090;p35"/>
              <p:cNvGrpSpPr/>
              <p:nvPr/>
            </p:nvGrpSpPr>
            <p:grpSpPr>
              <a:xfrm>
                <a:off x="7136606" y="2149030"/>
                <a:ext cx="148780" cy="148780"/>
                <a:chOff x="7136606" y="2149030"/>
                <a:chExt cx="148780" cy="148780"/>
              </a:xfrm>
            </p:grpSpPr>
            <p:sp>
              <p:nvSpPr>
                <p:cNvPr id="4091" name="Google Shape;4091;p35"/>
                <p:cNvSpPr/>
                <p:nvPr/>
              </p:nvSpPr>
              <p:spPr>
                <a:xfrm>
                  <a:off x="719613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2" name="Google Shape;4092;p35"/>
                <p:cNvSpPr/>
                <p:nvPr/>
              </p:nvSpPr>
              <p:spPr>
                <a:xfrm>
                  <a:off x="719613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3" name="Google Shape;4093;p35"/>
                <p:cNvSpPr/>
                <p:nvPr/>
              </p:nvSpPr>
              <p:spPr>
                <a:xfrm>
                  <a:off x="716641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4" name="Google Shape;4094;p35"/>
                <p:cNvSpPr/>
                <p:nvPr/>
              </p:nvSpPr>
              <p:spPr>
                <a:xfrm>
                  <a:off x="7196137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5" name="Google Shape;4095;p35"/>
                <p:cNvSpPr/>
                <p:nvPr/>
              </p:nvSpPr>
              <p:spPr>
                <a:xfrm>
                  <a:off x="7225855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6" name="Google Shape;4096;p35"/>
                <p:cNvSpPr/>
                <p:nvPr/>
              </p:nvSpPr>
              <p:spPr>
                <a:xfrm>
                  <a:off x="7196137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7" name="Google Shape;4097;p35"/>
                <p:cNvSpPr/>
                <p:nvPr/>
              </p:nvSpPr>
              <p:spPr>
                <a:xfrm>
                  <a:off x="7255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8" name="Google Shape;4098;p35"/>
                <p:cNvSpPr/>
                <p:nvPr/>
              </p:nvSpPr>
              <p:spPr>
                <a:xfrm>
                  <a:off x="7136606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9" name="Google Shape;4099;p35"/>
                <p:cNvSpPr/>
                <p:nvPr/>
              </p:nvSpPr>
              <p:spPr>
                <a:xfrm>
                  <a:off x="7196137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00" name="Google Shape;4100;p35"/>
              <p:cNvGrpSpPr/>
              <p:nvPr/>
            </p:nvGrpSpPr>
            <p:grpSpPr>
              <a:xfrm>
                <a:off x="6571107" y="1940718"/>
                <a:ext cx="535686" cy="1131094"/>
                <a:chOff x="6571107" y="1940718"/>
                <a:chExt cx="535686" cy="1131094"/>
              </a:xfrm>
            </p:grpSpPr>
            <p:sp>
              <p:nvSpPr>
                <p:cNvPr id="4101" name="Google Shape;4101;p35"/>
                <p:cNvSpPr/>
                <p:nvPr/>
              </p:nvSpPr>
              <p:spPr>
                <a:xfrm>
                  <a:off x="677941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2" name="Google Shape;4102;p35"/>
                <p:cNvSpPr/>
                <p:nvPr/>
              </p:nvSpPr>
              <p:spPr>
                <a:xfrm>
                  <a:off x="6719887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3" name="Google Shape;4103;p35"/>
                <p:cNvSpPr/>
                <p:nvPr/>
              </p:nvSpPr>
              <p:spPr>
                <a:xfrm>
                  <a:off x="6690169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4" name="Google Shape;4104;p35"/>
                <p:cNvSpPr/>
                <p:nvPr/>
              </p:nvSpPr>
              <p:spPr>
                <a:xfrm>
                  <a:off x="6838950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5" name="Google Shape;4105;p35"/>
                <p:cNvSpPr/>
                <p:nvPr/>
              </p:nvSpPr>
              <p:spPr>
                <a:xfrm>
                  <a:off x="6660356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6" name="Google Shape;4106;p35"/>
                <p:cNvSpPr/>
                <p:nvPr/>
              </p:nvSpPr>
              <p:spPr>
                <a:xfrm>
                  <a:off x="6690169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7" name="Google Shape;4107;p35"/>
                <p:cNvSpPr/>
                <p:nvPr/>
              </p:nvSpPr>
              <p:spPr>
                <a:xfrm>
                  <a:off x="6719887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8" name="Google Shape;4108;p35"/>
                <p:cNvSpPr/>
                <p:nvPr/>
              </p:nvSpPr>
              <p:spPr>
                <a:xfrm>
                  <a:off x="6749605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9" name="Google Shape;4109;p35"/>
                <p:cNvSpPr/>
                <p:nvPr/>
              </p:nvSpPr>
              <p:spPr>
                <a:xfrm>
                  <a:off x="677941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0" name="Google Shape;4110;p35"/>
                <p:cNvSpPr/>
                <p:nvPr/>
              </p:nvSpPr>
              <p:spPr>
                <a:xfrm>
                  <a:off x="6809232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1" name="Google Shape;4111;p35"/>
                <p:cNvSpPr/>
                <p:nvPr/>
              </p:nvSpPr>
              <p:spPr>
                <a:xfrm>
                  <a:off x="6779418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2" name="Google Shape;4112;p35"/>
                <p:cNvSpPr/>
                <p:nvPr/>
              </p:nvSpPr>
              <p:spPr>
                <a:xfrm>
                  <a:off x="6749605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3" name="Google Shape;4113;p35"/>
                <p:cNvSpPr/>
                <p:nvPr/>
              </p:nvSpPr>
              <p:spPr>
                <a:xfrm>
                  <a:off x="67198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4" name="Google Shape;4114;p35"/>
                <p:cNvSpPr/>
                <p:nvPr/>
              </p:nvSpPr>
              <p:spPr>
                <a:xfrm>
                  <a:off x="6690169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5" name="Google Shape;4115;p35"/>
                <p:cNvSpPr/>
                <p:nvPr/>
              </p:nvSpPr>
              <p:spPr>
                <a:xfrm>
                  <a:off x="6660356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6" name="Google Shape;4116;p35"/>
                <p:cNvSpPr/>
                <p:nvPr/>
              </p:nvSpPr>
              <p:spPr>
                <a:xfrm>
                  <a:off x="66305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7" name="Google Shape;4117;p35"/>
                <p:cNvSpPr/>
                <p:nvPr/>
              </p:nvSpPr>
              <p:spPr>
                <a:xfrm>
                  <a:off x="660082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8" name="Google Shape;4118;p35"/>
                <p:cNvSpPr/>
                <p:nvPr/>
              </p:nvSpPr>
              <p:spPr>
                <a:xfrm>
                  <a:off x="6571107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9" name="Google Shape;4119;p35"/>
                <p:cNvSpPr/>
                <p:nvPr/>
              </p:nvSpPr>
              <p:spPr>
                <a:xfrm>
                  <a:off x="6600825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0" name="Google Shape;4120;p35"/>
                <p:cNvSpPr/>
                <p:nvPr/>
              </p:nvSpPr>
              <p:spPr>
                <a:xfrm>
                  <a:off x="6630543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1" name="Google Shape;4121;p35"/>
                <p:cNvSpPr/>
                <p:nvPr/>
              </p:nvSpPr>
              <p:spPr>
                <a:xfrm>
                  <a:off x="6660356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2" name="Google Shape;4122;p35"/>
                <p:cNvSpPr/>
                <p:nvPr/>
              </p:nvSpPr>
              <p:spPr>
                <a:xfrm>
                  <a:off x="6690169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3" name="Google Shape;4123;p35"/>
                <p:cNvSpPr/>
                <p:nvPr/>
              </p:nvSpPr>
              <p:spPr>
                <a:xfrm>
                  <a:off x="666035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4" name="Google Shape;4124;p35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5" name="Google Shape;4125;p35"/>
                <p:cNvSpPr/>
                <p:nvPr/>
              </p:nvSpPr>
              <p:spPr>
                <a:xfrm>
                  <a:off x="67198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6" name="Google Shape;4126;p35"/>
                <p:cNvSpPr/>
                <p:nvPr/>
              </p:nvSpPr>
              <p:spPr>
                <a:xfrm>
                  <a:off x="67496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7" name="Google Shape;4127;p35"/>
                <p:cNvSpPr/>
                <p:nvPr/>
              </p:nvSpPr>
              <p:spPr>
                <a:xfrm>
                  <a:off x="6749605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8" name="Google Shape;4128;p35"/>
                <p:cNvSpPr/>
                <p:nvPr/>
              </p:nvSpPr>
              <p:spPr>
                <a:xfrm>
                  <a:off x="677941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9" name="Google Shape;4129;p35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0" name="Google Shape;4130;p35"/>
                <p:cNvSpPr/>
                <p:nvPr/>
              </p:nvSpPr>
              <p:spPr>
                <a:xfrm>
                  <a:off x="671988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1" name="Google Shape;4131;p35"/>
                <p:cNvSpPr/>
                <p:nvPr/>
              </p:nvSpPr>
              <p:spPr>
                <a:xfrm>
                  <a:off x="68389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2" name="Google Shape;4132;p35"/>
                <p:cNvSpPr/>
                <p:nvPr/>
              </p:nvSpPr>
              <p:spPr>
                <a:xfrm>
                  <a:off x="6719887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3" name="Google Shape;4133;p35"/>
                <p:cNvSpPr/>
                <p:nvPr/>
              </p:nvSpPr>
              <p:spPr>
                <a:xfrm>
                  <a:off x="6749605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4" name="Google Shape;4134;p35"/>
                <p:cNvSpPr/>
                <p:nvPr/>
              </p:nvSpPr>
              <p:spPr>
                <a:xfrm>
                  <a:off x="677941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5" name="Google Shape;4135;p35"/>
                <p:cNvSpPr/>
                <p:nvPr/>
              </p:nvSpPr>
              <p:spPr>
                <a:xfrm>
                  <a:off x="680923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6" name="Google Shape;4136;p35"/>
                <p:cNvSpPr/>
                <p:nvPr/>
              </p:nvSpPr>
              <p:spPr>
                <a:xfrm>
                  <a:off x="680923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7" name="Google Shape;4137;p35"/>
                <p:cNvSpPr/>
                <p:nvPr/>
              </p:nvSpPr>
              <p:spPr>
                <a:xfrm>
                  <a:off x="6838950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8" name="Google Shape;4138;p35"/>
                <p:cNvSpPr/>
                <p:nvPr/>
              </p:nvSpPr>
              <p:spPr>
                <a:xfrm>
                  <a:off x="677941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9" name="Google Shape;4139;p35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0" name="Google Shape;4140;p35"/>
                <p:cNvSpPr/>
                <p:nvPr/>
              </p:nvSpPr>
              <p:spPr>
                <a:xfrm>
                  <a:off x="683895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1" name="Google Shape;4141;p35"/>
                <p:cNvSpPr/>
                <p:nvPr/>
              </p:nvSpPr>
              <p:spPr>
                <a:xfrm>
                  <a:off x="6868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2" name="Google Shape;4142;p35"/>
                <p:cNvSpPr/>
                <p:nvPr/>
              </p:nvSpPr>
              <p:spPr>
                <a:xfrm>
                  <a:off x="6809232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3" name="Google Shape;4143;p35"/>
                <p:cNvSpPr/>
                <p:nvPr/>
              </p:nvSpPr>
              <p:spPr>
                <a:xfrm>
                  <a:off x="6779418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4" name="Google Shape;4144;p35"/>
                <p:cNvSpPr/>
                <p:nvPr/>
              </p:nvSpPr>
              <p:spPr>
                <a:xfrm>
                  <a:off x="6749605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5" name="Google Shape;4145;p35"/>
                <p:cNvSpPr/>
                <p:nvPr/>
              </p:nvSpPr>
              <p:spPr>
                <a:xfrm>
                  <a:off x="6719887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6" name="Google Shape;4146;p35"/>
                <p:cNvSpPr/>
                <p:nvPr/>
              </p:nvSpPr>
              <p:spPr>
                <a:xfrm>
                  <a:off x="6749605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7" name="Google Shape;4147;p35"/>
                <p:cNvSpPr/>
                <p:nvPr/>
              </p:nvSpPr>
              <p:spPr>
                <a:xfrm>
                  <a:off x="6898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8" name="Google Shape;4148;p35"/>
                <p:cNvSpPr/>
                <p:nvPr/>
              </p:nvSpPr>
              <p:spPr>
                <a:xfrm>
                  <a:off x="69282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9" name="Google Shape;4149;p35"/>
                <p:cNvSpPr/>
                <p:nvPr/>
              </p:nvSpPr>
              <p:spPr>
                <a:xfrm>
                  <a:off x="7047357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0" name="Google Shape;4150;p35"/>
                <p:cNvSpPr/>
                <p:nvPr/>
              </p:nvSpPr>
              <p:spPr>
                <a:xfrm>
                  <a:off x="69580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1" name="Google Shape;4151;p35"/>
                <p:cNvSpPr/>
                <p:nvPr/>
              </p:nvSpPr>
              <p:spPr>
                <a:xfrm>
                  <a:off x="701754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2" name="Google Shape;4152;p35"/>
                <p:cNvSpPr/>
                <p:nvPr/>
              </p:nvSpPr>
              <p:spPr>
                <a:xfrm>
                  <a:off x="6987730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3" name="Google Shape;4153;p35"/>
                <p:cNvSpPr/>
                <p:nvPr/>
              </p:nvSpPr>
              <p:spPr>
                <a:xfrm>
                  <a:off x="6898481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4" name="Google Shape;4154;p35"/>
                <p:cNvSpPr/>
                <p:nvPr/>
              </p:nvSpPr>
              <p:spPr>
                <a:xfrm>
                  <a:off x="6749605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5" name="Google Shape;4155;p35"/>
                <p:cNvSpPr/>
                <p:nvPr/>
              </p:nvSpPr>
              <p:spPr>
                <a:xfrm>
                  <a:off x="677941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6" name="Google Shape;4156;p35"/>
                <p:cNvSpPr/>
                <p:nvPr/>
              </p:nvSpPr>
              <p:spPr>
                <a:xfrm>
                  <a:off x="680923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7" name="Google Shape;4157;p35"/>
                <p:cNvSpPr/>
                <p:nvPr/>
              </p:nvSpPr>
              <p:spPr>
                <a:xfrm>
                  <a:off x="6838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8" name="Google Shape;4158;p35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9" name="Google Shape;4159;p35"/>
                <p:cNvSpPr/>
                <p:nvPr/>
              </p:nvSpPr>
              <p:spPr>
                <a:xfrm>
                  <a:off x="6690169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0" name="Google Shape;4160;p35"/>
                <p:cNvSpPr/>
                <p:nvPr/>
              </p:nvSpPr>
              <p:spPr>
                <a:xfrm>
                  <a:off x="6898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1" name="Google Shape;4161;p35"/>
                <p:cNvSpPr/>
                <p:nvPr/>
              </p:nvSpPr>
              <p:spPr>
                <a:xfrm>
                  <a:off x="6928294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2" name="Google Shape;4162;p35"/>
                <p:cNvSpPr/>
                <p:nvPr/>
              </p:nvSpPr>
              <p:spPr>
                <a:xfrm>
                  <a:off x="6958012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3" name="Google Shape;4163;p35"/>
                <p:cNvSpPr/>
                <p:nvPr/>
              </p:nvSpPr>
              <p:spPr>
                <a:xfrm>
                  <a:off x="698773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4" name="Google Shape;4164;p35"/>
                <p:cNvSpPr/>
                <p:nvPr/>
              </p:nvSpPr>
              <p:spPr>
                <a:xfrm>
                  <a:off x="7017543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5" name="Google Shape;4165;p35"/>
                <p:cNvSpPr/>
                <p:nvPr/>
              </p:nvSpPr>
              <p:spPr>
                <a:xfrm>
                  <a:off x="7047357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6" name="Google Shape;4166;p35"/>
                <p:cNvSpPr/>
                <p:nvPr/>
              </p:nvSpPr>
              <p:spPr>
                <a:xfrm>
                  <a:off x="707707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7" name="Google Shape;4167;p35"/>
                <p:cNvSpPr/>
                <p:nvPr/>
              </p:nvSpPr>
              <p:spPr>
                <a:xfrm>
                  <a:off x="660082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8" name="Google Shape;4168;p35"/>
                <p:cNvSpPr/>
                <p:nvPr/>
              </p:nvSpPr>
              <p:spPr>
                <a:xfrm>
                  <a:off x="6779418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9" name="Google Shape;4169;p35"/>
                <p:cNvSpPr/>
                <p:nvPr/>
              </p:nvSpPr>
              <p:spPr>
                <a:xfrm>
                  <a:off x="6749605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0" name="Google Shape;4170;p35"/>
                <p:cNvSpPr/>
                <p:nvPr/>
              </p:nvSpPr>
              <p:spPr>
                <a:xfrm>
                  <a:off x="680923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1" name="Google Shape;4171;p35"/>
                <p:cNvSpPr/>
                <p:nvPr/>
              </p:nvSpPr>
              <p:spPr>
                <a:xfrm>
                  <a:off x="6898481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2" name="Google Shape;4172;p35"/>
                <p:cNvSpPr/>
                <p:nvPr/>
              </p:nvSpPr>
              <p:spPr>
                <a:xfrm>
                  <a:off x="6809232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3" name="Google Shape;4173;p35"/>
                <p:cNvSpPr/>
                <p:nvPr/>
              </p:nvSpPr>
              <p:spPr>
                <a:xfrm>
                  <a:off x="67794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4" name="Google Shape;4174;p35"/>
                <p:cNvSpPr/>
                <p:nvPr/>
              </p:nvSpPr>
              <p:spPr>
                <a:xfrm>
                  <a:off x="68389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5" name="Google Shape;4175;p35"/>
                <p:cNvSpPr/>
                <p:nvPr/>
              </p:nvSpPr>
              <p:spPr>
                <a:xfrm>
                  <a:off x="692829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6" name="Google Shape;4176;p35"/>
                <p:cNvSpPr/>
                <p:nvPr/>
              </p:nvSpPr>
              <p:spPr>
                <a:xfrm>
                  <a:off x="6690169" y="2684906"/>
                  <a:ext cx="267842" cy="357187"/>
                </a:xfrm>
                <a:custGeom>
                  <a:rect b="b" l="l" r="r" t="t"/>
                  <a:pathLst>
                    <a:path extrusionOk="0" h="357187" w="267842">
                      <a:moveTo>
                        <a:pt x="0" y="238125"/>
                      </a:moveTo>
                      <a:lnTo>
                        <a:pt x="0" y="297561"/>
                      </a:lnTo>
                      <a:lnTo>
                        <a:pt x="29718" y="297561"/>
                      </a:lnTo>
                      <a:lnTo>
                        <a:pt x="29718" y="327374"/>
                      </a:lnTo>
                      <a:lnTo>
                        <a:pt x="89249" y="327374"/>
                      </a:lnTo>
                      <a:lnTo>
                        <a:pt x="89249" y="357188"/>
                      </a:lnTo>
                      <a:lnTo>
                        <a:pt x="148780" y="357188"/>
                      </a:lnTo>
                      <a:lnTo>
                        <a:pt x="148780" y="327374"/>
                      </a:lnTo>
                      <a:lnTo>
                        <a:pt x="208312" y="327374"/>
                      </a:lnTo>
                      <a:lnTo>
                        <a:pt x="208312" y="297561"/>
                      </a:lnTo>
                      <a:lnTo>
                        <a:pt x="238125" y="297561"/>
                      </a:lnTo>
                      <a:lnTo>
                        <a:pt x="238125" y="148780"/>
                      </a:lnTo>
                      <a:lnTo>
                        <a:pt x="267843" y="148780"/>
                      </a:lnTo>
                      <a:lnTo>
                        <a:pt x="267843" y="29718"/>
                      </a:lnTo>
                      <a:lnTo>
                        <a:pt x="238125" y="29718"/>
                      </a:lnTo>
                      <a:lnTo>
                        <a:pt x="238125" y="59436"/>
                      </a:lnTo>
                      <a:lnTo>
                        <a:pt x="178498" y="59436"/>
                      </a:lnTo>
                      <a:lnTo>
                        <a:pt x="178498" y="29718"/>
                      </a:lnTo>
                      <a:lnTo>
                        <a:pt x="148780" y="29718"/>
                      </a:lnTo>
                      <a:lnTo>
                        <a:pt x="148780" y="0"/>
                      </a:lnTo>
                      <a:lnTo>
                        <a:pt x="119063" y="0"/>
                      </a:lnTo>
                      <a:lnTo>
                        <a:pt x="119063" y="59436"/>
                      </a:lnTo>
                      <a:lnTo>
                        <a:pt x="89249" y="59436"/>
                      </a:lnTo>
                      <a:lnTo>
                        <a:pt x="89249" y="119063"/>
                      </a:lnTo>
                      <a:lnTo>
                        <a:pt x="59436" y="119063"/>
                      </a:lnTo>
                      <a:lnTo>
                        <a:pt x="59436" y="178498"/>
                      </a:lnTo>
                      <a:lnTo>
                        <a:pt x="29718" y="178498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7" name="Google Shape;4177;p35"/>
                <p:cNvSpPr/>
                <p:nvPr/>
              </p:nvSpPr>
              <p:spPr>
                <a:xfrm>
                  <a:off x="686866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8" name="Google Shape;4178;p35"/>
                <p:cNvSpPr/>
                <p:nvPr/>
              </p:nvSpPr>
              <p:spPr>
                <a:xfrm>
                  <a:off x="68389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9" name="Google Shape;4179;p35"/>
                <p:cNvSpPr/>
                <p:nvPr/>
              </p:nvSpPr>
              <p:spPr>
                <a:xfrm>
                  <a:off x="6868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0" name="Google Shape;4180;p35"/>
                <p:cNvSpPr/>
                <p:nvPr/>
              </p:nvSpPr>
              <p:spPr>
                <a:xfrm>
                  <a:off x="6630447" y="2119407"/>
                  <a:ext cx="446055" cy="595122"/>
                </a:xfrm>
                <a:custGeom>
                  <a:rect b="b" l="l" r="r" t="t"/>
                  <a:pathLst>
                    <a:path extrusionOk="0" h="595122" w="446055">
                      <a:moveTo>
                        <a:pt x="95" y="89249"/>
                      </a:moveTo>
                      <a:lnTo>
                        <a:pt x="95" y="178594"/>
                      </a:lnTo>
                      <a:lnTo>
                        <a:pt x="29813" y="178594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238030"/>
                      </a:lnTo>
                      <a:lnTo>
                        <a:pt x="89249" y="238030"/>
                      </a:lnTo>
                      <a:lnTo>
                        <a:pt x="89249" y="267748"/>
                      </a:lnTo>
                      <a:lnTo>
                        <a:pt x="118967" y="267748"/>
                      </a:lnTo>
                      <a:lnTo>
                        <a:pt x="118967" y="297466"/>
                      </a:lnTo>
                      <a:lnTo>
                        <a:pt x="148685" y="297466"/>
                      </a:lnTo>
                      <a:lnTo>
                        <a:pt x="148685" y="356997"/>
                      </a:lnTo>
                      <a:lnTo>
                        <a:pt x="178403" y="356997"/>
                      </a:lnTo>
                      <a:lnTo>
                        <a:pt x="178403" y="446342"/>
                      </a:lnTo>
                      <a:lnTo>
                        <a:pt x="208121" y="446342"/>
                      </a:lnTo>
                      <a:lnTo>
                        <a:pt x="208121" y="565404"/>
                      </a:lnTo>
                      <a:lnTo>
                        <a:pt x="237839" y="565404"/>
                      </a:lnTo>
                      <a:lnTo>
                        <a:pt x="237839" y="595122"/>
                      </a:lnTo>
                      <a:lnTo>
                        <a:pt x="297371" y="595122"/>
                      </a:lnTo>
                      <a:lnTo>
                        <a:pt x="297371" y="565404"/>
                      </a:lnTo>
                      <a:lnTo>
                        <a:pt x="356902" y="565404"/>
                      </a:lnTo>
                      <a:lnTo>
                        <a:pt x="356902" y="505873"/>
                      </a:lnTo>
                      <a:lnTo>
                        <a:pt x="386620" y="505873"/>
                      </a:lnTo>
                      <a:lnTo>
                        <a:pt x="386620" y="446342"/>
                      </a:lnTo>
                      <a:lnTo>
                        <a:pt x="416338" y="446342"/>
                      </a:lnTo>
                      <a:lnTo>
                        <a:pt x="416338" y="356997"/>
                      </a:lnTo>
                      <a:lnTo>
                        <a:pt x="446056" y="356997"/>
                      </a:lnTo>
                      <a:lnTo>
                        <a:pt x="446056" y="237934"/>
                      </a:lnTo>
                      <a:lnTo>
                        <a:pt x="416338" y="237934"/>
                      </a:lnTo>
                      <a:lnTo>
                        <a:pt x="416338" y="29527"/>
                      </a:lnTo>
                      <a:lnTo>
                        <a:pt x="386620" y="29527"/>
                      </a:lnTo>
                      <a:lnTo>
                        <a:pt x="386620" y="178308"/>
                      </a:lnTo>
                      <a:lnTo>
                        <a:pt x="356902" y="178308"/>
                      </a:lnTo>
                      <a:lnTo>
                        <a:pt x="356902" y="208026"/>
                      </a:lnTo>
                      <a:lnTo>
                        <a:pt x="327184" y="208026"/>
                      </a:lnTo>
                      <a:lnTo>
                        <a:pt x="327184" y="178308"/>
                      </a:lnTo>
                      <a:lnTo>
                        <a:pt x="297466" y="178308"/>
                      </a:lnTo>
                      <a:lnTo>
                        <a:pt x="297466" y="148590"/>
                      </a:lnTo>
                      <a:lnTo>
                        <a:pt x="267748" y="148590"/>
                      </a:lnTo>
                      <a:lnTo>
                        <a:pt x="267748" y="118872"/>
                      </a:lnTo>
                      <a:lnTo>
                        <a:pt x="238030" y="118872"/>
                      </a:lnTo>
                      <a:lnTo>
                        <a:pt x="238030" y="89154"/>
                      </a:lnTo>
                      <a:lnTo>
                        <a:pt x="208312" y="89154"/>
                      </a:lnTo>
                      <a:lnTo>
                        <a:pt x="208312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178499" y="29718"/>
                      </a:lnTo>
                      <a:lnTo>
                        <a:pt x="178499" y="59436"/>
                      </a:lnTo>
                      <a:lnTo>
                        <a:pt x="148781" y="59436"/>
                      </a:lnTo>
                      <a:lnTo>
                        <a:pt x="148781" y="89154"/>
                      </a:lnTo>
                      <a:lnTo>
                        <a:pt x="178499" y="89154"/>
                      </a:lnTo>
                      <a:lnTo>
                        <a:pt x="178499" y="118872"/>
                      </a:lnTo>
                      <a:lnTo>
                        <a:pt x="208217" y="118872"/>
                      </a:lnTo>
                      <a:lnTo>
                        <a:pt x="208217" y="148590"/>
                      </a:lnTo>
                      <a:lnTo>
                        <a:pt x="237935" y="148590"/>
                      </a:lnTo>
                      <a:lnTo>
                        <a:pt x="237935" y="178308"/>
                      </a:lnTo>
                      <a:lnTo>
                        <a:pt x="208217" y="178308"/>
                      </a:lnTo>
                      <a:lnTo>
                        <a:pt x="208217" y="148590"/>
                      </a:lnTo>
                      <a:lnTo>
                        <a:pt x="178499" y="148590"/>
                      </a:lnTo>
                      <a:lnTo>
                        <a:pt x="178499" y="118872"/>
                      </a:lnTo>
                      <a:lnTo>
                        <a:pt x="148781" y="118872"/>
                      </a:lnTo>
                      <a:lnTo>
                        <a:pt x="148781" y="89154"/>
                      </a:lnTo>
                      <a:lnTo>
                        <a:pt x="119063" y="89154"/>
                      </a:lnTo>
                      <a:lnTo>
                        <a:pt x="119063" y="59436"/>
                      </a:lnTo>
                      <a:lnTo>
                        <a:pt x="148781" y="59436"/>
                      </a:lnTo>
                      <a:lnTo>
                        <a:pt x="148781" y="29718"/>
                      </a:lnTo>
                      <a:lnTo>
                        <a:pt x="178499" y="29718"/>
                      </a:lnTo>
                      <a:lnTo>
                        <a:pt x="178499" y="0"/>
                      </a:lnTo>
                      <a:lnTo>
                        <a:pt x="118967" y="0"/>
                      </a:lnTo>
                      <a:lnTo>
                        <a:pt x="118967" y="29718"/>
                      </a:lnTo>
                      <a:lnTo>
                        <a:pt x="89249" y="29718"/>
                      </a:lnTo>
                      <a:lnTo>
                        <a:pt x="89249" y="119063"/>
                      </a:lnTo>
                      <a:lnTo>
                        <a:pt x="118967" y="119063"/>
                      </a:lnTo>
                      <a:lnTo>
                        <a:pt x="118967" y="148780"/>
                      </a:lnTo>
                      <a:lnTo>
                        <a:pt x="148685" y="148780"/>
                      </a:lnTo>
                      <a:lnTo>
                        <a:pt x="148685" y="208312"/>
                      </a:lnTo>
                      <a:lnTo>
                        <a:pt x="178403" y="208312"/>
                      </a:lnTo>
                      <a:lnTo>
                        <a:pt x="178403" y="238030"/>
                      </a:lnTo>
                      <a:lnTo>
                        <a:pt x="148685" y="238030"/>
                      </a:lnTo>
                      <a:lnTo>
                        <a:pt x="148685" y="208312"/>
                      </a:lnTo>
                      <a:lnTo>
                        <a:pt x="89154" y="208312"/>
                      </a:lnTo>
                      <a:lnTo>
                        <a:pt x="89154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  <a:moveTo>
                        <a:pt x="208502" y="267843"/>
                      </a:moveTo>
                      <a:lnTo>
                        <a:pt x="238220" y="267843"/>
                      </a:lnTo>
                      <a:lnTo>
                        <a:pt x="238220" y="297561"/>
                      </a:lnTo>
                      <a:lnTo>
                        <a:pt x="267938" y="297561"/>
                      </a:lnTo>
                      <a:lnTo>
                        <a:pt x="267938" y="327279"/>
                      </a:lnTo>
                      <a:lnTo>
                        <a:pt x="297656" y="327279"/>
                      </a:lnTo>
                      <a:lnTo>
                        <a:pt x="297656" y="386810"/>
                      </a:lnTo>
                      <a:lnTo>
                        <a:pt x="267938" y="386810"/>
                      </a:lnTo>
                      <a:lnTo>
                        <a:pt x="267938" y="327279"/>
                      </a:lnTo>
                      <a:lnTo>
                        <a:pt x="238220" y="327279"/>
                      </a:lnTo>
                      <a:lnTo>
                        <a:pt x="238220" y="297561"/>
                      </a:lnTo>
                      <a:lnTo>
                        <a:pt x="208502" y="297561"/>
                      </a:lnTo>
                      <a:lnTo>
                        <a:pt x="208502" y="2678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1" name="Google Shape;4181;p35"/>
                <p:cNvSpPr/>
                <p:nvPr/>
              </p:nvSpPr>
              <p:spPr>
                <a:xfrm>
                  <a:off x="6898481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2" name="Google Shape;4182;p35"/>
                <p:cNvSpPr/>
                <p:nvPr/>
              </p:nvSpPr>
              <p:spPr>
                <a:xfrm rot="10800000">
                  <a:off x="6868858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3" name="Google Shape;4183;p35"/>
                <p:cNvSpPr/>
                <p:nvPr/>
              </p:nvSpPr>
              <p:spPr>
                <a:xfrm rot="10800000">
                  <a:off x="68389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4" name="Google Shape;4184;p35"/>
                <p:cNvSpPr/>
                <p:nvPr/>
              </p:nvSpPr>
              <p:spPr>
                <a:xfrm rot="10800000">
                  <a:off x="6928294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5" name="Google Shape;4185;p35"/>
                <p:cNvSpPr/>
                <p:nvPr/>
              </p:nvSpPr>
              <p:spPr>
                <a:xfrm rot="10800000">
                  <a:off x="6958012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6" name="Google Shape;4186;p35"/>
                <p:cNvSpPr/>
                <p:nvPr/>
              </p:nvSpPr>
              <p:spPr>
                <a:xfrm rot="10800000">
                  <a:off x="69580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7" name="Google Shape;4187;p35"/>
                <p:cNvSpPr/>
                <p:nvPr/>
              </p:nvSpPr>
              <p:spPr>
                <a:xfrm rot="10800000">
                  <a:off x="698792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8" name="Google Shape;4188;p35"/>
                <p:cNvSpPr/>
                <p:nvPr/>
              </p:nvSpPr>
              <p:spPr>
                <a:xfrm rot="10800000">
                  <a:off x="6779418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9" name="Google Shape;4189;p35"/>
                <p:cNvSpPr/>
                <p:nvPr/>
              </p:nvSpPr>
              <p:spPr>
                <a:xfrm rot="10800000">
                  <a:off x="6779418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0" name="Google Shape;4190;p35"/>
                <p:cNvSpPr/>
                <p:nvPr/>
              </p:nvSpPr>
              <p:spPr>
                <a:xfrm rot="10800000">
                  <a:off x="674979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1" name="Google Shape;4191;p35"/>
                <p:cNvSpPr/>
                <p:nvPr/>
              </p:nvSpPr>
              <p:spPr>
                <a:xfrm rot="10800000">
                  <a:off x="6749796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2" name="Google Shape;4192;p35"/>
                <p:cNvSpPr/>
                <p:nvPr/>
              </p:nvSpPr>
              <p:spPr>
                <a:xfrm rot="10800000">
                  <a:off x="6779418" y="244668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3" name="Google Shape;4193;p35"/>
                <p:cNvSpPr/>
                <p:nvPr/>
              </p:nvSpPr>
              <p:spPr>
                <a:xfrm rot="10800000">
                  <a:off x="6809232" y="2506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4" name="Google Shape;4194;p35"/>
                <p:cNvSpPr/>
                <p:nvPr/>
              </p:nvSpPr>
              <p:spPr>
                <a:xfrm rot="10800000">
                  <a:off x="680923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5" name="Google Shape;4195;p35"/>
                <p:cNvSpPr/>
                <p:nvPr/>
              </p:nvSpPr>
              <p:spPr>
                <a:xfrm rot="10800000">
                  <a:off x="68389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6" name="Google Shape;4196;p35"/>
                <p:cNvSpPr/>
                <p:nvPr/>
              </p:nvSpPr>
              <p:spPr>
                <a:xfrm rot="10800000">
                  <a:off x="6868763" y="274453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7" name="Google Shape;4197;p35"/>
                <p:cNvSpPr/>
                <p:nvPr/>
              </p:nvSpPr>
              <p:spPr>
                <a:xfrm rot="10800000">
                  <a:off x="6779418" y="2744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8" name="Google Shape;4198;p35"/>
                <p:cNvSpPr/>
                <p:nvPr/>
              </p:nvSpPr>
              <p:spPr>
                <a:xfrm rot="10800000">
                  <a:off x="6749796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9" name="Google Shape;4199;p35"/>
                <p:cNvSpPr/>
                <p:nvPr/>
              </p:nvSpPr>
              <p:spPr>
                <a:xfrm rot="10800000">
                  <a:off x="6719887" y="286359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0" name="Google Shape;4200;p35"/>
                <p:cNvSpPr/>
                <p:nvPr/>
              </p:nvSpPr>
              <p:spPr>
                <a:xfrm rot="10800000">
                  <a:off x="6779418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1" name="Google Shape;4201;p35"/>
                <p:cNvSpPr/>
                <p:nvPr/>
              </p:nvSpPr>
              <p:spPr>
                <a:xfrm rot="10800000">
                  <a:off x="6838950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2" name="Google Shape;4202;p35"/>
                <p:cNvSpPr/>
                <p:nvPr/>
              </p:nvSpPr>
              <p:spPr>
                <a:xfrm rot="10800000">
                  <a:off x="68092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3" name="Google Shape;4203;p35"/>
                <p:cNvSpPr/>
                <p:nvPr/>
              </p:nvSpPr>
              <p:spPr>
                <a:xfrm rot="10800000">
                  <a:off x="686885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4" name="Google Shape;4204;p35"/>
                <p:cNvSpPr/>
                <p:nvPr/>
              </p:nvSpPr>
              <p:spPr>
                <a:xfrm rot="10800000">
                  <a:off x="68984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5" name="Google Shape;4205;p35"/>
                <p:cNvSpPr/>
                <p:nvPr/>
              </p:nvSpPr>
              <p:spPr>
                <a:xfrm rot="10800000">
                  <a:off x="6749796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6" name="Google Shape;4206;p35"/>
                <p:cNvSpPr/>
                <p:nvPr/>
              </p:nvSpPr>
              <p:spPr>
                <a:xfrm rot="10800000">
                  <a:off x="67794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7" name="Google Shape;4207;p35"/>
                <p:cNvSpPr/>
                <p:nvPr/>
              </p:nvSpPr>
              <p:spPr>
                <a:xfrm rot="10800000">
                  <a:off x="6719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8" name="Google Shape;4208;p35"/>
                <p:cNvSpPr/>
                <p:nvPr/>
              </p:nvSpPr>
              <p:spPr>
                <a:xfrm rot="10800000">
                  <a:off x="6690169" y="29229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9" name="Google Shape;4209;p35"/>
                <p:cNvSpPr/>
                <p:nvPr/>
              </p:nvSpPr>
              <p:spPr>
                <a:xfrm rot="10800000">
                  <a:off x="6719887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0" name="Google Shape;4210;p35"/>
                <p:cNvSpPr/>
                <p:nvPr/>
              </p:nvSpPr>
              <p:spPr>
                <a:xfrm rot="10800000">
                  <a:off x="677941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1" name="Google Shape;4211;p35"/>
                <p:cNvSpPr/>
                <p:nvPr/>
              </p:nvSpPr>
              <p:spPr>
                <a:xfrm rot="10800000">
                  <a:off x="67198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2" name="Google Shape;4212;p35"/>
                <p:cNvSpPr/>
                <p:nvPr/>
              </p:nvSpPr>
              <p:spPr>
                <a:xfrm rot="10800000">
                  <a:off x="6690169" y="232762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3" name="Google Shape;4213;p35"/>
                <p:cNvSpPr/>
                <p:nvPr/>
              </p:nvSpPr>
              <p:spPr>
                <a:xfrm rot="10800000">
                  <a:off x="6660356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4" name="Google Shape;4214;p35"/>
                <p:cNvSpPr/>
                <p:nvPr/>
              </p:nvSpPr>
              <p:spPr>
                <a:xfrm rot="10800000">
                  <a:off x="6630733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5" name="Google Shape;4215;p35"/>
                <p:cNvSpPr/>
                <p:nvPr/>
              </p:nvSpPr>
              <p:spPr>
                <a:xfrm rot="10800000">
                  <a:off x="6719887" y="220856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6" name="Google Shape;4216;p35"/>
                <p:cNvSpPr/>
                <p:nvPr/>
              </p:nvSpPr>
              <p:spPr>
                <a:xfrm rot="10800000">
                  <a:off x="67198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7" name="Google Shape;4217;p35"/>
                <p:cNvSpPr/>
                <p:nvPr/>
              </p:nvSpPr>
              <p:spPr>
                <a:xfrm rot="10800000">
                  <a:off x="674979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8" name="Google Shape;4218;p35"/>
                <p:cNvSpPr/>
                <p:nvPr/>
              </p:nvSpPr>
              <p:spPr>
                <a:xfrm rot="10800000">
                  <a:off x="6898481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4"/>
          <p:cNvSpPr txBox="1"/>
          <p:nvPr>
            <p:ph type="title"/>
          </p:nvPr>
        </p:nvSpPr>
        <p:spPr>
          <a:xfrm>
            <a:off x="2038200" y="477147"/>
            <a:ext cx="50676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TOOLS</a:t>
            </a:r>
            <a:endParaRPr/>
          </a:p>
        </p:txBody>
      </p:sp>
      <p:sp>
        <p:nvSpPr>
          <p:cNvPr id="1438" name="Google Shape;1438;p24"/>
          <p:cNvSpPr txBox="1"/>
          <p:nvPr>
            <p:ph idx="2" type="title"/>
          </p:nvPr>
        </p:nvSpPr>
        <p:spPr>
          <a:xfrm>
            <a:off x="2324563" y="1223538"/>
            <a:ext cx="124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  <a:endParaRPr sz="3200"/>
          </a:p>
        </p:txBody>
      </p:sp>
      <p:grpSp>
        <p:nvGrpSpPr>
          <p:cNvPr id="1439" name="Google Shape;1439;p24"/>
          <p:cNvGrpSpPr/>
          <p:nvPr/>
        </p:nvGrpSpPr>
        <p:grpSpPr>
          <a:xfrm>
            <a:off x="284209" y="2571757"/>
            <a:ext cx="892968" cy="1339405"/>
            <a:chOff x="6421659" y="3904107"/>
            <a:chExt cx="892968" cy="1339405"/>
          </a:xfrm>
        </p:grpSpPr>
        <p:sp>
          <p:nvSpPr>
            <p:cNvPr id="1440" name="Google Shape;1440;p24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1" name="Google Shape;1441;p24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42" name="Google Shape;1442;p24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4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4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4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4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4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4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4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4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4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4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4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4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4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4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4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4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4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4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1" name="Google Shape;1581;p24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582" name="Google Shape;1582;p24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3" name="Google Shape;1583;p24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24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24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24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587" name="Google Shape;1587;p24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24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24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24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1" name="Google Shape;1591;p24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4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4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24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24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4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24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24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24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24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8" name="Google Shape;1618;p24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19" name="Google Shape;1619;p24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4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24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24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24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24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5" name="Google Shape;1625;p24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4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9" name="Google Shape;1629;p24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4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50" name="Google Shape;1650;p24"/>
            <p:cNvSpPr/>
            <p:nvPr/>
          </p:nvSpPr>
          <p:spPr>
            <a:xfrm>
              <a:off x="4739829" y="1582292"/>
              <a:ext cx="892968" cy="1369314"/>
            </a:xfrm>
            <a:custGeom>
              <a:rect b="b" l="l" r="r" t="t"/>
              <a:pathLst>
                <a:path extrusionOk="0" h="1369314" w="892968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5097017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494823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5394673" y="2296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5394673" y="23264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5394673" y="2356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5394673" y="226695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5037486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4977955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5007768" y="2683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4918423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5186362" y="2088356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5186362" y="2772918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5335142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5126830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5216080" y="271348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216080" y="214788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5335142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5126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097017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494823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037486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4977955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5007768" y="217760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5364955" y="2743200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5573267" y="25347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5454205" y="27134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5543549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5513736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5603080" y="2356294"/>
              <a:ext cx="29718" cy="178593"/>
            </a:xfrm>
            <a:custGeom>
              <a:rect b="b" l="l" r="r" t="t"/>
              <a:pathLst>
                <a:path extrusionOk="0" h="178593" w="29718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542448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5573267" y="2266950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5454205" y="214788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5543549" y="2207418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5513736" y="21776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5126830" y="2921793"/>
              <a:ext cx="297656" cy="29718"/>
            </a:xfrm>
            <a:custGeom>
              <a:rect b="b" l="l" r="r" t="t"/>
              <a:pathLst>
                <a:path extrusionOk="0" h="29718" w="297656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5424487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5007768" y="289198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543549" y="286226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494823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007768" y="280273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5513736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5037486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5394673" y="2832544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5156548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5573267" y="28027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497795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554354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5007768" y="27432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007768" y="2743200"/>
              <a:ext cx="535781" cy="119062"/>
            </a:xfrm>
            <a:custGeom>
              <a:rect b="b" l="l" r="r" t="t"/>
              <a:pathLst>
                <a:path extrusionOk="0" h="119062" w="535781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5513736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5394673" y="265385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5424487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5067299" y="22074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5067299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484018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484018" y="223723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037486" y="2237232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037486" y="2594419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007768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335142" y="244554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5364955" y="250507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5484018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5335142" y="241573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5364955" y="2445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5424487" y="2415730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5424487" y="253479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5067299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5275611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5126830" y="238601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5543549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4977955" y="2386012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5364955" y="2445543"/>
              <a:ext cx="178593" cy="89249"/>
            </a:xfrm>
            <a:custGeom>
              <a:rect b="b" l="l" r="r" t="t"/>
              <a:pathLst>
                <a:path extrusionOk="0" h="89249" w="178593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5513736" y="2505075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5513736" y="2296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5007958" y="2177700"/>
              <a:ext cx="535686" cy="267843"/>
            </a:xfrm>
            <a:custGeom>
              <a:rect b="b" l="l" r="r" t="t"/>
              <a:pathLst>
                <a:path extrusionOk="0" h="267843" w="535686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5007768" y="2296668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5007768" y="250507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5364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5394673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5335142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5364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536495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527561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5245893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5126830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5156548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5097017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5007863" y="2415825"/>
              <a:ext cx="505777" cy="297465"/>
            </a:xfrm>
            <a:custGeom>
              <a:rect b="b" l="l" r="r" t="t"/>
              <a:pathLst>
                <a:path extrusionOk="0" h="297465" w="505777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5126830" y="2594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5126830" y="26241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5186362" y="2028825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5186362" y="1969293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5186362" y="1880044"/>
              <a:ext cx="178593" cy="29717"/>
            </a:xfrm>
            <a:custGeom>
              <a:rect b="b" l="l" r="r" t="t"/>
              <a:pathLst>
                <a:path extrusionOk="0" h="29717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539467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5364955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5126830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5364955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536495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5156548" y="2088356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5156548" y="2058543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5156548" y="1999107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5364955" y="1999107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5364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5156548" y="1909762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5394673" y="193948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5156548" y="1909762"/>
              <a:ext cx="238125" cy="89344"/>
            </a:xfrm>
            <a:custGeom>
              <a:rect b="b" l="l" r="r" t="t"/>
              <a:pathLst>
                <a:path extrusionOk="0" h="89344" w="238125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5126830" y="193948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5156548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5126830" y="202882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5364955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5394673" y="202882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5156548" y="1850231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5394673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5126830" y="179070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5424487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5156548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5394673" y="1641919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5186362" y="1671637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5216080" y="164191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5216080" y="1701355"/>
              <a:ext cx="29717" cy="89344"/>
            </a:xfrm>
            <a:custGeom>
              <a:rect b="b" l="l" r="r" t="t"/>
              <a:pathLst>
                <a:path extrusionOk="0" h="89344" w="29717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5245893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5305424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5156548" y="1701355"/>
              <a:ext cx="148875" cy="178689"/>
            </a:xfrm>
            <a:custGeom>
              <a:rect b="b" l="l" r="r" t="t"/>
              <a:pathLst>
                <a:path extrusionOk="0" h="178689" w="148875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5275611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5364955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5245893" y="16121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530542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5275611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5335142" y="1701355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5275611" y="1701355"/>
              <a:ext cx="148875" cy="208407"/>
            </a:xfrm>
            <a:custGeom>
              <a:rect b="b" l="l" r="r" t="t"/>
              <a:pathLst>
                <a:path extrusionOk="0" h="208407" w="148875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5364955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5216079" y="1612106"/>
              <a:ext cx="178593" cy="178593"/>
            </a:xfrm>
            <a:custGeom>
              <a:rect b="b" l="l" r="r" t="t"/>
              <a:pathLst>
                <a:path extrusionOk="0" h="178593" w="178593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5275611" y="15822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4769643" y="2594419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4739830" y="2653855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4977955" y="2802731"/>
              <a:ext cx="595312" cy="119062"/>
            </a:xfrm>
            <a:custGeom>
              <a:rect b="b" l="l" r="r" t="t"/>
              <a:pathLst>
                <a:path extrusionOk="0" h="119062" w="595312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4769643" y="2862262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4799361" y="2564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4829174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4858892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4799361" y="2802731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4829174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4769643" y="2534793"/>
              <a:ext cx="178593" cy="327469"/>
            </a:xfrm>
            <a:custGeom>
              <a:rect b="b" l="l" r="r" t="t"/>
              <a:pathLst>
                <a:path extrusionOk="0" h="327469" w="178593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4799361" y="2683668"/>
              <a:ext cx="29717" cy="119062"/>
            </a:xfrm>
            <a:custGeom>
              <a:rect b="b" l="l" r="r" t="t"/>
              <a:pathLst>
                <a:path extrusionOk="0" h="119062" w="29717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5007768" y="27134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4977955" y="2683668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4829174" y="2624137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4948237" y="262413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5037486" y="268366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5097017" y="2683668"/>
              <a:ext cx="267938" cy="89249"/>
            </a:xfrm>
            <a:custGeom>
              <a:rect b="b" l="l" r="r" t="t"/>
              <a:pathLst>
                <a:path extrusionOk="0" h="89249" w="267938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5364955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5007768" y="2624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977955" y="2594419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4977955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4977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4948237" y="2118169"/>
              <a:ext cx="654843" cy="565499"/>
            </a:xfrm>
            <a:custGeom>
              <a:rect b="b" l="l" r="r" t="t"/>
              <a:pathLst>
                <a:path extrusionOk="0" h="565499" w="654843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5394673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548401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5186362" y="2058543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5335142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5245893" y="2058543"/>
              <a:ext cx="89249" cy="29717"/>
            </a:xfrm>
            <a:custGeom>
              <a:rect b="b" l="l" r="r" t="t"/>
              <a:pathLst>
                <a:path extrusionOk="0" h="29717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5245893" y="1999107"/>
              <a:ext cx="119062" cy="29717"/>
            </a:xfrm>
            <a:custGeom>
              <a:rect b="b" l="l" r="r" t="t"/>
              <a:pathLst>
                <a:path extrusionOk="0" h="29717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5186362" y="1999107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5126830" y="2118169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5037486" y="2802731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5156548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5394673" y="2802731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5513736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5126830" y="289198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5007768" y="286226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4977955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5364955" y="289198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5543549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5394673" y="2862262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4858892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4918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488870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4977955" y="2713482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4948237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4918423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4829174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48887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5186362" y="2118169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5186362" y="1939480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5364955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5335142" y="164191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5335142" y="16121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5335142" y="16716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5245893" y="176098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5186362" y="1731168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5216080" y="179070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5156548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5245893" y="1820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5186362" y="1701355"/>
              <a:ext cx="29717" cy="29717"/>
            </a:xfrm>
            <a:custGeom>
              <a:rect b="b" l="l" r="r" t="t"/>
              <a:pathLst>
                <a:path extrusionOk="0" h="29717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5364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533514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5364955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5394673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536495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5394673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1" name="Google Shape;1851;p24"/>
          <p:cNvSpPr txBox="1"/>
          <p:nvPr>
            <p:ph idx="2" type="title"/>
          </p:nvPr>
        </p:nvSpPr>
        <p:spPr>
          <a:xfrm>
            <a:off x="5574263" y="1310413"/>
            <a:ext cx="124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  <a:endParaRPr sz="3200"/>
          </a:p>
        </p:txBody>
      </p:sp>
      <p:sp>
        <p:nvSpPr>
          <p:cNvPr id="1852" name="Google Shape;1852;p24"/>
          <p:cNvSpPr txBox="1"/>
          <p:nvPr>
            <p:ph idx="2" type="title"/>
          </p:nvPr>
        </p:nvSpPr>
        <p:spPr>
          <a:xfrm>
            <a:off x="1515325" y="2318413"/>
            <a:ext cx="2864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PLAYER COUNT PREDICTOR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853" name="Google Shape;1853;p24"/>
          <p:cNvSpPr txBox="1"/>
          <p:nvPr>
            <p:ph idx="2" type="title"/>
          </p:nvPr>
        </p:nvSpPr>
        <p:spPr>
          <a:xfrm>
            <a:off x="4805350" y="2065350"/>
            <a:ext cx="3043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GAME RECOMMENDER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854" name="Google Shape;1854;p24"/>
          <p:cNvSpPr txBox="1"/>
          <p:nvPr>
            <p:ph idx="1" type="subTitle"/>
          </p:nvPr>
        </p:nvSpPr>
        <p:spPr>
          <a:xfrm>
            <a:off x="1425775" y="3160225"/>
            <a:ext cx="3043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DYNAMIC SERVER SCALING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=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REDUCED INFRASTRUCTURE COSTS &amp; SERVER STABILITY </a:t>
            </a:r>
            <a:endParaRPr sz="1200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55" name="Google Shape;1855;p24"/>
          <p:cNvSpPr txBox="1"/>
          <p:nvPr>
            <p:ph idx="1" type="subTitle"/>
          </p:nvPr>
        </p:nvSpPr>
        <p:spPr>
          <a:xfrm>
            <a:off x="4894900" y="3196075"/>
            <a:ext cx="2864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PERSONALIZED RECOMMENDATIONS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ess Start 2P"/>
                <a:ea typeface="Press Start 2P"/>
                <a:cs typeface="Press Start 2P"/>
                <a:sym typeface="Press Start 2P"/>
              </a:rPr>
              <a:t>=</a:t>
            </a:r>
            <a:endParaRPr sz="12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INCREASED SALES &amp; HIGHER ENGAGEMENT</a:t>
            </a:r>
            <a:endParaRPr sz="1200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5"/>
          <p:cNvSpPr txBox="1"/>
          <p:nvPr>
            <p:ph idx="1" type="subTitle"/>
          </p:nvPr>
        </p:nvSpPr>
        <p:spPr>
          <a:xfrm flipH="1">
            <a:off x="394275" y="1690100"/>
            <a:ext cx="77982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❖"/>
            </a:pPr>
            <a:r>
              <a:rPr b="1"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Model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LSTM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❖"/>
            </a:pPr>
            <a:r>
              <a:rPr b="1"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Input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future date (e.g., June 21, 2026)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❖"/>
            </a:pPr>
            <a:r>
              <a:rPr b="1"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predicted number of players on given date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❖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Accounts for weekends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&amp; holidays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861" name="Google Shape;1861;p25"/>
          <p:cNvGrpSpPr/>
          <p:nvPr/>
        </p:nvGrpSpPr>
        <p:grpSpPr>
          <a:xfrm>
            <a:off x="713235" y="405888"/>
            <a:ext cx="784608" cy="1082159"/>
            <a:chOff x="6585298" y="1701355"/>
            <a:chExt cx="863250" cy="1190625"/>
          </a:xfrm>
        </p:grpSpPr>
        <p:sp>
          <p:nvSpPr>
            <p:cNvPr id="1862" name="Google Shape;1862;p25"/>
            <p:cNvSpPr/>
            <p:nvPr/>
          </p:nvSpPr>
          <p:spPr>
            <a:xfrm>
              <a:off x="6585298" y="1701355"/>
              <a:ext cx="863250" cy="1190624"/>
            </a:xfrm>
            <a:custGeom>
              <a:rect b="b" l="l" r="r" t="t"/>
              <a:pathLst>
                <a:path extrusionOk="0" h="1190624" w="86325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7240142" y="2296668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7389018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7418736" y="2594419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7180611" y="2802731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735920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7210424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7240142" y="247535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7240142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7210424" y="2743200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7329487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7359205" y="2624137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7210424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5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5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5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726995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882955" y="283254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7121080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61511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7091362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674643" y="280273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763892" y="2862262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763892" y="2207418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793705" y="2386012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7031830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674643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7031830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7002017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709136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674643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7091362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704361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823423" y="27432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674643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704361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7061548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64483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712108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942486" y="2802731"/>
              <a:ext cx="148875" cy="59531"/>
            </a:xfrm>
            <a:custGeom>
              <a:rect b="b" l="l" r="r" t="t"/>
              <a:pathLst>
                <a:path extrusionOk="0" h="59531" w="148875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734174" y="2802731"/>
              <a:ext cx="148780" cy="59531"/>
            </a:xfrm>
            <a:custGeom>
              <a:rect b="b" l="l" r="r" t="t"/>
              <a:pathLst>
                <a:path extrusionOk="0" h="59531" w="14878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793705" y="2802731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704361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734174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7002017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712108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7091362" y="27729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7150893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7180611" y="2207418"/>
              <a:ext cx="29718" cy="297656"/>
            </a:xfrm>
            <a:custGeom>
              <a:rect b="b" l="l" r="r" t="t"/>
              <a:pathLst>
                <a:path extrusionOk="0" h="297656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7180611" y="2505075"/>
              <a:ext cx="238125" cy="297656"/>
            </a:xfrm>
            <a:custGeom>
              <a:rect b="b" l="l" r="r" t="t"/>
              <a:pathLst>
                <a:path extrusionOk="0" h="297656" w="238125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7210424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7210424" y="2564606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7180611" y="2505075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585298" y="2207418"/>
              <a:ext cx="29718" cy="565594"/>
            </a:xfrm>
            <a:custGeom>
              <a:rect b="b" l="l" r="r" t="t"/>
              <a:pathLst>
                <a:path extrusionOk="0" h="565594" w="29718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615112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615112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7150893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64483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712108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7091362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7061548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7031830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667464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704361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6734174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6763892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7002017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6763892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7002017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6793705" y="1969293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6793705" y="1939480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6793705" y="1909762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7031830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6763892" y="1701355"/>
              <a:ext cx="267843" cy="29717"/>
            </a:xfrm>
            <a:custGeom>
              <a:rect b="b" l="l" r="r" t="t"/>
              <a:pathLst>
                <a:path extrusionOk="0" h="29717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673417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7031830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7061548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6734174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6704361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6972299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823423" y="17907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6763892" y="1731168"/>
              <a:ext cx="267938" cy="59531"/>
            </a:xfrm>
            <a:custGeom>
              <a:rect b="b" l="l" r="r" t="t"/>
              <a:pathLst>
                <a:path extrusionOk="0" h="59531" w="267938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6763892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6644829" y="2743200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664483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6734174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674738" y="2237231"/>
              <a:ext cx="446246" cy="565404"/>
            </a:xfrm>
            <a:custGeom>
              <a:rect b="b" l="l" r="r" t="t"/>
              <a:pathLst>
                <a:path extrusionOk="0" h="565404" w="446246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734174" y="2415825"/>
              <a:ext cx="327279" cy="327279"/>
            </a:xfrm>
            <a:custGeom>
              <a:rect b="b" l="l" r="r" t="t"/>
              <a:pathLst>
                <a:path extrusionOk="0" h="327279" w="327279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793800" y="2475356"/>
              <a:ext cx="208216" cy="208216"/>
            </a:xfrm>
            <a:custGeom>
              <a:rect b="b" l="l" r="r" t="t"/>
              <a:pathLst>
                <a:path extrusionOk="0" h="208216" w="208216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972299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644830" y="2147887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615112" y="2177605"/>
              <a:ext cx="148780" cy="565594"/>
            </a:xfrm>
            <a:custGeom>
              <a:rect b="b" l="l" r="r" t="t"/>
              <a:pathLst>
                <a:path extrusionOk="0" h="565594" w="14878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734174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7121079" y="2266950"/>
              <a:ext cx="59531" cy="505967"/>
            </a:xfrm>
            <a:custGeom>
              <a:rect b="b" l="l" r="r" t="t"/>
              <a:pathLst>
                <a:path extrusionOk="0" h="505967" w="59531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7031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7031830" y="2207418"/>
              <a:ext cx="119062" cy="59531"/>
            </a:xfrm>
            <a:custGeom>
              <a:rect b="b" l="l" r="r" t="t"/>
              <a:pathLst>
                <a:path extrusionOk="0" h="59531" w="119062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712108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7002017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6763892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6853237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6853237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6882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6942486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6882955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6793705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942486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972299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79370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823423" y="2445543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823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853237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7061548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972299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7002017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912768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882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823423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763892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76389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734555" y="1760791"/>
              <a:ext cx="327279" cy="148875"/>
            </a:xfrm>
            <a:custGeom>
              <a:rect b="b" l="l" r="r" t="t"/>
              <a:pathLst>
                <a:path extrusionOk="0" h="148875" w="327279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823423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853237" y="21478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882955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79370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823423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6972299" y="2118169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6972299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6675024" y="1969388"/>
              <a:ext cx="476154" cy="237934"/>
            </a:xfrm>
            <a:custGeom>
              <a:rect b="b" l="l" r="r" t="t"/>
              <a:pathLst>
                <a:path extrusionOk="0" h="237934" w="476154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685323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6972299" y="2088356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7210424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7269955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7180611" y="277291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7269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73592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7329487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6853237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6972299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6882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6942486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6823423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679370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691276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6734174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6942486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6823423" y="271348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6763892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7061548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6644830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679370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6823423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6882955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7002017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6882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6853237" y="1939480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6793705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664483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7150893" y="238601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7061548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6704361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7002017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7061548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6763892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6704361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697229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25"/>
          <p:cNvGrpSpPr/>
          <p:nvPr/>
        </p:nvGrpSpPr>
        <p:grpSpPr>
          <a:xfrm>
            <a:off x="7677357" y="3412860"/>
            <a:ext cx="515123" cy="1184839"/>
            <a:chOff x="4873846" y="3904107"/>
            <a:chExt cx="595312" cy="1369123"/>
          </a:xfrm>
        </p:grpSpPr>
        <p:sp>
          <p:nvSpPr>
            <p:cNvPr id="2036" name="Google Shape;2036;p25"/>
            <p:cNvSpPr/>
            <p:nvPr/>
          </p:nvSpPr>
          <p:spPr>
            <a:xfrm>
              <a:off x="4873846" y="3933825"/>
              <a:ext cx="595312" cy="1339405"/>
            </a:xfrm>
            <a:custGeom>
              <a:rect b="b" l="l" r="r" t="t"/>
              <a:pathLst>
                <a:path extrusionOk="0" h="1339405" w="595312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5260752" y="3993356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5171503" y="393382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5082158" y="3904107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5231034" y="396354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1" name="Google Shape;2041;p25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042" name="Google Shape;2042;p25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25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rect b="b" l="l" r="r" t="t"/>
                <a:pathLst>
                  <a:path extrusionOk="0" h="208406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25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rect b="b" l="l" r="r" t="t"/>
                <a:pathLst>
                  <a:path extrusionOk="0" h="29718" w="208406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25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25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25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25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25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25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25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25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25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25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25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25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25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25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25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25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25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rect b="b" l="l" r="r" t="t"/>
                <a:pathLst>
                  <a:path extrusionOk="0" h="148780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25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25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25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25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25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rect b="b" l="l" r="r" t="t"/>
                <a:pathLst>
                  <a:path extrusionOk="0" h="95250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25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rect b="b" l="l" r="r" t="t"/>
                <a:pathLst>
                  <a:path extrusionOk="0" h="32746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25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rect b="b" l="l" r="r" t="t"/>
                <a:pathLst>
                  <a:path extrusionOk="0" h="863155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25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rect b="b" l="l" r="r" t="t"/>
                <a:pathLst>
                  <a:path extrusionOk="0" h="238125" w="178498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25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rect b="b" l="l" r="r" t="t"/>
                <a:pathLst>
                  <a:path extrusionOk="0" h="86315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25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rect b="b" l="l" r="r" t="t"/>
                <a:pathLst>
                  <a:path extrusionOk="0" h="357187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25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rect b="b" l="l" r="r" t="t"/>
                <a:pathLst>
                  <a:path extrusionOk="0" h="71437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25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rect b="b" l="l" r="r" t="t"/>
                <a:pathLst>
                  <a:path extrusionOk="0" h="178689" w="14878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25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rect b="b" l="l" r="r" t="t"/>
                <a:pathLst>
                  <a:path extrusionOk="0" h="23812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25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25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25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25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25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rect b="b" l="l" r="r" t="t"/>
                <a:pathLst>
                  <a:path extrusionOk="0" h="208406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25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25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5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rect b="b" l="l" r="r" t="t"/>
                <a:pathLst>
                  <a:path extrusionOk="0" h="47625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25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25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25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25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25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25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25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rect b="b" l="l" r="r" t="t"/>
                <a:pathLst>
                  <a:path extrusionOk="0" h="59531" w="89344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25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25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rect b="b" l="l" r="r" t="t"/>
                <a:pathLst>
                  <a:path extrusionOk="0" h="238125" w="89249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25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25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25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25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25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25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25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25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5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5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5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5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25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25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25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25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5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5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5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5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5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5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25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5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5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5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5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5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5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rect b="b" l="l" r="r" t="t"/>
                <a:pathLst>
                  <a:path extrusionOk="0" h="565403" w="178498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5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25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25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24" name="Google Shape;2124;p25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125" name="Google Shape;2125;p25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8" name="Google Shape;2128;p25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25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25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25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25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rect b="b" l="l" r="r" t="t"/>
                <a:pathLst>
                  <a:path extrusionOk="0" h="297560" w="208311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25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rect b="b" l="l" r="r" t="t"/>
                <a:pathLst>
                  <a:path extrusionOk="0" h="119062" w="297656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rect b="b" l="l" r="r" t="t"/>
                <a:pathLst>
                  <a:path extrusionOk="0" h="89249" w="297656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rect b="b" l="l" r="r" t="t"/>
                <a:pathLst>
                  <a:path extrusionOk="0" h="89344" w="178593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1" name="Google Shape;2161;p25"/>
            <p:cNvSpPr/>
            <p:nvPr/>
          </p:nvSpPr>
          <p:spPr>
            <a:xfrm>
              <a:off x="5082158" y="4469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052440" y="443979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082158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052440" y="4499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4933378" y="438035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4933378" y="485660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496309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92909" y="5154168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5022627" y="51839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33378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5141689" y="4588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5111971" y="512445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903564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5171503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5171503" y="432073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5141689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933378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903564" y="417195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5171503" y="417195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933378" y="4201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963096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5111971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992909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5022627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5052440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4992909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5052440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5111971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5171503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903564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5082158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5052440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4963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111971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171503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4903564" y="4112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5141689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5141689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5141689" y="4201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5231034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5290565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5350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5260752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5320283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5379814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25"/>
          <p:cNvSpPr txBox="1"/>
          <p:nvPr>
            <p:ph type="title"/>
          </p:nvPr>
        </p:nvSpPr>
        <p:spPr>
          <a:xfrm>
            <a:off x="2038200" y="477147"/>
            <a:ext cx="5067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PLAYER COUNT PREDICTION MODEL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26"/>
          <p:cNvSpPr txBox="1"/>
          <p:nvPr>
            <p:ph idx="1" type="subTitle"/>
          </p:nvPr>
        </p:nvSpPr>
        <p:spPr>
          <a:xfrm flipH="1">
            <a:off x="80425" y="1612550"/>
            <a:ext cx="88899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b="1" lang="en" sz="27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Model</a:t>
            </a:r>
            <a:r>
              <a:rPr lang="en" sz="2700">
                <a:latin typeface="Lexend"/>
                <a:ea typeface="Lexend"/>
                <a:cs typeface="Lexend"/>
                <a:sym typeface="Lexend"/>
              </a:rPr>
              <a:t>: LightFM</a:t>
            </a:r>
            <a:endParaRPr sz="27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b="1" lang="en" sz="27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Input</a:t>
            </a:r>
            <a:r>
              <a:rPr lang="en" sz="2700">
                <a:latin typeface="Lexend"/>
                <a:ea typeface="Lexend"/>
                <a:cs typeface="Lexend"/>
                <a:sym typeface="Lexend"/>
              </a:rPr>
              <a:t>: player’s game library (game-playtime list)</a:t>
            </a:r>
            <a:endParaRPr sz="27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b="1" lang="en" sz="27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r>
              <a:rPr lang="en" sz="2700">
                <a:latin typeface="Lexend"/>
                <a:ea typeface="Lexend"/>
                <a:cs typeface="Lexend"/>
                <a:sym typeface="Lexend"/>
              </a:rPr>
              <a:t>: 5 recommended games</a:t>
            </a:r>
            <a:endParaRPr sz="27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212" name="Google Shape;2212;p26"/>
          <p:cNvGrpSpPr/>
          <p:nvPr/>
        </p:nvGrpSpPr>
        <p:grpSpPr>
          <a:xfrm>
            <a:off x="713235" y="405888"/>
            <a:ext cx="784608" cy="1082159"/>
            <a:chOff x="6585298" y="1701355"/>
            <a:chExt cx="863250" cy="1190625"/>
          </a:xfrm>
        </p:grpSpPr>
        <p:sp>
          <p:nvSpPr>
            <p:cNvPr id="2213" name="Google Shape;2213;p26"/>
            <p:cNvSpPr/>
            <p:nvPr/>
          </p:nvSpPr>
          <p:spPr>
            <a:xfrm>
              <a:off x="6585298" y="1701355"/>
              <a:ext cx="863250" cy="1190624"/>
            </a:xfrm>
            <a:custGeom>
              <a:rect b="b" l="l" r="r" t="t"/>
              <a:pathLst>
                <a:path extrusionOk="0" h="1190624" w="863250">
                  <a:moveTo>
                    <a:pt x="833438" y="893064"/>
                  </a:moveTo>
                  <a:lnTo>
                    <a:pt x="833438" y="833438"/>
                  </a:lnTo>
                  <a:lnTo>
                    <a:pt x="803720" y="833438"/>
                  </a:lnTo>
                  <a:lnTo>
                    <a:pt x="803720" y="803720"/>
                  </a:lnTo>
                  <a:lnTo>
                    <a:pt x="773906" y="803720"/>
                  </a:lnTo>
                  <a:lnTo>
                    <a:pt x="773906" y="774002"/>
                  </a:lnTo>
                  <a:lnTo>
                    <a:pt x="714375" y="774002"/>
                  </a:lnTo>
                  <a:lnTo>
                    <a:pt x="714375" y="714375"/>
                  </a:lnTo>
                  <a:lnTo>
                    <a:pt x="684657" y="714375"/>
                  </a:lnTo>
                  <a:lnTo>
                    <a:pt x="684657" y="774002"/>
                  </a:lnTo>
                  <a:lnTo>
                    <a:pt x="654844" y="774002"/>
                  </a:lnTo>
                  <a:lnTo>
                    <a:pt x="654844" y="803720"/>
                  </a:lnTo>
                  <a:lnTo>
                    <a:pt x="625126" y="803720"/>
                  </a:lnTo>
                  <a:lnTo>
                    <a:pt x="625126" y="595313"/>
                  </a:lnTo>
                  <a:lnTo>
                    <a:pt x="654844" y="595313"/>
                  </a:lnTo>
                  <a:lnTo>
                    <a:pt x="654844" y="535877"/>
                  </a:lnTo>
                  <a:lnTo>
                    <a:pt x="625126" y="535877"/>
                  </a:lnTo>
                  <a:lnTo>
                    <a:pt x="625126" y="506063"/>
                  </a:lnTo>
                  <a:lnTo>
                    <a:pt x="595313" y="506063"/>
                  </a:lnTo>
                  <a:lnTo>
                    <a:pt x="595313" y="446532"/>
                  </a:lnTo>
                  <a:lnTo>
                    <a:pt x="565595" y="446532"/>
                  </a:lnTo>
                  <a:lnTo>
                    <a:pt x="565595" y="416814"/>
                  </a:lnTo>
                  <a:lnTo>
                    <a:pt x="535781" y="416814"/>
                  </a:lnTo>
                  <a:lnTo>
                    <a:pt x="535781" y="387001"/>
                  </a:lnTo>
                  <a:lnTo>
                    <a:pt x="506063" y="387001"/>
                  </a:lnTo>
                  <a:lnTo>
                    <a:pt x="506063" y="357188"/>
                  </a:lnTo>
                  <a:lnTo>
                    <a:pt x="476250" y="357188"/>
                  </a:lnTo>
                  <a:lnTo>
                    <a:pt x="476250" y="267938"/>
                  </a:lnTo>
                  <a:lnTo>
                    <a:pt x="446532" y="267938"/>
                  </a:lnTo>
                  <a:lnTo>
                    <a:pt x="446532" y="238125"/>
                  </a:lnTo>
                  <a:lnTo>
                    <a:pt x="446532" y="208407"/>
                  </a:lnTo>
                  <a:lnTo>
                    <a:pt x="476250" y="208407"/>
                  </a:lnTo>
                  <a:lnTo>
                    <a:pt x="476250" y="148876"/>
                  </a:lnTo>
                  <a:lnTo>
                    <a:pt x="506063" y="148876"/>
                  </a:lnTo>
                  <a:lnTo>
                    <a:pt x="506063" y="59626"/>
                  </a:lnTo>
                  <a:lnTo>
                    <a:pt x="476250" y="59626"/>
                  </a:lnTo>
                  <a:lnTo>
                    <a:pt x="476250" y="29813"/>
                  </a:lnTo>
                  <a:lnTo>
                    <a:pt x="446532" y="29813"/>
                  </a:lnTo>
                  <a:lnTo>
                    <a:pt x="446532" y="0"/>
                  </a:lnTo>
                  <a:lnTo>
                    <a:pt x="178594" y="0"/>
                  </a:lnTo>
                  <a:lnTo>
                    <a:pt x="178594" y="29813"/>
                  </a:lnTo>
                  <a:lnTo>
                    <a:pt x="148876" y="29813"/>
                  </a:lnTo>
                  <a:lnTo>
                    <a:pt x="148876" y="59626"/>
                  </a:lnTo>
                  <a:lnTo>
                    <a:pt x="119063" y="59626"/>
                  </a:lnTo>
                  <a:lnTo>
                    <a:pt x="119063" y="148876"/>
                  </a:lnTo>
                  <a:lnTo>
                    <a:pt x="148876" y="148876"/>
                  </a:lnTo>
                  <a:lnTo>
                    <a:pt x="148876" y="208407"/>
                  </a:lnTo>
                  <a:lnTo>
                    <a:pt x="178594" y="208407"/>
                  </a:lnTo>
                  <a:lnTo>
                    <a:pt x="178594" y="238125"/>
                  </a:lnTo>
                  <a:lnTo>
                    <a:pt x="178594" y="267938"/>
                  </a:lnTo>
                  <a:lnTo>
                    <a:pt x="148876" y="267938"/>
                  </a:lnTo>
                  <a:lnTo>
                    <a:pt x="148876" y="357188"/>
                  </a:lnTo>
                  <a:lnTo>
                    <a:pt x="119063" y="357188"/>
                  </a:lnTo>
                  <a:lnTo>
                    <a:pt x="119063" y="387001"/>
                  </a:lnTo>
                  <a:lnTo>
                    <a:pt x="89345" y="387001"/>
                  </a:lnTo>
                  <a:lnTo>
                    <a:pt x="89345" y="416814"/>
                  </a:lnTo>
                  <a:lnTo>
                    <a:pt x="59531" y="416814"/>
                  </a:lnTo>
                  <a:lnTo>
                    <a:pt x="59531" y="446532"/>
                  </a:lnTo>
                  <a:lnTo>
                    <a:pt x="29813" y="446532"/>
                  </a:lnTo>
                  <a:lnTo>
                    <a:pt x="29813" y="506063"/>
                  </a:lnTo>
                  <a:lnTo>
                    <a:pt x="0" y="506063"/>
                  </a:lnTo>
                  <a:lnTo>
                    <a:pt x="0" y="1071563"/>
                  </a:lnTo>
                  <a:lnTo>
                    <a:pt x="29813" y="1071563"/>
                  </a:lnTo>
                  <a:lnTo>
                    <a:pt x="29813" y="1101376"/>
                  </a:lnTo>
                  <a:lnTo>
                    <a:pt x="59531" y="1101376"/>
                  </a:lnTo>
                  <a:lnTo>
                    <a:pt x="59531" y="1131189"/>
                  </a:lnTo>
                  <a:lnTo>
                    <a:pt x="89345" y="1131189"/>
                  </a:lnTo>
                  <a:lnTo>
                    <a:pt x="89345" y="1160907"/>
                  </a:lnTo>
                  <a:lnTo>
                    <a:pt x="178594" y="1160907"/>
                  </a:lnTo>
                  <a:lnTo>
                    <a:pt x="178594" y="1190625"/>
                  </a:lnTo>
                  <a:lnTo>
                    <a:pt x="446532" y="1190625"/>
                  </a:lnTo>
                  <a:lnTo>
                    <a:pt x="446532" y="1160907"/>
                  </a:lnTo>
                  <a:lnTo>
                    <a:pt x="535781" y="1160907"/>
                  </a:lnTo>
                  <a:lnTo>
                    <a:pt x="535781" y="1131189"/>
                  </a:lnTo>
                  <a:lnTo>
                    <a:pt x="565595" y="1131189"/>
                  </a:lnTo>
                  <a:lnTo>
                    <a:pt x="565595" y="1101376"/>
                  </a:lnTo>
                  <a:lnTo>
                    <a:pt x="595313" y="1101376"/>
                  </a:lnTo>
                  <a:lnTo>
                    <a:pt x="595313" y="1131189"/>
                  </a:lnTo>
                  <a:lnTo>
                    <a:pt x="833438" y="1131189"/>
                  </a:lnTo>
                  <a:lnTo>
                    <a:pt x="833438" y="1101376"/>
                  </a:lnTo>
                  <a:lnTo>
                    <a:pt x="863251" y="1101376"/>
                  </a:lnTo>
                  <a:lnTo>
                    <a:pt x="863251" y="893064"/>
                  </a:lnTo>
                  <a:lnTo>
                    <a:pt x="833438" y="893064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240142" y="2296668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7389018" y="2534793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7418736" y="2594419"/>
              <a:ext cx="29718" cy="208406"/>
            </a:xfrm>
            <a:custGeom>
              <a:rect b="b" l="l" r="r" t="t"/>
              <a:pathLst>
                <a:path extrusionOk="0" h="208406" w="29718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7180611" y="2802731"/>
              <a:ext cx="238125" cy="29718"/>
            </a:xfrm>
            <a:custGeom>
              <a:rect b="b" l="l" r="r" t="t"/>
              <a:pathLst>
                <a:path extrusionOk="0" h="29718" w="238125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735920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7210424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7240142" y="2475357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7240142" y="2534793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7210424" y="2743200"/>
              <a:ext cx="178593" cy="29718"/>
            </a:xfrm>
            <a:custGeom>
              <a:rect b="b" l="l" r="r" t="t"/>
              <a:pathLst>
                <a:path extrusionOk="0" h="29718" w="178593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329487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7359205" y="2624137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7210424" y="256460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 rot="10800000">
              <a:off x="7269955" y="2415825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 rot="10800000">
              <a:off x="7240237" y="2296763"/>
              <a:ext cx="29718" cy="119062"/>
            </a:xfrm>
            <a:custGeom>
              <a:rect b="b" l="l" r="r" t="t"/>
              <a:pathLst>
                <a:path extrusionOk="0" h="119062" w="29718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 rot="10800000">
              <a:off x="7210424" y="2237136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726995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6882955" y="283254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7121080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661511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7091362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6674643" y="280273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6763892" y="2862262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6763892" y="2207418"/>
              <a:ext cx="267843" cy="29718"/>
            </a:xfrm>
            <a:custGeom>
              <a:rect b="b" l="l" r="r" t="t"/>
              <a:pathLst>
                <a:path extrusionOk="0" h="29718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6793705" y="2386012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7031830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6674643" y="2832544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7031830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7002017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7091362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6674643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7091362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6704361" y="277291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6823423" y="27432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6674643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6704361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7061548" y="2445543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664483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7121080" y="2296668"/>
              <a:ext cx="29718" cy="446531"/>
            </a:xfrm>
            <a:custGeom>
              <a:rect b="b" l="l" r="r" t="t"/>
              <a:pathLst>
                <a:path extrusionOk="0" h="446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446532"/>
                  </a:lnTo>
                  <a:lnTo>
                    <a:pt x="0" y="446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6942486" y="2802731"/>
              <a:ext cx="148875" cy="59531"/>
            </a:xfrm>
            <a:custGeom>
              <a:rect b="b" l="l" r="r" t="t"/>
              <a:pathLst>
                <a:path extrusionOk="0" h="59531" w="148875">
                  <a:moveTo>
                    <a:pt x="148876" y="0"/>
                  </a:moveTo>
                  <a:lnTo>
                    <a:pt x="148876" y="29813"/>
                  </a:lnTo>
                  <a:lnTo>
                    <a:pt x="89345" y="29813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6734174" y="2802731"/>
              <a:ext cx="148780" cy="59531"/>
            </a:xfrm>
            <a:custGeom>
              <a:rect b="b" l="l" r="r" t="t"/>
              <a:pathLst>
                <a:path extrusionOk="0" h="59531" w="148780">
                  <a:moveTo>
                    <a:pt x="148780" y="29813"/>
                  </a:moveTo>
                  <a:lnTo>
                    <a:pt x="148780" y="59531"/>
                  </a:lnTo>
                  <a:lnTo>
                    <a:pt x="29718" y="59531"/>
                  </a:lnTo>
                  <a:lnTo>
                    <a:pt x="29718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6793705" y="2802731"/>
              <a:ext cx="208311" cy="29718"/>
            </a:xfrm>
            <a:custGeom>
              <a:rect b="b" l="l" r="r" t="t"/>
              <a:pathLst>
                <a:path extrusionOk="0" h="29718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6704361" y="223723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6734174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7002017" y="2415730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712108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7091362" y="2772918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7150893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7180611" y="2207418"/>
              <a:ext cx="29718" cy="297656"/>
            </a:xfrm>
            <a:custGeom>
              <a:rect b="b" l="l" r="r" t="t"/>
              <a:pathLst>
                <a:path extrusionOk="0" h="297656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656"/>
                  </a:lnTo>
                  <a:lnTo>
                    <a:pt x="0" y="2976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7180611" y="2505075"/>
              <a:ext cx="238125" cy="297656"/>
            </a:xfrm>
            <a:custGeom>
              <a:rect b="b" l="l" r="r" t="t"/>
              <a:pathLst>
                <a:path extrusionOk="0" h="297656" w="238125">
                  <a:moveTo>
                    <a:pt x="238125" y="89344"/>
                  </a:moveTo>
                  <a:lnTo>
                    <a:pt x="238125" y="297656"/>
                  </a:lnTo>
                  <a:lnTo>
                    <a:pt x="0" y="297656"/>
                  </a:lnTo>
                  <a:lnTo>
                    <a:pt x="0" y="267843"/>
                  </a:lnTo>
                  <a:lnTo>
                    <a:pt x="208407" y="267843"/>
                  </a:lnTo>
                  <a:lnTo>
                    <a:pt x="208407" y="119063"/>
                  </a:lnTo>
                  <a:lnTo>
                    <a:pt x="178594" y="119063"/>
                  </a:lnTo>
                  <a:lnTo>
                    <a:pt x="178594" y="59531"/>
                  </a:lnTo>
                  <a:lnTo>
                    <a:pt x="148876" y="59531"/>
                  </a:lnTo>
                  <a:lnTo>
                    <a:pt x="148876" y="29718"/>
                  </a:lnTo>
                  <a:lnTo>
                    <a:pt x="59531" y="29718"/>
                  </a:lnTo>
                  <a:lnTo>
                    <a:pt x="59531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208407" y="29718"/>
                  </a:lnTo>
                  <a:lnTo>
                    <a:pt x="208407" y="89344"/>
                  </a:lnTo>
                  <a:lnTo>
                    <a:pt x="238125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7210424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7210424" y="2564606"/>
              <a:ext cx="148780" cy="178593"/>
            </a:xfrm>
            <a:custGeom>
              <a:rect b="b" l="l" r="r" t="t"/>
              <a:pathLst>
                <a:path extrusionOk="0" h="178593" w="148780">
                  <a:moveTo>
                    <a:pt x="148780" y="59531"/>
                  </a:moveTo>
                  <a:lnTo>
                    <a:pt x="148780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7180611" y="2505075"/>
              <a:ext cx="29718" cy="267843"/>
            </a:xfrm>
            <a:custGeom>
              <a:rect b="b" l="l" r="r" t="t"/>
              <a:pathLst>
                <a:path extrusionOk="0" h="267843" w="29718">
                  <a:moveTo>
                    <a:pt x="0" y="0"/>
                  </a:moveTo>
                  <a:lnTo>
                    <a:pt x="29718" y="0"/>
                  </a:lnTo>
                  <a:lnTo>
                    <a:pt x="29718" y="267843"/>
                  </a:lnTo>
                  <a:lnTo>
                    <a:pt x="0" y="267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6585298" y="2207418"/>
              <a:ext cx="29718" cy="565594"/>
            </a:xfrm>
            <a:custGeom>
              <a:rect b="b" l="l" r="r" t="t"/>
              <a:pathLst>
                <a:path extrusionOk="0" h="565594" w="29718">
                  <a:moveTo>
                    <a:pt x="0" y="0"/>
                  </a:moveTo>
                  <a:lnTo>
                    <a:pt x="29718" y="0"/>
                  </a:lnTo>
                  <a:lnTo>
                    <a:pt x="29718" y="565595"/>
                  </a:lnTo>
                  <a:lnTo>
                    <a:pt x="0" y="5655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6615112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6615112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7150893" y="2147887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664483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7121080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7091362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7061548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7031830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6674643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6704361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6734174" y="1969293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6763892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7002017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6763892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02017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6793705" y="1969293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6793705" y="1939480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6793705" y="1909762"/>
              <a:ext cx="208311" cy="29717"/>
            </a:xfrm>
            <a:custGeom>
              <a:rect b="b" l="l" r="r" t="t"/>
              <a:pathLst>
                <a:path extrusionOk="0" h="29717" w="208311">
                  <a:moveTo>
                    <a:pt x="0" y="0"/>
                  </a:moveTo>
                  <a:lnTo>
                    <a:pt x="208312" y="0"/>
                  </a:lnTo>
                  <a:lnTo>
                    <a:pt x="20831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7031830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6763892" y="1701355"/>
              <a:ext cx="267843" cy="29717"/>
            </a:xfrm>
            <a:custGeom>
              <a:rect b="b" l="l" r="r" t="t"/>
              <a:pathLst>
                <a:path extrusionOk="0" h="29717" w="267843">
                  <a:moveTo>
                    <a:pt x="0" y="0"/>
                  </a:moveTo>
                  <a:lnTo>
                    <a:pt x="267843" y="0"/>
                  </a:lnTo>
                  <a:lnTo>
                    <a:pt x="26784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6734174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7031830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7061548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734174" y="1850231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704361" y="176098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972299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6823423" y="1790700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6763892" y="1731168"/>
              <a:ext cx="267938" cy="59531"/>
            </a:xfrm>
            <a:custGeom>
              <a:rect b="b" l="l" r="r" t="t"/>
              <a:pathLst>
                <a:path extrusionOk="0" h="59531" w="267938">
                  <a:moveTo>
                    <a:pt x="267938" y="0"/>
                  </a:moveTo>
                  <a:lnTo>
                    <a:pt x="267938" y="29813"/>
                  </a:lnTo>
                  <a:lnTo>
                    <a:pt x="208407" y="29813"/>
                  </a:lnTo>
                  <a:lnTo>
                    <a:pt x="208407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267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6763892" y="1760982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6644829" y="2743200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6644830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6734174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6674738" y="2237231"/>
              <a:ext cx="446246" cy="565404"/>
            </a:xfrm>
            <a:custGeom>
              <a:rect b="b" l="l" r="r" t="t"/>
              <a:pathLst>
                <a:path extrusionOk="0" h="565404" w="446246">
                  <a:moveTo>
                    <a:pt x="416624" y="59436"/>
                  </a:moveTo>
                  <a:lnTo>
                    <a:pt x="416624" y="29718"/>
                  </a:lnTo>
                  <a:lnTo>
                    <a:pt x="357092" y="29718"/>
                  </a:lnTo>
                  <a:lnTo>
                    <a:pt x="357092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29718" y="29718"/>
                  </a:lnTo>
                  <a:lnTo>
                    <a:pt x="29718" y="59436"/>
                  </a:lnTo>
                  <a:lnTo>
                    <a:pt x="0" y="59436"/>
                  </a:lnTo>
                  <a:lnTo>
                    <a:pt x="0" y="505968"/>
                  </a:lnTo>
                  <a:lnTo>
                    <a:pt x="29718" y="505968"/>
                  </a:lnTo>
                  <a:lnTo>
                    <a:pt x="29718" y="535686"/>
                  </a:lnTo>
                  <a:lnTo>
                    <a:pt x="118967" y="535686"/>
                  </a:lnTo>
                  <a:lnTo>
                    <a:pt x="118967" y="565404"/>
                  </a:lnTo>
                  <a:lnTo>
                    <a:pt x="327279" y="565404"/>
                  </a:lnTo>
                  <a:lnTo>
                    <a:pt x="327279" y="535686"/>
                  </a:lnTo>
                  <a:lnTo>
                    <a:pt x="416528" y="535686"/>
                  </a:lnTo>
                  <a:lnTo>
                    <a:pt x="416528" y="505968"/>
                  </a:lnTo>
                  <a:lnTo>
                    <a:pt x="446246" y="505968"/>
                  </a:lnTo>
                  <a:lnTo>
                    <a:pt x="446246" y="59436"/>
                  </a:lnTo>
                  <a:lnTo>
                    <a:pt x="416528" y="59436"/>
                  </a:lnTo>
                  <a:close/>
                  <a:moveTo>
                    <a:pt x="416624" y="476155"/>
                  </a:moveTo>
                  <a:lnTo>
                    <a:pt x="386906" y="476155"/>
                  </a:lnTo>
                  <a:lnTo>
                    <a:pt x="386906" y="505873"/>
                  </a:lnTo>
                  <a:lnTo>
                    <a:pt x="297656" y="505873"/>
                  </a:lnTo>
                  <a:lnTo>
                    <a:pt x="297656" y="535591"/>
                  </a:lnTo>
                  <a:lnTo>
                    <a:pt x="148876" y="535591"/>
                  </a:lnTo>
                  <a:lnTo>
                    <a:pt x="148876" y="505873"/>
                  </a:lnTo>
                  <a:lnTo>
                    <a:pt x="59627" y="505873"/>
                  </a:lnTo>
                  <a:lnTo>
                    <a:pt x="59627" y="476155"/>
                  </a:lnTo>
                  <a:lnTo>
                    <a:pt x="29908" y="476155"/>
                  </a:lnTo>
                  <a:lnTo>
                    <a:pt x="29908" y="208312"/>
                  </a:lnTo>
                  <a:lnTo>
                    <a:pt x="59627" y="208312"/>
                  </a:lnTo>
                  <a:lnTo>
                    <a:pt x="59627" y="178594"/>
                  </a:lnTo>
                  <a:lnTo>
                    <a:pt x="119158" y="178594"/>
                  </a:lnTo>
                  <a:lnTo>
                    <a:pt x="119158" y="148876"/>
                  </a:lnTo>
                  <a:lnTo>
                    <a:pt x="327470" y="148876"/>
                  </a:lnTo>
                  <a:lnTo>
                    <a:pt x="327470" y="178594"/>
                  </a:lnTo>
                  <a:lnTo>
                    <a:pt x="387001" y="178594"/>
                  </a:lnTo>
                  <a:lnTo>
                    <a:pt x="387001" y="208312"/>
                  </a:lnTo>
                  <a:lnTo>
                    <a:pt x="416719" y="208312"/>
                  </a:lnTo>
                  <a:lnTo>
                    <a:pt x="416719" y="476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6734174" y="2415825"/>
              <a:ext cx="327279" cy="327279"/>
            </a:xfrm>
            <a:custGeom>
              <a:rect b="b" l="l" r="r" t="t"/>
              <a:pathLst>
                <a:path extrusionOk="0" h="327279" w="327279">
                  <a:moveTo>
                    <a:pt x="267843" y="29718"/>
                  </a:moveTo>
                  <a:lnTo>
                    <a:pt x="267843" y="0"/>
                  </a:ln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lnTo>
                    <a:pt x="0" y="297561"/>
                  </a:lnTo>
                  <a:lnTo>
                    <a:pt x="89249" y="297561"/>
                  </a:lnTo>
                  <a:lnTo>
                    <a:pt x="89249" y="327279"/>
                  </a:lnTo>
                  <a:lnTo>
                    <a:pt x="238030" y="327279"/>
                  </a:lnTo>
                  <a:lnTo>
                    <a:pt x="238030" y="297561"/>
                  </a:lnTo>
                  <a:lnTo>
                    <a:pt x="327279" y="297561"/>
                  </a:lnTo>
                  <a:lnTo>
                    <a:pt x="327279" y="29718"/>
                  </a:lnTo>
                  <a:lnTo>
                    <a:pt x="267748" y="29718"/>
                  </a:lnTo>
                  <a:close/>
                  <a:moveTo>
                    <a:pt x="297561" y="238125"/>
                  </a:moveTo>
                  <a:lnTo>
                    <a:pt x="267843" y="238125"/>
                  </a:lnTo>
                  <a:lnTo>
                    <a:pt x="267843" y="267843"/>
                  </a:lnTo>
                  <a:lnTo>
                    <a:pt x="208312" y="267843"/>
                  </a:lnTo>
                  <a:lnTo>
                    <a:pt x="208312" y="297561"/>
                  </a:lnTo>
                  <a:lnTo>
                    <a:pt x="119063" y="297561"/>
                  </a:lnTo>
                  <a:lnTo>
                    <a:pt x="119063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29813" y="238125"/>
                  </a:lnTo>
                  <a:lnTo>
                    <a:pt x="29813" y="89345"/>
                  </a:lnTo>
                  <a:lnTo>
                    <a:pt x="59531" y="89345"/>
                  </a:lnTo>
                  <a:lnTo>
                    <a:pt x="59531" y="59627"/>
                  </a:lnTo>
                  <a:lnTo>
                    <a:pt x="89249" y="59627"/>
                  </a:lnTo>
                  <a:lnTo>
                    <a:pt x="89249" y="29908"/>
                  </a:lnTo>
                  <a:lnTo>
                    <a:pt x="238030" y="29908"/>
                  </a:lnTo>
                  <a:lnTo>
                    <a:pt x="238030" y="59627"/>
                  </a:lnTo>
                  <a:lnTo>
                    <a:pt x="267748" y="59627"/>
                  </a:lnTo>
                  <a:lnTo>
                    <a:pt x="267748" y="89345"/>
                  </a:lnTo>
                  <a:lnTo>
                    <a:pt x="297466" y="89345"/>
                  </a:lnTo>
                  <a:lnTo>
                    <a:pt x="297466" y="238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6793800" y="2475356"/>
              <a:ext cx="208216" cy="208216"/>
            </a:xfrm>
            <a:custGeom>
              <a:rect b="b" l="l" r="r" t="t"/>
              <a:pathLst>
                <a:path extrusionOk="0" h="208216" w="208216">
                  <a:moveTo>
                    <a:pt x="178499" y="29718"/>
                  </a:moveTo>
                  <a:lnTo>
                    <a:pt x="178499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89249" y="208217"/>
                  </a:lnTo>
                  <a:lnTo>
                    <a:pt x="89249" y="178499"/>
                  </a:lnTo>
                  <a:lnTo>
                    <a:pt x="118967" y="178499"/>
                  </a:lnTo>
                  <a:lnTo>
                    <a:pt x="118967" y="208217"/>
                  </a:lnTo>
                  <a:lnTo>
                    <a:pt x="148685" y="208217"/>
                  </a:lnTo>
                  <a:lnTo>
                    <a:pt x="148685" y="178499"/>
                  </a:lnTo>
                  <a:lnTo>
                    <a:pt x="208217" y="178499"/>
                  </a:lnTo>
                  <a:lnTo>
                    <a:pt x="208217" y="29718"/>
                  </a:lnTo>
                  <a:lnTo>
                    <a:pt x="178499" y="29718"/>
                  </a:lnTo>
                  <a:close/>
                  <a:moveTo>
                    <a:pt x="29718" y="89249"/>
                  </a:moveTo>
                  <a:lnTo>
                    <a:pt x="29718" y="59531"/>
                  </a:lnTo>
                  <a:lnTo>
                    <a:pt x="59436" y="59531"/>
                  </a:lnTo>
                  <a:lnTo>
                    <a:pt x="59436" y="89249"/>
                  </a:lnTo>
                  <a:lnTo>
                    <a:pt x="29718" y="89249"/>
                  </a:lnTo>
                  <a:close/>
                  <a:moveTo>
                    <a:pt x="148781" y="148781"/>
                  </a:moveTo>
                  <a:lnTo>
                    <a:pt x="59531" y="148781"/>
                  </a:lnTo>
                  <a:lnTo>
                    <a:pt x="59531" y="119063"/>
                  </a:lnTo>
                  <a:lnTo>
                    <a:pt x="89249" y="119063"/>
                  </a:lnTo>
                  <a:lnTo>
                    <a:pt x="89249" y="89345"/>
                  </a:lnTo>
                  <a:lnTo>
                    <a:pt x="118967" y="89345"/>
                  </a:lnTo>
                  <a:lnTo>
                    <a:pt x="118967" y="119063"/>
                  </a:lnTo>
                  <a:lnTo>
                    <a:pt x="148685" y="119063"/>
                  </a:lnTo>
                  <a:lnTo>
                    <a:pt x="148685" y="148781"/>
                  </a:lnTo>
                  <a:close/>
                  <a:moveTo>
                    <a:pt x="178499" y="89249"/>
                  </a:moveTo>
                  <a:lnTo>
                    <a:pt x="148781" y="89249"/>
                  </a:lnTo>
                  <a:lnTo>
                    <a:pt x="148781" y="59531"/>
                  </a:lnTo>
                  <a:lnTo>
                    <a:pt x="178499" y="59531"/>
                  </a:lnTo>
                  <a:lnTo>
                    <a:pt x="178499" y="892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6972299" y="2713482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6644830" y="2147887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6615112" y="2177605"/>
              <a:ext cx="148780" cy="565594"/>
            </a:xfrm>
            <a:custGeom>
              <a:rect b="b" l="l" r="r" t="t"/>
              <a:pathLst>
                <a:path extrusionOk="0" h="565594" w="148780">
                  <a:moveTo>
                    <a:pt x="148780" y="29813"/>
                  </a:moveTo>
                  <a:lnTo>
                    <a:pt x="148780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19063"/>
                  </a:lnTo>
                  <a:lnTo>
                    <a:pt x="29718" y="119063"/>
                  </a:lnTo>
                  <a:lnTo>
                    <a:pt x="29718" y="565595"/>
                  </a:lnTo>
                  <a:lnTo>
                    <a:pt x="0" y="565595"/>
                  </a:lnTo>
                  <a:lnTo>
                    <a:pt x="0" y="29813"/>
                  </a:lnTo>
                  <a:lnTo>
                    <a:pt x="29718" y="29813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29813"/>
                  </a:lnTo>
                  <a:lnTo>
                    <a:pt x="148780" y="29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6734174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7121079" y="2266950"/>
              <a:ext cx="59531" cy="505967"/>
            </a:xfrm>
            <a:custGeom>
              <a:rect b="b" l="l" r="r" t="t"/>
              <a:pathLst>
                <a:path extrusionOk="0" h="505967" w="59531">
                  <a:moveTo>
                    <a:pt x="59531" y="0"/>
                  </a:moveTo>
                  <a:lnTo>
                    <a:pt x="59531" y="505968"/>
                  </a:lnTo>
                  <a:lnTo>
                    <a:pt x="29813" y="505968"/>
                  </a:lnTo>
                  <a:lnTo>
                    <a:pt x="29813" y="29718"/>
                  </a:lnTo>
                  <a:lnTo>
                    <a:pt x="0" y="29718"/>
                  </a:lnTo>
                  <a:lnTo>
                    <a:pt x="0" y="0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5145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7031830" y="2177605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7031830" y="2207418"/>
              <a:ext cx="119062" cy="59531"/>
            </a:xfrm>
            <a:custGeom>
              <a:rect b="b" l="l" r="r" t="t"/>
              <a:pathLst>
                <a:path extrusionOk="0" h="59531" w="119062">
                  <a:moveTo>
                    <a:pt x="89249" y="0"/>
                  </a:moveTo>
                  <a:lnTo>
                    <a:pt x="89249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59531" y="59531"/>
                  </a:lnTo>
                  <a:lnTo>
                    <a:pt x="59531" y="29813"/>
                  </a:lnTo>
                  <a:lnTo>
                    <a:pt x="0" y="29813"/>
                  </a:lnTo>
                  <a:lnTo>
                    <a:pt x="0" y="0"/>
                  </a:lnTo>
                  <a:lnTo>
                    <a:pt x="89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DAD0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712108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7002017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6763892" y="2505075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6853237" y="2683668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6853237" y="2594419"/>
              <a:ext cx="89249" cy="29718"/>
            </a:xfrm>
            <a:custGeom>
              <a:rect b="b" l="l" r="r" t="t"/>
              <a:pathLst>
                <a:path extrusionOk="0" h="29718" w="89249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6882955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6942486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6882955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6793705" y="265385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942486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6972299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6793705" y="247535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6823423" y="2445543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6823423" y="2534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6853237" y="2088356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7061548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6972299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7002017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6912768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6882955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6823423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6763892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6763892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6734555" y="1760791"/>
              <a:ext cx="327279" cy="148875"/>
            </a:xfrm>
            <a:custGeom>
              <a:rect b="b" l="l" r="r" t="t"/>
              <a:pathLst>
                <a:path extrusionOk="0" h="148875" w="327279">
                  <a:moveTo>
                    <a:pt x="297275" y="190"/>
                  </a:moveTo>
                  <a:lnTo>
                    <a:pt x="297275" y="59722"/>
                  </a:lnTo>
                  <a:lnTo>
                    <a:pt x="267557" y="59722"/>
                  </a:lnTo>
                  <a:lnTo>
                    <a:pt x="267557" y="30004"/>
                  </a:lnTo>
                  <a:lnTo>
                    <a:pt x="237839" y="30004"/>
                  </a:lnTo>
                  <a:lnTo>
                    <a:pt x="237839" y="59722"/>
                  </a:lnTo>
                  <a:lnTo>
                    <a:pt x="208121" y="59722"/>
                  </a:lnTo>
                  <a:lnTo>
                    <a:pt x="208121" y="89440"/>
                  </a:lnTo>
                  <a:lnTo>
                    <a:pt x="178403" y="89440"/>
                  </a:lnTo>
                  <a:lnTo>
                    <a:pt x="178403" y="59722"/>
                  </a:lnTo>
                  <a:lnTo>
                    <a:pt x="118872" y="59722"/>
                  </a:lnTo>
                  <a:lnTo>
                    <a:pt x="118872" y="89440"/>
                  </a:lnTo>
                  <a:lnTo>
                    <a:pt x="89154" y="89440"/>
                  </a:lnTo>
                  <a:lnTo>
                    <a:pt x="89154" y="29908"/>
                  </a:lnTo>
                  <a:lnTo>
                    <a:pt x="59436" y="29908"/>
                  </a:lnTo>
                  <a:lnTo>
                    <a:pt x="59436" y="59627"/>
                  </a:lnTo>
                  <a:lnTo>
                    <a:pt x="29718" y="59627"/>
                  </a:lnTo>
                  <a:lnTo>
                    <a:pt x="29718" y="95"/>
                  </a:lnTo>
                  <a:lnTo>
                    <a:pt x="0" y="95"/>
                  </a:lnTo>
                  <a:lnTo>
                    <a:pt x="0" y="89440"/>
                  </a:lnTo>
                  <a:lnTo>
                    <a:pt x="59531" y="89440"/>
                  </a:lnTo>
                  <a:lnTo>
                    <a:pt x="59531" y="119158"/>
                  </a:lnTo>
                  <a:lnTo>
                    <a:pt x="29813" y="119158"/>
                  </a:lnTo>
                  <a:lnTo>
                    <a:pt x="29813" y="148876"/>
                  </a:lnTo>
                  <a:lnTo>
                    <a:pt x="89345" y="148876"/>
                  </a:lnTo>
                  <a:lnTo>
                    <a:pt x="89345" y="119158"/>
                  </a:lnTo>
                  <a:lnTo>
                    <a:pt x="119063" y="119158"/>
                  </a:lnTo>
                  <a:lnTo>
                    <a:pt x="119063" y="148876"/>
                  </a:lnTo>
                  <a:lnTo>
                    <a:pt x="148781" y="148876"/>
                  </a:lnTo>
                  <a:lnTo>
                    <a:pt x="148781" y="119158"/>
                  </a:lnTo>
                  <a:lnTo>
                    <a:pt x="178499" y="119158"/>
                  </a:lnTo>
                  <a:lnTo>
                    <a:pt x="178499" y="148876"/>
                  </a:lnTo>
                  <a:lnTo>
                    <a:pt x="297561" y="148876"/>
                  </a:lnTo>
                  <a:lnTo>
                    <a:pt x="297561" y="89344"/>
                  </a:lnTo>
                  <a:lnTo>
                    <a:pt x="327279" y="89344"/>
                  </a:lnTo>
                  <a:lnTo>
                    <a:pt x="327279" y="0"/>
                  </a:lnTo>
                  <a:lnTo>
                    <a:pt x="297561" y="0"/>
                  </a:lnTo>
                  <a:close/>
                  <a:moveTo>
                    <a:pt x="267557" y="119253"/>
                  </a:moveTo>
                  <a:lnTo>
                    <a:pt x="237839" y="119253"/>
                  </a:lnTo>
                  <a:lnTo>
                    <a:pt x="237839" y="89535"/>
                  </a:lnTo>
                  <a:lnTo>
                    <a:pt x="267557" y="89535"/>
                  </a:lnTo>
                  <a:lnTo>
                    <a:pt x="267557" y="119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6823423" y="1880044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6853237" y="21478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6882955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6793705" y="2058543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6823423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6972299" y="2118169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6972299" y="217760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6675024" y="1969388"/>
              <a:ext cx="476154" cy="237934"/>
            </a:xfrm>
            <a:custGeom>
              <a:rect b="b" l="l" r="r" t="t"/>
              <a:pathLst>
                <a:path extrusionOk="0" h="237934" w="476154">
                  <a:moveTo>
                    <a:pt x="446056" y="178499"/>
                  </a:moveTo>
                  <a:lnTo>
                    <a:pt x="446056" y="148781"/>
                  </a:lnTo>
                  <a:lnTo>
                    <a:pt x="416338" y="148781"/>
                  </a:lnTo>
                  <a:lnTo>
                    <a:pt x="416338" y="178499"/>
                  </a:lnTo>
                  <a:lnTo>
                    <a:pt x="386620" y="178499"/>
                  </a:lnTo>
                  <a:lnTo>
                    <a:pt x="386620" y="148781"/>
                  </a:lnTo>
                  <a:lnTo>
                    <a:pt x="416338" y="148781"/>
                  </a:lnTo>
                  <a:lnTo>
                    <a:pt x="416338" y="119063"/>
                  </a:lnTo>
                  <a:lnTo>
                    <a:pt x="386620" y="119063"/>
                  </a:lnTo>
                  <a:lnTo>
                    <a:pt x="386620" y="89345"/>
                  </a:lnTo>
                  <a:lnTo>
                    <a:pt x="356902" y="89345"/>
                  </a:lnTo>
                  <a:lnTo>
                    <a:pt x="356902" y="0"/>
                  </a:lnTo>
                  <a:lnTo>
                    <a:pt x="327184" y="0"/>
                  </a:lnTo>
                  <a:lnTo>
                    <a:pt x="327184" y="29718"/>
                  </a:lnTo>
                  <a:lnTo>
                    <a:pt x="118872" y="29718"/>
                  </a:lnTo>
                  <a:lnTo>
                    <a:pt x="118872" y="0"/>
                  </a:lnTo>
                  <a:lnTo>
                    <a:pt x="89154" y="0"/>
                  </a:lnTo>
                  <a:lnTo>
                    <a:pt x="89154" y="89345"/>
                  </a:lnTo>
                  <a:lnTo>
                    <a:pt x="59436" y="89345"/>
                  </a:lnTo>
                  <a:lnTo>
                    <a:pt x="59436" y="119063"/>
                  </a:lnTo>
                  <a:lnTo>
                    <a:pt x="29718" y="119063"/>
                  </a:lnTo>
                  <a:lnTo>
                    <a:pt x="29718" y="148781"/>
                  </a:lnTo>
                  <a:lnTo>
                    <a:pt x="0" y="148781"/>
                  </a:lnTo>
                  <a:lnTo>
                    <a:pt x="0" y="178499"/>
                  </a:lnTo>
                  <a:lnTo>
                    <a:pt x="59531" y="178499"/>
                  </a:lnTo>
                  <a:lnTo>
                    <a:pt x="59531" y="208217"/>
                  </a:lnTo>
                  <a:lnTo>
                    <a:pt x="119063" y="208217"/>
                  </a:lnTo>
                  <a:lnTo>
                    <a:pt x="119063" y="237935"/>
                  </a:lnTo>
                  <a:lnTo>
                    <a:pt x="297656" y="237935"/>
                  </a:lnTo>
                  <a:lnTo>
                    <a:pt x="297656" y="118872"/>
                  </a:lnTo>
                  <a:lnTo>
                    <a:pt x="357188" y="118872"/>
                  </a:lnTo>
                  <a:lnTo>
                    <a:pt x="357188" y="208217"/>
                  </a:lnTo>
                  <a:lnTo>
                    <a:pt x="446437" y="208217"/>
                  </a:lnTo>
                  <a:lnTo>
                    <a:pt x="446437" y="237935"/>
                  </a:lnTo>
                  <a:lnTo>
                    <a:pt x="476155" y="237935"/>
                  </a:lnTo>
                  <a:lnTo>
                    <a:pt x="476155" y="178403"/>
                  </a:lnTo>
                  <a:lnTo>
                    <a:pt x="446437" y="178403"/>
                  </a:lnTo>
                  <a:close/>
                  <a:moveTo>
                    <a:pt x="118682" y="89154"/>
                  </a:moveTo>
                  <a:lnTo>
                    <a:pt x="148400" y="89154"/>
                  </a:lnTo>
                  <a:lnTo>
                    <a:pt x="148400" y="118872"/>
                  </a:lnTo>
                  <a:lnTo>
                    <a:pt x="118682" y="118872"/>
                  </a:lnTo>
                  <a:lnTo>
                    <a:pt x="118682" y="89154"/>
                  </a:lnTo>
                  <a:close/>
                  <a:moveTo>
                    <a:pt x="237744" y="178499"/>
                  </a:moveTo>
                  <a:lnTo>
                    <a:pt x="208026" y="178499"/>
                  </a:lnTo>
                  <a:lnTo>
                    <a:pt x="208026" y="208217"/>
                  </a:lnTo>
                  <a:lnTo>
                    <a:pt x="178308" y="208217"/>
                  </a:lnTo>
                  <a:lnTo>
                    <a:pt x="178308" y="178499"/>
                  </a:lnTo>
                  <a:lnTo>
                    <a:pt x="148590" y="178499"/>
                  </a:lnTo>
                  <a:lnTo>
                    <a:pt x="148590" y="148781"/>
                  </a:lnTo>
                  <a:lnTo>
                    <a:pt x="178308" y="148781"/>
                  </a:lnTo>
                  <a:lnTo>
                    <a:pt x="178308" y="119063"/>
                  </a:lnTo>
                  <a:lnTo>
                    <a:pt x="208026" y="119063"/>
                  </a:lnTo>
                  <a:lnTo>
                    <a:pt x="208026" y="148781"/>
                  </a:lnTo>
                  <a:lnTo>
                    <a:pt x="237744" y="148781"/>
                  </a:lnTo>
                  <a:lnTo>
                    <a:pt x="237744" y="1784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6853237" y="2118169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6972299" y="2088356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7210424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7269955" y="2713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7180611" y="277291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7269955" y="2505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7359205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7329487" y="2683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6853237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6972299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6882955" y="259441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942486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823423" y="2564606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793705" y="262413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6912768" y="265385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6734174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6942486" y="2683668"/>
              <a:ext cx="119062" cy="29718"/>
            </a:xfrm>
            <a:custGeom>
              <a:rect b="b" l="l" r="r" t="t"/>
              <a:pathLst>
                <a:path extrusionOk="0" h="29718" w="119062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6823423" y="2713482"/>
              <a:ext cx="148780" cy="29718"/>
            </a:xfrm>
            <a:custGeom>
              <a:rect b="b" l="l" r="r" t="t"/>
              <a:pathLst>
                <a:path extrusionOk="0" h="29718" w="14878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6763892" y="2832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7061548" y="2802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6644830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6793705" y="17907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6823423" y="1850231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6882955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7002017" y="1820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6882955" y="1909762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6853237" y="1939480"/>
              <a:ext cx="59531" cy="29717"/>
            </a:xfrm>
            <a:custGeom>
              <a:rect b="b" l="l" r="r" t="t"/>
              <a:pathLst>
                <a:path extrusionOk="0" h="29717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6793705" y="1939480"/>
              <a:ext cx="29718" cy="29717"/>
            </a:xfrm>
            <a:custGeom>
              <a:rect b="b" l="l" r="r" t="t"/>
              <a:pathLst>
                <a:path extrusionOk="0" h="29717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6644830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7150893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7150893" y="2386012"/>
              <a:ext cx="29718" cy="89344"/>
            </a:xfrm>
            <a:custGeom>
              <a:rect b="b" l="l" r="r" t="t"/>
              <a:pathLst>
                <a:path extrusionOk="0" h="89344" w="29718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7150893" y="2207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7061548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6704361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7002017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7061548" y="274320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6763892" y="2237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6704361" y="22669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6972299" y="27729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 rot="-5400000">
              <a:off x="6793705" y="17311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 rot="-5400000">
              <a:off x="6942581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 rot="-5400000">
              <a:off x="6853237" y="17609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 rot="-5400000">
              <a:off x="7002017" y="173126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6" name="Google Shape;2386;p26"/>
          <p:cNvGrpSpPr/>
          <p:nvPr/>
        </p:nvGrpSpPr>
        <p:grpSpPr>
          <a:xfrm>
            <a:off x="7677357" y="3412860"/>
            <a:ext cx="515123" cy="1184839"/>
            <a:chOff x="4873846" y="3904107"/>
            <a:chExt cx="595312" cy="1369123"/>
          </a:xfrm>
        </p:grpSpPr>
        <p:sp>
          <p:nvSpPr>
            <p:cNvPr id="2387" name="Google Shape;2387;p26"/>
            <p:cNvSpPr/>
            <p:nvPr/>
          </p:nvSpPr>
          <p:spPr>
            <a:xfrm>
              <a:off x="4873846" y="3933825"/>
              <a:ext cx="595312" cy="1339405"/>
            </a:xfrm>
            <a:custGeom>
              <a:rect b="b" l="l" r="r" t="t"/>
              <a:pathLst>
                <a:path extrusionOk="0" h="1339405" w="595312">
                  <a:moveTo>
                    <a:pt x="565499" y="238125"/>
                  </a:moveTo>
                  <a:lnTo>
                    <a:pt x="535781" y="238125"/>
                  </a:lnTo>
                  <a:lnTo>
                    <a:pt x="535781" y="208407"/>
                  </a:lnTo>
                  <a:lnTo>
                    <a:pt x="505968" y="208407"/>
                  </a:lnTo>
                  <a:lnTo>
                    <a:pt x="505968" y="178594"/>
                  </a:lnTo>
                  <a:lnTo>
                    <a:pt x="446437" y="178594"/>
                  </a:lnTo>
                  <a:lnTo>
                    <a:pt x="446437" y="119063"/>
                  </a:lnTo>
                  <a:lnTo>
                    <a:pt x="416719" y="119063"/>
                  </a:lnTo>
                  <a:lnTo>
                    <a:pt x="416719" y="178594"/>
                  </a:lnTo>
                  <a:lnTo>
                    <a:pt x="357187" y="178594"/>
                  </a:lnTo>
                  <a:lnTo>
                    <a:pt x="327374" y="178594"/>
                  </a:lnTo>
                  <a:lnTo>
                    <a:pt x="327374" y="148780"/>
                  </a:lnTo>
                  <a:lnTo>
                    <a:pt x="297656" y="148780"/>
                  </a:lnTo>
                  <a:lnTo>
                    <a:pt x="297656" y="89345"/>
                  </a:lnTo>
                  <a:lnTo>
                    <a:pt x="267843" y="89345"/>
                  </a:lnTo>
                  <a:lnTo>
                    <a:pt x="267843" y="59531"/>
                  </a:lnTo>
                  <a:lnTo>
                    <a:pt x="238125" y="59531"/>
                  </a:lnTo>
                  <a:lnTo>
                    <a:pt x="238125" y="29718"/>
                  </a:lnTo>
                  <a:lnTo>
                    <a:pt x="208312" y="29718"/>
                  </a:lnTo>
                  <a:lnTo>
                    <a:pt x="208312" y="0"/>
                  </a:lnTo>
                  <a:lnTo>
                    <a:pt x="178594" y="0"/>
                  </a:lnTo>
                  <a:lnTo>
                    <a:pt x="178594" y="29718"/>
                  </a:lnTo>
                  <a:lnTo>
                    <a:pt x="119063" y="29718"/>
                  </a:lnTo>
                  <a:lnTo>
                    <a:pt x="119063" y="59531"/>
                  </a:lnTo>
                  <a:lnTo>
                    <a:pt x="89249" y="59531"/>
                  </a:lnTo>
                  <a:lnTo>
                    <a:pt x="89249" y="89345"/>
                  </a:lnTo>
                  <a:lnTo>
                    <a:pt x="59531" y="89345"/>
                  </a:lnTo>
                  <a:lnTo>
                    <a:pt x="59531" y="119063"/>
                  </a:lnTo>
                  <a:lnTo>
                    <a:pt x="59531" y="148780"/>
                  </a:lnTo>
                  <a:lnTo>
                    <a:pt x="29718" y="148780"/>
                  </a:lnTo>
                  <a:lnTo>
                    <a:pt x="29718" y="178594"/>
                  </a:lnTo>
                  <a:lnTo>
                    <a:pt x="0" y="178594"/>
                  </a:lnTo>
                  <a:lnTo>
                    <a:pt x="0" y="208407"/>
                  </a:lnTo>
                  <a:lnTo>
                    <a:pt x="0" y="297656"/>
                  </a:lnTo>
                  <a:lnTo>
                    <a:pt x="0" y="1250156"/>
                  </a:lnTo>
                  <a:lnTo>
                    <a:pt x="29718" y="1250156"/>
                  </a:lnTo>
                  <a:lnTo>
                    <a:pt x="29718" y="1279970"/>
                  </a:lnTo>
                  <a:lnTo>
                    <a:pt x="59531" y="1279970"/>
                  </a:lnTo>
                  <a:lnTo>
                    <a:pt x="59531" y="1309688"/>
                  </a:lnTo>
                  <a:lnTo>
                    <a:pt x="89249" y="1309688"/>
                  </a:lnTo>
                  <a:lnTo>
                    <a:pt x="89249" y="1339406"/>
                  </a:lnTo>
                  <a:lnTo>
                    <a:pt x="267843" y="1339406"/>
                  </a:lnTo>
                  <a:lnTo>
                    <a:pt x="267843" y="1309688"/>
                  </a:lnTo>
                  <a:lnTo>
                    <a:pt x="297656" y="1309688"/>
                  </a:lnTo>
                  <a:lnTo>
                    <a:pt x="297656" y="1279970"/>
                  </a:lnTo>
                  <a:lnTo>
                    <a:pt x="327374" y="1279970"/>
                  </a:lnTo>
                  <a:lnTo>
                    <a:pt x="327374" y="1250156"/>
                  </a:lnTo>
                  <a:lnTo>
                    <a:pt x="357187" y="1250156"/>
                  </a:lnTo>
                  <a:lnTo>
                    <a:pt x="357187" y="535781"/>
                  </a:lnTo>
                  <a:lnTo>
                    <a:pt x="565499" y="535781"/>
                  </a:lnTo>
                  <a:lnTo>
                    <a:pt x="565499" y="505968"/>
                  </a:lnTo>
                  <a:lnTo>
                    <a:pt x="595313" y="505968"/>
                  </a:lnTo>
                  <a:lnTo>
                    <a:pt x="595313" y="297656"/>
                  </a:lnTo>
                  <a:lnTo>
                    <a:pt x="565499" y="297656"/>
                  </a:lnTo>
                  <a:lnTo>
                    <a:pt x="565499" y="238125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260752" y="3993356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171503" y="3933825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082158" y="3904107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231034" y="396354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2" name="Google Shape;2392;p26"/>
            <p:cNvGrpSpPr/>
            <p:nvPr/>
          </p:nvGrpSpPr>
          <p:grpSpPr>
            <a:xfrm>
              <a:off x="4873846" y="3904107"/>
              <a:ext cx="595218" cy="1369123"/>
              <a:chOff x="4873846" y="3904107"/>
              <a:chExt cx="595218" cy="1369123"/>
            </a:xfrm>
          </p:grpSpPr>
          <p:sp>
            <p:nvSpPr>
              <p:cNvPr id="2393" name="Google Shape;2393;p26"/>
              <p:cNvSpPr/>
              <p:nvPr/>
            </p:nvSpPr>
            <p:spPr>
              <a:xfrm>
                <a:off x="5409628" y="417195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26"/>
              <p:cNvSpPr/>
              <p:nvPr/>
            </p:nvSpPr>
            <p:spPr>
              <a:xfrm>
                <a:off x="5439346" y="4231481"/>
                <a:ext cx="29718" cy="208406"/>
              </a:xfrm>
              <a:custGeom>
                <a:rect b="b" l="l" r="r" t="t"/>
                <a:pathLst>
                  <a:path extrusionOk="0" h="208406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26"/>
              <p:cNvSpPr/>
              <p:nvPr/>
            </p:nvSpPr>
            <p:spPr>
              <a:xfrm>
                <a:off x="5231034" y="4439793"/>
                <a:ext cx="208406" cy="29718"/>
              </a:xfrm>
              <a:custGeom>
                <a:rect b="b" l="l" r="r" t="t"/>
                <a:pathLst>
                  <a:path extrusionOk="0" h="29718" w="208406">
                    <a:moveTo>
                      <a:pt x="0" y="0"/>
                    </a:move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26"/>
              <p:cNvSpPr/>
              <p:nvPr/>
            </p:nvSpPr>
            <p:spPr>
              <a:xfrm>
                <a:off x="537981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26"/>
              <p:cNvSpPr/>
              <p:nvPr/>
            </p:nvSpPr>
            <p:spPr>
              <a:xfrm>
                <a:off x="5231034" y="4112418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26"/>
              <p:cNvSpPr/>
              <p:nvPr/>
            </p:nvSpPr>
            <p:spPr>
              <a:xfrm>
                <a:off x="5260752" y="417195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26"/>
              <p:cNvSpPr/>
              <p:nvPr/>
            </p:nvSpPr>
            <p:spPr>
              <a:xfrm>
                <a:off x="5231034" y="4380357"/>
                <a:ext cx="148780" cy="29718"/>
              </a:xfrm>
              <a:custGeom>
                <a:rect b="b" l="l" r="r" t="t"/>
                <a:pathLst>
                  <a:path extrusionOk="0" h="29718" w="148780">
                    <a:moveTo>
                      <a:pt x="0" y="0"/>
                    </a:move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26"/>
              <p:cNvSpPr/>
              <p:nvPr/>
            </p:nvSpPr>
            <p:spPr>
              <a:xfrm>
                <a:off x="5350096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26"/>
              <p:cNvSpPr/>
              <p:nvPr/>
            </p:nvSpPr>
            <p:spPr>
              <a:xfrm>
                <a:off x="5379814" y="4261294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26"/>
              <p:cNvSpPr/>
              <p:nvPr/>
            </p:nvSpPr>
            <p:spPr>
              <a:xfrm>
                <a:off x="5231034" y="4201668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26"/>
              <p:cNvSpPr/>
              <p:nvPr/>
            </p:nvSpPr>
            <p:spPr>
              <a:xfrm>
                <a:off x="5290565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5260752" y="3993356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5171503" y="393382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5082158" y="3904107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5052440" y="39338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5082158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5052440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5231034" y="396354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5052440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5171503" y="4469606"/>
                <a:ext cx="29717" cy="148780"/>
              </a:xfrm>
              <a:custGeom>
                <a:rect b="b" l="l" r="r" t="t"/>
                <a:pathLst>
                  <a:path extrusionOk="0" h="148780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48780"/>
                    </a:lnTo>
                    <a:lnTo>
                      <a:pt x="0" y="1487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4903564" y="473754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5171503" y="49756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933378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903564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873846" y="4231481"/>
                <a:ext cx="29718" cy="952500"/>
              </a:xfrm>
              <a:custGeom>
                <a:rect b="b" l="l" r="r" t="t"/>
                <a:pathLst>
                  <a:path extrusionOk="0" h="95250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952500"/>
                    </a:lnTo>
                    <a:lnTo>
                      <a:pt x="0" y="952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903564" y="4796980"/>
                <a:ext cx="29718" cy="327469"/>
              </a:xfrm>
              <a:custGeom>
                <a:rect b="b" l="l" r="r" t="t"/>
                <a:pathLst>
                  <a:path extrusionOk="0" h="32746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27470"/>
                    </a:lnTo>
                    <a:lnTo>
                      <a:pt x="0" y="3274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933378" y="4291012"/>
                <a:ext cx="29718" cy="863155"/>
              </a:xfrm>
              <a:custGeom>
                <a:rect b="b" l="l" r="r" t="t"/>
                <a:pathLst>
                  <a:path extrusionOk="0" h="863155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963191" y="4350543"/>
                <a:ext cx="178498" cy="238125"/>
              </a:xfrm>
              <a:custGeom>
                <a:rect b="b" l="l" r="r" t="t"/>
                <a:pathLst>
                  <a:path extrusionOk="0" h="238125" w="178498">
                    <a:moveTo>
                      <a:pt x="148780" y="0"/>
                    </a:move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238125"/>
                    </a:lnTo>
                    <a:lnTo>
                      <a:pt x="29718" y="238125"/>
                    </a:lnTo>
                    <a:lnTo>
                      <a:pt x="29718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lnTo>
                      <a:pt x="178499" y="0"/>
                    </a:lnTo>
                    <a:lnTo>
                      <a:pt x="148780" y="0"/>
                    </a:lnTo>
                    <a:close/>
                    <a:moveTo>
                      <a:pt x="148780" y="178594"/>
                    </a:moveTo>
                    <a:lnTo>
                      <a:pt x="89249" y="178594"/>
                    </a:lnTo>
                    <a:lnTo>
                      <a:pt x="89249" y="59531"/>
                    </a:lnTo>
                    <a:lnTo>
                      <a:pt x="148780" y="59531"/>
                    </a:lnTo>
                    <a:lnTo>
                      <a:pt x="148780" y="1785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5141689" y="4291012"/>
                <a:ext cx="29717" cy="863155"/>
              </a:xfrm>
              <a:custGeom>
                <a:rect b="b" l="l" r="r" t="t"/>
                <a:pathLst>
                  <a:path extrusionOk="0" h="86315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63155"/>
                    </a:lnTo>
                    <a:lnTo>
                      <a:pt x="0" y="8631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5171503" y="4618482"/>
                <a:ext cx="29717" cy="357187"/>
              </a:xfrm>
              <a:custGeom>
                <a:rect b="b" l="l" r="r" t="t"/>
                <a:pathLst>
                  <a:path extrusionOk="0" h="357187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57188"/>
                    </a:lnTo>
                    <a:lnTo>
                      <a:pt x="0" y="3571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5201221" y="4469606"/>
                <a:ext cx="29717" cy="714375"/>
              </a:xfrm>
              <a:custGeom>
                <a:rect b="b" l="l" r="r" t="t"/>
                <a:pathLst>
                  <a:path extrusionOk="0" h="71437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5231034" y="4201667"/>
                <a:ext cx="148780" cy="178689"/>
              </a:xfrm>
              <a:custGeom>
                <a:rect b="b" l="l" r="r" t="t"/>
                <a:pathLst>
                  <a:path extrusionOk="0" h="178689" w="148780">
                    <a:moveTo>
                      <a:pt x="148780" y="59627"/>
                    </a:moveTo>
                    <a:lnTo>
                      <a:pt x="148780" y="178689"/>
                    </a:lnTo>
                    <a:lnTo>
                      <a:pt x="0" y="178689"/>
                    </a:lnTo>
                    <a:lnTo>
                      <a:pt x="0" y="59627"/>
                    </a:lnTo>
                    <a:lnTo>
                      <a:pt x="29718" y="59627"/>
                    </a:lnTo>
                    <a:lnTo>
                      <a:pt x="29718" y="0"/>
                    </a:lnTo>
                    <a:lnTo>
                      <a:pt x="119063" y="0"/>
                    </a:lnTo>
                    <a:lnTo>
                      <a:pt x="119063" y="59627"/>
                    </a:lnTo>
                    <a:lnTo>
                      <a:pt x="148780" y="596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5201221" y="4231481"/>
                <a:ext cx="29717" cy="238125"/>
              </a:xfrm>
              <a:custGeom>
                <a:rect b="b" l="l" r="r" t="t"/>
                <a:pathLst>
                  <a:path extrusionOk="0" h="238125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38125"/>
                    </a:lnTo>
                    <a:lnTo>
                      <a:pt x="0" y="2381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4963096" y="52435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5141689" y="52137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5141689" y="426129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5909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5171503" y="4261294"/>
                <a:ext cx="29717" cy="208406"/>
              </a:xfrm>
              <a:custGeom>
                <a:rect b="b" l="l" r="r" t="t"/>
                <a:pathLst>
                  <a:path extrusionOk="0" h="208406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08407"/>
                    </a:lnTo>
                    <a:lnTo>
                      <a:pt x="0" y="2084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5171503" y="42314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4933378" y="42612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4903564" y="4261294"/>
                <a:ext cx="29718" cy="476250"/>
              </a:xfrm>
              <a:custGeom>
                <a:rect b="b" l="l" r="r" t="t"/>
                <a:pathLst>
                  <a:path extrusionOk="0" h="476250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47625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903564" y="42314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rgbClr val="EF9C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5201221" y="4142232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873846" y="4142232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933378" y="5213794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963096" y="51541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5111971" y="51541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963095" y="5183981"/>
                <a:ext cx="89344" cy="59531"/>
              </a:xfrm>
              <a:custGeom>
                <a:rect b="b" l="l" r="r" t="t"/>
                <a:pathLst>
                  <a:path extrusionOk="0" h="59531" w="89344">
                    <a:moveTo>
                      <a:pt x="89344" y="29813"/>
                    </a:moveTo>
                    <a:lnTo>
                      <a:pt x="89344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89344" y="29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992909" y="5183981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5111971" y="5005387"/>
                <a:ext cx="89249" cy="238125"/>
              </a:xfrm>
              <a:custGeom>
                <a:rect b="b" l="l" r="r" t="t"/>
                <a:pathLst>
                  <a:path extrusionOk="0" h="238125" w="89249">
                    <a:moveTo>
                      <a:pt x="89249" y="0"/>
                    </a:moveTo>
                    <a:lnTo>
                      <a:pt x="89249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178594"/>
                    </a:lnTo>
                    <a:lnTo>
                      <a:pt x="29718" y="178594"/>
                    </a:lnTo>
                    <a:lnTo>
                      <a:pt x="29718" y="148780"/>
                    </a:lnTo>
                    <a:lnTo>
                      <a:pt x="59531" y="148780"/>
                    </a:lnTo>
                    <a:lnTo>
                      <a:pt x="59531" y="0"/>
                    </a:lnTo>
                    <a:lnTo>
                      <a:pt x="892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5171503" y="518398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4903564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4903564" y="518398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4992909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4992909" y="455885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5111971" y="458866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992909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4963096" y="4588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4992909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5022627" y="49458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4992909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992909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963096" y="49458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5052440" y="50351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963096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5111971" y="500538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992909" y="47969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5082158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5052440" y="50947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5022627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5082158" y="4826793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5111971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5082158" y="488632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5082158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5052440" y="4856607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5022627" y="4677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5052440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5022627" y="4737544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4963191" y="4618482"/>
                <a:ext cx="178498" cy="565403"/>
              </a:xfrm>
              <a:custGeom>
                <a:rect b="b" l="l" r="r" t="t"/>
                <a:pathLst>
                  <a:path extrusionOk="0" h="565403" w="178498">
                    <a:moveTo>
                      <a:pt x="178499" y="238125"/>
                    </a:moveTo>
                    <a:lnTo>
                      <a:pt x="178499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0" y="0"/>
                    </a:lnTo>
                    <a:lnTo>
                      <a:pt x="0" y="327470"/>
                    </a:lnTo>
                    <a:lnTo>
                      <a:pt x="29718" y="327470"/>
                    </a:lnTo>
                    <a:lnTo>
                      <a:pt x="29718" y="297752"/>
                    </a:lnTo>
                    <a:lnTo>
                      <a:pt x="59436" y="297752"/>
                    </a:lnTo>
                    <a:lnTo>
                      <a:pt x="59436" y="327470"/>
                    </a:lnTo>
                    <a:lnTo>
                      <a:pt x="89154" y="327470"/>
                    </a:lnTo>
                    <a:lnTo>
                      <a:pt x="89154" y="357188"/>
                    </a:lnTo>
                    <a:lnTo>
                      <a:pt x="59436" y="357188"/>
                    </a:lnTo>
                    <a:lnTo>
                      <a:pt x="59436" y="386905"/>
                    </a:lnTo>
                    <a:lnTo>
                      <a:pt x="29718" y="386905"/>
                    </a:lnTo>
                    <a:lnTo>
                      <a:pt x="29718" y="357188"/>
                    </a:lnTo>
                    <a:lnTo>
                      <a:pt x="0" y="357188"/>
                    </a:lnTo>
                    <a:lnTo>
                      <a:pt x="0" y="476250"/>
                    </a:lnTo>
                    <a:lnTo>
                      <a:pt x="29718" y="476250"/>
                    </a:lnTo>
                    <a:lnTo>
                      <a:pt x="29718" y="505968"/>
                    </a:lnTo>
                    <a:lnTo>
                      <a:pt x="0" y="505968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565404"/>
                    </a:lnTo>
                    <a:lnTo>
                      <a:pt x="148780" y="565404"/>
                    </a:lnTo>
                    <a:lnTo>
                      <a:pt x="148780" y="535686"/>
                    </a:lnTo>
                    <a:lnTo>
                      <a:pt x="178499" y="535686"/>
                    </a:lnTo>
                    <a:lnTo>
                      <a:pt x="178499" y="416623"/>
                    </a:lnTo>
                    <a:lnTo>
                      <a:pt x="148780" y="416623"/>
                    </a:lnTo>
                    <a:lnTo>
                      <a:pt x="148780" y="386905"/>
                    </a:lnTo>
                    <a:lnTo>
                      <a:pt x="178499" y="386905"/>
                    </a:lnTo>
                    <a:lnTo>
                      <a:pt x="178499" y="267843"/>
                    </a:lnTo>
                    <a:lnTo>
                      <a:pt x="148780" y="267843"/>
                    </a:lnTo>
                    <a:lnTo>
                      <a:pt x="148780" y="297561"/>
                    </a:lnTo>
                    <a:lnTo>
                      <a:pt x="119063" y="297561"/>
                    </a:lnTo>
                    <a:lnTo>
                      <a:pt x="119063" y="267843"/>
                    </a:lnTo>
                    <a:lnTo>
                      <a:pt x="89345" y="267843"/>
                    </a:lnTo>
                    <a:lnTo>
                      <a:pt x="89345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780" y="208407"/>
                    </a:lnTo>
                    <a:lnTo>
                      <a:pt x="148780" y="238125"/>
                    </a:lnTo>
                    <a:lnTo>
                      <a:pt x="178499" y="238125"/>
                    </a:lnTo>
                    <a:close/>
                    <a:moveTo>
                      <a:pt x="59436" y="208407"/>
                    </a:moveTo>
                    <a:lnTo>
                      <a:pt x="29718" y="208407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08407"/>
                    </a:lnTo>
                    <a:close/>
                    <a:moveTo>
                      <a:pt x="118967" y="416814"/>
                    </a:moveTo>
                    <a:lnTo>
                      <a:pt x="118967" y="446532"/>
                    </a:lnTo>
                    <a:lnTo>
                      <a:pt x="148685" y="446532"/>
                    </a:lnTo>
                    <a:lnTo>
                      <a:pt x="148685" y="476250"/>
                    </a:lnTo>
                    <a:lnTo>
                      <a:pt x="118967" y="476250"/>
                    </a:lnTo>
                    <a:lnTo>
                      <a:pt x="118967" y="505968"/>
                    </a:lnTo>
                    <a:lnTo>
                      <a:pt x="89249" y="505968"/>
                    </a:lnTo>
                    <a:lnTo>
                      <a:pt x="89249" y="476250"/>
                    </a:lnTo>
                    <a:lnTo>
                      <a:pt x="59531" y="476250"/>
                    </a:lnTo>
                    <a:lnTo>
                      <a:pt x="59531" y="446532"/>
                    </a:lnTo>
                    <a:lnTo>
                      <a:pt x="89249" y="446532"/>
                    </a:lnTo>
                    <a:lnTo>
                      <a:pt x="89249" y="416814"/>
                    </a:lnTo>
                    <a:lnTo>
                      <a:pt x="118967" y="416814"/>
                    </a:lnTo>
                    <a:close/>
                    <a:moveTo>
                      <a:pt x="118967" y="119158"/>
                    </a:moveTo>
                    <a:lnTo>
                      <a:pt x="89249" y="119158"/>
                    </a:lnTo>
                    <a:lnTo>
                      <a:pt x="89249" y="148876"/>
                    </a:lnTo>
                    <a:lnTo>
                      <a:pt x="59531" y="148876"/>
                    </a:lnTo>
                    <a:lnTo>
                      <a:pt x="59531" y="119158"/>
                    </a:lnTo>
                    <a:lnTo>
                      <a:pt x="29813" y="119158"/>
                    </a:lnTo>
                    <a:lnTo>
                      <a:pt x="29813" y="89440"/>
                    </a:lnTo>
                    <a:lnTo>
                      <a:pt x="59531" y="89440"/>
                    </a:lnTo>
                    <a:lnTo>
                      <a:pt x="59531" y="59722"/>
                    </a:lnTo>
                    <a:lnTo>
                      <a:pt x="89249" y="59722"/>
                    </a:lnTo>
                    <a:lnTo>
                      <a:pt x="89249" y="89440"/>
                    </a:lnTo>
                    <a:lnTo>
                      <a:pt x="118967" y="89440"/>
                    </a:lnTo>
                    <a:lnTo>
                      <a:pt x="118967" y="119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5052440" y="50649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5022627" y="4707731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992909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5" name="Google Shape;2475;p26"/>
              <p:cNvGrpSpPr/>
              <p:nvPr/>
            </p:nvGrpSpPr>
            <p:grpSpPr>
              <a:xfrm>
                <a:off x="5052440" y="4410075"/>
                <a:ext cx="59531" cy="119062"/>
                <a:chOff x="5052440" y="4410075"/>
                <a:chExt cx="59531" cy="119062"/>
              </a:xfrm>
            </p:grpSpPr>
            <p:sp>
              <p:nvSpPr>
                <p:cNvPr id="2476" name="Google Shape;2476;p26"/>
                <p:cNvSpPr/>
                <p:nvPr/>
              </p:nvSpPr>
              <p:spPr>
                <a:xfrm>
                  <a:off x="5052440" y="44397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7" name="Google Shape;2477;p26"/>
                <p:cNvSpPr/>
                <p:nvPr/>
              </p:nvSpPr>
              <p:spPr>
                <a:xfrm>
                  <a:off x="5052440" y="44994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26"/>
                <p:cNvSpPr/>
                <p:nvPr/>
              </p:nvSpPr>
              <p:spPr>
                <a:xfrm>
                  <a:off x="5052440" y="441007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26"/>
              <p:cNvSpPr/>
              <p:nvPr/>
            </p:nvSpPr>
            <p:spPr>
              <a:xfrm>
                <a:off x="4963096" y="4291012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5171503" y="4142232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5171503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5141689" y="4082605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5231034" y="4142232"/>
                <a:ext cx="208311" cy="297560"/>
              </a:xfrm>
              <a:custGeom>
                <a:rect b="b" l="l" r="r" t="t"/>
                <a:pathLst>
                  <a:path extrusionOk="0" h="297560" w="208311">
                    <a:moveTo>
                      <a:pt x="208312" y="89249"/>
                    </a:moveTo>
                    <a:lnTo>
                      <a:pt x="208312" y="297561"/>
                    </a:lnTo>
                    <a:lnTo>
                      <a:pt x="0" y="297561"/>
                    </a:lnTo>
                    <a:lnTo>
                      <a:pt x="0" y="267843"/>
                    </a:lnTo>
                    <a:lnTo>
                      <a:pt x="148780" y="267843"/>
                    </a:lnTo>
                    <a:lnTo>
                      <a:pt x="148780" y="238125"/>
                    </a:lnTo>
                    <a:lnTo>
                      <a:pt x="178594" y="238125"/>
                    </a:lnTo>
                    <a:lnTo>
                      <a:pt x="178594" y="119063"/>
                    </a:lnTo>
                    <a:lnTo>
                      <a:pt x="148780" y="119063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119063" y="29718"/>
                    </a:lnTo>
                    <a:lnTo>
                      <a:pt x="29718" y="29718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148780" y="0"/>
                    </a:lnTo>
                    <a:lnTo>
                      <a:pt x="148780" y="29718"/>
                    </a:lnTo>
                    <a:lnTo>
                      <a:pt x="178594" y="29718"/>
                    </a:lnTo>
                    <a:lnTo>
                      <a:pt x="178594" y="89249"/>
                    </a:lnTo>
                    <a:lnTo>
                      <a:pt x="208312" y="892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5290565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4903564" y="41422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4903564" y="40826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520122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5111971" y="4023169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4963096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487384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4963096" y="4201668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5141689" y="417195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4903564" y="4171950"/>
                <a:ext cx="297656" cy="119062"/>
              </a:xfrm>
              <a:custGeom>
                <a:rect b="b" l="l" r="r" t="t"/>
                <a:pathLst>
                  <a:path extrusionOk="0" h="119062" w="297656">
                    <a:moveTo>
                      <a:pt x="297656" y="0"/>
                    </a:moveTo>
                    <a:lnTo>
                      <a:pt x="297656" y="59531"/>
                    </a:lnTo>
                    <a:lnTo>
                      <a:pt x="267938" y="59531"/>
                    </a:lnTo>
                    <a:lnTo>
                      <a:pt x="267938" y="89345"/>
                    </a:lnTo>
                    <a:lnTo>
                      <a:pt x="238125" y="89345"/>
                    </a:lnTo>
                    <a:lnTo>
                      <a:pt x="238125" y="119063"/>
                    </a:lnTo>
                    <a:lnTo>
                      <a:pt x="59531" y="119063"/>
                    </a:lnTo>
                    <a:lnTo>
                      <a:pt x="59531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267938" y="29718"/>
                    </a:lnTo>
                    <a:lnTo>
                      <a:pt x="267938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933378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992909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992909" y="3963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5111971" y="3993356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992909" y="3993356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963096" y="40231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992909" y="414223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4963096" y="41124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5111971" y="4112418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5141689" y="4023169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4903564" y="4112418"/>
                <a:ext cx="297656" cy="89249"/>
              </a:xfrm>
              <a:custGeom>
                <a:rect b="b" l="l" r="r" t="t"/>
                <a:pathLst>
                  <a:path extrusionOk="0" h="89249" w="297656">
                    <a:moveTo>
                      <a:pt x="297656" y="0"/>
                    </a:moveTo>
                    <a:lnTo>
                      <a:pt x="297656" y="29813"/>
                    </a:lnTo>
                    <a:lnTo>
                      <a:pt x="267938" y="29813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89249"/>
                    </a:lnTo>
                    <a:lnTo>
                      <a:pt x="59531" y="89249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89345" y="29813"/>
                    </a:lnTo>
                    <a:lnTo>
                      <a:pt x="89345" y="59531"/>
                    </a:lnTo>
                    <a:lnTo>
                      <a:pt x="208407" y="59531"/>
                    </a:lnTo>
                    <a:lnTo>
                      <a:pt x="208407" y="29813"/>
                    </a:lnTo>
                    <a:lnTo>
                      <a:pt x="238125" y="29813"/>
                    </a:lnTo>
                    <a:lnTo>
                      <a:pt x="238125" y="0"/>
                    </a:lnTo>
                    <a:lnTo>
                      <a:pt x="297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4933378" y="405288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4963096" y="43207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4992909" y="4350543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4992909" y="432073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5111971" y="4320730"/>
                <a:ext cx="29717" cy="29718"/>
              </a:xfrm>
              <a:custGeom>
                <a:rect b="b" l="l" r="r" t="t"/>
                <a:pathLst>
                  <a:path extrusionOk="0" h="29718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4963095" y="4052887"/>
                <a:ext cx="178593" cy="89344"/>
              </a:xfrm>
              <a:custGeom>
                <a:rect b="b" l="l" r="r" t="t"/>
                <a:pathLst>
                  <a:path extrusionOk="0" h="89344" w="178593">
                    <a:moveTo>
                      <a:pt x="178594" y="0"/>
                    </a:moveTo>
                    <a:lnTo>
                      <a:pt x="178594" y="59531"/>
                    </a:lnTo>
                    <a:lnTo>
                      <a:pt x="148876" y="59531"/>
                    </a:lnTo>
                    <a:lnTo>
                      <a:pt x="148876" y="89345"/>
                    </a:lnTo>
                    <a:lnTo>
                      <a:pt x="29813" y="89345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4933378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2" name="Google Shape;2512;p26"/>
            <p:cNvSpPr/>
            <p:nvPr/>
          </p:nvSpPr>
          <p:spPr>
            <a:xfrm>
              <a:off x="5082158" y="4469606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5052440" y="4439793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5082158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5052440" y="4499419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4933378" y="438035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4933378" y="4856607"/>
              <a:ext cx="29718" cy="148780"/>
            </a:xfrm>
            <a:custGeom>
              <a:rect b="b" l="l" r="r" t="t"/>
              <a:pathLst>
                <a:path extrusionOk="0" h="148780" w="29718">
                  <a:moveTo>
                    <a:pt x="0" y="0"/>
                  </a:moveTo>
                  <a:lnTo>
                    <a:pt x="29718" y="0"/>
                  </a:lnTo>
                  <a:lnTo>
                    <a:pt x="29718" y="148781"/>
                  </a:lnTo>
                  <a:lnTo>
                    <a:pt x="0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496309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4992909" y="5154168"/>
              <a:ext cx="89344" cy="29718"/>
            </a:xfrm>
            <a:custGeom>
              <a:rect b="b" l="l" r="r" t="t"/>
              <a:pathLst>
                <a:path extrusionOk="0" h="29718" w="89344">
                  <a:moveTo>
                    <a:pt x="0" y="0"/>
                  </a:moveTo>
                  <a:lnTo>
                    <a:pt x="89345" y="0"/>
                  </a:lnTo>
                  <a:lnTo>
                    <a:pt x="8934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5022627" y="5183981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4933378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5141689" y="4588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5111971" y="512445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903564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5171503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5171503" y="4320730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5141689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933378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4903564" y="4171950"/>
              <a:ext cx="29718" cy="59531"/>
            </a:xfrm>
            <a:custGeom>
              <a:rect b="b" l="l" r="r" t="t"/>
              <a:pathLst>
                <a:path extrusionOk="0" h="59531" w="29718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5171503" y="4171950"/>
              <a:ext cx="29717" cy="59531"/>
            </a:xfrm>
            <a:custGeom>
              <a:rect b="b" l="l" r="r" t="t"/>
              <a:pathLst>
                <a:path extrusionOk="0" h="59531" w="29717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933378" y="4201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963096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5111971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4992909" y="426129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5022627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5052440" y="4261294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4992909" y="429101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5052440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5111971" y="429101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5171503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903564" y="423148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5082158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5052440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4963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5111971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5171503" y="411241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4903564" y="411241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5141689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5141689" y="4231481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5141689" y="4201668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5231034" y="4142232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5290565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5350096" y="414223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5260752" y="4410075"/>
              <a:ext cx="29717" cy="29718"/>
            </a:xfrm>
            <a:custGeom>
              <a:rect b="b" l="l" r="r" t="t"/>
              <a:pathLst>
                <a:path extrusionOk="0" h="29718" w="29717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5320283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5379814" y="441007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7" name="Google Shape;2557;p26"/>
          <p:cNvSpPr txBox="1"/>
          <p:nvPr>
            <p:ph type="title"/>
          </p:nvPr>
        </p:nvSpPr>
        <p:spPr>
          <a:xfrm>
            <a:off x="2038200" y="477147"/>
            <a:ext cx="5067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GAME RECOMMENDATION</a:t>
            </a:r>
            <a:r>
              <a:rPr lang="en" sz="2000"/>
              <a:t> MODEL</a:t>
            </a:r>
            <a:endParaRPr sz="2000"/>
          </a:p>
        </p:txBody>
      </p:sp>
      <p:pic>
        <p:nvPicPr>
          <p:cNvPr id="2558" name="Google Shape;25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0" y="3205950"/>
            <a:ext cx="6847800" cy="172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27"/>
          <p:cNvSpPr txBox="1"/>
          <p:nvPr>
            <p:ph type="title"/>
          </p:nvPr>
        </p:nvSpPr>
        <p:spPr>
          <a:xfrm>
            <a:off x="713250" y="21317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COLLECTION</a:t>
            </a:r>
            <a:endParaRPr sz="2200"/>
          </a:p>
        </p:txBody>
      </p:sp>
      <p:sp>
        <p:nvSpPr>
          <p:cNvPr id="2564" name="Google Shape;2564;p27"/>
          <p:cNvSpPr txBox="1"/>
          <p:nvPr/>
        </p:nvSpPr>
        <p:spPr>
          <a:xfrm flipH="1">
            <a:off x="253900" y="3192538"/>
            <a:ext cx="1287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Retrieved top 200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games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&amp; game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 metadata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SteamSpy API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5" name="Google Shape;2565;p27"/>
          <p:cNvSpPr txBox="1"/>
          <p:nvPr/>
        </p:nvSpPr>
        <p:spPr>
          <a:xfrm flipH="1">
            <a:off x="428500" y="2241876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66" name="Google Shape;2566;p27"/>
          <p:cNvSpPr txBox="1"/>
          <p:nvPr/>
        </p:nvSpPr>
        <p:spPr>
          <a:xfrm flipH="1">
            <a:off x="2293567" y="2241876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2567" name="Google Shape;2567;p27"/>
          <p:cNvCxnSpPr>
            <a:stCxn id="2564" idx="0"/>
            <a:endCxn id="2568" idx="2"/>
          </p:cNvCxnSpPr>
          <p:nvPr/>
        </p:nvCxnSpPr>
        <p:spPr>
          <a:xfrm>
            <a:off x="897400" y="31925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8" name="Google Shape;2568;p27"/>
          <p:cNvSpPr/>
          <p:nvPr/>
        </p:nvSpPr>
        <p:spPr>
          <a:xfrm>
            <a:off x="860650" y="31190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9" name="Google Shape;2569;p27"/>
          <p:cNvCxnSpPr>
            <a:stCxn id="2570" idx="1"/>
            <a:endCxn id="2565" idx="1"/>
          </p:cNvCxnSpPr>
          <p:nvPr/>
        </p:nvCxnSpPr>
        <p:spPr>
          <a:xfrm rot="10800000">
            <a:off x="1366238" y="2569476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0" name="Google Shape;2570;p27"/>
          <p:cNvSpPr/>
          <p:nvPr/>
        </p:nvSpPr>
        <p:spPr>
          <a:xfrm>
            <a:off x="1793138" y="2532726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1" name="Google Shape;2571;p27"/>
          <p:cNvCxnSpPr>
            <a:stCxn id="2572" idx="1"/>
            <a:endCxn id="2566" idx="1"/>
          </p:cNvCxnSpPr>
          <p:nvPr/>
        </p:nvCxnSpPr>
        <p:spPr>
          <a:xfrm rot="10800000">
            <a:off x="3231475" y="2569476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27"/>
          <p:cNvCxnSpPr>
            <a:stCxn id="2568" idx="0"/>
            <a:endCxn id="2565" idx="2"/>
          </p:cNvCxnSpPr>
          <p:nvPr/>
        </p:nvCxnSpPr>
        <p:spPr>
          <a:xfrm rot="10800000">
            <a:off x="897400" y="2897025"/>
            <a:ext cx="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27"/>
          <p:cNvCxnSpPr>
            <a:stCxn id="2566" idx="3"/>
            <a:endCxn id="2570" idx="3"/>
          </p:cNvCxnSpPr>
          <p:nvPr/>
        </p:nvCxnSpPr>
        <p:spPr>
          <a:xfrm rot="10800000">
            <a:off x="1866667" y="2569476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27"/>
          <p:cNvCxnSpPr>
            <a:endCxn id="2576" idx="3"/>
          </p:cNvCxnSpPr>
          <p:nvPr/>
        </p:nvCxnSpPr>
        <p:spPr>
          <a:xfrm flipH="1">
            <a:off x="3746725" y="2035476"/>
            <a:ext cx="447300" cy="53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27"/>
          <p:cNvCxnSpPr>
            <a:endCxn id="2576" idx="3"/>
          </p:cNvCxnSpPr>
          <p:nvPr/>
        </p:nvCxnSpPr>
        <p:spPr>
          <a:xfrm rot="10800000">
            <a:off x="3746725" y="2569476"/>
            <a:ext cx="460800" cy="57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8" name="Google Shape;2578;p27"/>
          <p:cNvSpPr txBox="1"/>
          <p:nvPr/>
        </p:nvSpPr>
        <p:spPr>
          <a:xfrm flipH="1">
            <a:off x="4207400" y="1315513"/>
            <a:ext cx="1287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Collected daily online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player counts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using SteamDB API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579" name="Google Shape;2579;p27"/>
          <p:cNvCxnSpPr/>
          <p:nvPr/>
        </p:nvCxnSpPr>
        <p:spPr>
          <a:xfrm flipH="1">
            <a:off x="6476925" y="1731300"/>
            <a:ext cx="5376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0" name="Google Shape;2580;p27"/>
          <p:cNvSpPr txBox="1"/>
          <p:nvPr/>
        </p:nvSpPr>
        <p:spPr>
          <a:xfrm flipH="1">
            <a:off x="6956200" y="1277138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Calculated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daily sum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of players across all games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81" name="Google Shape;2581;p27"/>
          <p:cNvSpPr txBox="1"/>
          <p:nvPr/>
        </p:nvSpPr>
        <p:spPr>
          <a:xfrm flipH="1">
            <a:off x="4314000" y="2958275"/>
            <a:ext cx="1287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Created synthetic players with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focus genres</a:t>
            </a:r>
            <a:endParaRPr sz="1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82" name="Google Shape;2582;p27"/>
          <p:cNvSpPr txBox="1"/>
          <p:nvPr/>
        </p:nvSpPr>
        <p:spPr>
          <a:xfrm flipH="1">
            <a:off x="2123575" y="3244088"/>
            <a:ext cx="1287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Merged data to create our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game library</a:t>
            </a:r>
            <a:endParaRPr sz="1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83" name="Google Shape;2583;p27"/>
          <p:cNvSpPr/>
          <p:nvPr/>
        </p:nvSpPr>
        <p:spPr>
          <a:xfrm>
            <a:off x="2730325" y="3119038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27"/>
          <p:cNvCxnSpPr>
            <a:stCxn id="2583" idx="0"/>
          </p:cNvCxnSpPr>
          <p:nvPr/>
        </p:nvCxnSpPr>
        <p:spPr>
          <a:xfrm rot="10800000">
            <a:off x="2767075" y="2897038"/>
            <a:ext cx="0" cy="22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5" name="Google Shape;25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674" y="2829224"/>
            <a:ext cx="827100" cy="729398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p27"/>
          <p:cNvSpPr txBox="1"/>
          <p:nvPr/>
        </p:nvSpPr>
        <p:spPr>
          <a:xfrm flipH="1">
            <a:off x="7074700" y="2943713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Synthesized </a:t>
            </a:r>
            <a:r>
              <a:rPr lang="en" sz="1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game libraries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50,000 players 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87" name="Google Shape;25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13" y="1283261"/>
            <a:ext cx="827000" cy="8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8" name="Google Shape;25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3087" y="2958288"/>
            <a:ext cx="827000" cy="8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0538" y="1292738"/>
            <a:ext cx="937800" cy="8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850" y="1375050"/>
            <a:ext cx="827100" cy="82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591" name="Google Shape;2591;p27"/>
          <p:cNvSpPr txBox="1"/>
          <p:nvPr/>
        </p:nvSpPr>
        <p:spPr>
          <a:xfrm flipH="1">
            <a:off x="4405767" y="2241876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2" name="Google Shape;2592;p27"/>
          <p:cNvSpPr txBox="1"/>
          <p:nvPr/>
        </p:nvSpPr>
        <p:spPr>
          <a:xfrm flipH="1">
            <a:off x="6956192" y="2273113"/>
            <a:ext cx="93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23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72" name="Google Shape;2572;p27"/>
          <p:cNvSpPr/>
          <p:nvPr/>
        </p:nvSpPr>
        <p:spPr>
          <a:xfrm>
            <a:off x="3726175" y="2532726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27"/>
          <p:cNvSpPr/>
          <p:nvPr/>
        </p:nvSpPr>
        <p:spPr>
          <a:xfrm>
            <a:off x="6708963" y="1696763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4" name="Google Shape;2594;p27"/>
          <p:cNvCxnSpPr/>
          <p:nvPr/>
        </p:nvCxnSpPr>
        <p:spPr>
          <a:xfrm flipH="1">
            <a:off x="6476925" y="3269100"/>
            <a:ext cx="5376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27"/>
          <p:cNvSpPr/>
          <p:nvPr/>
        </p:nvSpPr>
        <p:spPr>
          <a:xfrm>
            <a:off x="6708963" y="3234563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27"/>
          <p:cNvSpPr txBox="1"/>
          <p:nvPr/>
        </p:nvSpPr>
        <p:spPr>
          <a:xfrm>
            <a:off x="5441225" y="3899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RECOMMENDATION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2597" name="Google Shape;2597;p27"/>
          <p:cNvSpPr txBox="1"/>
          <p:nvPr/>
        </p:nvSpPr>
        <p:spPr>
          <a:xfrm>
            <a:off x="5343575" y="855225"/>
            <a:ext cx="33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PLAYER COUNT PREDICTION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28"/>
          <p:cNvSpPr txBox="1"/>
          <p:nvPr>
            <p:ph type="title"/>
          </p:nvPr>
        </p:nvSpPr>
        <p:spPr>
          <a:xfrm>
            <a:off x="2191500" y="147200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603" name="Google Shape;2603;p28"/>
          <p:cNvSpPr txBox="1"/>
          <p:nvPr>
            <p:ph type="title"/>
          </p:nvPr>
        </p:nvSpPr>
        <p:spPr>
          <a:xfrm>
            <a:off x="4401075" y="2972625"/>
            <a:ext cx="4397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Prometheus &amp; Grafana</a:t>
            </a:r>
            <a:r>
              <a:rPr lang="en" sz="1400">
                <a:solidFill>
                  <a:schemeClr val="lt2"/>
                </a:solidFill>
              </a:rPr>
              <a:t> </a:t>
            </a:r>
            <a:r>
              <a:rPr lang="en" sz="1400"/>
              <a:t>System-level metrics</a:t>
            </a:r>
            <a:endParaRPr sz="1400"/>
          </a:p>
        </p:txBody>
      </p:sp>
      <p:sp>
        <p:nvSpPr>
          <p:cNvPr id="2604" name="Google Shape;2604;p28"/>
          <p:cNvSpPr txBox="1"/>
          <p:nvPr/>
        </p:nvSpPr>
        <p:spPr>
          <a:xfrm>
            <a:off x="5236575" y="3418425"/>
            <a:ext cx="35622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BF69"/>
              </a:buClr>
              <a:buSzPts val="1100"/>
              <a:buFont typeface="Press Start 2P"/>
              <a:buChar char="❖"/>
            </a:pPr>
            <a:r>
              <a:rPr lang="en" sz="1100">
                <a:solidFill>
                  <a:srgbClr val="73BF6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CPU usage (%)</a:t>
            </a:r>
            <a:endParaRPr sz="1100">
              <a:solidFill>
                <a:srgbClr val="73BF6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8CC1"/>
              </a:buClr>
              <a:buSzPts val="1100"/>
              <a:buFont typeface="Press Start 2P"/>
              <a:buChar char="❖"/>
            </a:pPr>
            <a:r>
              <a:rPr lang="en" sz="1100">
                <a:solidFill>
                  <a:srgbClr val="6A8CC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Memory usage (%)</a:t>
            </a:r>
            <a:endParaRPr sz="1100">
              <a:solidFill>
                <a:srgbClr val="6A8CC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ress Start 2P"/>
              <a:buChar char="❖"/>
            </a:pPr>
            <a:r>
              <a:rPr lang="en" sz="11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Epoch duration (s)</a:t>
            </a:r>
            <a:endParaRPr sz="11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05" name="Google Shape;2605;p28"/>
          <p:cNvSpPr txBox="1"/>
          <p:nvPr/>
        </p:nvSpPr>
        <p:spPr>
          <a:xfrm>
            <a:off x="195975" y="1472025"/>
            <a:ext cx="4473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Player Count Predictor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 </a:t>
            </a:r>
            <a:r>
              <a:rPr lang="en" sz="1100">
                <a:solidFill>
                  <a:srgbClr val="93C47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regression model</a:t>
            </a:r>
            <a:r>
              <a:rPr lang="en" sz="1100">
                <a:solidFill>
                  <a:srgbClr val="6D9EE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→</a:t>
            </a:r>
            <a:r>
              <a:rPr lang="en" sz="1100">
                <a:solidFill>
                  <a:srgbClr val="6D9EE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100">
                <a:solidFill>
                  <a:srgbClr val="6FA8D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MAE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, </a:t>
            </a:r>
            <a:r>
              <a:rPr lang="en" sz="1100">
                <a:solidFill>
                  <a:srgbClr val="6FA8D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MSE</a:t>
            </a:r>
            <a:endParaRPr sz="1100">
              <a:solidFill>
                <a:srgbClr val="6FA8D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Recommender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 </a:t>
            </a:r>
            <a:r>
              <a:rPr lang="en" sz="1100">
                <a:solidFill>
                  <a:srgbClr val="93C47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hybrid filtering model 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→</a:t>
            </a:r>
            <a:r>
              <a:rPr lang="en" sz="1100">
                <a:solidFill>
                  <a:srgbClr val="93C47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1100">
                <a:solidFill>
                  <a:srgbClr val="6FA8D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Precision</a:t>
            </a:r>
            <a:r>
              <a:rPr lang="en" sz="1100">
                <a:solidFill>
                  <a:schemeClr val="accent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, </a:t>
            </a:r>
            <a:r>
              <a:rPr lang="en" sz="1100">
                <a:solidFill>
                  <a:srgbClr val="6FA8D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recall</a:t>
            </a:r>
            <a:endParaRPr sz="1100">
              <a:solidFill>
                <a:schemeClr val="accent6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06" name="Google Shape;2606;p28"/>
          <p:cNvPicPr preferRelativeResize="0"/>
          <p:nvPr/>
        </p:nvPicPr>
        <p:blipFill rotWithShape="1">
          <a:blip r:embed="rId3">
            <a:alphaModFix/>
          </a:blip>
          <a:srcRect b="0" l="0" r="1970" t="1088"/>
          <a:stretch/>
        </p:blipFill>
        <p:spPr>
          <a:xfrm>
            <a:off x="195975" y="3113625"/>
            <a:ext cx="4060200" cy="18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7" name="Google Shape;26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00" y="886650"/>
            <a:ext cx="4060200" cy="168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08" name="Google Shape;2608;p28"/>
          <p:cNvCxnSpPr/>
          <p:nvPr/>
        </p:nvCxnSpPr>
        <p:spPr>
          <a:xfrm rot="10800000">
            <a:off x="4577775" y="565775"/>
            <a:ext cx="0" cy="405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9" name="Google Shape;2609;p28"/>
          <p:cNvSpPr txBox="1"/>
          <p:nvPr>
            <p:ph type="title"/>
          </p:nvPr>
        </p:nvSpPr>
        <p:spPr>
          <a:xfrm>
            <a:off x="195975" y="845375"/>
            <a:ext cx="5401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MLflow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training metrics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29"/>
          <p:cNvSpPr txBox="1"/>
          <p:nvPr>
            <p:ph type="title"/>
          </p:nvPr>
        </p:nvSpPr>
        <p:spPr>
          <a:xfrm>
            <a:off x="2191500" y="2218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FRONTEND</a:t>
            </a:r>
            <a:endParaRPr sz="2500"/>
          </a:p>
        </p:txBody>
      </p:sp>
      <p:sp>
        <p:nvSpPr>
          <p:cNvPr id="2615" name="Google Shape;2615;p29"/>
          <p:cNvSpPr txBox="1"/>
          <p:nvPr/>
        </p:nvSpPr>
        <p:spPr>
          <a:xfrm>
            <a:off x="273075" y="922050"/>
            <a:ext cx="84129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Streamlit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: open-source Python framework for developing ML web apps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Built-in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frontend components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➢"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Calendar, dropdown menu, etc.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Simple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Python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scripts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Seamless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backend integration</a:t>
            </a:r>
            <a:endParaRPr sz="15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Continuous deployment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(CD)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➢"/>
            </a:pPr>
            <a:r>
              <a:rPr lang="en" sz="1500">
                <a:solidFill>
                  <a:schemeClr val="accen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Pushing to repo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→ </a:t>
            </a:r>
            <a:r>
              <a:rPr lang="en" sz="15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automatic redeployment on Railway</a:t>
            </a:r>
            <a:endParaRPr sz="1500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616" name="Google Shape;26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75" y="3451500"/>
            <a:ext cx="1403700" cy="140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30"/>
          <p:cNvSpPr txBox="1"/>
          <p:nvPr>
            <p:ph type="title"/>
          </p:nvPr>
        </p:nvSpPr>
        <p:spPr>
          <a:xfrm>
            <a:off x="2191500" y="2218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EEP</a:t>
            </a:r>
            <a:endParaRPr sz="2500"/>
          </a:p>
        </p:txBody>
      </p:sp>
      <p:sp>
        <p:nvSpPr>
          <p:cNvPr id="2622" name="Google Shape;2622;p30"/>
          <p:cNvSpPr txBox="1"/>
          <p:nvPr/>
        </p:nvSpPr>
        <p:spPr>
          <a:xfrm>
            <a:off x="365550" y="1814050"/>
            <a:ext cx="84129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Streamlit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web interface +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Flask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API 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Validates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data inputted by user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Queries models through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IEP endpoints</a:t>
            </a:r>
            <a:endParaRPr sz="15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Containerized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using Docker → image deployed to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Railway</a:t>
            </a:r>
            <a:endParaRPr sz="15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2623" name="Google Shape;2623;p30"/>
          <p:cNvGrpSpPr/>
          <p:nvPr/>
        </p:nvGrpSpPr>
        <p:grpSpPr>
          <a:xfrm>
            <a:off x="7885484" y="3312607"/>
            <a:ext cx="892968" cy="1339405"/>
            <a:chOff x="6421659" y="3904107"/>
            <a:chExt cx="892968" cy="1339405"/>
          </a:xfrm>
        </p:grpSpPr>
        <p:sp>
          <p:nvSpPr>
            <p:cNvPr id="2624" name="Google Shape;2624;p30"/>
            <p:cNvSpPr/>
            <p:nvPr/>
          </p:nvSpPr>
          <p:spPr>
            <a:xfrm>
              <a:off x="6421659" y="3904107"/>
              <a:ext cx="892968" cy="1339405"/>
            </a:xfrm>
            <a:custGeom>
              <a:rect b="b" l="l" r="r" t="t"/>
              <a:pathLst>
                <a:path extrusionOk="0" h="1339405" w="892968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cap="flat" cmpd="sng" w="5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5" name="Google Shape;2625;p30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2626" name="Google Shape;2626;p30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0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0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30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30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30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0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30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30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0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0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30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30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0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0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0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0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0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0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0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0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0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0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0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0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0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0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0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0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0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0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30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0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0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0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0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0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0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0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30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0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0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0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0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rect b="b" l="l" r="r" t="t"/>
                <a:pathLst>
                  <a:path extrusionOk="0" h="30099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rect b="b" l="l" r="r" t="t"/>
                <a:pathLst>
                  <a:path extrusionOk="0" h="30099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0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rect b="b" l="l" r="r" t="t"/>
                <a:pathLst>
                  <a:path extrusionOk="0" h="29718" w="2381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0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0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0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0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0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0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rect b="b" l="l" r="r" t="t"/>
                <a:pathLst>
                  <a:path extrusionOk="0" h="89249" w="59531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704;p30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30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30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0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rect b="b" l="l" r="r" t="t"/>
                <a:pathLst>
                  <a:path extrusionOk="0" h="59531" w="119062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0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0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0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0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0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0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30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715;p30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0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0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718;p30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0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0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721;p30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rect b="b" l="l" r="r" t="t"/>
                <a:pathLst>
                  <a:path extrusionOk="0" h="89249" w="178593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rect b="b" l="l" r="r" t="t"/>
                <a:pathLst>
                  <a:path extrusionOk="0" h="29718" w="178593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0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0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rect b="b" l="l" r="r" t="t"/>
                <a:pathLst>
                  <a:path extrusionOk="0" h="119062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2" name="Google Shape;2742;p30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0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0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0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0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0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30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rect b="b" l="l" r="r" t="t"/>
                <a:pathLst>
                  <a:path extrusionOk="0" h="59531" w="178593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9" name="Google Shape;2749;p30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0" name="Google Shape;2750;p30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0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0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1" name="Google Shape;2761;p30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2" name="Google Shape;2762;p30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0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rect b="b" l="l" r="r" t="t"/>
                <a:pathLst>
                  <a:path extrusionOk="0" h="29718" w="89344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0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65" name="Google Shape;2765;p30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2766" name="Google Shape;2766;p30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30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8" name="Google Shape;2768;p30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9" name="Google Shape;2769;p30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0" name="Google Shape;2770;p30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2771" name="Google Shape;2771;p30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30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30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30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75" name="Google Shape;2775;p30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0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p30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p30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rect b="b" l="l" r="r" t="t"/>
                <a:pathLst>
                  <a:path extrusionOk="0" h="505777" w="713613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0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0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30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2" name="Google Shape;2782;p30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rect b="b" l="l" r="r" t="t"/>
                <a:pathLst>
                  <a:path extrusionOk="0" h="267938" w="238125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30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0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30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30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0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0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30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30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30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30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30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30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30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rect b="b" l="l" r="r" t="t"/>
                <a:pathLst>
                  <a:path extrusionOk="0" h="29718" w="119062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30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rect b="b" l="l" r="r" t="t"/>
                <a:pathLst>
                  <a:path extrusionOk="0" h="208407" w="89344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rect b="b" l="l" r="r" t="t"/>
                <a:pathLst>
                  <a:path extrusionOk="0" h="119062" w="148875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rect b="b" l="l" r="r" t="t"/>
                <a:pathLst>
                  <a:path extrusionOk="0" h="59531" w="59531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02" name="Google Shape;2802;p30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2803" name="Google Shape;2803;p30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4" name="Google Shape;2804;p30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30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6" name="Google Shape;2806;p30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7" name="Google Shape;2807;p30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rect b="b" l="l" r="r" t="t"/>
                  <a:pathLst>
                    <a:path extrusionOk="0" h="595122" w="833056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30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9" name="Google Shape;2809;p30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rect b="b" l="l" r="r" t="t"/>
                <a:pathLst>
                  <a:path extrusionOk="0" h="148589" w="476345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rect b="b" l="l" r="r" t="t"/>
                <a:pathLst>
                  <a:path extrusionOk="0" h="29718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3" name="Google Shape;2813;p30"/>
            <p:cNvSpPr/>
            <p:nvPr/>
          </p:nvSpPr>
          <p:spPr>
            <a:xfrm>
              <a:off x="7076503" y="4588668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7046689" y="4618482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6749033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6659784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6957440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7046689" y="4826793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7106221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6600253" y="4737544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6778846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6838378" y="4380357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0"/>
            <p:cNvSpPr/>
            <p:nvPr/>
          </p:nvSpPr>
          <p:spPr>
            <a:xfrm>
              <a:off x="6897909" y="4350543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0"/>
            <p:cNvSpPr/>
            <p:nvPr/>
          </p:nvSpPr>
          <p:spPr>
            <a:xfrm>
              <a:off x="6778846" y="4261294"/>
              <a:ext cx="59531" cy="29718"/>
            </a:xfrm>
            <a:custGeom>
              <a:rect b="b" l="l" r="r" t="t"/>
              <a:pathLst>
                <a:path extrusionOk="0" h="29718" w="59531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0"/>
            <p:cNvSpPr/>
            <p:nvPr/>
          </p:nvSpPr>
          <p:spPr>
            <a:xfrm>
              <a:off x="7225283" y="4707731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0"/>
            <p:cNvSpPr/>
            <p:nvPr/>
          </p:nvSpPr>
          <p:spPr>
            <a:xfrm>
              <a:off x="6570439" y="4529137"/>
              <a:ext cx="59531" cy="59531"/>
            </a:xfrm>
            <a:custGeom>
              <a:rect b="b" l="l" r="r" t="t"/>
              <a:pathLst>
                <a:path extrusionOk="0" h="59531" w="59531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0"/>
            <p:cNvSpPr/>
            <p:nvPr/>
          </p:nvSpPr>
          <p:spPr>
            <a:xfrm>
              <a:off x="6927627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0"/>
            <p:cNvSpPr/>
            <p:nvPr/>
          </p:nvSpPr>
          <p:spPr>
            <a:xfrm>
              <a:off x="7046689" y="5035105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30"/>
            <p:cNvSpPr/>
            <p:nvPr/>
          </p:nvSpPr>
          <p:spPr>
            <a:xfrm>
              <a:off x="7106221" y="4975669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6629971" y="500538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6540721" y="4856607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6778846" y="5124450"/>
              <a:ext cx="29718" cy="29718"/>
            </a:xfrm>
            <a:custGeom>
              <a:rect b="b" l="l" r="r" t="t"/>
              <a:pathLst>
                <a:path extrusionOk="0" h="29718" w="29718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3" name="Google Shape;2833;p30"/>
          <p:cNvGrpSpPr/>
          <p:nvPr/>
        </p:nvGrpSpPr>
        <p:grpSpPr>
          <a:xfrm>
            <a:off x="470089" y="350130"/>
            <a:ext cx="1059162" cy="1059162"/>
            <a:chOff x="2051036" y="2955872"/>
            <a:chExt cx="1659089" cy="1659089"/>
          </a:xfrm>
        </p:grpSpPr>
        <p:sp>
          <p:nvSpPr>
            <p:cNvPr id="2834" name="Google Shape;2834;p30"/>
            <p:cNvSpPr/>
            <p:nvPr/>
          </p:nvSpPr>
          <p:spPr>
            <a:xfrm>
              <a:off x="2310285" y="4563166"/>
              <a:ext cx="466567" cy="51795"/>
            </a:xfrm>
            <a:custGeom>
              <a:rect b="b" l="l" r="r" t="t"/>
              <a:pathLst>
                <a:path extrusionOk="0" h="51795" w="466567">
                  <a:moveTo>
                    <a:pt x="0" y="0"/>
                  </a:moveTo>
                  <a:lnTo>
                    <a:pt x="466568" y="0"/>
                  </a:lnTo>
                  <a:lnTo>
                    <a:pt x="466568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30"/>
            <p:cNvSpPr/>
            <p:nvPr/>
          </p:nvSpPr>
          <p:spPr>
            <a:xfrm>
              <a:off x="225849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30"/>
            <p:cNvSpPr/>
            <p:nvPr/>
          </p:nvSpPr>
          <p:spPr>
            <a:xfrm>
              <a:off x="2673263" y="445943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30"/>
            <p:cNvSpPr/>
            <p:nvPr/>
          </p:nvSpPr>
          <p:spPr>
            <a:xfrm>
              <a:off x="334714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30"/>
            <p:cNvSpPr/>
            <p:nvPr/>
          </p:nvSpPr>
          <p:spPr>
            <a:xfrm>
              <a:off x="3191625" y="4252121"/>
              <a:ext cx="51795" cy="311045"/>
            </a:xfrm>
            <a:custGeom>
              <a:rect b="b" l="l" r="r" t="t"/>
              <a:pathLst>
                <a:path extrusionOk="0" h="311045" w="51795">
                  <a:moveTo>
                    <a:pt x="0" y="0"/>
                  </a:moveTo>
                  <a:lnTo>
                    <a:pt x="51795" y="0"/>
                  </a:lnTo>
                  <a:lnTo>
                    <a:pt x="51795" y="311045"/>
                  </a:lnTo>
                  <a:lnTo>
                    <a:pt x="0" y="3110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30"/>
            <p:cNvSpPr/>
            <p:nvPr/>
          </p:nvSpPr>
          <p:spPr>
            <a:xfrm>
              <a:off x="2776853" y="4096462"/>
              <a:ext cx="51795" cy="362977"/>
            </a:xfrm>
            <a:custGeom>
              <a:rect b="b" l="l" r="r" t="t"/>
              <a:pathLst>
                <a:path extrusionOk="0" h="362977" w="51795">
                  <a:moveTo>
                    <a:pt x="0" y="0"/>
                  </a:moveTo>
                  <a:lnTo>
                    <a:pt x="51795" y="0"/>
                  </a:lnTo>
                  <a:lnTo>
                    <a:pt x="51795" y="362977"/>
                  </a:lnTo>
                  <a:lnTo>
                    <a:pt x="0" y="3629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30"/>
            <p:cNvSpPr/>
            <p:nvPr/>
          </p:nvSpPr>
          <p:spPr>
            <a:xfrm>
              <a:off x="2776853" y="451123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0"/>
            <p:cNvSpPr/>
            <p:nvPr/>
          </p:nvSpPr>
          <p:spPr>
            <a:xfrm>
              <a:off x="33990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0"/>
            <p:cNvSpPr/>
            <p:nvPr/>
          </p:nvSpPr>
          <p:spPr>
            <a:xfrm>
              <a:off x="30361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0"/>
            <p:cNvSpPr/>
            <p:nvPr/>
          </p:nvSpPr>
          <p:spPr>
            <a:xfrm>
              <a:off x="3088035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0"/>
            <p:cNvSpPr/>
            <p:nvPr/>
          </p:nvSpPr>
          <p:spPr>
            <a:xfrm>
              <a:off x="2984308" y="44594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0"/>
            <p:cNvSpPr/>
            <p:nvPr/>
          </p:nvSpPr>
          <p:spPr>
            <a:xfrm>
              <a:off x="3243557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0"/>
            <p:cNvSpPr/>
            <p:nvPr/>
          </p:nvSpPr>
          <p:spPr>
            <a:xfrm>
              <a:off x="2880580" y="4563166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0"/>
            <p:cNvSpPr/>
            <p:nvPr/>
          </p:nvSpPr>
          <p:spPr>
            <a:xfrm>
              <a:off x="2984308" y="3785417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0"/>
            <p:cNvSpPr/>
            <p:nvPr/>
          </p:nvSpPr>
          <p:spPr>
            <a:xfrm>
              <a:off x="2828785" y="3733622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3" y="0"/>
                  </a:lnTo>
                  <a:lnTo>
                    <a:pt x="155523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0"/>
            <p:cNvSpPr/>
            <p:nvPr/>
          </p:nvSpPr>
          <p:spPr>
            <a:xfrm>
              <a:off x="2725058" y="36298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0"/>
            <p:cNvSpPr/>
            <p:nvPr/>
          </p:nvSpPr>
          <p:spPr>
            <a:xfrm>
              <a:off x="272505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277685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28287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2828785" y="3007804"/>
              <a:ext cx="207317" cy="207317"/>
            </a:xfrm>
            <a:custGeom>
              <a:rect b="b" l="l" r="r" t="t"/>
              <a:pathLst>
                <a:path extrusionOk="0" h="207317" w="207317">
                  <a:moveTo>
                    <a:pt x="207318" y="0"/>
                  </a:moveTo>
                  <a:lnTo>
                    <a:pt x="207318" y="51795"/>
                  </a:lnTo>
                  <a:lnTo>
                    <a:pt x="155523" y="51795"/>
                  </a:lnTo>
                  <a:lnTo>
                    <a:pt x="155523" y="155523"/>
                  </a:lnTo>
                  <a:lnTo>
                    <a:pt x="51795" y="155523"/>
                  </a:lnTo>
                  <a:lnTo>
                    <a:pt x="51795" y="207318"/>
                  </a:lnTo>
                  <a:lnTo>
                    <a:pt x="0" y="207318"/>
                  </a:lnTo>
                  <a:lnTo>
                    <a:pt x="0" y="103590"/>
                  </a:lnTo>
                  <a:lnTo>
                    <a:pt x="51795" y="103590"/>
                  </a:lnTo>
                  <a:lnTo>
                    <a:pt x="51795" y="51795"/>
                  </a:lnTo>
                  <a:lnTo>
                    <a:pt x="103590" y="51795"/>
                  </a:lnTo>
                  <a:lnTo>
                    <a:pt x="103590" y="0"/>
                  </a:lnTo>
                  <a:lnTo>
                    <a:pt x="207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282878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2880580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0"/>
            <p:cNvSpPr/>
            <p:nvPr/>
          </p:nvSpPr>
          <p:spPr>
            <a:xfrm>
              <a:off x="2725058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0"/>
            <p:cNvSpPr/>
            <p:nvPr/>
          </p:nvSpPr>
          <p:spPr>
            <a:xfrm>
              <a:off x="2932375" y="29558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277685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2776853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334714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3139830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3502807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30"/>
            <p:cNvSpPr/>
            <p:nvPr/>
          </p:nvSpPr>
          <p:spPr>
            <a:xfrm>
              <a:off x="3554602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30"/>
            <p:cNvSpPr/>
            <p:nvPr/>
          </p:nvSpPr>
          <p:spPr>
            <a:xfrm>
              <a:off x="3606398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3658330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3399080" y="3215122"/>
              <a:ext cx="259249" cy="51795"/>
            </a:xfrm>
            <a:custGeom>
              <a:rect b="b" l="l" r="r" t="t"/>
              <a:pathLst>
                <a:path extrusionOk="0" h="51795" w="259249">
                  <a:moveTo>
                    <a:pt x="0" y="0"/>
                  </a:moveTo>
                  <a:lnTo>
                    <a:pt x="259250" y="0"/>
                  </a:lnTo>
                  <a:lnTo>
                    <a:pt x="259250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3399080" y="331884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30"/>
            <p:cNvSpPr/>
            <p:nvPr/>
          </p:nvSpPr>
          <p:spPr>
            <a:xfrm>
              <a:off x="3399080" y="3266917"/>
              <a:ext cx="259249" cy="207454"/>
            </a:xfrm>
            <a:custGeom>
              <a:rect b="b" l="l" r="r" t="t"/>
              <a:pathLst>
                <a:path extrusionOk="0" h="207454" w="259249">
                  <a:moveTo>
                    <a:pt x="259250" y="0"/>
                  </a:moveTo>
                  <a:lnTo>
                    <a:pt x="259250" y="51932"/>
                  </a:lnTo>
                  <a:lnTo>
                    <a:pt x="207318" y="51932"/>
                  </a:lnTo>
                  <a:lnTo>
                    <a:pt x="207318" y="103727"/>
                  </a:lnTo>
                  <a:lnTo>
                    <a:pt x="155523" y="103727"/>
                  </a:lnTo>
                  <a:lnTo>
                    <a:pt x="155523" y="155660"/>
                  </a:lnTo>
                  <a:lnTo>
                    <a:pt x="103727" y="155660"/>
                  </a:lnTo>
                  <a:lnTo>
                    <a:pt x="103727" y="207455"/>
                  </a:lnTo>
                  <a:lnTo>
                    <a:pt x="51795" y="207455"/>
                  </a:lnTo>
                  <a:lnTo>
                    <a:pt x="51795" y="51932"/>
                  </a:lnTo>
                  <a:lnTo>
                    <a:pt x="0" y="51932"/>
                  </a:lnTo>
                  <a:lnTo>
                    <a:pt x="0" y="0"/>
                  </a:lnTo>
                  <a:lnTo>
                    <a:pt x="259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p30"/>
            <p:cNvSpPr/>
            <p:nvPr/>
          </p:nvSpPr>
          <p:spPr>
            <a:xfrm>
              <a:off x="3450875" y="3474372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2880580" y="316332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2673263" y="337064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30"/>
            <p:cNvSpPr/>
            <p:nvPr/>
          </p:nvSpPr>
          <p:spPr>
            <a:xfrm>
              <a:off x="2725058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30"/>
            <p:cNvSpPr/>
            <p:nvPr/>
          </p:nvSpPr>
          <p:spPr>
            <a:xfrm>
              <a:off x="2725058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30"/>
            <p:cNvSpPr/>
            <p:nvPr/>
          </p:nvSpPr>
          <p:spPr>
            <a:xfrm>
              <a:off x="2880580" y="29558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3502807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339908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3191625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303610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2776853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2258490" y="4563166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2051036" y="414839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2310285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2310285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2258490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2517603" y="342257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241401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2621330" y="435571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2673263" y="425212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2621330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2206558" y="44076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220655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225849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231028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2362081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2310285" y="383734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2258490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2362081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2414013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2465808" y="316332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2414013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231028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2362081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2310285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2258490" y="35780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2206558" y="373362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2154763" y="3837349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2102831" y="404466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2051036" y="4200189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2102831" y="445943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2154763" y="4563166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2258490" y="3111395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2310285" y="305959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2517603" y="3266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2465808" y="342257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2414013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2517603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2569535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2673263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2776853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3399080" y="3681689"/>
              <a:ext cx="51795" cy="518499"/>
            </a:xfrm>
            <a:custGeom>
              <a:rect b="b" l="l" r="r" t="t"/>
              <a:pathLst>
                <a:path extrusionOk="0" h="518499" w="51795">
                  <a:moveTo>
                    <a:pt x="0" y="0"/>
                  </a:moveTo>
                  <a:lnTo>
                    <a:pt x="51795" y="0"/>
                  </a:lnTo>
                  <a:lnTo>
                    <a:pt x="51795" y="518500"/>
                  </a:lnTo>
                  <a:lnTo>
                    <a:pt x="0" y="5185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3347148" y="4200189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2984308" y="414839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3295353" y="4303917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2932375" y="4252121"/>
              <a:ext cx="51795" cy="207454"/>
            </a:xfrm>
            <a:custGeom>
              <a:rect b="b" l="l" r="r" t="t"/>
              <a:pathLst>
                <a:path extrusionOk="0" h="207454" w="51795">
                  <a:moveTo>
                    <a:pt x="0" y="0"/>
                  </a:moveTo>
                  <a:lnTo>
                    <a:pt x="51795" y="0"/>
                  </a:lnTo>
                  <a:lnTo>
                    <a:pt x="51795" y="207455"/>
                  </a:lnTo>
                  <a:lnTo>
                    <a:pt x="0" y="2074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3243557" y="409646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2102831" y="3111395"/>
              <a:ext cx="414772" cy="1451771"/>
            </a:xfrm>
            <a:custGeom>
              <a:rect b="b" l="l" r="r" t="t"/>
              <a:pathLst>
                <a:path extrusionOk="0" h="1451771" w="414772">
                  <a:moveTo>
                    <a:pt x="414772" y="155523"/>
                  </a:moveTo>
                  <a:lnTo>
                    <a:pt x="414772" y="311182"/>
                  </a:lnTo>
                  <a:lnTo>
                    <a:pt x="362977" y="311182"/>
                  </a:lnTo>
                  <a:lnTo>
                    <a:pt x="362977" y="466705"/>
                  </a:lnTo>
                  <a:lnTo>
                    <a:pt x="311182" y="466705"/>
                  </a:lnTo>
                  <a:lnTo>
                    <a:pt x="311182" y="622227"/>
                  </a:lnTo>
                  <a:lnTo>
                    <a:pt x="259250" y="622227"/>
                  </a:lnTo>
                  <a:lnTo>
                    <a:pt x="259250" y="725954"/>
                  </a:lnTo>
                  <a:lnTo>
                    <a:pt x="207455" y="725954"/>
                  </a:lnTo>
                  <a:lnTo>
                    <a:pt x="207455" y="829545"/>
                  </a:lnTo>
                  <a:lnTo>
                    <a:pt x="155660" y="829545"/>
                  </a:lnTo>
                  <a:lnTo>
                    <a:pt x="155660" y="881477"/>
                  </a:lnTo>
                  <a:lnTo>
                    <a:pt x="207455" y="881477"/>
                  </a:lnTo>
                  <a:lnTo>
                    <a:pt x="207455" y="933272"/>
                  </a:lnTo>
                  <a:lnTo>
                    <a:pt x="155660" y="933272"/>
                  </a:lnTo>
                  <a:lnTo>
                    <a:pt x="155660" y="1036999"/>
                  </a:lnTo>
                  <a:lnTo>
                    <a:pt x="103727" y="1036999"/>
                  </a:lnTo>
                  <a:lnTo>
                    <a:pt x="103727" y="1140727"/>
                  </a:lnTo>
                  <a:lnTo>
                    <a:pt x="51932" y="1140727"/>
                  </a:lnTo>
                  <a:lnTo>
                    <a:pt x="51932" y="1296249"/>
                  </a:lnTo>
                  <a:lnTo>
                    <a:pt x="103727" y="1296249"/>
                  </a:lnTo>
                  <a:lnTo>
                    <a:pt x="103727" y="1399840"/>
                  </a:lnTo>
                  <a:lnTo>
                    <a:pt x="155660" y="1399840"/>
                  </a:lnTo>
                  <a:lnTo>
                    <a:pt x="155660" y="1451772"/>
                  </a:lnTo>
                  <a:lnTo>
                    <a:pt x="51932" y="1451772"/>
                  </a:lnTo>
                  <a:lnTo>
                    <a:pt x="51932" y="1348045"/>
                  </a:lnTo>
                  <a:lnTo>
                    <a:pt x="0" y="1348045"/>
                  </a:lnTo>
                  <a:lnTo>
                    <a:pt x="0" y="1088795"/>
                  </a:lnTo>
                  <a:lnTo>
                    <a:pt x="51932" y="1088795"/>
                  </a:lnTo>
                  <a:lnTo>
                    <a:pt x="51932" y="933272"/>
                  </a:lnTo>
                  <a:lnTo>
                    <a:pt x="103727" y="933272"/>
                  </a:lnTo>
                  <a:lnTo>
                    <a:pt x="103727" y="725954"/>
                  </a:lnTo>
                  <a:lnTo>
                    <a:pt x="155660" y="725954"/>
                  </a:lnTo>
                  <a:lnTo>
                    <a:pt x="155660" y="622227"/>
                  </a:lnTo>
                  <a:lnTo>
                    <a:pt x="207455" y="622227"/>
                  </a:lnTo>
                  <a:lnTo>
                    <a:pt x="207455" y="466705"/>
                  </a:lnTo>
                  <a:lnTo>
                    <a:pt x="259250" y="466705"/>
                  </a:lnTo>
                  <a:lnTo>
                    <a:pt x="259250" y="311182"/>
                  </a:lnTo>
                  <a:lnTo>
                    <a:pt x="311182" y="311182"/>
                  </a:lnTo>
                  <a:lnTo>
                    <a:pt x="311182" y="155523"/>
                  </a:lnTo>
                  <a:lnTo>
                    <a:pt x="259250" y="155523"/>
                  </a:lnTo>
                  <a:lnTo>
                    <a:pt x="259250" y="103727"/>
                  </a:lnTo>
                  <a:lnTo>
                    <a:pt x="207455" y="103727"/>
                  </a:lnTo>
                  <a:lnTo>
                    <a:pt x="207455" y="0"/>
                  </a:lnTo>
                  <a:lnTo>
                    <a:pt x="311182" y="0"/>
                  </a:lnTo>
                  <a:lnTo>
                    <a:pt x="311182" y="51932"/>
                  </a:lnTo>
                  <a:lnTo>
                    <a:pt x="362977" y="51932"/>
                  </a:lnTo>
                  <a:lnTo>
                    <a:pt x="362977" y="155523"/>
                  </a:lnTo>
                  <a:lnTo>
                    <a:pt x="414772" y="155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2154763" y="4252121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2"/>
                  </a:lnTo>
                  <a:lnTo>
                    <a:pt x="0" y="1555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rgbClr val="00E6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3295353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3191625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3243557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3243557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3088035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2984308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3036103" y="300780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3036103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3036103" y="3059599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2984308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3243557" y="3111395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3191625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2880580" y="3474372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2932375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2932375" y="3578099"/>
              <a:ext cx="155522" cy="51795"/>
            </a:xfrm>
            <a:custGeom>
              <a:rect b="b" l="l" r="r" t="t"/>
              <a:pathLst>
                <a:path extrusionOk="0" h="51795" w="155522">
                  <a:moveTo>
                    <a:pt x="0" y="0"/>
                  </a:moveTo>
                  <a:lnTo>
                    <a:pt x="155522" y="0"/>
                  </a:lnTo>
                  <a:lnTo>
                    <a:pt x="155522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3088035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277685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277685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2725058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3036103" y="3318849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3036103" y="342257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3139830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2776853" y="352616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0"/>
            <p:cNvSpPr/>
            <p:nvPr/>
          </p:nvSpPr>
          <p:spPr>
            <a:xfrm>
              <a:off x="2828785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0"/>
            <p:cNvSpPr/>
            <p:nvPr/>
          </p:nvSpPr>
          <p:spPr>
            <a:xfrm>
              <a:off x="2206832" y="3473961"/>
              <a:ext cx="1244043" cy="1088794"/>
            </a:xfrm>
            <a:custGeom>
              <a:rect b="b" l="l" r="r" t="t"/>
              <a:pathLst>
                <a:path extrusionOk="0" h="1088794" w="1244043">
                  <a:moveTo>
                    <a:pt x="1192248" y="411"/>
                  </a:moveTo>
                  <a:lnTo>
                    <a:pt x="1192248" y="52206"/>
                  </a:lnTo>
                  <a:lnTo>
                    <a:pt x="1140453" y="52206"/>
                  </a:lnTo>
                  <a:lnTo>
                    <a:pt x="1140453" y="155934"/>
                  </a:lnTo>
                  <a:lnTo>
                    <a:pt x="1088658" y="155934"/>
                  </a:lnTo>
                  <a:lnTo>
                    <a:pt x="1088658" y="207729"/>
                  </a:lnTo>
                  <a:lnTo>
                    <a:pt x="984930" y="207729"/>
                  </a:lnTo>
                  <a:lnTo>
                    <a:pt x="984930" y="259524"/>
                  </a:lnTo>
                  <a:lnTo>
                    <a:pt x="881203" y="259524"/>
                  </a:lnTo>
                  <a:lnTo>
                    <a:pt x="881203" y="311319"/>
                  </a:lnTo>
                  <a:lnTo>
                    <a:pt x="1036725" y="311319"/>
                  </a:lnTo>
                  <a:lnTo>
                    <a:pt x="1036725" y="363114"/>
                  </a:lnTo>
                  <a:lnTo>
                    <a:pt x="777476" y="363114"/>
                  </a:lnTo>
                  <a:lnTo>
                    <a:pt x="777476" y="311319"/>
                  </a:lnTo>
                  <a:lnTo>
                    <a:pt x="621953" y="311319"/>
                  </a:lnTo>
                  <a:lnTo>
                    <a:pt x="621953" y="259524"/>
                  </a:lnTo>
                  <a:lnTo>
                    <a:pt x="518226" y="259524"/>
                  </a:lnTo>
                  <a:lnTo>
                    <a:pt x="518226" y="311319"/>
                  </a:lnTo>
                  <a:lnTo>
                    <a:pt x="466431" y="311319"/>
                  </a:lnTo>
                  <a:lnTo>
                    <a:pt x="466431" y="363114"/>
                  </a:lnTo>
                  <a:lnTo>
                    <a:pt x="362703" y="363114"/>
                  </a:lnTo>
                  <a:lnTo>
                    <a:pt x="362703" y="414909"/>
                  </a:lnTo>
                  <a:lnTo>
                    <a:pt x="310908" y="414909"/>
                  </a:lnTo>
                  <a:lnTo>
                    <a:pt x="310908" y="466705"/>
                  </a:lnTo>
                  <a:lnTo>
                    <a:pt x="207181" y="466705"/>
                  </a:lnTo>
                  <a:lnTo>
                    <a:pt x="207181" y="518500"/>
                  </a:lnTo>
                  <a:lnTo>
                    <a:pt x="155385" y="518500"/>
                  </a:lnTo>
                  <a:lnTo>
                    <a:pt x="155385" y="570295"/>
                  </a:lnTo>
                  <a:lnTo>
                    <a:pt x="103590" y="570295"/>
                  </a:lnTo>
                  <a:lnTo>
                    <a:pt x="103590" y="674022"/>
                  </a:lnTo>
                  <a:lnTo>
                    <a:pt x="51795" y="674022"/>
                  </a:lnTo>
                  <a:lnTo>
                    <a:pt x="51795" y="777750"/>
                  </a:lnTo>
                  <a:lnTo>
                    <a:pt x="0" y="777750"/>
                  </a:lnTo>
                  <a:lnTo>
                    <a:pt x="0" y="933272"/>
                  </a:lnTo>
                  <a:lnTo>
                    <a:pt x="51795" y="933272"/>
                  </a:lnTo>
                  <a:lnTo>
                    <a:pt x="51795" y="1036999"/>
                  </a:lnTo>
                  <a:lnTo>
                    <a:pt x="103590" y="1036999"/>
                  </a:lnTo>
                  <a:lnTo>
                    <a:pt x="103590" y="1088795"/>
                  </a:lnTo>
                  <a:lnTo>
                    <a:pt x="570158" y="1088795"/>
                  </a:lnTo>
                  <a:lnTo>
                    <a:pt x="570158" y="1036999"/>
                  </a:lnTo>
                  <a:lnTo>
                    <a:pt x="466431" y="1036999"/>
                  </a:lnTo>
                  <a:lnTo>
                    <a:pt x="466431" y="985204"/>
                  </a:lnTo>
                  <a:lnTo>
                    <a:pt x="414635" y="985204"/>
                  </a:lnTo>
                  <a:lnTo>
                    <a:pt x="414635" y="881477"/>
                  </a:lnTo>
                  <a:lnTo>
                    <a:pt x="466431" y="881477"/>
                  </a:lnTo>
                  <a:lnTo>
                    <a:pt x="466431" y="777750"/>
                  </a:lnTo>
                  <a:lnTo>
                    <a:pt x="414635" y="777750"/>
                  </a:lnTo>
                  <a:lnTo>
                    <a:pt x="414635" y="725954"/>
                  </a:lnTo>
                  <a:lnTo>
                    <a:pt x="466431" y="725954"/>
                  </a:lnTo>
                  <a:lnTo>
                    <a:pt x="466431" y="777750"/>
                  </a:lnTo>
                  <a:lnTo>
                    <a:pt x="518226" y="777750"/>
                  </a:lnTo>
                  <a:lnTo>
                    <a:pt x="518226" y="881477"/>
                  </a:lnTo>
                  <a:lnTo>
                    <a:pt x="466431" y="881477"/>
                  </a:lnTo>
                  <a:lnTo>
                    <a:pt x="466431" y="985204"/>
                  </a:lnTo>
                  <a:lnTo>
                    <a:pt x="570158" y="985204"/>
                  </a:lnTo>
                  <a:lnTo>
                    <a:pt x="570158" y="622227"/>
                  </a:lnTo>
                  <a:lnTo>
                    <a:pt x="621953" y="622227"/>
                  </a:lnTo>
                  <a:lnTo>
                    <a:pt x="621953" y="985204"/>
                  </a:lnTo>
                  <a:lnTo>
                    <a:pt x="570158" y="985204"/>
                  </a:lnTo>
                  <a:lnTo>
                    <a:pt x="570158" y="1036999"/>
                  </a:lnTo>
                  <a:lnTo>
                    <a:pt x="673885" y="1036999"/>
                  </a:lnTo>
                  <a:lnTo>
                    <a:pt x="673885" y="1088795"/>
                  </a:lnTo>
                  <a:lnTo>
                    <a:pt x="829408" y="1088795"/>
                  </a:lnTo>
                  <a:lnTo>
                    <a:pt x="829408" y="1036999"/>
                  </a:lnTo>
                  <a:lnTo>
                    <a:pt x="777613" y="1036999"/>
                  </a:lnTo>
                  <a:lnTo>
                    <a:pt x="777613" y="985204"/>
                  </a:lnTo>
                  <a:lnTo>
                    <a:pt x="725817" y="985204"/>
                  </a:lnTo>
                  <a:lnTo>
                    <a:pt x="725817" y="777750"/>
                  </a:lnTo>
                  <a:lnTo>
                    <a:pt x="777613" y="777750"/>
                  </a:lnTo>
                  <a:lnTo>
                    <a:pt x="777613" y="674022"/>
                  </a:lnTo>
                  <a:lnTo>
                    <a:pt x="829408" y="674022"/>
                  </a:lnTo>
                  <a:lnTo>
                    <a:pt x="829408" y="777750"/>
                  </a:lnTo>
                  <a:lnTo>
                    <a:pt x="777613" y="777750"/>
                  </a:lnTo>
                  <a:lnTo>
                    <a:pt x="777613" y="985204"/>
                  </a:lnTo>
                  <a:lnTo>
                    <a:pt x="829408" y="985204"/>
                  </a:lnTo>
                  <a:lnTo>
                    <a:pt x="829408" y="1036999"/>
                  </a:lnTo>
                  <a:lnTo>
                    <a:pt x="881203" y="1036999"/>
                  </a:lnTo>
                  <a:lnTo>
                    <a:pt x="881203" y="1088795"/>
                  </a:lnTo>
                  <a:lnTo>
                    <a:pt x="984930" y="1088795"/>
                  </a:lnTo>
                  <a:lnTo>
                    <a:pt x="984930" y="777750"/>
                  </a:lnTo>
                  <a:lnTo>
                    <a:pt x="1036725" y="777750"/>
                  </a:lnTo>
                  <a:lnTo>
                    <a:pt x="1036725" y="622227"/>
                  </a:lnTo>
                  <a:lnTo>
                    <a:pt x="1088521" y="622227"/>
                  </a:lnTo>
                  <a:lnTo>
                    <a:pt x="1088521" y="777750"/>
                  </a:lnTo>
                  <a:lnTo>
                    <a:pt x="1036725" y="777750"/>
                  </a:lnTo>
                  <a:lnTo>
                    <a:pt x="1036725" y="1088795"/>
                  </a:lnTo>
                  <a:lnTo>
                    <a:pt x="1192248" y="1088795"/>
                  </a:lnTo>
                  <a:lnTo>
                    <a:pt x="1192248" y="1036999"/>
                  </a:lnTo>
                  <a:lnTo>
                    <a:pt x="1140453" y="1036999"/>
                  </a:lnTo>
                  <a:lnTo>
                    <a:pt x="1140453" y="985204"/>
                  </a:lnTo>
                  <a:lnTo>
                    <a:pt x="1088658" y="985204"/>
                  </a:lnTo>
                  <a:lnTo>
                    <a:pt x="1088658" y="829682"/>
                  </a:lnTo>
                  <a:lnTo>
                    <a:pt x="1140453" y="829682"/>
                  </a:lnTo>
                  <a:lnTo>
                    <a:pt x="1140453" y="725954"/>
                  </a:lnTo>
                  <a:lnTo>
                    <a:pt x="1192248" y="725954"/>
                  </a:lnTo>
                  <a:lnTo>
                    <a:pt x="1192248" y="207455"/>
                  </a:lnTo>
                  <a:lnTo>
                    <a:pt x="1244043" y="207455"/>
                  </a:lnTo>
                  <a:lnTo>
                    <a:pt x="1244043" y="0"/>
                  </a:lnTo>
                  <a:lnTo>
                    <a:pt x="119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0"/>
            <p:cNvSpPr/>
            <p:nvPr/>
          </p:nvSpPr>
          <p:spPr>
            <a:xfrm>
              <a:off x="2725332" y="3215259"/>
              <a:ext cx="673885" cy="569883"/>
            </a:xfrm>
            <a:custGeom>
              <a:rect b="b" l="l" r="r" t="t"/>
              <a:pathLst>
                <a:path extrusionOk="0" h="569883" w="673885">
                  <a:moveTo>
                    <a:pt x="621816" y="103590"/>
                  </a:moveTo>
                  <a:lnTo>
                    <a:pt x="621816" y="51795"/>
                  </a:lnTo>
                  <a:lnTo>
                    <a:pt x="570021" y="51795"/>
                  </a:lnTo>
                  <a:lnTo>
                    <a:pt x="570021" y="103590"/>
                  </a:lnTo>
                  <a:lnTo>
                    <a:pt x="518226" y="103590"/>
                  </a:lnTo>
                  <a:lnTo>
                    <a:pt x="518226" y="51795"/>
                  </a:lnTo>
                  <a:lnTo>
                    <a:pt x="414498" y="51795"/>
                  </a:lnTo>
                  <a:lnTo>
                    <a:pt x="414498" y="0"/>
                  </a:lnTo>
                  <a:lnTo>
                    <a:pt x="362703" y="0"/>
                  </a:lnTo>
                  <a:lnTo>
                    <a:pt x="362703" y="51795"/>
                  </a:lnTo>
                  <a:lnTo>
                    <a:pt x="310908" y="51795"/>
                  </a:lnTo>
                  <a:lnTo>
                    <a:pt x="310908" y="0"/>
                  </a:lnTo>
                  <a:lnTo>
                    <a:pt x="155385" y="0"/>
                  </a:lnTo>
                  <a:lnTo>
                    <a:pt x="155385" y="51795"/>
                  </a:lnTo>
                  <a:lnTo>
                    <a:pt x="103590" y="51795"/>
                  </a:lnTo>
                  <a:lnTo>
                    <a:pt x="103590" y="103590"/>
                  </a:lnTo>
                  <a:lnTo>
                    <a:pt x="155385" y="103590"/>
                  </a:lnTo>
                  <a:lnTo>
                    <a:pt x="155385" y="155385"/>
                  </a:lnTo>
                  <a:lnTo>
                    <a:pt x="51658" y="155385"/>
                  </a:lnTo>
                  <a:lnTo>
                    <a:pt x="51658" y="207181"/>
                  </a:lnTo>
                  <a:lnTo>
                    <a:pt x="155385" y="207181"/>
                  </a:lnTo>
                  <a:lnTo>
                    <a:pt x="155385" y="258976"/>
                  </a:lnTo>
                  <a:lnTo>
                    <a:pt x="259113" y="258976"/>
                  </a:lnTo>
                  <a:lnTo>
                    <a:pt x="259113" y="310771"/>
                  </a:lnTo>
                  <a:lnTo>
                    <a:pt x="207318" y="310771"/>
                  </a:lnTo>
                  <a:lnTo>
                    <a:pt x="207318" y="362566"/>
                  </a:lnTo>
                  <a:lnTo>
                    <a:pt x="362840" y="362566"/>
                  </a:lnTo>
                  <a:lnTo>
                    <a:pt x="362840" y="310771"/>
                  </a:lnTo>
                  <a:lnTo>
                    <a:pt x="414635" y="310771"/>
                  </a:lnTo>
                  <a:lnTo>
                    <a:pt x="414635" y="362566"/>
                  </a:lnTo>
                  <a:lnTo>
                    <a:pt x="362840" y="362566"/>
                  </a:lnTo>
                  <a:lnTo>
                    <a:pt x="362840" y="414361"/>
                  </a:lnTo>
                  <a:lnTo>
                    <a:pt x="207318" y="414361"/>
                  </a:lnTo>
                  <a:lnTo>
                    <a:pt x="207318" y="362566"/>
                  </a:lnTo>
                  <a:lnTo>
                    <a:pt x="155523" y="362566"/>
                  </a:lnTo>
                  <a:lnTo>
                    <a:pt x="155523" y="414361"/>
                  </a:lnTo>
                  <a:lnTo>
                    <a:pt x="103727" y="414361"/>
                  </a:lnTo>
                  <a:lnTo>
                    <a:pt x="103727" y="362566"/>
                  </a:lnTo>
                  <a:lnTo>
                    <a:pt x="51932" y="362566"/>
                  </a:lnTo>
                  <a:lnTo>
                    <a:pt x="51932" y="310771"/>
                  </a:lnTo>
                  <a:lnTo>
                    <a:pt x="103727" y="310771"/>
                  </a:lnTo>
                  <a:lnTo>
                    <a:pt x="103727" y="362566"/>
                  </a:lnTo>
                  <a:lnTo>
                    <a:pt x="155523" y="362566"/>
                  </a:lnTo>
                  <a:lnTo>
                    <a:pt x="155523" y="258839"/>
                  </a:lnTo>
                  <a:lnTo>
                    <a:pt x="51795" y="258839"/>
                  </a:lnTo>
                  <a:lnTo>
                    <a:pt x="51795" y="207044"/>
                  </a:lnTo>
                  <a:lnTo>
                    <a:pt x="0" y="207044"/>
                  </a:lnTo>
                  <a:lnTo>
                    <a:pt x="0" y="414498"/>
                  </a:lnTo>
                  <a:lnTo>
                    <a:pt x="51795" y="414498"/>
                  </a:lnTo>
                  <a:lnTo>
                    <a:pt x="51795" y="466293"/>
                  </a:lnTo>
                  <a:lnTo>
                    <a:pt x="103590" y="466293"/>
                  </a:lnTo>
                  <a:lnTo>
                    <a:pt x="103590" y="518089"/>
                  </a:lnTo>
                  <a:lnTo>
                    <a:pt x="259113" y="518089"/>
                  </a:lnTo>
                  <a:lnTo>
                    <a:pt x="259113" y="569884"/>
                  </a:lnTo>
                  <a:lnTo>
                    <a:pt x="362840" y="569884"/>
                  </a:lnTo>
                  <a:lnTo>
                    <a:pt x="362840" y="518089"/>
                  </a:lnTo>
                  <a:lnTo>
                    <a:pt x="466568" y="518089"/>
                  </a:lnTo>
                  <a:lnTo>
                    <a:pt x="466568" y="466293"/>
                  </a:lnTo>
                  <a:lnTo>
                    <a:pt x="570295" y="466293"/>
                  </a:lnTo>
                  <a:lnTo>
                    <a:pt x="570295" y="414498"/>
                  </a:lnTo>
                  <a:lnTo>
                    <a:pt x="622090" y="414498"/>
                  </a:lnTo>
                  <a:lnTo>
                    <a:pt x="622090" y="310771"/>
                  </a:lnTo>
                  <a:lnTo>
                    <a:pt x="673885" y="310771"/>
                  </a:lnTo>
                  <a:lnTo>
                    <a:pt x="673885" y="103316"/>
                  </a:lnTo>
                  <a:lnTo>
                    <a:pt x="622090" y="103316"/>
                  </a:lnTo>
                  <a:close/>
                  <a:moveTo>
                    <a:pt x="466293" y="207318"/>
                  </a:moveTo>
                  <a:lnTo>
                    <a:pt x="414498" y="207318"/>
                  </a:lnTo>
                  <a:lnTo>
                    <a:pt x="414498" y="259113"/>
                  </a:lnTo>
                  <a:lnTo>
                    <a:pt x="310771" y="259113"/>
                  </a:lnTo>
                  <a:lnTo>
                    <a:pt x="310771" y="207318"/>
                  </a:lnTo>
                  <a:lnTo>
                    <a:pt x="414498" y="207318"/>
                  </a:lnTo>
                  <a:lnTo>
                    <a:pt x="414498" y="155523"/>
                  </a:lnTo>
                  <a:lnTo>
                    <a:pt x="310771" y="155523"/>
                  </a:lnTo>
                  <a:lnTo>
                    <a:pt x="310771" y="103727"/>
                  </a:lnTo>
                  <a:lnTo>
                    <a:pt x="414498" y="103727"/>
                  </a:lnTo>
                  <a:lnTo>
                    <a:pt x="414498" y="155523"/>
                  </a:lnTo>
                  <a:lnTo>
                    <a:pt x="466293" y="155523"/>
                  </a:lnTo>
                  <a:lnTo>
                    <a:pt x="466293" y="207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0"/>
            <p:cNvSpPr/>
            <p:nvPr/>
          </p:nvSpPr>
          <p:spPr>
            <a:xfrm>
              <a:off x="2880580" y="347437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0"/>
            <p:cNvSpPr/>
            <p:nvPr/>
          </p:nvSpPr>
          <p:spPr>
            <a:xfrm>
              <a:off x="2362081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2414013" y="3266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0"/>
            <p:cNvSpPr/>
            <p:nvPr/>
          </p:nvSpPr>
          <p:spPr>
            <a:xfrm>
              <a:off x="2414013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0"/>
            <p:cNvSpPr/>
            <p:nvPr/>
          </p:nvSpPr>
          <p:spPr>
            <a:xfrm>
              <a:off x="2362081" y="3474372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0"/>
            <p:cNvSpPr/>
            <p:nvPr/>
          </p:nvSpPr>
          <p:spPr>
            <a:xfrm>
              <a:off x="2362081" y="35780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0"/>
            <p:cNvSpPr/>
            <p:nvPr/>
          </p:nvSpPr>
          <p:spPr>
            <a:xfrm>
              <a:off x="2310285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0"/>
            <p:cNvSpPr/>
            <p:nvPr/>
          </p:nvSpPr>
          <p:spPr>
            <a:xfrm>
              <a:off x="2258490" y="37854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0"/>
            <p:cNvSpPr/>
            <p:nvPr/>
          </p:nvSpPr>
          <p:spPr>
            <a:xfrm>
              <a:off x="22065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0"/>
            <p:cNvSpPr/>
            <p:nvPr/>
          </p:nvSpPr>
          <p:spPr>
            <a:xfrm>
              <a:off x="2206558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0"/>
            <p:cNvSpPr/>
            <p:nvPr/>
          </p:nvSpPr>
          <p:spPr>
            <a:xfrm>
              <a:off x="2258490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0"/>
            <p:cNvSpPr/>
            <p:nvPr/>
          </p:nvSpPr>
          <p:spPr>
            <a:xfrm>
              <a:off x="215476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30"/>
            <p:cNvSpPr/>
            <p:nvPr/>
          </p:nvSpPr>
          <p:spPr>
            <a:xfrm>
              <a:off x="2102831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30"/>
            <p:cNvSpPr/>
            <p:nvPr/>
          </p:nvSpPr>
          <p:spPr>
            <a:xfrm>
              <a:off x="2102831" y="430391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30"/>
            <p:cNvSpPr/>
            <p:nvPr/>
          </p:nvSpPr>
          <p:spPr>
            <a:xfrm>
              <a:off x="2102831" y="4407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30"/>
            <p:cNvSpPr/>
            <p:nvPr/>
          </p:nvSpPr>
          <p:spPr>
            <a:xfrm>
              <a:off x="215476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30"/>
            <p:cNvSpPr/>
            <p:nvPr/>
          </p:nvSpPr>
          <p:spPr>
            <a:xfrm>
              <a:off x="3243557" y="36816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30"/>
            <p:cNvSpPr/>
            <p:nvPr/>
          </p:nvSpPr>
          <p:spPr>
            <a:xfrm>
              <a:off x="3243557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30"/>
            <p:cNvSpPr/>
            <p:nvPr/>
          </p:nvSpPr>
          <p:spPr>
            <a:xfrm>
              <a:off x="3139830" y="404466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30"/>
            <p:cNvSpPr/>
            <p:nvPr/>
          </p:nvSpPr>
          <p:spPr>
            <a:xfrm>
              <a:off x="3088035" y="4148394"/>
              <a:ext cx="51795" cy="259249"/>
            </a:xfrm>
            <a:custGeom>
              <a:rect b="b" l="l" r="r" t="t"/>
              <a:pathLst>
                <a:path extrusionOk="0" h="259249" w="51795">
                  <a:moveTo>
                    <a:pt x="0" y="0"/>
                  </a:moveTo>
                  <a:lnTo>
                    <a:pt x="51795" y="0"/>
                  </a:lnTo>
                  <a:lnTo>
                    <a:pt x="51795" y="259250"/>
                  </a:lnTo>
                  <a:lnTo>
                    <a:pt x="0" y="259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30"/>
            <p:cNvSpPr/>
            <p:nvPr/>
          </p:nvSpPr>
          <p:spPr>
            <a:xfrm>
              <a:off x="3139830" y="4407644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30"/>
            <p:cNvSpPr/>
            <p:nvPr/>
          </p:nvSpPr>
          <p:spPr>
            <a:xfrm>
              <a:off x="319162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30"/>
            <p:cNvSpPr/>
            <p:nvPr/>
          </p:nvSpPr>
          <p:spPr>
            <a:xfrm>
              <a:off x="3295353" y="3733622"/>
              <a:ext cx="51795" cy="155522"/>
            </a:xfrm>
            <a:custGeom>
              <a:rect b="b" l="l" r="r" t="t"/>
              <a:pathLst>
                <a:path extrusionOk="0" h="155522" w="51795">
                  <a:moveTo>
                    <a:pt x="0" y="0"/>
                  </a:moveTo>
                  <a:lnTo>
                    <a:pt x="51795" y="0"/>
                  </a:lnTo>
                  <a:lnTo>
                    <a:pt x="51795" y="155523"/>
                  </a:lnTo>
                  <a:lnTo>
                    <a:pt x="0" y="1555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30"/>
            <p:cNvSpPr/>
            <p:nvPr/>
          </p:nvSpPr>
          <p:spPr>
            <a:xfrm>
              <a:off x="2673263" y="3785417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30"/>
            <p:cNvSpPr/>
            <p:nvPr/>
          </p:nvSpPr>
          <p:spPr>
            <a:xfrm>
              <a:off x="2725058" y="38891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0"/>
            <p:cNvSpPr/>
            <p:nvPr/>
          </p:nvSpPr>
          <p:spPr>
            <a:xfrm>
              <a:off x="2517603" y="3889144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0"/>
            <p:cNvSpPr/>
            <p:nvPr/>
          </p:nvSpPr>
          <p:spPr>
            <a:xfrm>
              <a:off x="2569535" y="399287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0"/>
            <p:cNvSpPr/>
            <p:nvPr/>
          </p:nvSpPr>
          <p:spPr>
            <a:xfrm>
              <a:off x="2362081" y="3992871"/>
              <a:ext cx="51795" cy="103727"/>
            </a:xfrm>
            <a:custGeom>
              <a:rect b="b" l="l" r="r" t="t"/>
              <a:pathLst>
                <a:path extrusionOk="0" h="103727" w="51795">
                  <a:moveTo>
                    <a:pt x="0" y="0"/>
                  </a:moveTo>
                  <a:lnTo>
                    <a:pt x="51795" y="0"/>
                  </a:lnTo>
                  <a:lnTo>
                    <a:pt x="51795" y="103727"/>
                  </a:lnTo>
                  <a:lnTo>
                    <a:pt x="0" y="103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0"/>
            <p:cNvSpPr/>
            <p:nvPr/>
          </p:nvSpPr>
          <p:spPr>
            <a:xfrm>
              <a:off x="2414013" y="394093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30"/>
            <p:cNvSpPr/>
            <p:nvPr/>
          </p:nvSpPr>
          <p:spPr>
            <a:xfrm>
              <a:off x="2569535" y="38373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30"/>
            <p:cNvSpPr/>
            <p:nvPr/>
          </p:nvSpPr>
          <p:spPr>
            <a:xfrm>
              <a:off x="288058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30"/>
            <p:cNvSpPr/>
            <p:nvPr/>
          </p:nvSpPr>
          <p:spPr>
            <a:xfrm>
              <a:off x="298430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30"/>
            <p:cNvSpPr/>
            <p:nvPr/>
          </p:nvSpPr>
          <p:spPr>
            <a:xfrm>
              <a:off x="334714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30"/>
            <p:cNvSpPr/>
            <p:nvPr/>
          </p:nvSpPr>
          <p:spPr>
            <a:xfrm>
              <a:off x="3243557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30"/>
            <p:cNvSpPr/>
            <p:nvPr/>
          </p:nvSpPr>
          <p:spPr>
            <a:xfrm>
              <a:off x="2725058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30"/>
            <p:cNvSpPr/>
            <p:nvPr/>
          </p:nvSpPr>
          <p:spPr>
            <a:xfrm>
              <a:off x="2621330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30"/>
            <p:cNvSpPr/>
            <p:nvPr/>
          </p:nvSpPr>
          <p:spPr>
            <a:xfrm>
              <a:off x="2517603" y="451123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30"/>
            <p:cNvSpPr/>
            <p:nvPr/>
          </p:nvSpPr>
          <p:spPr>
            <a:xfrm>
              <a:off x="2621330" y="4252121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30"/>
            <p:cNvSpPr/>
            <p:nvPr/>
          </p:nvSpPr>
          <p:spPr>
            <a:xfrm>
              <a:off x="2569535" y="420018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30"/>
            <p:cNvSpPr/>
            <p:nvPr/>
          </p:nvSpPr>
          <p:spPr>
            <a:xfrm>
              <a:off x="2932375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30"/>
            <p:cNvSpPr/>
            <p:nvPr/>
          </p:nvSpPr>
          <p:spPr>
            <a:xfrm>
              <a:off x="2880580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30"/>
            <p:cNvSpPr/>
            <p:nvPr/>
          </p:nvSpPr>
          <p:spPr>
            <a:xfrm>
              <a:off x="3347148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30"/>
            <p:cNvSpPr/>
            <p:nvPr/>
          </p:nvSpPr>
          <p:spPr>
            <a:xfrm>
              <a:off x="2725058" y="37336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30"/>
            <p:cNvSpPr/>
            <p:nvPr/>
          </p:nvSpPr>
          <p:spPr>
            <a:xfrm>
              <a:off x="2776853" y="3785417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30"/>
            <p:cNvSpPr/>
            <p:nvPr/>
          </p:nvSpPr>
          <p:spPr>
            <a:xfrm>
              <a:off x="3243557" y="321512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30"/>
            <p:cNvSpPr/>
            <p:nvPr/>
          </p:nvSpPr>
          <p:spPr>
            <a:xfrm>
              <a:off x="3036103" y="3163327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30"/>
            <p:cNvSpPr/>
            <p:nvPr/>
          </p:nvSpPr>
          <p:spPr>
            <a:xfrm>
              <a:off x="2932375" y="305959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30"/>
            <p:cNvSpPr/>
            <p:nvPr/>
          </p:nvSpPr>
          <p:spPr>
            <a:xfrm>
              <a:off x="3502807" y="3318849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30"/>
            <p:cNvSpPr/>
            <p:nvPr/>
          </p:nvSpPr>
          <p:spPr>
            <a:xfrm>
              <a:off x="3450875" y="3370644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30"/>
            <p:cNvSpPr/>
            <p:nvPr/>
          </p:nvSpPr>
          <p:spPr>
            <a:xfrm>
              <a:off x="2880580" y="3111395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2621330" y="3889144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2465808" y="3992871"/>
              <a:ext cx="103727" cy="51795"/>
            </a:xfrm>
            <a:custGeom>
              <a:rect b="b" l="l" r="r" t="t"/>
              <a:pathLst>
                <a:path extrusionOk="0" h="51795" w="103727">
                  <a:moveTo>
                    <a:pt x="0" y="0"/>
                  </a:moveTo>
                  <a:lnTo>
                    <a:pt x="103727" y="0"/>
                  </a:lnTo>
                  <a:lnTo>
                    <a:pt x="103727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30"/>
            <p:cNvSpPr/>
            <p:nvPr/>
          </p:nvSpPr>
          <p:spPr>
            <a:xfrm>
              <a:off x="2414013" y="4096462"/>
              <a:ext cx="51795" cy="51795"/>
            </a:xfrm>
            <a:custGeom>
              <a:rect b="b" l="l" r="r" t="t"/>
              <a:pathLst>
                <a:path extrusionOk="0" h="51795" w="51795">
                  <a:moveTo>
                    <a:pt x="0" y="0"/>
                  </a:moveTo>
                  <a:lnTo>
                    <a:pt x="51795" y="0"/>
                  </a:lnTo>
                  <a:lnTo>
                    <a:pt x="51795" y="51795"/>
                  </a:lnTo>
                  <a:lnTo>
                    <a:pt x="0" y="517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31"/>
          <p:cNvSpPr txBox="1"/>
          <p:nvPr>
            <p:ph type="title"/>
          </p:nvPr>
        </p:nvSpPr>
        <p:spPr>
          <a:xfrm>
            <a:off x="2191500" y="2218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IEPs</a:t>
            </a:r>
            <a:endParaRPr sz="2500"/>
          </a:p>
        </p:txBody>
      </p:sp>
      <p:sp>
        <p:nvSpPr>
          <p:cNvPr id="3013" name="Google Shape;3013;p31"/>
          <p:cNvSpPr txBox="1"/>
          <p:nvPr/>
        </p:nvSpPr>
        <p:spPr>
          <a:xfrm>
            <a:off x="200925" y="765900"/>
            <a:ext cx="84129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Each model exposed through a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Flask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API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3BF6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/get-player-count</a:t>
            </a:r>
            <a:br>
              <a:rPr lang="en" sz="1500">
                <a:solidFill>
                  <a:srgbClr val="73BF69"/>
                </a:solidFill>
                <a:latin typeface="Press Start 2P"/>
                <a:ea typeface="Press Start 2P"/>
                <a:cs typeface="Press Start 2P"/>
                <a:sym typeface="Press Start 2P"/>
              </a:rPr>
            </a:br>
            <a:r>
              <a:rPr lang="en" sz="1500">
                <a:solidFill>
                  <a:srgbClr val="73BF6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500">
              <a:solidFill>
                <a:srgbClr val="73BF6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</a:b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Query model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utility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functions 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ess Start 2P"/>
              <a:buChar char="❖"/>
            </a:pP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Containerized </a:t>
            </a: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using Docker → images deployed to </a:t>
            </a:r>
            <a:r>
              <a:rPr lang="en" sz="15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Railway</a:t>
            </a:r>
            <a:endParaRPr sz="1500">
              <a:solidFill>
                <a:schemeClr val="lt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014" name="Google Shape;3014;p31"/>
          <p:cNvPicPr preferRelativeResize="0"/>
          <p:nvPr/>
        </p:nvPicPr>
        <p:blipFill rotWithShape="1">
          <a:blip r:embed="rId3">
            <a:alphaModFix/>
          </a:blip>
          <a:srcRect b="0" l="0" r="0" t="27452"/>
          <a:stretch/>
        </p:blipFill>
        <p:spPr>
          <a:xfrm>
            <a:off x="180200" y="2200650"/>
            <a:ext cx="1804200" cy="7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3BF6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5" name="Google Shape;3015;p31"/>
          <p:cNvSpPr txBox="1"/>
          <p:nvPr/>
        </p:nvSpPr>
        <p:spPr>
          <a:xfrm>
            <a:off x="2052325" y="2406138"/>
            <a:ext cx="4434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→</a:t>
            </a:r>
            <a:endParaRPr sz="2600"/>
          </a:p>
        </p:txBody>
      </p:sp>
      <p:pic>
        <p:nvPicPr>
          <p:cNvPr id="3016" name="Google Shape;3016;p31"/>
          <p:cNvPicPr preferRelativeResize="0"/>
          <p:nvPr/>
        </p:nvPicPr>
        <p:blipFill rotWithShape="1">
          <a:blip r:embed="rId4">
            <a:alphaModFix/>
          </a:blip>
          <a:srcRect b="0" l="0" r="0" t="29403"/>
          <a:stretch/>
        </p:blipFill>
        <p:spPr>
          <a:xfrm>
            <a:off x="2639588" y="2229152"/>
            <a:ext cx="2098200" cy="68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3BF6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7" name="Google Shape;3017;p31"/>
          <p:cNvPicPr preferRelativeResize="0"/>
          <p:nvPr/>
        </p:nvPicPr>
        <p:blipFill rotWithShape="1">
          <a:blip r:embed="rId5">
            <a:alphaModFix/>
          </a:blip>
          <a:srcRect b="0" l="0" r="38957" t="20571"/>
          <a:stretch/>
        </p:blipFill>
        <p:spPr>
          <a:xfrm>
            <a:off x="4949939" y="1963050"/>
            <a:ext cx="1446300" cy="1217400"/>
          </a:xfrm>
          <a:prstGeom prst="roundRect">
            <a:avLst>
              <a:gd fmla="val 16667" name="adj"/>
            </a:avLst>
          </a:prstGeom>
          <a:solidFill>
            <a:srgbClr val="3C3C3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8" name="Google Shape;3018;p31"/>
          <p:cNvSpPr txBox="1"/>
          <p:nvPr/>
        </p:nvSpPr>
        <p:spPr>
          <a:xfrm>
            <a:off x="6509100" y="2406150"/>
            <a:ext cx="4434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→</a:t>
            </a:r>
            <a:endParaRPr sz="2600"/>
          </a:p>
        </p:txBody>
      </p:sp>
      <p:pic>
        <p:nvPicPr>
          <p:cNvPr id="3019" name="Google Shape;3019;p31"/>
          <p:cNvPicPr preferRelativeResize="0"/>
          <p:nvPr/>
        </p:nvPicPr>
        <p:blipFill rotWithShape="1">
          <a:blip r:embed="rId6">
            <a:alphaModFix/>
          </a:blip>
          <a:srcRect b="9604" l="10470" r="13158" t="23321"/>
          <a:stretch/>
        </p:blipFill>
        <p:spPr>
          <a:xfrm>
            <a:off x="7065350" y="1871249"/>
            <a:ext cx="1954200" cy="14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0" name="Google Shape;3020;p31"/>
          <p:cNvSpPr txBox="1"/>
          <p:nvPr/>
        </p:nvSpPr>
        <p:spPr>
          <a:xfrm>
            <a:off x="4881675" y="1463550"/>
            <a:ext cx="413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/get-recommendations</a:t>
            </a:r>
            <a:br>
              <a:rPr lang="en" sz="15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</a:br>
            <a:br>
              <a:rPr lang="en" sz="15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</a:br>
            <a:endParaRPr sz="1500"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