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B3D264-978E-482C-9003-248B87FE5C9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9D1B1F-334F-4B73-A0DF-A40457FB73A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obelfoundation/nobel-laureates/kernels" TargetMode="External"/><Relationship Id="rId2" Type="http://schemas.openxmlformats.org/officeDocument/2006/relationships/hyperlink" Target="https://en.wikipedia.org/wiki/Nobel_Prize#cite_note-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Hadeer</a:t>
            </a:r>
            <a:r>
              <a:rPr lang="en-US" dirty="0" smtClean="0">
                <a:solidFill>
                  <a:schemeClr val="tx1"/>
                </a:solidFill>
              </a:rPr>
              <a:t> Mohamed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Reem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Essam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Shrouk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History of Nobel Prize Winners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90728" cy="93610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most interesting questions that prompted us to work on the dataset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there a relation between the organization country and the category of the prize? </a:t>
            </a:r>
          </a:p>
          <a:p>
            <a:r>
              <a:rPr lang="en-US" sz="2400" dirty="0"/>
              <a:t>Is a specific gender that wins the most prizes?</a:t>
            </a:r>
          </a:p>
          <a:p>
            <a:r>
              <a:rPr lang="en-US" sz="2400" dirty="0"/>
              <a:t>What is the birth country and organization country that has the highest number N</a:t>
            </a:r>
            <a:r>
              <a:rPr lang="en-US" sz="2400" dirty="0" smtClean="0"/>
              <a:t>obel </a:t>
            </a:r>
            <a:r>
              <a:rPr lang="en-US" sz="2400" dirty="0"/>
              <a:t>prize winners ?</a:t>
            </a:r>
          </a:p>
          <a:p>
            <a:r>
              <a:rPr lang="en-US" sz="2400" dirty="0"/>
              <a:t>What is the category that has highest </a:t>
            </a:r>
            <a:r>
              <a:rPr lang="en-US" sz="2400" dirty="0" smtClean="0"/>
              <a:t>number </a:t>
            </a:r>
            <a:r>
              <a:rPr lang="en-US" sz="2400" dirty="0"/>
              <a:t>of prizes?</a:t>
            </a:r>
          </a:p>
          <a:p>
            <a:r>
              <a:rPr lang="en-US" sz="2400" dirty="0"/>
              <a:t>What is the average age of the winners?</a:t>
            </a:r>
          </a:p>
          <a:p>
            <a:r>
              <a:rPr lang="en-US" sz="2400" dirty="0"/>
              <a:t>Is there anyone who was awarded the prize more than once?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90728" cy="79208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Team Members Tasks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Data Cleaning : All team members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Reem</a:t>
            </a:r>
            <a:r>
              <a:rPr lang="en-US" sz="1800" dirty="0" smtClean="0"/>
              <a:t> </a:t>
            </a:r>
            <a:r>
              <a:rPr lang="en-US" sz="1800" dirty="0" err="1" smtClean="0"/>
              <a:t>Essam</a:t>
            </a:r>
            <a:r>
              <a:rPr lang="en-US" sz="1800" dirty="0" smtClean="0"/>
              <a:t> :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1. Is </a:t>
            </a:r>
            <a:r>
              <a:rPr lang="en-US" sz="1800" dirty="0"/>
              <a:t>there a relation between the organization </a:t>
            </a:r>
            <a:r>
              <a:rPr lang="en-US" sz="1800" dirty="0" smtClean="0"/>
              <a:t>country </a:t>
            </a:r>
            <a:r>
              <a:rPr lang="en-US" sz="1800" dirty="0"/>
              <a:t>and the category of the 	</a:t>
            </a:r>
            <a:r>
              <a:rPr lang="en-US" sz="1800" dirty="0" smtClean="0"/>
              <a:t>prize</a:t>
            </a:r>
            <a:r>
              <a:rPr lang="en-US" sz="1800" dirty="0"/>
              <a:t>?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2. Is </a:t>
            </a:r>
            <a:r>
              <a:rPr lang="en-US" sz="1800" dirty="0"/>
              <a:t>a specific gender that wins the most prizes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err="1"/>
              <a:t>Shrouk</a:t>
            </a:r>
            <a:r>
              <a:rPr lang="en-US" sz="1800" dirty="0"/>
              <a:t> </a:t>
            </a:r>
            <a:r>
              <a:rPr lang="en-US" sz="1800" dirty="0" err="1"/>
              <a:t>Alaa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1. What is the average age of the winners?</a:t>
            </a:r>
          </a:p>
          <a:p>
            <a:pPr marL="0" indent="0">
              <a:buNone/>
            </a:pPr>
            <a:r>
              <a:rPr lang="en-US" sz="1800" dirty="0"/>
              <a:t>   2. Is there anyone who was awarded the prize more than once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 smtClean="0"/>
              <a:t>Hadeer</a:t>
            </a:r>
            <a:r>
              <a:rPr lang="en-US" sz="1800" dirty="0" smtClean="0"/>
              <a:t> Mohamed:</a:t>
            </a:r>
          </a:p>
          <a:p>
            <a:pPr marL="0" indent="0">
              <a:buNone/>
            </a:pPr>
            <a:r>
              <a:rPr lang="en-US" sz="1800" dirty="0" smtClean="0"/>
              <a:t>    1. What </a:t>
            </a:r>
            <a:r>
              <a:rPr lang="en-US" sz="1800" dirty="0"/>
              <a:t>is the birth country and organization country </a:t>
            </a:r>
            <a:r>
              <a:rPr lang="en-US" sz="1800" dirty="0" smtClean="0"/>
              <a:t>that </a:t>
            </a:r>
            <a:r>
              <a:rPr lang="en-US" sz="1800" dirty="0"/>
              <a:t>has the highest </a:t>
            </a:r>
            <a:r>
              <a:rPr lang="en-US" sz="1800" dirty="0" smtClean="0"/>
              <a:t>	number </a:t>
            </a:r>
            <a:r>
              <a:rPr lang="en-US" sz="1800" dirty="0"/>
              <a:t>Nobel prize winners ?</a:t>
            </a:r>
          </a:p>
          <a:p>
            <a:pPr marL="0" indent="0">
              <a:buNone/>
            </a:pPr>
            <a:r>
              <a:rPr lang="en-US" sz="1800" dirty="0" smtClean="0"/>
              <a:t>    2. What </a:t>
            </a:r>
            <a:r>
              <a:rPr lang="en-US" sz="1800" dirty="0"/>
              <a:t>is the category that has highest number of prizes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preparation and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Cleaning Data: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Filling missing values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Dropping duplicates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Dropping organization records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Dropping unused columns</a:t>
            </a:r>
          </a:p>
          <a:p>
            <a:pPr marL="914400" lvl="1" indent="-514350">
              <a:buAutoNum type="arabicPeriod" startAt="5"/>
            </a:pPr>
            <a:r>
              <a:rPr lang="en-US" sz="2400" dirty="0">
                <a:solidFill>
                  <a:schemeClr val="tx1"/>
                </a:solidFill>
              </a:rPr>
              <a:t>Imputing the missing Organizations Country values</a:t>
            </a:r>
            <a:r>
              <a:rPr lang="en-US" dirty="0" smtClean="0"/>
              <a:t>.</a:t>
            </a:r>
          </a:p>
          <a:p>
            <a:pPr marL="914400" lvl="1" indent="-514350">
              <a:buAutoNum type="arabicPeriod" startAt="5"/>
            </a:pPr>
            <a:endParaRPr lang="en-US" dirty="0" smtClean="0"/>
          </a:p>
          <a:p>
            <a:r>
              <a:rPr lang="en-US" dirty="0"/>
              <a:t>Exploratory analysis and visualizations</a:t>
            </a:r>
          </a:p>
          <a:p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914400" lvl="1" indent="-51435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The mean age for winning a </a:t>
            </a:r>
            <a:r>
              <a:rPr lang="en-US" sz="2400" dirty="0" smtClean="0"/>
              <a:t>Nobel prize </a:t>
            </a:r>
            <a:r>
              <a:rPr lang="en-US" sz="2400" dirty="0"/>
              <a:t>is </a:t>
            </a:r>
            <a:r>
              <a:rPr lang="en-US" sz="2400" dirty="0" smtClean="0"/>
              <a:t>59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 smtClean="0"/>
              <a:t>Medicine </a:t>
            </a:r>
            <a:r>
              <a:rPr lang="en-US" sz="2400" dirty="0"/>
              <a:t>is the top category in which </a:t>
            </a:r>
            <a:r>
              <a:rPr lang="en-US" sz="2400" dirty="0" smtClean="0"/>
              <a:t>Nobel </a:t>
            </a:r>
            <a:r>
              <a:rPr lang="en-US" sz="2400" dirty="0"/>
              <a:t>prize is </a:t>
            </a:r>
            <a:r>
              <a:rPr lang="en-US" sz="2400" dirty="0" smtClean="0"/>
              <a:t>won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USA is the top country from which </a:t>
            </a:r>
            <a:r>
              <a:rPr lang="en-US" sz="2400" dirty="0" smtClean="0"/>
              <a:t>Nobel </a:t>
            </a:r>
            <a:r>
              <a:rPr lang="en-US" sz="2400" dirty="0"/>
              <a:t>prize winners 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come </a:t>
            </a:r>
            <a:r>
              <a:rPr lang="en-US" sz="2400" dirty="0"/>
              <a:t>from either born there or belong to an organization </a:t>
            </a:r>
            <a:r>
              <a:rPr lang="en-US" sz="2400" dirty="0" smtClean="0"/>
              <a:t>there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Nobel prize winners are </a:t>
            </a:r>
            <a:r>
              <a:rPr lang="en-US" sz="2400" dirty="0" smtClean="0"/>
              <a:t>mostly </a:t>
            </a:r>
            <a:r>
              <a:rPr lang="en-US" sz="2400" dirty="0"/>
              <a:t>males</a:t>
            </a:r>
          </a:p>
          <a:p>
            <a:pPr marL="914400" lvl="1" indent="-51435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b="1" dirty="0" smtClean="0"/>
              <a:t>Thank You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1007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b="1" dirty="0" smtClean="0"/>
              <a:t>Any Questions 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5097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en.wikipedia.org/wiki/Nobel_Prize#cite_note-8</a:t>
            </a:r>
            <a:endParaRPr lang="en-US" sz="2000" dirty="0" smtClean="0"/>
          </a:p>
          <a:p>
            <a:pPr fontAlgn="base"/>
            <a:endParaRPr lang="en-US" sz="2000" dirty="0"/>
          </a:p>
          <a:p>
            <a:pPr fontAlgn="base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www.kaggle.com/nobelfoundation/nobel-laureates/kernels</a:t>
            </a:r>
            <a:endParaRPr lang="en-US" sz="2000" dirty="0" smtClean="0"/>
          </a:p>
          <a:p>
            <a:pPr fontAlgn="base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617</TotalTime>
  <Words>216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Visual History of Nobel Prize Winners </vt:lpstr>
      <vt:lpstr>The most interesting questions that prompted us to work on the dataset</vt:lpstr>
      <vt:lpstr>Team Members Tasks</vt:lpstr>
      <vt:lpstr>Data preparation and processing</vt:lpstr>
      <vt:lpstr>Conclusion 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</dc:creator>
  <cp:lastModifiedBy>iTech</cp:lastModifiedBy>
  <cp:revision>25</cp:revision>
  <dcterms:created xsi:type="dcterms:W3CDTF">2019-12-08T14:46:51Z</dcterms:created>
  <dcterms:modified xsi:type="dcterms:W3CDTF">2019-12-09T15:14:06Z</dcterms:modified>
</cp:coreProperties>
</file>