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4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5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8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17.xml" ContentType="application/vnd.openxmlformats-officedocument.presentationml.notesSlide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notesSlides/notesSlide18.xml" ContentType="application/vnd.openxmlformats-officedocument.presentationml.notesSlide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notesSlides/notesSlide19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notesSlides/notesSlide20.xml" ContentType="application/vnd.openxmlformats-officedocument.presentationml.notesSlide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70.xml" ContentType="application/inkml+xml"/>
  <Override PartName="/ppt/notesSlides/notesSlide26.xml" ContentType="application/vnd.openxmlformats-officedocument.presentationml.notesSlide+xml"/>
  <Override PartName="/ppt/ink/ink171.xml" ContentType="application/inkml+xml"/>
  <Override PartName="/ppt/notesSlides/notesSlide27.xml" ContentType="application/vnd.openxmlformats-officedocument.presentationml.notesSlide+xml"/>
  <Override PartName="/ppt/ink/ink172.xml" ContentType="application/inkml+xml"/>
  <Override PartName="/ppt/notesSlides/notesSlide28.xml" ContentType="application/vnd.openxmlformats-officedocument.presentationml.notesSlide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notesSlides/notesSlide29.xml" ContentType="application/vnd.openxmlformats-officedocument.presentationml.notesSlide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notesSlides/notesSlide30.xml" ContentType="application/vnd.openxmlformats-officedocument.presentationml.notesSlide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4"/>
  </p:sldMasterIdLst>
  <p:notesMasterIdLst>
    <p:notesMasterId r:id="rId47"/>
  </p:notesMasterIdLst>
  <p:handoutMasterIdLst>
    <p:handoutMasterId r:id="rId48"/>
  </p:handoutMasterIdLst>
  <p:sldIdLst>
    <p:sldId id="545" r:id="rId5"/>
    <p:sldId id="360" r:id="rId6"/>
    <p:sldId id="337" r:id="rId7"/>
    <p:sldId id="361" r:id="rId8"/>
    <p:sldId id="428" r:id="rId9"/>
    <p:sldId id="426" r:id="rId10"/>
    <p:sldId id="427" r:id="rId11"/>
    <p:sldId id="362" r:id="rId12"/>
    <p:sldId id="431" r:id="rId13"/>
    <p:sldId id="430" r:id="rId14"/>
    <p:sldId id="433" r:id="rId15"/>
    <p:sldId id="434" r:id="rId16"/>
    <p:sldId id="435" r:id="rId17"/>
    <p:sldId id="432" r:id="rId18"/>
    <p:sldId id="363" r:id="rId19"/>
    <p:sldId id="395" r:id="rId20"/>
    <p:sldId id="364" r:id="rId21"/>
    <p:sldId id="367" r:id="rId22"/>
    <p:sldId id="366" r:id="rId23"/>
    <p:sldId id="368" r:id="rId24"/>
    <p:sldId id="369" r:id="rId25"/>
    <p:sldId id="391" r:id="rId26"/>
    <p:sldId id="392" r:id="rId27"/>
    <p:sldId id="450" r:id="rId28"/>
    <p:sldId id="399" r:id="rId29"/>
    <p:sldId id="455" r:id="rId30"/>
    <p:sldId id="456" r:id="rId31"/>
    <p:sldId id="457" r:id="rId32"/>
    <p:sldId id="458" r:id="rId33"/>
    <p:sldId id="459" r:id="rId34"/>
    <p:sldId id="483" r:id="rId35"/>
    <p:sldId id="464" r:id="rId36"/>
    <p:sldId id="460" r:id="rId37"/>
    <p:sldId id="461" r:id="rId38"/>
    <p:sldId id="466" r:id="rId39"/>
    <p:sldId id="400" r:id="rId40"/>
    <p:sldId id="468" r:id="rId41"/>
    <p:sldId id="469" r:id="rId42"/>
    <p:sldId id="401" r:id="rId43"/>
    <p:sldId id="403" r:id="rId44"/>
    <p:sldId id="475" r:id="rId45"/>
    <p:sldId id="546" r:id="rId46"/>
  </p:sldIdLst>
  <p:sldSz cx="12192000" cy="6858000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6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94505" autoAdjust="0"/>
  </p:normalViewPr>
  <p:slideViewPr>
    <p:cSldViewPr snapToGrid="0">
      <p:cViewPr varScale="1">
        <p:scale>
          <a:sx n="74" d="100"/>
          <a:sy n="74" d="100"/>
        </p:scale>
        <p:origin x="1157" y="67"/>
      </p:cViewPr>
      <p:guideLst>
        <p:guide orient="horz" pos="2280"/>
        <p:guide pos="36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202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DC8D05-8E44-EF4E-BF0F-3C37EC8DD7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defTabSz="933450">
              <a:defRPr sz="1100" b="0" i="1"/>
            </a:lvl1pPr>
          </a:lstStyle>
          <a:p>
            <a:pPr>
              <a:defRPr/>
            </a:pPr>
            <a:r>
              <a:rPr lang="en-US" altLang="en-US"/>
              <a:t>Handouts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AA642CE-2DD9-BB44-9C41-477CE8DAF6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100" b="0" i="1"/>
            </a:lvl1pPr>
          </a:lstStyle>
          <a:p>
            <a:pPr>
              <a:defRPr/>
            </a:pPr>
            <a:fld id="{1021A718-3052-A343-BD59-8BB9D5BAB518}" type="datetimeFigureOut">
              <a:rPr lang="en-US" altLang="en-US"/>
              <a:pPr>
                <a:defRPr/>
              </a:pPr>
              <a:t>10/8/2023</a:t>
            </a:fld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1842B6E-817E-8240-9C62-B78FDAF31A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defTabSz="933450">
              <a:defRPr sz="1100" b="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40602C4-497F-3D4E-9FE3-D6E1E167502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100" b="0" i="1"/>
            </a:lvl1pPr>
          </a:lstStyle>
          <a:p>
            <a:pPr>
              <a:defRPr/>
            </a:pPr>
            <a:fld id="{6737E830-A627-E042-B5E0-5668EC3D81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07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2728 1246 24575,'-3'43'0,"-2"0"0,-2-1 0,-2 0 0,-2-1 0,-17 47 0,7-26 0,-11 70 0,30-123 0,0 0 0,0 0 0,0 0 0,-2 0 0,1 0 0,-1 0 0,0-1 0,-6 10 0,8-15 0,0-1 0,0 0 0,0 0 0,0 0 0,0 0 0,-1 0 0,1-1 0,0 1 0,-1-1 0,1 1 0,-1-1 0,0 0 0,1 0 0,-1 0 0,0-1 0,0 1 0,0 0 0,1-1 0,-1 0 0,0 0 0,0 0 0,0 0 0,0 0 0,0 0 0,1-1 0,-1 0 0,0 1 0,0-1 0,1 0 0,-1 0 0,0 0 0,-2-2 0,-19-9 0,1-2 0,1 0 0,-27-21 0,38 26 0,-292-223-388,64 47-858,-316-243-862,-497-367 711,1015 768 1501,-52-34 184,76 53 912,0 2 0,-23-9 0,23 12-1980,2 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7:19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359 526 24575,'-359'0'0,"363"4"0,0 1 0,0-1 0,0 0 0,1 0 0,-1 0 0,8 4 0,11 5 0,0-2 0,1 0 0,1-1 0,44 11 0,109 15 0,-168-35 0,532 54 0,5-57 0,-392-7 0,156-28 0,-243 25 0,0-4 0,-2-2 0,0-3 0,109-52 0,-147 58 0,0-1 0,-1-1 0,-1-2 0,-1-1 0,0 0 0,31-35 0,-44 40 0,1 0 0,-2 0 0,0-1 0,-1 0 0,0-1 0,-2 0 0,0-1 0,-1 0 0,0 0 0,-2 0 0,7-36 0,-11 49 0,-1-1 0,1 1 0,-1-1 0,0 1 0,0 0 0,-1-1 0,0 1 0,0-1 0,0 1 0,0 0 0,-1 0 0,0-1 0,-4-6 0,4 9 0,-1-1 0,1 1 0,-1 0 0,0 0 0,0 0 0,-1 1 0,1-1 0,0 1 0,-1-1 0,0 1 0,1 0 0,-1 1 0,0-1 0,0 1 0,0-1 0,0 1 0,-8-1 0,-5 0 0,0 0 0,0 1 0,0 1 0,1 0 0,-1 1 0,0 1 0,0 1 0,-16 5 0,6 0 0,1 1 0,0 1 0,1 1 0,-27 17 0,46-25 0,1 1 0,-1 0 0,1 0 0,-1 1 0,1 0 0,0 0 0,1 0 0,-1 0 0,1 1 0,0-1 0,1 1 0,-1 0 0,1 1 0,0-1 0,1 0 0,-1 1 0,1 0 0,1-1 0,-1 1 0,1 0 0,0 0 0,1 0 0,-1 0 0,1 0 0,1-1 0,0 1 0,-1 0 0,4 10 0,-3-15 0,0 0 0,0-1 0,-1 1 0,1-1 0,0 1 0,1-1 0,-1 0 0,0 1 0,0-1 0,1 0 0,-1 0 0,0 1 0,1-1 0,-1 0 0,1-1 0,-1 1 0,1 0 0,0 0 0,-1-1 0,1 1 0,0-1 0,0 1 0,-1-1 0,1 0 0,0 0 0,0 0 0,0 0 0,3 0 0,5 0 0,0-1 0,0 0 0,16-4 0,-2-2 0,-1 0 0,0-2 0,-1 0 0,42-25 0,78-62 0,-43 27 0,-92 63 0,12-4 0,-19 10 0,0 0 0,1 0 0,-1 0 0,1 0 0,-1 0 0,0 0 0,1 0 0,-1 1 0,0-1 0,1 0 0,-1 0 0,1 0 0,-1 1 0,0-1 0,0 0 0,1 0 0,-1 1 0,0-1 0,1 0 0,-1 1 0,0-1 0,0 0 0,0 1 0,1-1 0,-1 0 0,0 1 0,0-1 0,0 0 0,0 1 0,0-1 0,1 1 0,-1-1 0,0 0 0,0 1 0,0-1 0,0 1 0,0-1 0,0 0 0,-1 1 0,1-1 0,0 1 0,0-1 0,0 0 0,0 1 0,-1-1 0,-4 227-1365,5-215-5461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7:10.14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19803 2 24575,'-181'2'0,"87"-4"0,-1901 1-1436,-2228 3-3352,1251 70 1417,-4 74 809,2451-118 2165,-3535 208-878,3277-182 964,122-7 352,142-8 430,144-9 47,1 2 2125,322-27-561,40-3-376,26-3 403,13 0-5730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7:10.8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20066 1 24575,'-1429'-1'-252,"-1641"3"-4981,1010 34 3002,-7 34 395,455-14 28,684-28 509,-4187 127-612,4176-128 1832,111-7-236,140-8 386,151-4 530,158-5-26,18-4 2277,313 0-97,43 0-2836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7:11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20325 54 24575,'-1080'-42'-473,"0"31"-896,915 10 1299,-3395 31-5280,-3255 194-1740,6693-218 7032,-4770 228-1162,4132-191 1322,134-12 405,137-9-54,141-10 854,13-5 2134,289-8-2650,39-1 47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7:12.19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19083 131 24575,'-6'-1'0,"-303"-25"0,146 15 0,-1726-81-2087,-1873 148-3713,3000-20 3780,-56 7 1515,-63 5 112,-63-1-1181,-57 2 1181,732-36 327,-3753 196-2445,3023-147 2337,88-4 155,117-7-56,167-11 278,185-12 684,23-3 2393,355-22-224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33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1573 1065 24575,'-3'48'0,"-1"-1"0,-19 81 0,11-71 0,-5 71 0,16-114 0,0-1 0,-1 1 0,-1-1 0,-7 25 0,9-36 0,1 0 0,-1 0 0,0 0 0,1 0 0,-1 0 0,0 0 0,0-1 0,0 1 0,-1 0 0,1 0 0,0-1 0,0 1 0,-1-1 0,1 0 0,-1 1 0,0-1 0,1 0 0,-1 0 0,0 0 0,0 0 0,0 0 0,1 0 0,-1 0 0,0-1 0,0 1 0,0-1 0,0 0 0,0 1 0,0-1 0,-1 0 0,1 0 0,0 0 0,0 0 0,0-1 0,0 1 0,0 0 0,0-1 0,0 0 0,0 1 0,0-1 0,-1-1 0,-7-3 0,1-1 0,0 0 0,0-1 0,0 0 0,1 0 0,0-1 0,1 0 0,-7-9 0,-12-11 0,-921-1035-821,788 861 821,90 113 0,51 66-109,-1 1 0,0 0 1,-2 1-1,-34-27 0,44 40-6717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9:21.62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1154 300 24575,'2'-1'0,"0"0"0,1 1 0,-1-1 0,1 0 0,-1 1 0,1 0 0,-1-1 0,1 1 0,3 0 0,12-1 0,149-24 0,-16 1 0,167-5 0,-258 28 0,97 11 0,-125-5 0,0 1 0,-1 1 0,0 2 0,52 22 0,-46-13 0,-1 1 0,0 2 0,64 51 0,-79-56 0,-2 2 0,0 0 0,-2 1 0,0 1 0,-1 1 0,0 0 0,17 34 0,-29-47 0,1 1 0,-1 0 0,-1 0 0,0 0 0,0 0 0,-1 0 0,0 1 0,0 0 0,-1-1 0,-1 1 0,0-1 0,0 1 0,0 0 0,-2-1 0,1 1 0,-1-1 0,0 1 0,-1-1 0,0 0 0,-1 0 0,1 0 0,-2 0 0,-9 15 0,-2-6 0,-1 0 0,0-1 0,-1 0 0,-1-2 0,0 0 0,-1-1 0,0-1 0,-2-1 0,1-1 0,-31 11 0,-27 6 0,-135 28 0,193-51 0,-163 32 0,-371 25 0,-193-59 0,680-5 0,-114-19 0,159 17 0,0-2 0,1 0 0,-1-1 0,1-1 0,1-2 0,-1 0 0,2-1 0,-32-22 0,44 27 0,0-1 0,0 0 0,1-1 0,-1 0 0,2 0 0,-1-1 0,1 1 0,1-1 0,0-1 0,0 1 0,0-1 0,1 0 0,-3-12 0,4 8 0,1 0 0,0-1 0,0 1 0,2-1 0,0 0 0,0 1 0,1-1 0,6-25 0,0 14 0,1 0 0,1 0 0,1 1 0,1 1 0,1-1 0,1 2 0,2 0 0,0 1 0,1 0 0,20-20 0,0 8 0,2 1 0,1 1 0,1 2 0,2 3 0,0 0 0,82-35 0,-19 19 0,208-55 0,-135 56 0,2 8 0,222-12 0,370 43 0,-625 13 0,-1 7 0,146 36 0,-203-31 0,-1 3 0,-2 5 0,-1 3 0,117 65 0,-155-71 0,56 42 0,-89-58 0,1 1 0,-2 1 0,1 0 0,-2 0 0,0 2 0,0-1 0,13 25 0,-20-28 0,-1 0 0,0 0 0,0 0 0,-1 0 0,-1 1 0,0-1 0,0 1 0,-1-1 0,-1 1 0,0 0 0,-1 0 0,0-1 0,-5 22 0,2-15 0,-1-1 0,0-1 0,-1 1 0,-1-1 0,-1 0 0,0-1 0,-1 0 0,-18 22 0,8-15 0,-2-1 0,0-1 0,-1 0 0,-1-2 0,-1-1 0,-35 19 0,-164 70 0,148-77 0,-142 34 0,-86-4 0,222-44 0,-77 9 0,-245 5 0,-160-33 0,549 4 0,-150-9 0,0-8 0,2-6 0,-253-70 0,357 76 0,-97-41 0,132 47 0,1 0 0,0-2 0,0 0 0,1-2 0,1 0 0,-33-32 0,45 36 0,-1 0 0,2 0 0,-1-1 0,1 0 0,1 0 0,0-1 0,1 0 0,1 0 0,0 0 0,0 0 0,1-1 0,1 1 0,0-1 0,1-24 0,1 21 0,1 0 0,0 0 0,1-1 0,1 2 0,1-1 0,0 0 0,2 1 0,0-1 0,0 2 0,1-1 0,14-21 0,-4 15 0,0 1 0,1 0 0,1 1 0,1 1 0,1 1 0,1 1 0,37-23 0,-8 11 0,1 2 0,85-32 0,-53 31 0,1 3 0,128-19 0,175-4 0,-319 41 0,59-5-1365,-102 10-5461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9:23.24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528 479 24575,'6'-2'0,"212"-58"0,122-29 0,320-30 0,9 60 0,464 65 0,-531 51 0,-484-36 0,-2 5 0,0 5 0,115 48 0,-187-61 0,0 2 0,-1 1 0,-2 2 0,0 2 0,-2 2 0,50 44 0,-74-58 0,-1 1 0,-1 1 0,0 0 0,-1 1 0,0 0 0,-1 1 0,-1 0 0,-1 1 0,-1 0 0,0 0 0,-1 1 0,-1 0 0,-1 0 0,-1 1 0,0-1 0,-1 1 0,-1 34 0,-2-39 0,-1-1 0,-1 0 0,-1 0 0,0 0 0,-1 0 0,0 0 0,-1 0 0,0-1 0,-14 23 0,7-17 0,-1 0 0,-1-1 0,0-1 0,-2 0 0,-28 24 0,-1-6 0,-2-3 0,-1-1 0,-2-2 0,-60 24 0,-8-3 0,-1-5 0,-136 31 0,-260 25 0,-366-30 0,-3-74 0,122-54 0,632 36 0,2-4 0,1-7 0,-224-86 0,302 98 0,1-3 0,0-2 0,2-2 0,1-1 0,-62-53 0,90 66 0,1-2 0,0 0 0,1 0 0,1-2 0,1 0 0,-16-30 0,22 34 0,0 0 0,1-1 0,1 0 0,0 0 0,2 0 0,-1 0 0,2-1 0,0 0 0,2-31 0,1 30 0,1 1 0,1-1 0,0 0 0,2 1 0,0 0 0,1 0 0,0 0 0,14-24 0,-6 18 0,0 1 0,1 1 0,2 0 0,0 2 0,24-23 0,6 2 0,3 2 0,1 2 0,1 2 0,66-30 0,-4 8-52,3 5 1,215-61-1,-155 67-119,242-28 0,186 26-171,-12 38 187,-246 14 155,-266-2-1200,-39-1-4797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9:26.1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2089 255 24575,'8'0'0,"111"0"0,829-4 0,5-32 0,1116-6 0,-1781 50 0,0 12 0,431 86 0,-478-50 0,345 126 0,-538-165 0,0 3 0,-2 2 0,0 3 0,61 42 0,-92-56 0,-1 1 0,0 1 0,-1 0 0,0 1 0,-1 1 0,17 25 0,-23-29 0,0 0 0,0 1 0,-1-1 0,-1 1 0,0 0 0,-1 0 0,0 1 0,-1-1 0,0 1 0,-1 24 0,-1-24 0,-1-1 0,-1 1 0,0-1 0,-1 1 0,0-1 0,-1 0 0,0 0 0,-1 0 0,-9 17 0,4-13 0,-1 0 0,0-1 0,-1-1 0,0 0 0,-27 24 0,6-13 0,0-2 0,-1 0 0,-2-3 0,0 0 0,-51 18 0,-47 11 0,-1-5 0,-183 33 0,-290 9 0,-303-34-667,-3-50 679,626-4-31,121 1 19,-1530-26 0,8-125 0,1419 108 0,-455-136 0,654 156-16,-92-44-1,138 56 102,0-2 0,1 0 0,1-2 0,1 0 0,0-2 0,-36-37 0,50 46-81,0-1-1,1 0 1,0-1 0,1 0 0,0 0-1,0 0 1,1-1 0,1 0 0,0 1-1,0-2 1,2 1 0,-1 0 0,1-1-1,1 1 1,0-1 0,1 1 0,1-1-1,0 0 1,0 1 0,1 0 0,1-1-1,0 1 1,0 0 0,1 0 0,1 0-1,0 1 1,1 0 0,0 0-1,15-20 1,-2 8-4,0 2 0,1 0 0,2 1 0,0 1 0,0 1 0,2 1 0,35-19 0,18-5 0,97-36 0,-37 27 6,176-42 0,153-4-155,689-23-1121,0 101 205,-885 21 111,-217-1-3811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44.8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1443 379 24575,'2'112'0,"-5"124"0,3-235 0,0 1 0,0 0 0,0 0 0,0 0 0,0 0 0,-1-1 0,1 1 0,0 0 0,-1 0 0,0 0 0,1-1 0,-1 1 0,0 0 0,0-1 0,0 1 0,0-1 0,0 1 0,0-1 0,0 1 0,0-1 0,-1 0 0,1 0 0,-1 0 0,1 1 0,-1-1 0,1 0 0,-1-1 0,1 1 0,-1 0 0,0 0 0,0-1 0,1 1 0,-1-1 0,0 0 0,0 1 0,0-1 0,1 0 0,-1 0 0,0 0 0,0 0 0,0 0 0,0-1 0,1 1 0,-5-2 0,-6-2 0,0 0 0,0-1 0,0-1 0,1 0 0,-12-8 0,22 14 0,-247-163 0,56 35 0,-448-244 0,620 361-170,-1 0-1,0 2 0,-1 0 1,1 2-1,-2 0 0,1 2 1,-25-3-1,23 6-6655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47.1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1 396 24575,'164'2'0,"175"-5"0,-323 2 0,1-1 0,-1-1 0,0-1 0,0 0 0,-1-1 0,1 0 0,-1-2 0,0 0 0,25-16 0,-30 17 0,0-1 0,-1-1 0,0 0 0,0 0 0,-1-1 0,0 1 0,-1-2 0,0 1 0,0-1 0,-1 0 0,-1-1 0,1 1 0,-2-1 0,6-16 0,-9 22 0,0 1 0,0-1 0,0 0 0,-1 0 0,0 1 0,0-1 0,0 0 0,0 0 0,-1 0 0,0 1 0,0-1 0,0 0 0,0 1 0,-1-1 0,0 1 0,0-1 0,0 1 0,-1 0 0,1 0 0,-1 0 0,0 0 0,0 0 0,0 1 0,-1 0 0,1-1 0,-1 1 0,0 0 0,1 0 0,-7-2 0,-9-6 0,-2 2 0,1 0 0,-1 2 0,-27-7 0,41 12 0,0 1 0,0 1 0,0-1 0,0 1 0,0 1 0,0-1 0,1 1 0,-1 0 0,0 1 0,0-1 0,0 1 0,1 1 0,-1-1 0,1 1 0,0 0 0,0 1 0,-10 7 0,-6 8 0,2 1 0,0 1 0,1 1 0,1 0 0,2 2 0,-19 32 0,8-14 0,-63 110 0,81-134 0,1 0 0,1 1 0,1 0 0,0 0 0,2 1 0,-5 36 0,8-34 0,0 0 0,1 1 0,1-1 0,7 42 0,-5-54 0,-1-1 0,2 0 0,-1 0 0,1-1 0,0 1 0,1-1 0,0 0 0,0 0 0,1 0 0,0-1 0,1 0 0,-1 0 0,1 0 0,9 6 0,0-3 0,0 0 0,1-1 0,-1-1 0,2 0 0,-1-1 0,1-1 0,0-1 0,0 0 0,31 3 0,18-2 0,87-2 0,-151-4 0,6 0 0,178-4 0,-151 1 0,0-2 0,0-1 0,39-12 0,-68 16-41,138-48 207,-126 42-414,0 0-1,0-2 1,-1 0 0,0-2-1,19-15 1,-20 11-6578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7:20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0 977 24575,'5'5'0,"20"18"0,1-1 0,0-1 0,2-1 0,0-1 0,2-2 0,36 17 0,-19-15 0,0-1 0,1-3 0,78 14 0,-33-14 0,100 1 0,90-10 0,-275-6 0,648-18 0,-458 1 0,256-56 0,-304 38 0,-1-6 0,217-91 0,-287 96 0,-2-2 0,-1-5 0,-2-2 0,-3-4 0,-1-3 0,63-61 0,-71 52 0,-2-2 0,-4-3 0,-2-3 0,-3-2 0,48-89 0,-90 141 0,14-35 0,-24 59 0,1 1 0,0 0 0,0-1 0,0 1 0,1 0 0,0-1 0,0 1 0,1 0 0,-1-1 0,1 0 0,4 7 0,30 68 0,29 61 0,9 21 0,-61-140 0,0 1 0,2-2 0,0 0 0,32 33 0,-43-50 0,0-1 0,0 1 0,0-1 0,1 0 0,0 0 0,-1-1 0,1 1 0,9 2 0,-13-4 0,0-1 0,1 0 0,-1 1 0,0-1 0,0 0 0,0 0 0,1 0 0,-1 0 0,0 0 0,0 0 0,0 0 0,1 0 0,-1 0 0,0-1 0,0 1 0,0 0 0,0-1 0,1 1 0,-1-1 0,0 1 0,0-1 0,0 0 0,0 0 0,0 1 0,0-1 0,-1 0 0,1 0 0,0 0 0,0 0 0,0 0 0,-1 0 0,1 0 0,-1 0 0,1 0 0,-1 0 0,1 0 0,-1 0 0,1 0 0,-1-1 0,0 1 0,0 0 0,0 0 0,0 0 0,0-2 0,2-14 0,-1 0 0,0 0 0,-2 0 0,0 0 0,-1 0 0,0 0 0,-1 1 0,-1-1 0,-1 1 0,-1 0 0,0 0 0,0 0 0,-2 1 0,0 0 0,-1 1 0,-15-19 0,16 22 0,-1 0 0,-1 1 0,0 1 0,-1 0 0,0 0 0,0 1 0,0 0 0,-1 1 0,-1 0 0,1 1 0,-1 0 0,0 1 0,0 1 0,0 0 0,-1 1 0,0 0 0,1 1 0,-1 1 0,0 0 0,-20 1 0,-3 3-151,0 2-1,1 1 0,0 2 0,0 2 1,1 1-1,0 1 0,0 2 1,-38 23-1,64-31-6674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48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416 1 24575,'-1'6'0,"0"-1"0,-1 1 0,1 0 0,-1 0 0,0-1 0,0 1 0,-1-1 0,0 0 0,0 1 0,-7 7 0,0 4 0,-69 117 0,-104 175 0,169-285 39,2 2 1,-14 36-1,17-37-534,-1-1 1,-23 39 0,23-49-6332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49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24575,'2'8'0,"0"-1"0,0 0 0,1 1 0,-1-1 0,2 0 0,-1 0 0,1 0 0,0-1 0,8 10 0,-9-12 0,56 75 0,-33-45 0,-1 1 0,33 60 0,-26-38 0,62 85 0,-34-54 0,37 81 0,-87-152-1365,-2-1-5461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52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546 1 24575,'-9'9'0,"0"0"0,1 1 0,1 0 0,-1 1 0,2-1 0,0 2 0,0-1 0,1 0 0,0 1 0,1 0 0,0 0 0,1 1 0,1-1 0,-1 1 0,1 20 0,2-28 0,1-1 0,0 1 0,0-1 0,0 1 0,0-1 0,1 0 0,0 0 0,0 1 0,0-1 0,0-1 0,0 1 0,1 0 0,0 0 0,0-1 0,0 0 0,6 6 0,6 3 0,0-1 0,30 17 0,-20-13 0,25 8 0,-10-6 0,-40-17 0,1 1 0,-1-1 0,1 0 0,-1 0 0,1 0 0,-1 1 0,1-1 0,-1 0 0,1 1 0,-1-1 0,1 0 0,-1 1 0,0-1 0,1 1 0,-1-1 0,0 1 0,1-1 0,-1 1 0,0-1 0,1 1 0,-1-1 0,0 1 0,0-1 0,0 1 0,0-1 0,0 1 0,1-1 0,-1 1 0,0 0 0,0-1 0,-1 2 0,1-1 0,-1 0 0,0 0 0,1 0 0,-1 0 0,0 0 0,0 0 0,0 0 0,0-1 0,0 1 0,0 0 0,0 0 0,0-1 0,-2 2 0,-39 13 0,1-8 0,0-2 0,-1-2 0,1-2 0,-54-4 0,-1 0 0,-163 3-1365,235 0-5461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25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848 436 24575,'-1'9'0,"-1"0"0,-1-1 0,1 1 0,-1-1 0,0 0 0,-1 0 0,0 0 0,-8 11 0,1 2 0,-112 172 0,113-178 0,-68 82 0,7-9 0,70-86 0,-1 0 0,1 0 0,-1 0 0,1 0 0,-1-1 0,0 1 0,0 0 0,0-1 0,0 1 0,0-1 0,0 0 0,0 0 0,0 0 0,0 0 0,-1 0 0,1 0 0,-5 0 0,6-1 0,-1 0 0,1 0 0,-1-1 0,1 1 0,-1 0 0,1-1 0,0 1 0,-1-1 0,1 0 0,0 0 0,-1 1 0,1-1 0,0 0 0,0 0 0,0 0 0,0 0 0,0 0 0,0 0 0,0-1 0,0 1 0,0 0 0,0 0 0,1-1 0,-1 1 0,0-1 0,1 1 0,-1 0 0,1-1 0,0 1 0,-1-4 0,-3-18 0,0-1 0,1 1 0,2-1 0,2-39 0,0 34 0,-1 0 0,-8-50 0,-27-105 0,29 144 0,1 0 0,2 0 0,1 0 0,6-49 0,-2 6 0,-1 49 0,0 17 0,-1 1 0,-3-26 0,-2 32 0,-2 16 0,-8 27 0,11-23 0,-249 496 0,163-301-1365,79-184-5461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26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1 24575,'-12'13'0,"0"0"0,1 1 0,1 0 0,0 1 0,0 0 0,2 1 0,0 0 0,1 0 0,0 1 0,2 0 0,0 0 0,1 0 0,0 0 0,1 1 0,1 0 0,1 0 0,2 30 0,-1-45 0,1-1 0,-1 1 0,0 0 0,1-1 0,0 1 0,0 0 0,0-1 0,0 1 0,0-1 0,0 1 0,1-1 0,-1 0 0,1 0 0,-1 1 0,1-1 0,0 0 0,0 0 0,0-1 0,3 3 0,-1-2 0,0 1 0,0-2 0,0 1 0,0 0 0,0-1 0,1 0 0,-1 0 0,0 0 0,1-1 0,8 1 0,-1-1 0,-1-1 0,1-1 0,-1 1 0,1-2 0,-1 0 0,0 0 0,0-1 0,14-7 0,-13 4 0,-1 0 0,0-1 0,-1-1 0,1 0 0,-2 0 0,1-1 0,-1 0 0,-1-1 0,0 0 0,-1 0 0,0-1 0,0 0 0,-1 0 0,-1 0 0,0-1 0,-1 0 0,0 0 0,-1 0 0,0 0 0,-1-1 0,-1 1 0,0-1 0,-1 1 0,-1-15 0,1 24-105,-1 1 0,1 0 0,-1 0 0,0 0 0,0 0 0,0 0 0,0 0 0,0 1 0,0-1 0,-1 0 0,0 0 0,-3-3 0,-8-7-6721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30.7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0 24575,'0'55'0,"-5"138"0,3-166 0,-2 1 0,-1-1 0,-2 0 0,-18 51 0,16-58 0,2 1 0,0 1 0,2-1 0,0 1 0,1 0 0,2 0 0,0 0 0,1 1 0,4 41 0,-3-63 0,0 1 0,0 0 0,1 0 0,-1 0 0,0-1 0,1 1 0,-1 0 0,1-1 0,0 1 0,-1 0 0,1-1 0,0 1 0,0-1 0,0 1 0,0-1 0,0 1 0,1-1 0,-1 0 0,0 1 0,1-1 0,-1 0 0,0 0 0,3 1 0,-2-2 0,1 1 0,0 0 0,-1-1 0,1 0 0,0 0 0,0 0 0,-1 0 0,1 0 0,0 0 0,-1-1 0,1 0 0,0 1 0,-1-1 0,6-2 0,25-12 0,41-24 0,-34 17 0,2-2 0,42-34 0,-50 33 0,1 2 0,42-21 0,-58 34 0,0-1 0,28-23 0,-14 10 0,-32 22 0,1 1 0,-1 0 0,1 0 0,-1 0 0,1 1 0,-1-1 0,1 0 0,-1 0 0,1 1 0,0-1 0,-1 1 0,1-1 0,0 1 0,-1 0 0,1 0 0,0 0 0,0 0 0,2 0 0,-4 0 0,0 1 0,1-1 0,-1 0 0,0 0 0,1 1 0,-1-1 0,0 0 0,1 0 0,-1 1 0,0-1 0,0 0 0,1 1 0,-1-1 0,0 1 0,0-1 0,0 0 0,1 1 0,-1-1 0,0 1 0,0-1 0,0 0 0,0 1 0,0-1 0,0 1 0,0 0 0,-6 20 0,-5 0 0,-1-1 0,-15 20 0,12-19 0,-17 32 0,-9 15 0,27-47 0,1 0 0,-13 31 0,24-48 0,1-1 0,-1 1 0,1 0 0,0 0 0,0 0 0,0 0 0,1 0 0,-1 0 0,1 0 0,0 0 0,0 0 0,1 0 0,-1 0 0,1 0 0,1 5 0,-1-7 0,0 1 0,1-1 0,-1 0 0,1 0 0,0 0 0,0 1 0,-1-2 0,1 1 0,1 0 0,-1 0 0,0-1 0,0 1 0,1-1 0,-1 1 0,0-1 0,1 0 0,0 0 0,-1 0 0,1-1 0,-1 1 0,1 0 0,0-1 0,3 0 0,21 3 0,-1-1 0,1-1 0,0-1 0,0-2 0,0-1 0,0-1 0,-1-1 0,1-1 0,-1-2 0,-1 0 0,0-2 0,0-1 0,32-19 0,-33 14 0,-1-2 0,25-24 0,6-4 0,-50 42 0,0 1 0,0-1 0,0 0 0,0 0 0,-1 0 0,0-1 0,1 1 0,-2-1 0,6-9 0,-8 13 0,0 0 0,1 0 0,-1 0 0,0 0 0,0 0 0,1 0 0,-1 0 0,0 0 0,0 0 0,0 0 0,-1 0 0,1 0 0,0 0 0,0 0 0,0 0 0,-1 0 0,1 0 0,0 0 0,-1 0 0,1 0 0,-2-1 0,1 0 0,-1 1 0,0 0 0,1 0 0,-1 0 0,0 0 0,1 0 0,-1 0 0,0 0 0,0 1 0,0-1 0,0 1 0,0-1 0,0 1 0,1 0 0,-1 0 0,-3 0 0,-1 0 0,0 0 0,0 0 0,0 1 0,1 0 0,-1 1 0,0-1 0,0 1 0,1 0 0,-1 0 0,1 1 0,-1 0 0,1 0 0,0 0 0,-7 6 0,-8 8 0,2 0 0,-20 24 0,7-8 0,9-9 0,0 2 0,2 1 0,1 0 0,2 1 0,-17 35 0,30-54 0,0 0 0,0 1 0,1-1 0,1 1 0,-1 0 0,2-1 0,-1 1 0,1 0 0,0 12 0,1-18 0,0-1 0,0 0 0,1 0 0,-1 0 0,1 0 0,-1 0 0,1 1 0,0-1 0,0 0 0,0 0 0,1-1 0,-1 1 0,1 0 0,0 0 0,-1-1 0,1 1 0,0-1 0,0 1 0,1-1 0,-1 0 0,0 0 0,1 0 0,0 0 0,-1 0 0,1-1 0,0 1 0,0-1 0,0 0 0,0 0 0,0 0 0,6 1 0,16 1 0,0-1 0,1-1 0,-1-1 0,1-1 0,-1-2 0,0 0 0,0-2 0,0 0 0,0-2 0,-1-1 0,0-1 0,26-14 0,-23 6 0,-1-1 0,0-1 0,-2-2 0,30-31 0,36-31 0,-67 62 0,-19 17 0,0-1 0,0 1 0,0 0 0,1 1 0,-1-1 0,1 1 0,0 0 0,9-4 0,-13 7 0,-1 0 0,0 0 0,1 0 0,-1 0 0,1 0 0,-1 0 0,0 0 0,1 0 0,-1 0 0,0 0 0,1 0 0,-1 1 0,1-1 0,-1 0 0,0 0 0,1 0 0,-1 1 0,0-1 0,0 0 0,1 1 0,-1-1 0,0 0 0,0 0 0,1 1 0,-1-1 0,0 1 0,0-1 0,0 0 0,1 1 0,-1-1 0,0 0 0,0 1 0,0-1 0,0 1 0,0-1 0,0 0 0,0 1 0,0-1 0,0 1 0,0-1 0,0 0 0,0 1 0,0-1 0,0 1 0,-1-1 0,-1 21 0,-8 11 0,-1-1 0,-2 0 0,0 0 0,-2-2 0,-2 1 0,-20 26 0,19-27 0,-2-2 0,-30 34 0,33-38 0,-7 9 0,23-31 0,0 0 0,-1 0 0,1 1 0,0-1 0,0 0 0,-1-1 0,1 1 0,0 0 0,-1 0 0,1 0 0,-1-1 0,1 1 0,-1-1 0,0 1 0,1-1 0,-1 0 0,1 0 0,-4 1 0,5-1 0,-1-1 0,0 1 0,0 0 0,1 0 0,-1 0 0,0 0 0,0-1 0,1 1 0,-1 0 0,0-1 0,1 1 0,-1 0 0,0-1 0,1 1 0,-1-1 0,1 1 0,-1-1 0,1 1 0,-1-1 0,1 0 0,-1 1 0,1-1 0,-1 0 0,1 1 0,0-1 0,0 0 0,-1 1 0,1-1 0,0 0 0,0 0 0,0 1 0,-1-1 0,1 0 0,0 0 0,0 1 0,0-1 0,0 0 0,1 0 0,-1 1 0,0-1 0,0 0 0,0 0 0,1 1 0,-1-1 0,0 0 0,0 1 0,1-1 0,-1 0 0,1 1 0,0-1 0,1-4 0,0 1 0,1-1 0,-1 1 0,1 0 0,0 0 0,5-5 0,8-4 0,-1 0 0,2 1 0,0 1 0,0 0 0,1 2 0,0 0 0,1 1 0,0 0 0,0 2 0,20-5 0,4 4 0,-1 1 0,1 2 0,73 3 0,141 3-1365,-232-2-5461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32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33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3434 1560 24575,'-10'-1'0,"0"0"0,0-1 0,1 0 0,-1-1 0,0 0 0,1 0 0,-12-7 0,-7-1 0,-261-117 0,141 60-318,-1848-901-3481,1814 877 5138,-277-101 0,390 169-535,38 11-1047,-2 2-1,-51-11 1,59 19-6583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8:06:18.91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2 120,'0'0,"0"0,0 0,0 0,-2 0,12 0,414-2,496 5,-379 26,52 0,915-27,-730-5,4952 3,-5483 8,247 40,701 58,-173-92,-638-17,3803 3,-3576-45,-600 44,338-11,-219 12,-132-3,1 0,0 1,0-1,1 0,-1 0,1 0,-1 0,1-5,-4-18,0 17,0 0,0 1,-1 0,0 0,0 0,-1 0,0 1,-1 0,1 0,-1 1,-1 0,1 0,-1 1,-11-7,-11-4,-1 1,-53-17,37 18,-1 1,0 3,-1 2,-59-3,-202 8,212 5,-2181 3,1343-6,29 71,170-21,-3-50,310-3,84 3,-511 3,286 41,3 39,352-48,110-18,-321 45,-2-33,408-28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8:06:24.11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30,'6'3,"56"30,2-4,0-2,2-3,99 23,471 90,-430-104,233 6,510-33,-519-10,956 5,-1221-9,200-34,-296 33,318-35,-248 29,782-38,-245 22,856-27,-1080 57,588 8,-433 33,102 2,586-41,-593-3,936 2,-993-31,-42-23,-453 42,167-6,73-2,-230 9,-119 8,77-16,-96 14,0-2,-1 0,1-1,-2-1,21-12,-35 14,-7 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7:59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0 954 24575,'4'-4'0,"53"-29"0,169-83-657,916-382-1543,-533 315 1334,-428 143 692,263-23 0,-247 50 268,1 10 0,-1 7 0,0 10 0,0 8 0,-2 8 1,203 60-1,-283-56 190,-1 6 0,-2 4 1,-2 5-1,-2 5 1,-3 4-1,-2 5 0,-4 5 1,-2 3-1,-3 5 0,-4 4 1,98 112-1,-115-102-284,-4 4 0,79 139 0,-135-209 0,0 1 0,11 32 0,-20-46 0,-1-1 0,0 1 0,-1 0 0,0 0 0,-1 0 0,0 0 0,0 0 0,-3 17 0,-6-119 0,3 27 0,-3 0 0,-2 0 0,-35-112 0,23 98 0,-20-132 0,39 184 0,1 12 0,0-1 0,1 0 0,2-29 0,-1 44 0,0-1 0,0 1 0,0-1 0,0 1 0,0-1 0,0 1 0,0-1 0,0 1 0,1-1 0,-1 1 0,0 0 0,0-1 0,0 1 0,1-1 0,-1 1 0,0-1 0,0 1 0,1 0 0,-1-1 0,0 1 0,1 0 0,-1-1 0,0 1 0,1 0 0,-1-1 0,1 1 0,-1 0 0,0 0 0,1-1 0,-1 1 0,1 0 0,-1 0 0,1 0 0,-1 0 0,1 0 0,-1 0 0,1 0 0,-1 0 0,1 0 0,-1 0 0,1 0 0,-1 0 0,1 0 0,-1 0 0,0 0 0,1 0 0,-1 0 0,1 0 0,0 1 0,21 14 0,27 34 0,80 104 0,-78-88 0,-39-51 0,138 176 0,-109-133 0,48 89 0,-80-130 0,-1 1 0,-1 0 0,0 1 0,7 32 0,-12-46 0,-2 0 0,1 0 0,0 0 0,-1 0 0,1 0 0,-1 0 0,0 1 0,-1-1 0,1 0 0,-1 0 0,0 0 0,0 0 0,0-1 0,0 1 0,-1 0 0,1 0 0,-1-1 0,0 1 0,0-1 0,0 1 0,-1-1 0,1 0 0,-1 0 0,0 0 0,0 0 0,0 0 0,0-1 0,-5 4 0,-3-1 0,0-1 0,1 0 0,-1 0 0,-1-1 0,1 0 0,0-1 0,-18 1 0,-88-2 0,75-2 0,-564-35-1365,595 35-5461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8:06:27.9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1,'7'2,"-2"0,270 95,-209-77,0-4,94 12,493-15,-416-18,1629 3,-1021 3,-287-15,-41 0,2508 13,-1458 3,-1167-4,453 5,-460 10,93 1,2055-13,-1220-3,-1331 37,6-25,-1-1,-1-1,1 1,-2-1,1 0,-1 0,0-1,0 0,-1 0,0-1,-1 0,-14 8,-12 5,-73 27,74-34,-102 38,-148 32,-149 12,333-74,-120 17,-1-10,-367-1,-577-32,1143 6,-9 1,1-2,-57-8,80 8,1-1,-1 1,0-1,1 0,0-1,-1 0,1 0,0 0,0 0,1-1,-1 0,1-1,0 1,0-1,0 0,0 0,1 0,-6-9,8 9,0-1,1 1,-1 0,1 0,0-1,0 1,1-1,-1 1,1-1,1 1,-1 0,1-1,0 1,0-1,0 1,1 0,4-10,0 1,1 0,1 0,0 1,1 0,10-12,0 5,0 0,2 2,0 0,1 2,0 0,2 1,-1 2,2 0,41-15,6 4,2 2,92-14,85-5,2 11,272 4,195 29,-428 20,-236-14,-1 2,0 3,60 23,-100-31,0 1,0 0,-1 1,19 14,-30-20,0 0,0 0,0 0,0 1,-1-1,1 1,-1 0,0-1,0 1,0 0,0 0,0 1,-1-1,1 0,-1 1,0-1,0 0,0 1,0 0,-1-1,1 1,-1-1,0 1,0 0,0-1,-1 4,-1-3,1-1,-1 0,1 0,-1 0,0 0,0-1,0 1,-1 0,1-1,0 1,-1-1,0 0,0 0,1 0,-1 0,-5 1,-6 4,-1-1,-19 6,32-12,-44 13,-1-3,0-1,-64 2,-151-4,187-7,-1279-1,513-2,855 3,505-16,732-49,-1013 60,358-13,-557 16,312-7,-927 8,259 3,140-3,-661 18,505 7,-535 24,851-48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8:06:29.32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30,'0'0,"0"0,0 0,0 0,-2 0,11 0,2768 0,-2460-15,-49 1,117 13,-373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8:06:34.1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1 378,'6'1,"403"30,12-32,-168-1,1891 2,-2025-4,0-6,228-48,-245 40,0 3,107 0,208 16,-187 2,30-2,410-3,61-59,-354 21,14 15,-249 17,811-3,-588 13,487-3,894 2,-1746 0,0 0,0 1,-1-1,1 0,0 0,0 0,-1 0,1 0,-1 0,1 0,-1 0,0 0,1 0,-1 0,0 0,1 0,-1 0,0 0,0 0,0-1,-1 2,-9 0,-1 1,1-1,-1-1,0 0,1-1,-18-1,-3 0,-1973 2,938-3,1618 4,600-5,-979-5,0-7,336-76,-407 71,1 3,139-4,206 19,-196 4,-250-2,-1 0,0 0,1 0,-1 0,1 0,-1 0,1 0,-1 0,1 0,-1 0,0 0,1 0,-1 0,1 0,-1 1,0-1,1 0,-1 0,1 0,-1 1,0-1,1 0,-1 0,0 1,1-1,-1 0,0 1,1-1,-1 0,0 1,0-1,0 1,1-1,-1 0,0 1,0 0,-8 16,-22 15,14-22,-1-1,0 0,-1-1,0 0,0-2,-1 0,-29 5,22-5,-844 142,353-110,167-17,-918 18,1108-40,2098 1,-1929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8:06:35.59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3198 2,'2811'0,"-3216"-1,-463 3,403 23,108-3,-994 17,769-11,51-2,-486-21,597-7,407 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8:06:36.6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2992 0,'0'0,"0"0,0 0,0 0,0 0,0 0,0 0,0 0,-7 0,-2968 0,2966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8:06:38.0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0 265,'0'0,"0"0,0 0,7 0,2750 0,-1762-57,-69-36,-334 37,458-2,5 58,-551 3,2979-1,-1884-3,-1586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8:06:39.0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11544 0,'0'0,"2"0,-11 0,-5874 0,4677 30,132-1,-1135-27,1059-4,1136 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01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1622 200 24575,'0'25'0,"1"-9"0,-1-1 0,0 0 0,-1 0 0,0 0 0,-2 1 0,0-2 0,0 1 0,-9 22 0,3-16 0,2-1 0,1 1 0,0 1 0,-3 28 0,9-47 0,-1 0 0,1 0 0,-1 0 0,0 0 0,0 0 0,0 0 0,-1 0 0,1 0 0,-1-1 0,1 1 0,-1 0 0,0-1 0,0 0 0,0 1 0,0-1 0,-1 0 0,1 0 0,-1 0 0,1 0 0,-1-1 0,1 1 0,-1-1 0,0 1 0,0-1 0,0 0 0,0 0 0,0 0 0,0-1 0,0 1 0,0-1 0,0 0 0,0 0 0,0 0 0,-5 0 0,-2-1 0,1 0 0,-1-1 0,1 0 0,0 0 0,0-1 0,0 0 0,0-1 0,0 0 0,1 0 0,-10-7 0,-90-56 0,-118-53 0,142 77 0,-267-121 0,269 133 0,-1 2 0,-121-24 0,-7 21-1365,187 29-5461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04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1210 557 24575,'-1'-54'0,"4"-110"0,0 136 0,1-1 0,1 1 0,14-47 0,4-9 0,-21 78 0,-1 0 0,0 0 0,-1 0 0,1-1 0,-1 1 0,0 0 0,-1 0 0,0-1 0,0 1 0,0 0 0,-3-8 0,4 13 0,0 1 0,-1-1 0,1 0 0,-1 1 0,1-1 0,0 0 0,-1 1 0,1-1 0,-1 0 0,1 1 0,-1-1 0,1 1 0,-1-1 0,0 1 0,1-1 0,-1 1 0,0-1 0,1 1 0,-1 0 0,0-1 0,0 1 0,1 0 0,-1 0 0,0-1 0,0 1 0,1 0 0,-2 0 0,0 0 0,0 1 0,1-1 0,-1 1 0,0-1 0,1 1 0,-1 0 0,1 0 0,-1-1 0,1 1 0,-1 0 0,1 0 0,-2 2 0,-5 4 0,1 1 0,-1 0 0,-6 11 0,11-15 0,-155 177 0,151-174 0,0 1 0,1 1 0,0-1 0,1 1 0,0 0 0,0 0 0,1 1 0,-6 16 0,2 5 0,-7 47 0,15-72 0,-2 0 0,1 0 0,0 0 0,-1-1 0,0 1 0,0 0 0,-1-1 0,0 0 0,0 1 0,0-1 0,0 0 0,-1-1 0,0 1 0,0-1 0,-5 5 0,4-5 0,-1-1 0,0 1 0,1-1 0,-1 0 0,-1 0 0,1-1 0,0 0 0,0 0 0,-1-1 0,1 1 0,-1-1 0,0-1 0,-8 1 0,-13-1 0,1-1 0,0-1 0,0-1 0,0-2 0,1-1 0,-46-15 0,55 14 0,0 0 0,0-1 0,1-1 0,1 0 0,0-1 0,0-1 0,1 0 0,0-1 0,1-1 0,0 0 0,-11-15 0,16 17 0,-7-8 0,0-2 0,1 0 0,1-1 0,-15-34 0,27 54 0,1 0 0,-1 0 0,0 1 0,1-1 0,-1 0 0,0 0 0,0 1 0,0-1 0,0 0 0,-1 1 0,1-1 0,0 1 0,-1-1 0,1 1 0,-1 0 0,1 0 0,-1 0 0,1-1 0,-1 2 0,-2-2 0,2 2 0,-1-1 0,1 2 0,-1-1 0,1 0 0,0 0 0,-1 1 0,1-1 0,0 1 0,-1 0 0,1 0 0,0 0 0,0 0 0,0 0 0,-1 0 0,1 0 0,-2 3 0,-9 4-114,0-1 1,-1 0-1,0-1 0,0-1 0,0 0 1,-1-1-1,0 0 0,0-1 0,0-1 1,0 0-1,-24-1 0,14-1-6712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06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944 355 24575,'-2'1'0,"0"-1"0,0 1 0,0 0 0,1 0 0,-1 0 0,0 0 0,0 0 0,1 0 0,-1 0 0,0 1 0,1-1 0,-1 0 0,-1 4 0,-10 6 0,1-5 0,-1 0 0,0-1 0,0-1 0,0 0 0,0-1 0,-1 0 0,1-1 0,-1-1 0,0 0 0,1 0 0,-1-2 0,0 0 0,1 0 0,-1-1 0,1-1 0,-24-7 0,28 5 0,1 0 0,0 0 0,0 0 0,0-1 0,1 0 0,0-1 0,0 1 0,0-1 0,1-1 0,0 1 0,0-1 0,1 0 0,0-1 0,1 1 0,0-1 0,0 0 0,-5-18 0,2 1 0,0-1 0,2 1 0,1-1 0,2-1 0,0-30 0,2 50 0,0 3 0,0-1 0,0 1 0,0-1 0,-1 1 0,-2-11 0,2 15 0,1 0 0,0 0 0,-1 1 0,1-1 0,-1 0 0,1 1 0,-1-1 0,0 0 0,1 1 0,-1-1 0,1 0 0,-1 1 0,0-1 0,0 1 0,1-1 0,-1 1 0,0 0 0,0-1 0,1 1 0,-1 0 0,0-1 0,0 1 0,0 0 0,0 0 0,0 0 0,1 0 0,-1 0 0,0 0 0,0 0 0,0 0 0,0 0 0,0 0 0,0 0 0,1 1 0,-1-1 0,0 0 0,0 1 0,0-1 0,1 0 0,-1 1 0,0-1 0,0 1 0,1 0 0,-2 0 0,-76 44 0,42-22 0,-2-2 0,-64 25 0,96-43-52,-171 53-1261,143-49-5513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8:01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2268 84 24575,'0'0'0,"2"0"0,-12 0 0,-169 1 0,-925-29 0,946 14 0,-628-28 0,763 42-1365,14 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07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29 24575,'-5'0'0,"-6"-5"0,-7-6 0,1-2-8191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08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370 138 24575,'-5'0'0,"-7"-5"0,-5-1 0,-6-5 0,-3-1 0,2-2 0,-4 0 0,-2 3 0,-1 4 0,-6-3 0,0-4 0,0 0 0,2 3 0,7 2-8191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20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2764 724 24575,'-1783'0'0,"1760"1"0,0 2 0,1 0 0,-1 2 0,-38 12 0,38-9 0,0-2 0,-1-1 0,1 0 0,-30 1 0,-331-6 0,162-2 0,217 2 0,-1 0 0,1 0 0,-1-1 0,1 0 0,-1 0 0,1 0 0,0 0 0,-7-3 0,11 3 0,-1 0 0,1 0 0,-1 0 0,1 0 0,0 0 0,-1 0 0,1-1 0,0 1 0,0 0 0,0-1 0,0 1 0,0-1 0,0 1 0,0-1 0,1 1 0,-1-1 0,0 1 0,1-1 0,0 0 0,-1 1 0,1-1 0,0 0 0,0 0 0,0 1 0,0-1 0,0 0 0,0 1 0,0-1 0,0 0 0,2-2 0,6-28 0,1 1 0,24-53 0,-14 40 0,-3 4 0,-3 9 0,-1-1 0,13-53 0,-22 70 0,1 0 0,1 0 0,1 0 0,0 0 0,1 1 0,0 0 0,10-14 0,-5 8 0,-2-1 0,0 0 0,-2 0 0,8-27 0,-15 44 0,1 1 0,-1 0 0,1-1 0,0 1 0,0 0 0,0 0 0,0 1 0,0-1 0,1 0 0,-1 1 0,1-1 0,0 1 0,0 0 0,0 0 0,0 0 0,0 0 0,0 0 0,0 1 0,1-1 0,-1 1 0,0 0 0,1 0 0,-1 1 0,8-2 0,8 0 0,1 1 0,-1 1 0,31 2 0,-14 1 0,822 0 0,-484-4 0,-345-1 0,-1 0 0,34-9 0,-31 5 0,49-2 0,356 7 0,-208 2 0,-224-1 0,1 0 0,0 0 0,-1 0 0,1 1 0,0-1 0,-1 1 0,1 0 0,-1 1 0,0-1 0,6 3 0,-9-3 0,0 0 0,1 1 0,-1-1 0,0 0 0,0 1 0,0-1 0,0 1 0,0-1 0,0 1 0,0-1 0,-1 1 0,1 0 0,0-1 0,-1 1 0,0 0 0,1 0 0,-1-1 0,0 1 0,0 0 0,0 0 0,0 0 0,0-1 0,0 1 0,0 0 0,-1 0 0,1-1 0,-1 1 0,-1 3 0,-14 47 0,11-38 0,0 0 0,1 1 0,1-1 0,-3 20 0,4 256 70,4-147-1505,-2-118-5391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45:41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817 270 24575,'7'0'0,"401"-21"0,5-25 0,89-8 0,135 28 0,1 27 0,-336 1 0,-49 0 0,314 44 0,-517-39 0,1 3 0,-2 3 0,0 1 0,0 2 0,-2 3 0,88 47 0,-113-53 0,-1 2 0,0 0 0,-1 2 0,-1 0 0,-1 1 0,27 33 0,-34-35 0,0 0 0,-1 1 0,-1 0 0,0 0 0,-2 1 0,0 0 0,-1 0 0,0 1 0,4 33 0,-9-37 0,0-1 0,-1 1 0,0 0 0,-2-1 0,1 1 0,-2 0 0,0-1 0,-1 0 0,0 0 0,-1 0 0,0 0 0,-2-1 0,1 1 0,-1-2 0,-1 1 0,-1-1 0,-13 16 0,-5 1 0,0-1 0,-2-1 0,-1-2 0,-1-1 0,-48 28 0,9-12 0,-1-3 0,-2-3 0,-126 40 0,57-33 0,-160 25 0,-435 24 0,-7-55 0,-674-80 0,992-21 0,346 48 0,0-4 0,1-3 0,-88-42 0,140 54 0,0-2 0,0 0 0,2-2 0,0-1 0,0 0 0,2-2 0,-32-35 0,44 42 0,1 0 0,0 0 0,1-1 0,1 0 0,0-1 0,1 1 0,1-1 0,0-1 0,1 1 0,0-1 0,2 0 0,0 0 0,0-1 0,2 1 0,0-28 0,2 27 0,1-1 0,1 1 0,0-1 0,2 1 0,0 0 0,0 1 0,2-1 0,10-18 0,-5 14 0,1 0 0,1 1 0,1 0 0,1 1 0,22-21 0,2 5 0,1 2 0,2 2 0,1 2 0,89-45 0,-37 30 0,1 4 0,111-30 0,214-27 0,-167 58-262,329-7-1,251 39-67,-778 7 383,282 5-53,-260-3-1232,-38 0-4925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45:58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695 1 24575,'0'0'0,"0"0"0,8 0 0,3439 0 0,-3385 0 0,-1 4 0,92 16 0,-113-11 0,-1 1 0,1 2 0,-2 2 0,65 33 0,91 56 0,-186-99 0,0 1 0,0 0 0,0 0 0,0 0 0,-1 1 0,0 1 0,0-1 0,-1 1 0,1 0 0,-2 0 0,9 13 0,-9-11 0,-1 1 0,0 1 0,0-1 0,-1 1 0,0-1 0,-1 1 0,0 0 0,-1 0 0,0 17 0,-1-16 0,-1-1 0,1 0 0,-2 0 0,0 0 0,0-1 0,-1 1 0,0 0 0,-1-1 0,0 1 0,-1-1 0,-8 13 0,4-9 0,-2-1 0,1 0 0,-1 0 0,-1-1 0,0 0 0,-26 17 0,2-5 0,-1-2 0,-1-2 0,-1-2 0,-1-1 0,-44 12 0,-57 12 0,-289 45 0,-155-37 0,-739-45 0,969-21 0,-450-79 0,674 76 0,-23-3 0,-207-58 0,332 72 0,0-1 0,1-2 0,0 0 0,1-2 0,-44-30 0,62 38 0,1-1 0,1 0 0,0 0 0,0-1 0,0 1 0,1-2 0,0 1 0,0-1 0,-4-9 0,7 12 0,1-1 0,-1 0 0,2 1 0,-1-1 0,1 0 0,0 0 0,0 0 0,0 0 0,1 0 0,1-1 0,-1 1 0,1 0 0,0 0 0,3-9 0,1 3 0,-1 0 0,2 1 0,0 0 0,1 0 0,0 1 0,0-1 0,1 2 0,1-1 0,0 1 0,0 0 0,1 1 0,0 0 0,0 1 0,1 0 0,1 0 0,20-9 0,13-5 0,1 3 0,0 1 0,58-13 0,49-7 0,220-27 0,157 23 0,-487 40-1365,-21 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46:06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3066 789 24575,'-26'18'0,"0"2"0,1 0 0,1 2 0,-26 31 0,-3 2 0,-41 40 0,52-49 0,-2-2 0,-2-3 0,-93 66 0,123-98 0,0 0 0,-1-1 0,0-1 0,0-1 0,-1 0 0,0-1 0,-34 4 0,25-6 0,-1-2 0,1-1 0,-1-1 0,-46-8 0,13-4 0,1-3 0,0-3 0,-108-51 0,60 17 0,3-6 0,-128-94 0,-180-168 0,154 114 0,151 123 0,-296-214 0,389 288 0,-1 0 0,1 1 0,-2 1 0,1 0 0,-1 1 0,-33-9 0,50 16 0,0 0 0,0 0 0,0 0 0,-1 0 0,1 0 0,0-1 0,0 1 0,0 0 0,0 0 0,-1 0 0,1 0 0,0 0 0,0 0 0,0 0 0,-1 0 0,1 0 0,0 0 0,0 0 0,0 0 0,-1 0 0,1 0 0,0 0 0,0 0 0,0 0 0,-1 0 0,1 0 0,0 0 0,0 0 0,0 0 0,-1 0 0,1 1 0,0-1 0,0 0 0,0 0 0,0 0 0,0 0 0,-1 0 0,1 0 0,0 1 0,0-1 0,0 0 0,0 0 0,0 0 0,0 0 0,0 1 0,0-1 0,-1 0 0,1 0 0,0 0 0,0 1 0,0-1 0,0 0 0,9 13 0,22 13 0,-29-24 0,111 87 0,3-5 0,206 110 0,-272-168 0,99 34 0,-121-51 0,0-1 0,0-2 0,0-1 0,1-1 0,40 0 0,-63-4 0,0 0 0,0 0 0,0-1 0,-1 0 0,1 0 0,6-3 0,-11 4 0,0 0 0,0-1 0,0 1 0,-1-1 0,1 1 0,0 0 0,0-1 0,-1 0 0,1 1 0,0-1 0,-1 1 0,1-1 0,0 0 0,-1 0 0,1 1 0,-1-1 0,1 0 0,-1 0 0,1 0 0,-1 1 0,0-1 0,0 0 0,1 0 0,-1 0 0,0 0 0,0 0 0,0 0 0,0 0 0,0 1 0,0-1 0,0 0 0,0 0 0,0 0 0,0 0 0,-1 0 0,1 0 0,0 0 0,-1 0 0,1 1 0,0-1 0,-1 0 0,1 0 0,-1 1 0,1-1 0,-2-1 0,-8-12 0,0 1 0,0 0 0,-1 1 0,-1 0 0,0 1 0,-1 0 0,-25-16 0,-109-54 0,118 67 0,-84-38 0,-2 4 0,-162-43 0,252 83 0,1 2 0,-2 0 0,1 2 0,0 1 0,-1 1 0,0 1 0,-31 3 0,55-2 0,0 1 0,1-1 0,-1 1 0,0-1 0,1 1 0,-1 0 0,1 0 0,-1-1 0,1 1 0,-1 0 0,1 1 0,0-1 0,0 0 0,-1 0 0,1 0 0,0 1 0,0-1 0,0 1 0,0-1 0,0 1 0,1-1 0,-1 1 0,0-1 0,1 1 0,-1 0 0,1-1 0,-1 4 0,0 4 0,0 1 0,1 0 0,1 18 0,-1-12 0,2 78-117,3 351-1131,-5-439-5578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48:56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38.0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838 636 24575,'1'45'0,"1"-31"0,-2 0 0,1 0 0,-2 1 0,0-1 0,-1 0 0,-4 21 0,5-33 0,1-1 0,-1 1 0,0 0 0,1-1 0,-1 1 0,0 0 0,0-1 0,0 1 0,0-1 0,0 1 0,0-1 0,-1 1 0,1-1 0,0 0 0,-1 0 0,1 0 0,-1 0 0,0 0 0,1 0 0,-1 0 0,1 0 0,-1 0 0,0-1 0,0 1 0,0-1 0,1 1 0,-1-1 0,0 0 0,0 0 0,0 0 0,0 0 0,1 0 0,-1 0 0,0 0 0,0-1 0,-3 0 0,-1-1 0,-1-1 0,1 0 0,0 0 0,0 0 0,0-1 0,1 0 0,-1 0 0,1 0 0,-6-7 0,-366-415 0,195 210 0,149 175-64,25 29-99,-2-1 1,0 2-1,0-1 0,-1 2 1,0-1-1,-1 2 1,-14-11-1,5 10-6663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40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88 228 24575,'0'59'0,"-2"1"0,-3-1 0,-3 1 0,-2-2 0,-3 1 0,-24 66 0,32-116 0,2-10 0,-1-21 0,4-36 0,7-4 0,22-95 0,-8 53 0,-9 49 0,-5 25 0,-2 1 0,2-32 0,-7 53 0,1 1 0,-1-1 0,2 0 0,-1 0 0,1 1 0,0-1 0,1 1 0,0-1 0,0 1 0,1 0 0,8-13 0,-10 17 0,1 0 0,0 1 0,-1-1 0,1 0 0,1 1 0,-1 0 0,0-1 0,1 1 0,-1 1 0,1-1 0,-1 0 0,1 1 0,0 0 0,0 0 0,-1 0 0,1 0 0,0 1 0,0-1 0,0 1 0,0 0 0,0 0 0,0 0 0,0 1 0,0 0 0,5 1 0,13 4 0,-1 2 0,1 0 0,-1 1 0,-1 2 0,0 0 0,0 1 0,-2 0 0,35 31 0,-47-38 0,-1-1 0,0 2 0,0-1 0,0 1 0,-1-1 0,0 1 0,0 1 0,6 12 0,-9-17 0,-1 0 0,1 0 0,0 0 0,-1 1 0,1-1 0,-1 0 0,1 0 0,-1 1 0,0-1 0,0 0 0,0 1 0,-1-1 0,1 0 0,0 0 0,-1 1 0,0-1 0,1 0 0,-1 0 0,0 0 0,0 0 0,0 0 0,0 0 0,-1 0 0,1 0 0,0 0 0,-1 0 0,1-1 0,-1 1 0,0-1 0,0 1 0,1-1 0,-3 2 0,-6 2 0,1 0 0,0-1 0,-1 0 0,0-1 0,0 0 0,0 0 0,0-1 0,0 0 0,-13 0 0,-100-1 0,85-3 0,20 2-113,4-1-200,1 1 0,0 0 0,-25 5 0,17 1-6513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43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1094 24575,'-32'26'0,"-9"8"0,5 8 0,-37 52 0,71-90 0,-1-1 0,1 1 0,0-1 0,0 1 0,0 0 0,1 0 0,-1-1 0,1 1 0,0 0 0,0 1 0,1-1 0,-1 0 0,1 0 0,0 0 0,0 0 0,0 0 0,0 0 0,1 1 0,-1-1 0,1 0 0,0 0 0,1 0 0,-1 0 0,1-1 0,2 6 0,-1-5 0,0-1 0,0 1 0,0-1 0,1 1 0,-1-1 0,1 0 0,0 0 0,0-1 0,0 1 0,0-1 0,0 0 0,0 0 0,1 0 0,-1-1 0,1 1 0,0-1 0,-1 0 0,1-1 0,0 1 0,-1-1 0,9 0 0,-8 0 0,0-1 0,0 1 0,0-1 0,-1 0 0,1-1 0,0 1 0,0-1 0,-1 0 0,1 0 0,-1 0 0,0-1 0,0 1 0,0-1 0,0 0 0,0 0 0,6-8 0,2-3 0,-1-1 0,-1 0 0,12-22 0,10-14 0,-25 40 0,-1-1 0,0 1 0,7-21 0,-10 23 0,0 1 0,0 0 0,1 0 0,0 0 0,1 0 0,0 0 0,0 1 0,12-13 0,-16 19 0,0 0 0,1 0 0,-1-1 0,1 1 0,-1 0 0,1 1 0,-1-1 0,1 0 0,0 0 0,-1 1 0,1-1 0,0 1 0,0-1 0,-1 1 0,1 0 0,0-1 0,0 1 0,0 0 0,-1 1 0,1-1 0,0 0 0,0 0 0,0 1 0,-1-1 0,1 1 0,0-1 0,-1 1 0,1 0 0,0 0 0,-1-1 0,1 1 0,-1 0 0,1 1 0,-1-1 0,0 0 0,1 0 0,-1 1 0,0-1 0,0 0 0,2 4 0,2 2 0,-1-1 0,0 2 0,0-1 0,-1 0 0,0 1 0,0-1 0,3 16 0,8 34 0,27 70 0,-18-59 0,-20-57 0,1-1 0,1 1 0,-1-1 0,2-1 0,-1 1 0,2-1 0,-1 0 0,1 0 0,11 11 0,-15-17 0,0-1 0,0 1 0,0-1 0,0 0 0,0 0 0,0 0 0,1 0 0,-1-1 0,1 1 0,-1-1 0,1 0 0,0 0 0,-1 0 0,1-1 0,0 1 0,0-1 0,-1 0 0,1 0 0,0 0 0,0-1 0,-1 1 0,1-1 0,0 0 0,-1 0 0,1 0 0,0 0 0,-1-1 0,0 1 0,1-1 0,-1 0 0,4-3 0,18-13 0,-2-1 0,1-1 0,-2 0 0,-1-2 0,34-46 0,-21 13 0,-23 37 0,0 1 0,19-25 0,-29 41 0,0 0 0,0 0 0,0 0 0,0 0 0,0 0 0,0 0 0,0 0 0,0 1 0,0-1 0,0 0 0,1 1 0,-1-1 0,0 1 0,0-1 0,3 0 0,-3 1 0,-1 0 0,1 0 0,0 0 0,-1 1 0,1-1 0,-1 0 0,1 0 0,-1 0 0,1 1 0,-1-1 0,1 0 0,-1 1 0,1-1 0,-1 1 0,1-1 0,-1 0 0,1 1 0,-1-1 0,0 1 0,1-1 0,-1 1 0,0-1 0,1 1 0,-1 0 0,2 5 0,0 0 0,0 1 0,-1-1 0,0 0 0,0 8 0,0-7 0,5 44 0,14 223 0,-20-270 0,0-1 0,0 0 0,0 0 0,0 1 0,1-1 0,-1 0 0,1 0 0,0 0 0,0 1 0,0-1 0,1 0 0,1 3 0,-3-6 0,1 1 0,-1 0 0,1-1 0,-1 1 0,1-1 0,0 0 0,-1 1 0,1-1 0,0 1 0,-1-1 0,1 0 0,0 1 0,-1-1 0,1 0 0,0 0 0,0 0 0,-1 0 0,1 1 0,0-1 0,0 0 0,1-1 0,0 1 0,0-1 0,0 1 0,1-1 0,-1 0 0,0 0 0,0 0 0,0 0 0,0 0 0,0 0 0,3-3 0,9-9 0,0 0 0,0-1 0,-1-1 0,12-17 0,-12 14 0,1 1 0,31-29 0,-26 31 0,1 1 0,23-11 0,-20 12 0,32-25 0,-54 38 0,16-14 0,0 0 0,1 1 0,35-18 0,-46 28 0,0 0 0,0 1 0,-1 0 0,2 0 0,-1 1 0,0 0 0,0 0 0,0 0 0,0 1 0,1 0 0,-1 1 0,0-1 0,0 1 0,0 1 0,11 3 0,3 1 0,0 0 0,1-2 0,-1 0 0,23 0 0,-34-3 0,1-1 0,0-1 0,-1 0 0,1 0 0,-1-1 0,1 0 0,-1-1 0,0 0 0,0 0 0,13-7 0,1-5 0,0-1 0,-1-1 0,-1-2 0,-1 0 0,0-1 0,-2-1 0,0 0 0,-1-2 0,-2 0 0,23-42 0,-9 8 0,-2-2 0,-4 0 0,29-104 0,-30 65 0,-4 0 0,-5-2 0,-4 0 0,-4 0 0,-10-139 0,3 239 0,1 0 0,-1 0 0,1 0 0,-1 0 0,1 1 0,0-1 0,-1 0 0,1 0 0,-1 0 0,1 0 0,0 0 0,-1 1 0,1-1 0,-1 0 0,1 0 0,0 1 0,-1-1 0,1 0 0,0 0 0,0 1 0,-1-1 0,1 0 0,0 1 0,0-1 0,-1 1 0,1-1 0,0 0 0,0 1 0,0-1 0,0 1 0,-1-1 0,1 0 0,0 1 0,-12 19 0,-4 12 0,2 2 0,1-1 0,2 2 0,1-1 0,2 2 0,-7 67 0,6 224 0,9-254 0,2 779-1365,-2-828-5461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8:01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2508 0 24575,'0'0'0,"-9"1"0,-727 52 0,700-51 0,-989 26 0,333-29-1365,682 1-5461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45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1059 61 24575,'-9'0'0,"-19"0"0,-14 0 0,-14 0 0,-18-5 0,-5-1 0,-10 0 0,-4-4 0,-1-1 0,11 3 0,4 1 0,11 3 0,12 2 0,6 1 0,7 1 0,0 0 0,3 0 0,8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55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24575,'71'10'0,"478"139"-899,-442-116 160,653 216-6063,224 94 3811,3163 1263-271,-3397-1284 1910,-150-56 1135,-135-56 703,-122-58-53,68 25 1675,-343-148-713,69 29 4102,-113-52-2442,-23-10-918,-12-5-1233,-39-28-653,35 25-251,0 1-1,-1 0 0,0 1 1,0 1-1,-29-11 0,-3 1 1,33 12 0,0 1 0,0 1 0,-1 0 0,1 1 0,-1 1 0,-17-2 0,29 5-76,0 0-23,-1 0 0,0 0-1,1 0 1,-1-1 0,1 0 0,-1 0 0,0 0 0,1-1 0,0 1-1,-1-1 1,1 0 0,-6-4 0,-2-6-6727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57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1019 1087 24575,'80'1'0,"92"-3"0,-156 0 0,0 0 0,0-1 0,0 0 0,22-9 0,-29 9 0,-1-1 0,1 0 0,0 0 0,-1-1 0,0 0 0,0 0 0,-1-1 0,14-12 0,-20 16 0,1 1 0,-1-1 0,1 1 0,-1-1 0,0 0 0,0 0 0,0 1 0,0-1 0,0 0 0,0 0 0,-1 0 0,1 0 0,0 0 0,-1 0 0,0 0 0,1 0 0,-1 0 0,0-1 0,0 1 0,0 0 0,0 0 0,-1 0 0,1 0 0,-1 0 0,1 0 0,-1 0 0,0 0 0,1 0 0,-1 0 0,0 0 0,0 1 0,0-1 0,-1 0 0,1 1 0,0-1 0,-1 0 0,1 1 0,-1 0 0,-1-2 0,-4-2 0,0 0 0,0 0 0,0 1 0,0 0 0,-1 0 0,1 1 0,-1 0 0,-14-4 0,-194-23 0,144 23 0,-78-18 0,99 13 0,0 3 0,-1 2 0,-56-1 0,105 8 0,-6 0 0,1 0 0,-1-1 0,-14-3 0,20 3 0,0 1 0,1-1 0,-1 0 0,1-1 0,-1 1 0,1 0 0,0-1 0,-1 0 0,1 1 0,0-1 0,0 0 0,0 0 0,1 0 0,-1 0 0,-3-5 0,2 3 0,0 0 0,-1-1 0,0 1 0,0 1 0,0-1 0,0 0 0,0 1 0,-1 0 0,0 0 0,1 0 0,-1 1 0,0-1 0,-1 1 0,1 1 0,0-1 0,0 1 0,-1-1 0,-7 1 0,-11-2 0,-1 2 0,-47 4 0,27-1 0,13 0 0,22-1 0,-1 0 0,0-1 0,0 0 0,1 0 0,-1-1 0,0-1 0,1 1 0,-1-2 0,1 0 0,-15-6 0,7 0 0,-1 1 0,0 0 0,-22-5 0,37 12 0,1 0 0,-1-1 0,1 1 0,0-1 0,-1 0 0,1 0 0,0 0 0,0 0 0,1-1 0,-1 1 0,0-1 0,1 1 0,0-1 0,-1 0 0,1 0 0,0 0 0,0-1 0,1 1 0,-1 0 0,1-1 0,0 1 0,-1-1 0,2 1 0,-1-1 0,0-4 0,-1-9 0,0-1 0,2 1 0,0-1 0,3-18 0,-2 23 0,4-16 0,1 0 0,1 1 0,2 0 0,0 0 0,18-34 0,3-12 0,29-65 0,-38 104-1365,-10 22-5461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5:59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184 30 24575,'-5'-5'0,"-6"-1"0,-7 0 0,-5 1 0,-3 1 0,-7 2 0,-3 1 0,4 0-8191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00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01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432 1 24575,'-5'0'0,"-11"5"0,-13 1 0,-7 0 0,-6 4 0,-7 1 0,6 2 0,5 0 0,3-2 0,4 1 0,2-1 0,1-3 0,0-2 0,5-2-8191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03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1439 266 24575,'-147'1'0,"-165"-3"0,286 1 0,0-1 0,1-2 0,0-1 0,0-1 0,0-1 0,1 0 0,-40-20 0,-131-84 0,160 90 0,3 6 0,27 13 0,0 0 0,0 0 0,0 0 0,0-1 0,0 0 0,1 0 0,-1 0 0,1 0 0,0-1 0,-6-5 0,10 9 0,0-1 0,-1 1 0,1 0 0,0-1 0,0 1 0,0-1 0,0 1 0,0 0 0,0-1 0,0 1 0,0-1 0,0 1 0,0 0 0,0-1 0,0 1 0,0-1 0,0 1 0,1 0 0,-1-1 0,0 1 0,0 0 0,0-1 0,0 1 0,1-1 0,-1 1 0,0 0 0,0 0 0,1-1 0,-1 1 0,0 0 0,1-1 0,-1 1 0,0 0 0,1 0 0,-1 0 0,0-1 0,1 1 0,-1 0 0,1 0 0,-1 0 0,0 0 0,1 0 0,-1 0 0,1 0 0,0 0 0,20-4 0,-20 4 0,24-3 0,0 1 0,0 2 0,46 5 0,-60-4 0,0 2 0,1-1 0,-1 1 0,-1 1 0,1 0 0,0 1 0,-1 0 0,0 0 0,0 1 0,15 12 0,-21-14 0,12 8 0,-2 2 0,0-1 0,16 20 0,-27-30 0,-1 1 0,1-1 0,-1 1 0,0 0 0,0 0 0,0 0 0,0 0 0,0 0 0,-1 0 0,0 0 0,0 0 0,0 1 0,0-1 0,-1 0 0,0 1 0,0-1 0,0 0 0,0 1 0,-1-1 0,-1 8 0,0-9 0,0 1 0,0-1 0,-1 1 0,1-1 0,-1 0 0,1 0 0,-1 0 0,0 0 0,0-1 0,-1 1 0,1-1 0,0 0 0,-1 0 0,-3 2 0,-57 24 0,59-26 0,-30 8 0,-1-1 0,-47 7 0,64-13 0,-27 3 0,0-1 0,0-3 0,-74-6 0,99 1 9,-1-2-1,1-1 1,0 0-1,0-2 0,1 0 1,-29-17-1,-30-11-1432,49 25-5402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05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0 24575,'-9'0'0,"-14"0"0,-8 0 0,-8 0 0,-2 0 0,1 0 0,2 0 0,7 0-8191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10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638 1 24575,'-28'0'0,"-1"0"0,1 3 0,0 0 0,0 1 0,0 2 0,1 1 0,-1 1 0,2 1 0,-1 2 0,1 0 0,1 2 0,0 1 0,1 1 0,-30 24 0,34-22 0,1 0 0,1 2 0,0 1 0,2 0 0,0 1 0,1 0 0,-17 36 0,23-39 0,1 1 0,0 0 0,2 1 0,0-1 0,1 1 0,1 1 0,1-1 0,1 0 0,1 1 0,1 21 0,0-38 0,1 1 0,0-1 0,0 0 0,0 1 0,0-1 0,0 0 0,1 0 0,0 0 0,0 0 0,0 0 0,0 0 0,1-1 0,-1 1 0,7 5 0,-3-3 0,0-1 0,1 0 0,0 0 0,0-1 0,0 0 0,0 0 0,12 4 0,8 0 0,1 0 0,0-2 0,42 4 0,-69-10 0,77 6 0,0-4 0,1-3 0,-1-3 0,92-18 0,-112 8-1365,-35 8-5461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14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264 1 24575,'-7'0'0,"-1"1"0,1 1 0,0 0 0,0 0 0,1 0 0,-1 0 0,0 1 0,1 1 0,-1-1 0,1 1 0,0 0 0,0 0 0,-6 7 0,-11 9 0,-33 39 0,55-58 0,-8 10 0,0 1 0,1-1 0,0 1 0,1 1 0,0-1 0,1 1 0,1 0 0,0 1 0,-5 21 0,6-14 0,1 1 0,1-1 0,0 1 0,2 0 0,4 34 0,-4-51 0,1 0 0,-1 1 0,1-1 0,1 0 0,-1 0 0,1 0 0,0 0 0,0-1 0,0 1 0,1 0 0,0-1 0,0 0 0,0 1 0,0-1 0,0 0 0,1-1 0,0 1 0,0-1 0,0 1 0,0-1 0,1 0 0,-1-1 0,1 1 0,-1-1 0,1 0 0,0 0 0,0 0 0,7 1 0,-3-2 0,1 0 0,-1 0 0,0-1 0,0 0 0,1 0 0,-1-1 0,0 0 0,0-1 0,0 0 0,0 0 0,0-1 0,0 0 0,-1-1 0,0 0 0,12-7 0,-7 2 0,0 0 0,-1-1 0,0 0 0,-1-1 0,0 0 0,-1 0 0,12-18 0,-8 8 0,-2-2 0,0 0 0,15-39 0,-20 43 0,4-8 0,8-35 0,-17 55 0,0 0 0,-1-1 0,0 1 0,-1-1 0,1 1 0,-1-1 0,-1 0 0,0 1 0,-2-14 0,3 20 0,0 1 0,0-1 0,0 1 0,0-1 0,0 1 0,0-1 0,0 1 0,-1-1 0,1 1 0,0-1 0,0 1 0,0 0 0,0-1 0,-1 1 0,1-1 0,0 1 0,0-1 0,-1 1 0,1 0 0,0-1 0,-1 1 0,1 0 0,-1-1 0,1 1 0,0 0 0,-1-1 0,1 1 0,-1 0 0,1 0 0,-1-1 0,1 1 0,-1 0 0,-7 15 0,0 27 0,8-32 0,0 0 0,0 0 0,1 0 0,1-1 0,0 1 0,0 0 0,1-1 0,0 1 0,0-1 0,1 0 0,1 0 0,-1 0 0,1-1 0,1 0 0,0 1 0,0-2 0,0 1 0,1-1 0,0 0 0,1-1 0,-1 1 0,1-1 0,1-1 0,-1 0 0,1 0 0,0 0 0,0-1 0,0-1 0,0 1 0,1-2 0,11 3 0,1-1 0,-1-2 0,1 0 0,-1-2 0,1 0 0,-1-1 0,0-2 0,1 0 0,-1-1 0,0-1 0,0-1 0,-1-1 0,0-1 0,0 0 0,-1-2 0,36-22 0,-24 10 0,0 1 0,2 2 0,43-18 0,-74 35 0,1 1 0,-1 0 0,1 0 0,-1 0 0,1 1 0,0-1 0,-1 0 0,1 1 0,0 0 0,-1-1 0,1 1 0,0 0 0,0 1 0,-1-1 0,1 0 0,0 1 0,-1 0 0,1-1 0,3 2 0,-4 0 0,0 0 0,0 0 0,0 0 0,0 0 0,0 0 0,-1 1 0,1-1 0,-1 0 0,1 1 0,-1-1 0,0 1 0,0-1 0,0 1 0,0 0 0,0 0 0,-1-1 0,1 1 0,-1 5 0,2 13 0,-1 1 0,-4 33 0,2-38 0,0 0 0,0-1 0,2 1 0,0 0 0,4 19 0,-5-36 0,0 0 0,0 1 0,0-1 0,0 0 0,0 1 0,0-1 0,0 0 0,0 1 0,1-1 0,-1 0 0,0 1 0,0-1 0,0 0 0,0 1 0,0-1 0,0 0 0,1 1 0,-1-1 0,0 0 0,0 0 0,0 1 0,1-1 0,-1 0 0,0 0 0,0 0 0,1 1 0,-1-1 0,0 0 0,1 0 0,-1 0 0,0 0 0,0 0 0,1 1 0,-1-1 0,0 0 0,1 0 0,-1 0 0,0 0 0,1 0 0,-1 0 0,0 0 0,1 0 0,-1 0 0,0 0 0,1 0 0,-1 0 0,0-1 0,1 1 0,-1 0 0,1 0 0,14-19 0,9-32 0,0-15 0,-19 47 0,2 0 0,0 0 0,1 1 0,0 0 0,2 0 0,17-24 0,-26 40 0,0 1 0,1-1 0,-1 1 0,0 0 0,0-1 0,0 1 0,1 0 0,-1 0 0,1 0 0,-1 0 0,1 0 0,-1 0 0,1 1 0,-1-1 0,1 0 0,0 1 0,-1-1 0,1 1 0,0 0 0,0-1 0,-1 1 0,1 0 0,0 0 0,0 0 0,-1 0 0,1 1 0,0-1 0,0 0 0,-1 1 0,1-1 0,0 1 0,-1-1 0,1 1 0,-1 0 0,1 0 0,-1 0 0,1 0 0,-1 0 0,1 0 0,-1 0 0,0 0 0,0 1 0,1-1 0,-1 0 0,1 3 0,6 6 0,-1 1 0,-1 0 0,1 0 0,8 22 0,-11-21 0,2 1 0,0-1 0,1 0 0,0-1 0,0 1 0,13 13 0,-17-22 0,0 0 0,0-1 0,0 1 0,0-1 0,1 1 0,-1-1 0,1 0 0,-1 0 0,1-1 0,0 1 0,-1-1 0,1 0 0,0 0 0,0 0 0,0 0 0,0-1 0,0 1 0,0-1 0,0 0 0,0 0 0,0-1 0,0 1 0,0-1 0,0 0 0,8-3 0,34-16 0,-38 15 0,1 1 0,0 0 0,0 0 0,10-1 0,-15 4 0,0 0 0,1 1 0,-1-1 0,1 1 0,-1 1 0,0-1 0,1 1 0,-1-1 0,0 1 0,1 0 0,-1 1 0,7 2 0,2 2 0,0-1 0,1 0 0,0-1 0,0 0 0,0-1 0,28 2 0,-34-5 0,1-1 0,0 0 0,0 0 0,-1-1 0,1 0 0,-1 0 0,1-1 0,-1 0 0,0 0 0,0-1 0,0 0 0,11-9 0,-9 5 0,0-1 0,0 0 0,0-1 0,-1 0 0,-1 0 0,0-1 0,11-18 0,-17 25 0,-1 2 0,0 1 0,0-1 0,0 1 0,0 0 0,0-1 0,0 1 0,0 0 0,0 0 0,0 0 0,0 0 0,1 0 0,-1 0 0,0 0 0,4-1 0,-5 2 0,0 0 0,1 0 0,-1 0 0,1 0 0,-1 0 0,1 0 0,-1 1 0,1-1 0,-1 0 0,0 0 0,1 1 0,-1-1 0,1 0 0,-1 0 0,0 1 0,1-1 0,-1 0 0,0 1 0,1-1 0,-1 1 0,0-1 0,0 0 0,1 1 0,-1-1 0,0 1 0,0-1 0,0 0 0,0 1 0,1-1 0,-1 1 0,0 0 0,1 7 0,1 1 0,-1-1 0,-1 0 0,0 13 0,-12 132 0,-44 208 0,38-259 0,-138 695 0,148-753 0,-6 67 0,21-377 0,1-23 0,7 124 0,39-181 0,-51 334 0,1-1 0,0 1 0,1 0 0,0 1 0,0-1 0,12-15 0,48-59 0,-23 33 0,-33 43 0,0 0 0,1 1 0,0 0 0,1 1 0,-1 0 0,2 0 0,-1 1 0,1 1 0,0 0 0,1 0 0,-1 1 0,1 1 0,0 0 0,0 1 0,0 0 0,1 1 0,-1 1 0,1 0 0,21 1 0,-32 0 0,0 1 0,0-1 0,-1 0 0,1 1 0,0 0 0,-1 0 0,1 0 0,0 0 0,-1 0 0,1 0 0,-1 1 0,0-1 0,1 1 0,-1-1 0,0 1 0,0 0 0,0 0 0,0 0 0,0 0 0,-1 0 0,1 1 0,-1-1 0,1 1 0,-1-1 0,0 1 0,0-1 0,0 1 0,0-1 0,0 1 0,-1 0 0,1 0 0,-1-1 0,0 1 0,0 0 0,0 0 0,0 3 0,0 1 0,-1 1 0,0 0 0,-1 0 0,1 0 0,-1-1 0,-1 1 0,0-1 0,0 1 0,0-1 0,-1 0 0,-7 11 0,6-12 8,0-1-1,0 0 1,-1 0-1,1 0 1,-1-1-1,0 1 1,0-2-1,-1 1 1,1 0-1,-1-1 1,1-1-1,-1 1 1,0-1-1,0 0 1,-14 2-1,6-3-219,-1 0 0,1 0 0,0-2-1,-1 0 1,1 0 0,-22-6 0,9-1-6614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8:04.9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1767 285 24575,'0'0'0,"0"6"0,0 19 0,1 19 0,-9 69 0,6-100 0,0-1 0,-1 1 0,0-1 0,-1 0 0,0 0 0,-1 0 0,0-1 0,-1 1 0,-1-1 0,-10 14 0,11-19 0,-1 0 0,0 0 0,0-1 0,0 0 0,0 0 0,-1-1 0,0 0 0,0 0 0,0-1 0,-1 0 0,1 0 0,-1-1 0,0 0 0,1 0 0,-1-1 0,-10 0 0,-16 0 0,-1-1 0,-56-8 0,22-3 0,1-3 0,-86-29 0,-130-61 0,173 57 0,2-5 0,3-5 0,2-4 0,3-4 0,-158-135 0,246 188-1365,9 6-5461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17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0 24575,'-4'85'0,"-4"-1"0,-20 86 0,6-38 0,-5 150 0,25-264 0,-22 166 0,23-183 0,1-1 0,0 0 0,0 1 0,0-1 0,0 1 0,0-1 0,0 1 0,0-1 0,0 1 0,0-1 0,0 1 0,0-1 0,0 1 0,0-1 0,0 0 0,0 1 0,0-1 0,0 1 0,1-1 0,-1 1 0,0-1 0,0 0 0,1 1 0,-1-1 0,0 1 0,0-1 0,1 0 0,0 1 0,9-10 0,17-35 0,-17 26 0,134-180 0,-119 169 0,2 2 0,0 0 0,2 2 0,45-32 0,-55 44 0,-9 5 0,1 1 0,0 0 0,0 0 0,1 1 0,19-7 0,-29 12 0,0 1 0,0-1 0,0 1 0,1 0 0,-1 0 0,0 0 0,0 0 0,0 0 0,0 0 0,0 0 0,0 1 0,0-1 0,1 1 0,-1-1 0,0 1 0,3 2 0,-3-2 0,0 1 0,0 0 0,0 0 0,0 0 0,0 0 0,-1 0 0,1 1 0,-1-1 0,1 0 0,-1 1 0,0-1 0,0 1 0,0 0 0,0-1 0,0 1 0,0 3 0,1 2 0,-1 0 0,1 0 0,-1 0 0,-1 1 0,0-1 0,0 0 0,0 0 0,-1 1 0,0-1 0,-1 0 0,-2 8 0,2-12 0,0 1 0,0-1 0,0-1 0,0 1 0,0 0 0,-1 0 0,0-1 0,0 0 0,0 1 0,0-1 0,0 0 0,-1-1 0,1 1 0,-1-1 0,0 1 0,0-1 0,0 0 0,0 0 0,0-1 0,0 1 0,-9 1 0,-31 3 0,45-6 0,21-1 0,87-5 0,147-26 0,-126 13 0,-78 14 0,-1-3 0,63-19 0,-98 22 0,85-30 0,-100 34 0,-1 1 0,0 0 0,0 0 0,0 0 0,0 0 0,0 0 0,0 0 0,0 0 0,1 0 0,-1 0 0,0 0 0,0 0 0,0 0 0,0-1 0,0 1 0,0 0 0,1 0 0,-1 0 0,0 0 0,0 0 0,0 0 0,0 0 0,0 0 0,1 0 0,-1 0 0,0 1 0,0-1 0,0 0 0,0 0 0,0 0 0,0 0 0,1 0 0,-1 0 0,0 0 0,0 0 0,0 0 0,0 0 0,0 0 0,0 0 0,0 1 0,1-1 0,-1 0 0,0 0 0,0 0 0,0 0 0,0 0 0,0 0 0,0 1 0,0-1 0,0 0 0,0 0 0,0 0 0,-3 11 0,-8 10 0,-1-4 0,2 0 0,0 1 0,1 0 0,1 1 0,1 0 0,0 0 0,-7 39 0,13-57 0,1 0 0,0 0 0,0 0 0,-1-1 0,1 1 0,0 0 0,0 0 0,0 0 0,0 0 0,0 0 0,0 0 0,1 0 0,-1 0 0,0 0 0,0 0 0,1 0 0,-1 0 0,1 0 0,-1-1 0,0 1 0,1 0 0,0 0 0,-1 0 0,1-1 0,-1 1 0,1 0 0,0-1 0,0 1 0,0 0 0,1-1 0,0 1 0,-1-1 0,1 0 0,-1 0 0,1-1 0,0 1 0,-1 0 0,1 0 0,-1-1 0,1 1 0,-1-1 0,1 1 0,-1-1 0,1 0 0,1-1 0,8-5 0,1-1 0,17-16 0,-20 16 0,-1-1 0,0 0 0,-1 0 0,0-1 0,0 0 0,-1 0 0,0 0 0,-1-1 0,0 0 0,-1 0 0,0-1 0,2-11 0,-7 41 0,0 0 0,2 26 0,0 7 0,0 293-57,-14 391-274,2-589 276,-6 0 1,-7-2-1,-42 142 1,62-271 60,-1 5 59,-1-1 0,-1 0 0,-1 0 0,-12 22 0,18-37-53,-1 0 1,0 1-1,0-1 1,0 0-1,-1 0 1,1-1-1,-1 1 1,0-1-1,0 0 1,0 0-1,-1 0 1,1 0 0,-1-1-1,0 0 1,1 0-1,-1 0 1,0 0-1,0-1 1,0 0-1,0 0 1,-10 1-1,5-3-12,-1 0 0,1 0 0,0-1 0,0 0 0,0-1 0,0 0 0,0 0 0,0-1 0,1 0 0,-1-1 0,1 0 0,-14-11 0,-2-3 0,1-1 0,-43-47 0,38 33 30,1-1 0,2-2 0,-24-45 0,-53-122-1515,75 143-5341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18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1 24575,'-5'1'0,"0"-1"0,0 1 0,0 0 0,0 1 0,1 0 0,-1-1 0,0 1 0,1 1 0,-9 4 0,-38 30 0,47-33 0,-15 11 0,1 1 0,1 1 0,-29 36 0,40-46 0,0 1 0,1 0 0,0 0 0,1 0 0,0 1 0,0-1 0,1 1 0,0 0 0,0 0 0,1 1 0,0-1 0,1 0 0,0 10 0,1-16 0,0-1 0,1 1 0,-1-1 0,1 1 0,-1-1 0,1 1 0,0-1 0,0 0 0,0 1 0,0-1 0,1 0 0,-1 0 0,1 0 0,-1 0 0,1 0 0,0 0 0,0 0 0,0 0 0,0-1 0,0 1 0,0-1 0,0 1 0,0-1 0,1 0 0,-1 0 0,0 0 0,1 0 0,-1-1 0,1 1 0,-1 0 0,5-1 0,9 3 0,1-2 0,-1 0 0,32-3 0,-28 1 0,3 0-114,-7 2-25,0-2 0,0 0 0,0 0 0,-1-1 0,1-1 0,-1-1 0,1 0 0,26-12 0,-21 4-6687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22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2 149 24575,'-1'63'0,"2"75"0,0-134 0,-1 0 0,1 0 0,-1 0 0,1 0 0,1 0 0,-1 0 0,0 0 0,1 0 0,0-1 0,0 1 0,0 0 0,0-1 0,1 0 0,-1 1 0,1-1 0,0 0 0,0-1 0,0 1 0,0 0 0,0-1 0,1 1 0,-1-1 0,5 2 0,-2-2 0,-1 0 0,0-1 0,1 1 0,-1-1 0,1 0 0,0-1 0,-1 1 0,1-1 0,0 0 0,-1 0 0,1-1 0,0 0 0,-1 0 0,1 0 0,-1-1 0,10-3 0,-6 0 0,1 0 0,-1 0 0,0-1 0,0 0 0,-1-1 0,1 0 0,-2 0 0,1-1 0,-1 1 0,0-2 0,-1 1 0,1-1 0,-2 0 0,1 0 0,-2-1 0,7-14 0,-5 5 0,0 1 0,-1-1 0,-1 0 0,-1 0 0,0 0 0,-2-1 0,0 1 0,-2-26 0,0 41 0,1-1 0,-1 1 0,0 0 0,0-1 0,0 1 0,0 0 0,-1-1 0,0 1 0,0 0 0,0 0 0,0 0 0,-1 1 0,1-1 0,-1 0 0,0 1 0,0 0 0,0 0 0,-1 0 0,-5-5 0,6 7 0,-1-1 0,1 1 0,0-1 0,-1 1 0,1 0 0,-1 0 0,0 0 0,1 1 0,-1 0 0,1-1 0,-1 1 0,0 0 0,1 0 0,-1 1 0,0-1 0,1 1 0,-1 0 0,1 0 0,-1 0 0,1 0 0,0 1 0,-1 0 0,1-1 0,-5 5 0,0-1 0,1 1 0,-1 1 0,1-1 0,0 1 0,1 0 0,0 1 0,0 0 0,1-1 0,0 2 0,0-1 0,1 1 0,0-1 0,0 1 0,1 1 0,0-1 0,1 0 0,0 1 0,-1 9 0,3-13 0,-1 0 0,1 0 0,0 0 0,0 0 0,1 1 0,0-1 0,0 0 0,0 0 0,1-1 0,0 1 0,0 0 0,1 0 0,-1-1 0,1 0 0,0 1 0,1-1 0,-1 0 0,1-1 0,0 1 0,0 0 0,0-1 0,1 0 0,0 0 0,0-1 0,0 1 0,0-1 0,0 0 0,1 0 0,7 2 0,5 1 0,1 0 0,-1-2 0,1 0 0,39 2 0,81-6 0,-86-1 0,-19 1 0,-4 0 0,56-7 0,-76 6 0,0-1 0,-1-1 0,0 0 0,1 0 0,-1-1 0,0 0 0,-1 0 0,1-1 0,14-11 0,15-16 0,42-31 0,-79 63 0,0-1 0,0 0 0,0 0 0,1 1 0,-1-1 0,0 1 0,0-1 0,0 1 0,0-1 0,0 1 0,1 0 0,-1-1 0,0 1 0,0 0 0,1 0 0,-1 0 0,0 0 0,0 0 0,1 0 0,-1 0 0,0 1 0,0-1 0,3 1 0,-3 0 0,0 0 0,0 0 0,1 1 0,-1-1 0,0 0 0,0 1 0,0-1 0,0 0 0,0 1 0,-1-1 0,1 1 0,0-1 0,-1 1 0,1 0 0,0 2 0,1 8 0,0 1 0,-1-1 0,0 24 0,-1-28 0,-2 56 0,1 31 0,1-92 0,0-1 0,0 1 0,1-1 0,-1 1 0,0-1 0,1 1 0,0-1 0,0 1 0,-1-1 0,1 0 0,1 0 0,-1 1 0,0-1 0,0 0 0,1 0 0,-1 0 0,1 0 0,3 2 0,-3-3 0,-1 0 0,1 0 0,0 0 0,0 0 0,1-1 0,-1 1 0,0-1 0,0 1 0,0-1 0,0 0 0,0 0 0,0 0 0,1 0 0,-1 0 0,0 0 0,0-1 0,3 0 0,8-4 0,0 0 0,0 0 0,0-1 0,-1-1 0,14-10 0,-18 12 0,-2 2 0,-1 0 0,1 0 0,-1 0 0,1 1 0,0 0 0,0 0 0,0 0 0,0 1 0,11-2 0,-3 3 0,0 1 0,0 0 0,16 4 0,-27-5 0,-1 0 0,1 0 0,0 0 0,0-1 0,-1 1 0,1-1 0,0 1 0,-1-1 0,1 0 0,0 0 0,-1-1 0,0 1 0,1 0 0,-1-1 0,0 1 0,1-1 0,-1 0 0,0 0 0,0 0 0,0 0 0,-1 0 0,1 0 0,1-3 0,7-9 0,-1 0 0,12-27 0,-9 17 0,-10 20 0,0 1 0,0-1 0,0 1 0,0 0 0,1 0 0,-1 0 0,1 0 0,0 0 0,0 0 0,0 1 0,0-1 0,0 1 0,1 0 0,-1 0 0,6-2 0,-6 3 0,1 1 0,-1-1 0,0 1 0,1 0 0,-1 0 0,1 0 0,-1 0 0,1 1 0,-1 0 0,1-1 0,-1 1 0,0 0 0,0 1 0,1-1 0,-1 0 0,0 1 0,5 3 0,10 6 0,-9-4 0,1-1 0,-1-1 0,1 0 0,0 0 0,0-1 0,1 0 0,-1-1 0,1 0 0,22 3 0,-28-6 0,89 4 0,-83-4 0,-1-1 0,1 0 0,-1-1 0,1 0 0,-1 0 0,18-7 0,-24 6 0,0 0 0,0 0 0,0 0 0,0-1 0,0 0 0,-1 1 0,0-1 0,0 0 0,0-1 0,0 1 0,0 0 0,-1-1 0,0 0 0,0 1 0,0-1 0,-1 0 0,2-7 0,2-10 0,-1 0 0,2-33 0,-34 225 0,9-68 0,-80 401-499,18-104 146,-56 275 353,132-648 30,1-12 55,0 1 0,2-1 0,0 1 0,0 0 0,1 0 0,1 0 0,3 23 0,-2-80 60,2 14-148,-2-90 3,6-164 0,-1 191 0,20-98 0,-6 83 0,4 1 0,66-176 0,38-31 0,40-53 0,-115 254 0,-48 101 0,1 0 0,0 1 0,1-1 0,0 1 0,1 0 0,0 1 0,0 0 0,18-14 0,-22 20 0,0-1 0,0 0 0,1 1 0,-1 0 0,1 0 0,-1 0 0,1 1 0,0-1 0,0 1 0,7 0 0,-9 0 0,0 2 0,0-1 0,0 0 0,0 1 0,1-1 0,-1 1 0,0 0 0,0 0 0,0 0 0,0 0 0,0 1 0,-1-1 0,1 1 0,0 0 0,-1-1 0,1 1 0,3 4 0,2 3 0,0 1 0,0-1 0,-1 2 0,0-1 0,-1 1 0,10 20 0,22 76 0,-31-83 0,-4-18 0,-1 1 0,0-1 0,-1 1 0,0-1 0,0 1 0,0 0 0,-1-1 0,0 12 0,-1-16 0,1 0 0,-1 0 0,0 0 0,1 0 0,-1 0 0,0 0 0,-1 0 0,1 0 0,0-1 0,0 1 0,-1 0 0,1-1 0,-1 1 0,1-1 0,-1 1 0,0-1 0,0 0 0,0 0 0,1 0 0,-1 0 0,0 0 0,0 0 0,0 0 0,0-1 0,-1 1 0,1-1 0,0 1 0,0-1 0,-4 0 0,-6 1-7,0-1-1,0 0 0,0-1 1,0 0-1,0-1 0,0-1 0,-17-5 1,-11-2-1297,18 6-5522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20:00:59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895 183 24575,'0'0'0,"0"0"0,0 0 0,0 0 0,0 0 0,0 0 0,0 0 0,0 0 0,0 0 0,7-1 0,192-56 0,-96 25 0,189-32 0,126 36 0,2 30 0,-208 1 0,-198-3 0,373 10 0,-281-2 0,169 34 0,-229-32 0,111 29 0,-139-34 0,0 2 0,-1 0 0,0 1 0,0 1 0,-1 0 0,21 17 0,-32-23 0,0 1 0,-1 0 0,1 1 0,-1-1 0,0 1 0,-1 0 0,1 0 0,-1 0 0,0 0 0,0 1 0,0-1 0,-1 1 0,0 0 0,0 0 0,-1 0 0,1 0 0,-1 0 0,0 0 0,-1 0 0,0 0 0,0 0 0,0 0 0,-1 0 0,-1 10 0,-1-8 0,1 0 0,-1 0 0,0 0 0,-1-1 0,0 1 0,0-1 0,-1 0 0,0 0 0,0-1 0,-1 1 0,1-1 0,-1 0 0,-1 0 0,1-1 0,-1 0 0,0 0 0,-10 4 0,-13 6 0,-1-1 0,0-2 0,-44 11 0,-104 15 0,130-28 0,-202 34 0,-495 21 0,-195-65 0,747-9 0,0-9 0,1-9 0,-211-56 0,364 73 0,0-1 0,-51-23 0,81 30 0,0 0 0,1-1 0,0 0 0,0-1 0,1 0 0,-1 0 0,1-1 0,1 0 0,-1-1 0,1 1 0,1-1 0,-1-1 0,1 1 0,-9-18 0,14 23 0,-1-1 0,1 0 0,0 1 0,0-1 0,0 0 0,0 0 0,1 0 0,0 0 0,-1 0 0,1 0 0,1 0 0,-1 0 0,1 0 0,-1 1 0,1-1 0,2-6 0,0 5 0,-1 0 0,1 0 0,0 1 0,0-1 0,0 1 0,1 0 0,0 0 0,0 0 0,0 0 0,7-5 0,6-2 0,1 1 0,0 1 0,0 0 0,1 2 0,27-8 0,29-6 0,124-17 0,82 8 0,516 1-1365,-771 30-5461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20:01:00.7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1 239 24575,'0'0'0,"0"0"0,0 0 0,0-2 0,1 0 0,0 1 0,0-1 0,0 1 0,0-1 0,0 1 0,0-1 0,0 1 0,1-1 0,-1 1 0,3-2 0,2-4 0,16-19 0,0 0 0,2 2 0,28-24 0,-39 38 0,0 1 0,0 1 0,1 0 0,0 0 0,1 1 0,-1 1 0,1 1 0,0 0 0,17-3 0,9 2 0,-1 2 0,0 1 0,1 2 0,0 2 0,-1 2 0,1 1 0,-1 2 0,0 2 0,-1 2 0,0 1 0,0 2 0,-1 2 0,-1 1 0,-1 2 0,0 2 0,54 39 0,-60-35 0,-2 2 0,-1 0 0,-1 2 0,26 37 0,81 133 0,-50-71 0,-11-14 0,52 68 0,-115-169 0,1-1 0,1 0 0,14 11 0,-23-19 0,1-1 0,0 0 0,0 0 0,0 0 0,0 0 0,0-1 0,0 1 0,0-1 0,0 0 0,1 1 0,-1-2 0,0 1 0,1 0 0,-1-1 0,1 1 0,-1-1 0,1 0 0,-1 0 0,7-2 0,-8 2 0,-1-1 0,0 0 0,1 0 0,-1 0 0,0-1 0,0 1 0,1 0 0,-1 0 0,0-1 0,0 1 0,0-1 0,-1 1 0,1-1 0,0 1 0,0-1 0,-1 1 0,1-1 0,-1 0 0,0 1 0,1-1 0,-1 0 0,0 1 0,0-3 0,1-47 0,-2 37 0,1-20 0,-1-1 0,-2 1 0,-1 0 0,-2 0 0,-19-61 0,25 93 0,-49-122 0,41 109 0,0-1 0,-1 1 0,0 1 0,-2 0 0,-18-21 0,15 26 0,13 9 0,1 0 0,0 1 0,-1-1 0,1 0 0,0 0 0,-1 0 0,1 0 0,0 0 0,-1 1 0,1-1 0,0 0 0,0 0 0,-1 0 0,1 1 0,0-1 0,0 0 0,-1 1 0,1-1 0,0 0 0,0 0 0,0 1 0,0-1 0,-1 0 0,1 1 0,0-1 0,0 0 0,0 1 0,0 0 0,-1 34 0,1-26 0,3 24 0,1-1 0,2 1 0,13 44 0,-11-50 0,-1 1 0,-1 0 0,-1 0 0,-2 0 0,0 38 0,-3-64 0,0-1 0,-1 1 0,1-1 0,0 0 0,-1 1 0,1-1 0,-1 1 0,1-1 0,-1 0 0,1 0 0,-1 1 0,0-1 0,0 0 0,0 0 0,0 0 0,0 0 0,0 0 0,0 0 0,0 0 0,0 0 0,-2 1 0,0 0 0,-1-1 0,1 1 0,0-1 0,-1 0 0,1 0 0,-1 0 0,0-1 0,-5 1 0,-7-1 0,0 0 0,-33-6 0,43 5 0,-59-10-682,-102-32-1,154 39-6143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20:01:01.6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2817 62 24575,'0'0'0,"0"0"0,0 0 0,0 0 0,0 0 0,0 0 0,0 0 0,0 0 0,0 0 0,-7-1 0,-721-51 0,-656 44 74,687 10-1513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20:01:02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3195 1 24575,'0'0'0,"-8"0"0,-3174 0-1365,3177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20:01:04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1 146 24575,'6'-1'0,"319"-66"0,-184 40 0,-12 6 0,174-7 0,133 26 0,-371 4 0,0 3 0,-1 3 0,0 2 0,122 38 0,-155-38 0,-1 3 0,0 0 0,-1 2 0,0 1 0,-1 2 0,-1 0 0,-1 2 0,0 1 0,-2 0 0,0 2 0,33 43 0,-31-28 0,-2 1 0,-1 1 0,-3 1 0,-1 1 0,-2 0 0,-2 1 0,-2 1 0,-1 0 0,-3 1 0,-2 0 0,-1 1 0,-3-1 0,-3 74 0,-2-95 0,0 0 0,-2-1 0,0 0 0,-2 0 0,0 0 0,-2-1 0,0 0 0,-2 0 0,0-1 0,-1 0 0,-2-1 0,0 0 0,-1-1 0,0-1 0,-2 0 0,0-1 0,-1-1 0,-1 0 0,0-1 0,-1-1 0,-30 16 0,5-6 0,-1-2 0,-1-3 0,-1-1 0,-1-2 0,-70 13 0,28-13 0,-2-4 0,-97 0 0,108-11 0,-1-4 0,1-3 0,-157-33 0,186 26 0,1-2 0,1-2 0,0-3 0,2-1 0,0-3 0,1-2 0,-47-34 0,75 45 0,1 0 0,1 0 0,0-2 0,1 0 0,1-1 0,0-1 0,2 0 0,0-1 0,1 0 0,-11-27 0,13 21 0,0-2 0,2 0 0,1 0 0,1 0 0,2-1 0,1 1 0,1-58 0,3 48 0,2 0 0,1 1 0,2-1 0,2 1 0,1 1 0,2 0 0,23-53 0,-21 62 0,2 2 0,0-1 0,1 2 0,1 0 0,2 1 0,0 1 0,2 1 0,0 0 0,1 2 0,30-20 0,-28 22 0,1 2 0,1 1 0,0 1 0,1 1 0,1 2 0,-1 1 0,2 0 0,51-7 0,-60 15-1365,-9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20:01:20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611 1184 24575,'0'0'0,"0"0"0,0 0 0,0 0 0,0 0 0,0 0 0,0 0 0,0 0 0,0 0 0,0 0 0,8 0 0,196-1 0,445 7 0,1 52 0,-378-19 0,343 5 0,483-43 0,-460-5 0,2692 4 0,-3127-15 0,-19 1 0,234 14 0,-397-1 0,1-1 0,36-9 0,-34 6 0,47-4 0,426 8 0,-240 3 0,96-2 0,-333-1 0,0-2 0,1 0 0,23-7 0,2 0 0,101-27 0,-139 35 0,0-1 0,0 1 0,0-2 0,0 1 0,-1-1 0,1-1 0,-1 1 0,0-1 0,10-9 0,-7 3 0,-1 0 0,1-1 0,-2 0 0,12-21 0,-11 21 0,0 1 0,0 0 0,1 1 0,0 0 0,22-16 0,-19 15 0,1 0 0,-2-1 0,22-26 0,-31 34 0,0 0 0,-1 0 0,1-1 0,-1 1 0,0-1 0,0 1 0,-1-1 0,1 0 0,-1 0 0,0 0 0,0 0 0,-1 0 0,0 0 0,0 0 0,0 0 0,0 0 0,-2-9 0,-2-12 0,2 0 0,1-1 0,3-42 0,0 6 0,-2 60 0,0-10 0,0 0 0,-1 0 0,-3-16 0,3 25 0,0 0 0,-1-1 0,1 1 0,-1 0 0,0 0 0,0 0 0,0 1 0,-1-1 0,1 0 0,-1 1 0,0 0 0,0-1 0,-6-4 0,-10-6 0,-2 0 0,0 1 0,0 1 0,-1 1 0,0 1 0,-1 1 0,0 1 0,-1 1 0,0 1 0,-40-5 0,-16 4 0,-154 6 0,124 3 0,-1580 0 0,888-3 0,-60-55 0,-39-39 0,716 78 0,-238-32 0,-208-16 0,-642 15 0,453 24 0,-605 9 0,1104 17 0,262 1 0,0 2 0,0 3 0,-62 14 0,91-13 0,0 2 0,1 0 0,0 2 0,0 1 0,1 1 0,1 2 0,-43 30 0,57-35 0,1 2 0,0 0 0,1 0 0,0 1 0,1 1 0,1-1 0,0 2 0,1-1 0,0 1 0,1 0 0,1 1 0,1 0 0,0 0 0,0 0 0,2 0 0,0 1 0,-1 29 0,3-28 0,1 0 0,1 0 0,0 0 0,1 0 0,1 0 0,1 0 0,1-1 0,0 0 0,1 0 0,1 0 0,0 0 0,1-1 0,1 0 0,1-1 0,0 0 0,17 19 0,-2-10 0,1-1 0,2-1 0,0-1 0,1-2 0,61 31 0,167 56 0,-214-90 0,310 112-1365,-328-120-5461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28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1793 1958 24575,'0'34'0,"-2"1"0,0-1 0,-3-2 0,0 2 0,-1-2 0,-3 0 0,-1 2 0,-1-5 0,0 3 0,-3 0 0,-36 52 0,48-77 0,-1-2 0,-1-1 0,-1 1 0,3-1 0,-3 1 0,1 0 0,-1-3 0,1 2 0,-1-1 0,-2 1 0,3-2 0,-1 1 0,-2-1 0,-9 5 0,12-5 0,-1-2 0,3 0 0,-2 0 0,-1 0 0,0 0 0,1-2 0,-1 2 0,1 0 0,1-2 0,-1 2 0,-1-3 0,1 3 0,2-2 0,-3 0 0,0-1 0,-4-1 0,-9-12 0,2 0 0,-2 0 0,2-2 0,0 0 0,2-1 0,-13-22 0,25 39 0,-144-212 0,-202-405 0,186 295 0,-316-477 0,412 698-25,36 56-421,-2 1-1,-54-66 0,47 76-6379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8:06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1715 229 24575,'0'0'0,"0"0"0,0 0 0,0 0 0,1 54 0,0-15 0,-6 67 0,4-96 0,0 0 0,-1-1 0,0 1 0,-1-1 0,0 0 0,-1 0 0,0 0 0,0 0 0,-1-1 0,0 1 0,0-1 0,-8 8 0,8-11 0,-1 0 0,0-1 0,0 0 0,0-1 0,0 1 0,-1-1 0,1 0 0,-1-1 0,0 1 0,0-1 0,0-1 0,0 1 0,0-1 0,0-1 0,0 1 0,-8-1 0,-17-1 0,0-1 0,-37-8 0,63 9 0,-370-92 0,356 87 0,-121-36 0,2-7 0,2-5 0,-233-131 0,355 176-86,-30-17-341,1-3 1,-61-50 0,95 69-6400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32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1113 96 24575,'-19'-4'-1638,"16"3"1350,-169-35-7634,-16 3 7405,113 23 1341,0 3-1,0 3 1,-82 6 0,139 0-815,0 0 0,0 1 1,0 1-1,1 0 0,-1 2 1,1 0-1,1 1 0,-1 0 1,-19 13-1,25-12 177,0 0-1,0 0 1,1 1 0,1 0 0,-12 14 0,12-11 602,1-1 1,1 1 0,-1 1-1,2-1 1,-7 19 0,5-5-678,1 0 1,1 1 0,2 0 0,0 0 0,2 0-1,1 0 1,1 0 0,2 0 0,0 0 0,11 45-1,7 10-144,4 0 0,37 84 0,-56-151 33,4 9 0,1 0 0,1 0 0,1-1 0,24 36 0,-32-54 0,0 0 0,0 0 0,0 0 0,1-1 0,0 0 0,0 0 0,0 0 0,0-1 0,0 1 0,1-1 0,-1-1 0,1 1 0,0-1 0,0 0 0,0 0 0,0 0 0,0-1 0,0 0 0,0-1 0,1 1 0,-1-1 0,0 0 0,1 0 0,11-3 0,-8 0-1365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32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705 247 24575,'-7'0'0,"-456"0"0,443-1 0,1 1 0,-1 2 0,1 0 0,0 0 0,-21 7 0,34-7 0,1 0 0,0 0 0,0 0 0,0 1 0,0 0 0,0 0 0,0 0 0,1 0 0,-1 1 0,1 0 0,0 0 0,0 0 0,1 0 0,-1 1 0,1-1 0,0 1 0,0 0 0,0 0 0,1 0 0,0 0 0,0 0 0,-2 8 0,2-4 0,0 1 0,1 0 0,0 0 0,0-1 0,1 1 0,0 0 0,1 0 0,0 0 0,1-1 0,0 1 0,0 0 0,7 15 0,-3-12 0,0 0 0,1 0 0,0-1 0,1 0 0,1 0 0,0-1 0,0 0 0,16 13 0,-13-12 0,2-2 0,-1 0 0,1-1 0,0 0 0,1-1 0,0-1 0,18 7 0,-21-10 0,-1-1 0,1 0 0,0 0 0,0-2 0,0 1 0,0-1 0,0-1 0,1 0 0,22-4 0,-30 3 0,0 0 0,-1 0 0,1 0 0,0-1 0,-1 0 0,1 0 0,-1 0 0,0-1 0,0 1 0,1-1 0,-2 0 0,1 0 0,0-1 0,-1 1 0,1-1 0,4-6 0,-4 4 0,-1-1 0,0 1 0,0-1 0,0 0 0,-1 0 0,0 0 0,-1 0 0,1 0 0,-1 0 0,0-10 0,-1-4 0,-1 1 0,-1-1 0,-1 1 0,-1 0 0,0 0 0,-2 0 0,-9-24 0,-6-3 0,-1 1 0,-2 0 0,-3 2 0,-1 1 0,-2 1 0,-54-58 0,67 84-1365,8 8-5461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33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807 0 24575,'0'0'0,"0"0"0,0 0 0,0 0 0,0 0 0,-4 5 0,-129 157 0,-248 272 0,302-353 0,35-35 0,-94 78 0,128-118 0,-6 5 0,15-8 0,9-2 0,15-5 0,0 0 0,43-14 0,18-5 0,-19 14 0,0 1 0,0 4 0,90 5 0,-147 0 0,0-1 0,0 1 0,-1 1 0,1-1 0,0 1 0,-1 1 0,0-1 0,1 1 0,-1 0 0,7 5 0,-10-5 0,-1 0 0,1 0 0,0 1 0,-1-1 0,0 1 0,1 0 0,-1 0 0,-1 0 0,1 0 0,-1 0 0,0 1 0,0-1 0,0 1 0,0-1 0,-1 1 0,2 9 0,1 5 0,-2 1 0,0-1 0,-1 1 0,-1 0 0,-1-1 0,0 1 0,-2 0 0,0-1 0,-1 0 0,-1 0 0,-1 0 0,-1 0 0,0-1 0,-1 0 0,-1-1 0,-1 0 0,-17 24 0,11-20-117,-61 76-1131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34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0 24575,'0'0'0,"0"0"0,0 0 0,0 0 0,0 0 0,-25 25 0,-12 12 0,-5 6 0,4-1 0,9-1 0,9-9 0,8-9 0,7-9 0,3-7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34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24575,'0'0'0,"0"0"0,0 0 0,0 0 0,0 0 0,0 0 0,0 0 0,0 0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35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241 1 24575,'0'0'0,"0"0"0,0 0 0,0 0 0,-5 3 0,-223 166-1365,221-163-5461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35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1282 150 24575,'-23'-18'0,"0"1"0,-1 2 0,0 0 0,-1 2 0,-1 0 0,0 2 0,-1 1 0,0 1 0,0 1 0,-1 1 0,0 2 0,-45-3 0,66 7 0,0 1 0,0 1 0,0-1 0,0 1 0,0 0 0,0 1 0,-11 4 0,15-5 0,1 0 0,-1 1 0,1-1 0,-1 1 0,1 0 0,0 0 0,-1 0 0,1 0 0,0 0 0,0 1 0,1-1 0,-1 0 0,0 1 0,1 0 0,0-1 0,-1 1 0,1 0 0,0-1 0,0 1 0,0 4 0,-5 31 0,2 0 0,2 1 0,1-1 0,6 47 0,-1-4 0,-2-25 0,0-24 0,-1 0 0,-6 54 0,3-81 0,1 0 0,-1-1 0,0 1 0,0 0 0,0-1 0,-1 0 0,1 0 0,-1 0 0,0 0 0,0 0 0,-1 0 0,1-1 0,-1 1 0,0-1 0,0 0 0,0 0 0,0-1 0,0 1 0,-1-1 0,1 0 0,-1 0 0,-8 2 0,-8 3 0,-1-1 0,0-1 0,-35 3 0,16-4 0,1-2 0,-1-1 0,0-2 0,0-2 0,1-2 0,-1-2 0,1-1 0,-65-23 0,95 28 0,1 0 0,0-1 0,1 0 0,-1-1 0,1 0 0,0 0 0,0-1 0,1 0 0,-1 0 0,1-1 0,1 0 0,-1 0 0,1-1 0,0 1 0,1-2 0,0 1 0,0 0 0,1-1 0,0 0 0,0 0 0,1 0 0,0 0 0,1 0 0,0-1 0,-1-11 0,4 7-1365,1 6-5461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36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464 1 24575,'0'0'0,"0"0"0,0 0 0,0 0 0,0 0 0,-2 0 0,0 0 0,0 1 0,1-1 0,-1 1 0,0 0 0,0-1 0,1 1 0,-1 0 0,0 0 0,1 0 0,-3 2 0,-5 3 0,-30 15 0,1 2 0,1 2 0,1 1 0,1 2 0,2 1 0,0 2 0,-47 60 0,79-91-11,-43 52 143,40-48-297,-1 1 0,0-1 0,0 0 0,-1 0 0,1 0-1,-1-1 1,0 0 0,-8 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36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24575,'0'0'0,"0"0"0,0 0 0,0 0 0,0 0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37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512 0 24575,'0'0'0,"0"0"0,0 0 0,0 2 0,0 0 0,-1 0 0,1-1 0,-1 1 0,1 0 0,-1 0 0,0-1 0,0 1 0,0-1 0,0 1 0,-1 1 0,-5 8 0,-210 351 0,65-96 0,33-51 0,111-197 0,12-9 0,-1-8 0,0-1 0,0 1 0,0-1 0,0 1 0,1-1 0,-1 0 0,0 0 0,5-1 0,-5 1 0,52-3 0,0-4 0,-1-1 0,84-25 0,152-66 0,-289 98 0,29-10 0,127-44 0,-128 47 0,-1 2 0,1 0 0,47-2 0,-75 7 0,0 1 0,0 0 0,0 0 0,0 0 0,0 0 0,0 0 0,0 0 0,0 0 0,0 0 0,0 0 0,-1 0 0,1 0 0,0 1 0,0-1 0,0 0 0,0 1 0,0-1 0,0 1 0,0-1 0,-1 1 0,1-1 0,0 1 0,0 0 0,-1-1 0,1 1 0,0 0 0,-1 0 0,1-1 0,-1 1 0,1 0 0,-1 0 0,1 0 0,-1 0 0,1 0 0,-1 0 0,0-1 0,0 1 0,1 0 0,-1 0 0,0 0 0,0 0 0,0 2 0,-1 3 0,0 1 0,-1-1 0,1 0 0,-1 0 0,-5 10 0,2-4 0,4-9 0,-16 43 0,1 1 0,2 0 0,-10 73 0,22-104 0,1 0 0,1 0 0,0 0 0,1 0 0,1-1 0,5 22 0,-4-27 0,1 1 0,-1-1 0,2 0 0,0 0 0,0-1 0,0 1 0,1-1 0,1 0 0,-1-1 0,12 11 0,-4-5 0,2-2 0,0 0 0,0 0 0,1-2 0,0 0 0,1-1 0,0 0 0,0-2 0,22 6 0,-14-6 0,0-1 0,1-1 0,-1-1 0,1-1 0,0-2 0,33-2 0,-48 0 0,1-1 0,-1 0 0,0 0 0,1-2 0,-1 1 0,0-2 0,-1 1 0,1-2 0,-1 1 0,0-2 0,-1 1 0,1-2 0,13-11 0,-18 13 0,0 0 0,0-1 0,-1 1 0,0-1 0,0 0 0,-1-1 0,0 1 0,0-1 0,0 0 0,-1 0 0,0 0 0,-1 0 0,0 0 0,0 0 0,-1-1 0,0 1 0,-1-1 0,1 1 0,-2-1 0,-1-14 0,0 15 0,0-1 0,0 1 0,-1 0 0,0 0 0,-1 0 0,0 0 0,0 1 0,-1-1 0,0 1 0,0 0 0,0 0 0,-1 1 0,0 0 0,-1 0 0,1 0 0,-1 1 0,0 0 0,0 0 0,-1 1 0,1 0 0,-1 0 0,-13-4 0,2 1 0,-1 1 0,0 1 0,0 0 0,0 2 0,-1 0 0,1 2 0,-1 0 0,-30 3 0,35-1 0,0 2 0,1 0 0,-1 0 0,1 2 0,0 0 0,0 0 0,1 2 0,0 0 0,0 0 0,-23 17 0,26-15 0,1-1 0,1 2 0,-1-1 0,1 1 0,1 0 0,0 1 0,1 0 0,0 1 0,0-1 0,1 1 0,1 0 0,0 1 0,-4 15 0,3 0 0,2 0 0,1 0 0,1 0 0,1 0 0,1 0 0,2 1 0,1-1 0,1 0 0,2-1 0,0 1 0,11 26 0,6 8 0,2-1 0,3 0 0,56 88 0,-45-89 0,54 66 0,-69-97 0,2-2 0,1-1 0,1 0 0,34 23 0,-43-37-1365,-8-9-5461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8:07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1686 370 24575,'0'45'0,"-2"92"0,0-116 0,0 0 0,-2 0 0,0 0 0,-10 26 0,11-40 0,0 1 0,0-1 0,-1 0 0,0 0 0,0-1 0,-1 1 0,0-1 0,0 0 0,0 0 0,-1-1 0,0 0 0,-12 9 0,8-8 0,0-1 0,0 0 0,-1 0 0,0-1 0,0 0 0,0-1 0,-23 4 0,7-4 0,-1-2 0,1-1 0,0-1 0,0-1 0,0-1 0,-48-13 0,3-5 0,-136-59 0,-59-58 0,160 74 0,2-5 0,3-4 0,4-5 0,-136-138 0,192 169-1365,36 38-5461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49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1966 1197 24575,'-1'10'0,"0"0"0,-1 0 0,1 0 0,-2-1 0,0 1 0,0-1 0,0 1 0,-1-1 0,-1 0 0,1 0 0,-1-1 0,-1 1 0,0-1 0,0-1 0,-8 9 0,12-15 0,0 0 0,0 0 0,0 0 0,0 0 0,0 0 0,0 0 0,0-1 0,0 1 0,0-1 0,0 1 0,-1-1 0,1 0 0,0 0 0,0 0 0,0 0 0,0 0 0,-1-1 0,1 1 0,0-1 0,0 1 0,0-1 0,0 0 0,0 0 0,0 0 0,0 0 0,0 0 0,1 0 0,-1 0 0,0-1 0,-2-2 0,-7-6 0,1 0 0,0-1 0,-14-21 0,5 8 0,-11-7 0,-2 1 0,-59-41 0,25 20 0,-293-225 0,138 108 0,154 117 0,-279-211 0,-14 21 0,339 229-227,-1 0-1,0 1 1,0 1-1,-1 1 1,-29-7-1,27 11-6598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6:54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1264 636 24575,'-1'14'0,"-1"-1"0,0 1 0,-1-1 0,-1 0 0,0 0 0,-5 12 0,-10 31 0,16-41 0,-1-1 0,0 0 0,-1 0 0,-1 0 0,0-1 0,-14 21 0,18-31 0,0 0 0,0-1 0,0 1 0,-1 0 0,1-1 0,-1 0 0,1 1 0,-1-1 0,0 0 0,0-1 0,0 1 0,0 0 0,0-1 0,-1 0 0,1 1 0,0-1 0,-1-1 0,1 1 0,0 0 0,-1-1 0,1 0 0,-1 0 0,1 0 0,-1 0 0,1 0 0,-1-1 0,1 1 0,0-1 0,-1 0 0,1 0 0,0 0 0,0-1 0,-6-3 0,-11-7 0,0-1 0,2-1 0,0-1 0,0 0 0,-26-31 0,12 13 0,-802-713 0,790 710-1365,30 27-5461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02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2294 704 24575,'0'0'0,"0"0"0,0 2 0,-1 1 0,1-1 0,-1 0 0,1 1 0,-1-1 0,0 1 0,0-1 0,0 0 0,-2 4 0,-4 10 0,-9 37 0,2 1 0,-12 102 0,6 117 0,20-259 0,-1 1 0,-1-1 0,0 1 0,-1-1 0,-8 24 0,9-34 0,0 1 0,0-1 0,0 0 0,0 0 0,-1 0 0,0-1 0,0 1 0,0-1 0,0 1 0,0-1 0,0 0 0,-1 0 0,0 0 0,0-1 0,1 1 0,-2-1 0,1 0 0,0 0 0,0 0 0,0-1 0,-1 0 0,-4 1 0,-3 0 0,1-1 0,-1 0 0,0-1 0,1-1 0,-1 0 0,0-1 0,1 0 0,-1 0 0,-21-9 0,-5-4 0,-54-31 0,-41-30 0,-143-108 0,-111-116 0,-403-346 0,774 632 0,-28-23 0,-1 1 0,-86-51 0,120 82-1365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05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1909 0 24575,'0'0'0,"0"2"0,0 0 0,0 0 0,-1 0 0,0 1 0,1-1 0,-1 0 0,0 0 0,0-1 0,0 1 0,-2 3 0,-4 8 0,-36 102 0,-44 181 0,31-90 0,26-97 0,15-48 0,-4 0 0,-41 94 0,57-147 0,-1-1 0,0 0 0,0 0 0,-1-1 0,1 1 0,-2-1 0,1 0 0,-1 0 0,0-1 0,0 0 0,0 0 0,-1 0 0,1-1 0,-1 0 0,0 0 0,-1 0 0,1-1 0,-1-1 0,1 1 0,-1-1 0,0 0 0,0-1 0,0 0 0,0 0 0,0 0 0,0-1 0,0-1 0,0 1 0,0-1 0,0-1 0,0 1 0,-12-5 0,-15-7 0,0 0 0,0-3 0,2-1 0,-42-27 0,-122-96 0,137 94 0,-165-127 0,-239-166 0,408 299 0,41 28 0,0 1 0,0 0 0,-1 1 0,0 1 0,-31-12 0,36 19-1365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35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0 24575,'0'5'0,"-5"12"0,-2 7 0,1 10 0,-4-1 0,0-2 0,-3 0 0,0-1 0,3-1 0,3 0 0,-2-5 0,-5-7 0,-5-1 0,1 1 0,4-2-8191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36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3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133 119 24575,'0'22'0,"-1"0"0,-1 1 0,-9 36 0,9-49 0,-1-1 0,0 0 0,0 0 0,-1 0 0,0-1 0,-1 1 0,0-1 0,0 0 0,-1-1 0,0 1 0,-8 8 0,13-15 0,-1 0 0,1 0 0,0 1 0,0-1 0,-1 0 0,1 0 0,-1 0 0,1 0 0,-1-1 0,1 1 0,-1 0 0,1-1 0,-1 1 0,0-1 0,1 1 0,-1-1 0,0 0 0,1 1 0,-1-1 0,0 0 0,0 0 0,1-1 0,-1 1 0,0 0 0,1 0 0,-1-1 0,0 1 0,-2-2 0,3 1 0,0 0 0,0-1 0,0 1 0,0 0 0,0-1 0,1 1 0,-1-1 0,0 1 0,1-1 0,-1 1 0,1-1 0,0 1 0,-1-1 0,1 1 0,0-1 0,0 0 0,0 1 0,0-1 0,0 0 0,0 1 0,1-1 0,-1 1 0,0-1 0,1 1 0,-1-1 0,1 1 0,0-1 0,-1 1 0,1-1 0,0 1 0,1-2 0,5-8 0,0 1 0,0 0 0,1 0 0,1 1 0,14-13 0,20-24 0,-21 24 0,1 0 0,0 1 0,2 1 0,0 1 0,33-18 0,-45 29 0,1 0 0,0 1 0,0 1 0,1 0 0,0 1 0,0 1 0,0 0 0,0 0 0,1 2 0,-1 0 0,1 1 0,26 1 0,-39 1 0,0-1 0,0 1 0,0-1 0,0 1 0,0 0 0,0 0 0,-1 1 0,1-1 0,-1 0 0,1 1 0,-1 0 0,1-1 0,-1 1 0,0 0 0,0 0 0,1 0 0,-2 1 0,1-1 0,0 0 0,0 1 0,-1 0 0,1-1 0,-1 1 0,0 0 0,0-1 0,0 1 0,0 0 0,0 0 0,-1 0 0,1 4 0,1 11 0,-1 0 0,0 0 0,-2 0 0,-2 18 0,1-5 0,2-23-63,0 12-99,-1-1-1,0 0 0,-2 0 0,0 1 0,-1-1 1,-1-1-1,-8 22 0,3-20-6663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39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367 1 24575,'-1'10'0,"-1"0"0,0 0 0,0-1 0,-1 1 0,0-1 0,-1 1 0,0-1 0,-8 14 0,-7 17 0,-10 38 0,16-40 0,-1-2 0,-2 0 0,-1 0 0,-28 41 0,10-22 0,3 2 0,-37 89 0,62-131 0,-15 51 23,14-38-1411,0-4-5438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42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0 338 24575,'104'2'0,"113"-5"0,-211 3 0,-1-1 0,1 0 0,-1 0 0,1-1 0,-1 0 0,1 0 0,-1 0 0,0 0 0,0-1 0,0 0 0,0 0 0,0 0 0,-1 0 0,1-1 0,-1 0 0,0 0 0,5-7 0,2-4 0,-2 0 0,0-1 0,0 0 0,6-20 0,-5 15 0,18-33 0,-21 43 0,-1 0 0,0-1 0,-1 1 0,0-1 0,-1 0 0,0 0 0,2-19 0,-8 67 0,2 52 0,1-27 0,0 72 0,-3 112 0,-2-220 0,0 0 0,-2 0 0,-1-1 0,-10 27 0,0-3 0,18-53 0,1 1 0,-1-1 0,1 0 0,0 1 0,0-1 0,0 1 0,0-1 0,4-3 0,3-1 0,1 0 0,0 0 0,1 1 0,0 1 0,16-9 0,66-28 0,-37 19 0,-47 20 0,0 1 0,1 1 0,-1 0 0,1 0 0,0 1 0,0 0 0,0 1 0,0 0 0,0 0 0,13 2 0,-18-1 0,0 1 0,0 0 0,0 0 0,0 0 0,0 1 0,0-1 0,-1 1 0,1 0 0,-1 1 0,1-1 0,-1 1 0,0 0 0,0 0 0,0 0 0,0 1 0,-1-1 0,1 1 0,-1 0 0,0 0 0,0 0 0,4 8 0,22 56 0,-24-53 0,0 0 0,1-1 0,1 0 0,0 0 0,1 0 0,0-1 0,1 0 0,13 13 0,-19-23 0,1 0 0,-1 0 0,1-1 0,-1 1 0,1-1 0,0 0 0,0 0 0,0-1 0,0 1 0,0-1 0,0 0 0,0 0 0,0 0 0,1-1 0,-1 1 0,0-1 0,0 0 0,1 0 0,-1 0 0,0-1 0,1 0 0,-1 0 0,0 0 0,0 0 0,0 0 0,0-1 0,0 0 0,6-4 0,-3 2 0,-1 0 0,0 0 0,0-1 0,0 0 0,-1-1 0,0 1 0,0-1 0,0 0 0,-1 0 0,0 0 0,0-1 0,0 0 0,-1 1 0,0-1 0,3-11 0,-2 0 0,0 1 0,-2-1 0,0 0 0,0 0 0,-2 0 0,-1 0 0,0-1 0,-1 1 0,-5-20 0,7 37 0,0 1 0,0-1 0,0 1 0,0-1 0,-1 0 0,1 1 0,0-1 0,0 1 0,-1-1 0,1 1 0,0-1 0,-1 1 0,1-1 0,0 1 0,-1-1 0,1 1 0,-1-1 0,1 1 0,-1-1 0,1 1 0,-1 0 0,1-1 0,-1 1 0,1 0 0,-1 0 0,1-1 0,-1 1 0,0 0 0,1 0 0,-1 0 0,0 0 0,0 0 0,-1 0 0,1 1 0,-1-1 0,1 1 0,0 0 0,0 0 0,-1 0 0,1 0 0,0 0 0,0 0 0,0 0 0,0 0 0,-2 2 0,-23 41 0,21-30 0,0 1 0,0 0 0,2 0 0,0 0 0,-2 25 0,3-5 0,4 46 0,-1-72 11,0 0 0,0 0 0,1 0 0,0 0 0,1-1 0,0 1-1,0-1 1,1 0 0,0 0 0,7 10 0,-2-4-308,2-2 0,0 0 0,0 0 0,21 16 0,-12-11-6529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43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24575,'-1'3'0,"0"1"0,0 0 0,-1-1 0,1 1 0,-1-1 0,0 1 0,0-1 0,0 0 0,-5 6 0,-6 12 0,10-14 0,0-1 0,1 1 0,0 0 0,0-1 0,0 1 0,1 0 0,0 1 0,1-1 0,-1 0 0,1 0 0,1 0 0,-1 0 0,1 0 0,1 0 0,-1 0 0,1 0 0,5 11 0,3 3 0,1 0 0,1-1 0,1 0 0,15 18 0,22 32 0,-49-68 10,0-1 0,0 1 0,0 0 0,-1-1 0,1 1 0,0 0 0,-1-1 0,1 1 0,-1 0-1,1 0 1,-1 2 0,0-4-50,0 1 0,-1-1 0,1 0 0,0 1 0,0-1 0,-1 1-1,1-1 1,0 1 0,-1-1 0,1 0 0,-1 1 0,1-1 0,0 0 0,-1 1 0,1-1-1,-1 0 1,1 0 0,-1 1 0,1-1 0,-1 0 0,1 0 0,-1 0 0,1 0-1,-1 0 1,1 1 0,-1-1 0,0 0 0,1 0 0,-1-1 0,1 1 0,-1 0 0,1 0-1,-1 0 1,1 0 0,-1 0 0,0-1 0,-14-1-6786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8:08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1499 400 24575,'0'7'0,"1"122"0,-3 167 0,2-293 0,0 0 0,-1 0 0,1 0 0,-1-1 0,1 1 0,-1 0 0,0 0 0,0 0 0,0 0 0,0-1 0,-1 1 0,1 0 0,-1-1 0,0 1 0,0-1 0,1 0 0,-1 0 0,-4 3 0,4-3 0,-1-1 0,0 1 0,0-1 0,0 0 0,0 0 0,0 0 0,0 0 0,0-1 0,-1 1 0,1-1 0,0 0 0,0 0 0,0 0 0,-1 0 0,1-1 0,0 1 0,-4-2 0,-14-3 0,0-2 0,1 0 0,0-1 0,-36-20 0,-73-55 0,72 44 0,-120-76 0,-225-152 0,377 249-74,-447-290-1217,459 301-5535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46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58 159 24575,'-6'8'0,"-1"1"0,1 0 0,1 0 0,0 1 0,0-1 0,0 1 0,1 0 0,1 0 0,0 0 0,0 1 0,1-1 0,1 1 0,-1 0 0,2-1 0,-1 1 0,2 0 0,2 21 0,-2-29 0,-1-1 0,1 1 0,0 0 0,0-1 0,0 1 0,0 0 0,1-1 0,-1 0 0,1 1 0,-1-1 0,1 0 0,0 0 0,0 1 0,0-1 0,0-1 0,0 1 0,1 0 0,-1-1 0,0 1 0,1-1 0,0 1 0,-1-1 0,1 0 0,-1 0 0,1-1 0,0 1 0,0 0 0,-1-1 0,5 1 0,-4-2 0,0 1 0,1-1 0,-1 1 0,0-1 0,0 0 0,0 0 0,0 0 0,0-1 0,-1 1 0,1-1 0,0 1 0,-1-1 0,1 0 0,-1 0 0,1 0 0,-1 0 0,0-1 0,0 1 0,0-1 0,0 1 0,0-1 0,-1 0 0,1 1 0,-1-1 0,0 0 0,1-3 0,3-12 0,-1 1 0,-1-1 0,0 0 0,-2 0 0,0 0 0,-1 0 0,-2-18 0,0 13 0,2 0 0,1 1 0,5-36 0,-6 53 0,1 1 0,1 0 0,-1 0 0,0 0 0,1 0 0,0 0 0,0 0 0,0 1 0,1-1 0,-1 1 0,1-1 0,-1 1 0,1 0 0,0 0 0,1 0 0,-1 0 0,7-4 0,-7 6 0,-1 0 0,1 0 0,-1 0 0,1 1 0,0-1 0,-1 1 0,1-1 0,0 1 0,-1 0 0,1 0 0,0 0 0,-1 1 0,1-1 0,0 0 0,-1 1 0,1 0 0,0 0 0,-1-1 0,1 2 0,-1-1 0,0 0 0,1 0 0,-1 1 0,0-1 0,0 1 0,0 0 0,0 0 0,0-1 0,2 4 0,26 30 0,-1 2 0,-3 0 0,26 47 0,-35-56 0,1 0 0,1-1 0,36 37 0,-52-62 0,0 1 0,0 0 0,0-1 0,0 0 0,0 0 0,0 0 0,1 0 0,-1 0 0,1-1 0,0 0 0,-1 1 0,1-1 0,0 0 0,0-1 0,-1 1 0,1-1 0,0 0 0,0 0 0,0 0 0,0 0 0,-1-1 0,1 1 0,0-1 0,0 0 0,-1 0 0,1 0 0,4-3 0,0 0 0,-1 0 0,0 0 0,0-1 0,0 0 0,-1 0 0,0 0 0,0-1 0,0 0 0,0 0 0,-1-1 0,8-12 0,111-179 0,-121 192 0,1 0 0,0 1 0,1 0 0,-1-1 0,1 2 0,0-1 0,1 0 0,-1 1 0,1 0 0,9-5 0,-12 8 0,0-1 0,0 1 0,1 0 0,-1 0 0,0 0 0,0 1 0,1-1 0,-1 1 0,0 0 0,0 0 0,1 0 0,-1 0 0,0 1 0,1-1 0,-1 1 0,0 0 0,0 0 0,0 0 0,0 0 0,0 0 0,0 1 0,0-1 0,0 1 0,3 2 0,40 40 0,-36-33 0,-1-1 0,2 0 0,11 8 0,-6-7 0,12 8 0,32 18 0,-50-32 0,1 0 0,-1-1 0,1 0 0,0-1 0,0 0 0,1-1 0,11 2 0,-2-2 0,0-1 0,-1-1 0,1-1 0,0-1 0,-1-1 0,1 0 0,-1-1 0,39-15 0,-55 18 0,8-4 0,0 0 0,0 1 0,1 1 0,18-3 0,-27 5 0,0 1 0,0 0 0,0 0 0,0 1 0,0-1 0,0 1 0,0 0 0,-1 0 0,1 0 0,0 0 0,0 1 0,-1 0 0,1-1 0,-1 1 0,0 0 0,1 1 0,-1-1 0,0 1 0,3 2 0,11 15 0,0 0 0,15 24 0,-19-23 0,2-2 0,31 34 0,-40-48 0,0 0 0,0 0 0,1 0 0,-1-1 0,1 0 0,0 0 0,0 0 0,1-1 0,-1 0 0,1-1 0,-1 0 0,16 3 0,-13-4 0,0 0 0,0-1 0,0 0 0,0-1 0,0 0 0,0 0 0,0-1 0,0 0 0,-1-1 0,1 0 0,11-6 0,-9 3 0,0-1 0,0-1 0,-1 0 0,-1 0 0,1-1 0,-2-1 0,17-19 0,1-3 0,-1-1 0,-1-1 0,-2-2 0,32-66 0,-49 82 0,0 0 0,3-24 0,-11 61 0,0 1 0,2 0 0,0-1 0,1 1 0,1-1 0,1 1 0,0-1 0,1 0 0,1 0 0,9 21 0,40 90 0,-50-120-151,1-1-1,0 1 0,0-1 0,1 0 1,0-1-1,0 1 0,0-1 1,10 7-1,-1-1-6674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48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657 0 24575,'-217'9'0,"181"-5"0,1 1 0,1 3 0,-1 0 0,-33 14 0,41-12 0,1 1 0,0 1 0,-42 27 0,61-34 0,0 0 0,1 0 0,0 0 0,0 1 0,0 0 0,1 1 0,-1-1 0,2 1 0,-1 0 0,1 0 0,0 0 0,0 1 0,1-1 0,0 1 0,0 0 0,1 0 0,-2 12 0,4-15 0,0-1 0,0 1 0,1 0 0,0 0 0,0 0 0,0 0 0,0-1 0,1 1 0,-1-1 0,1 1 0,0-1 0,1 1 0,-1-1 0,1 0 0,0 0 0,0 0 0,0-1 0,4 5 0,9 7 0,-1-1 0,30 20 0,-45-34 0,36 25 0,0-1 0,1-2 0,1-2 0,1-1 0,1-2 0,1-1 0,0-3 0,1-1 0,0-2 0,0-2 0,1-2 0,65 1 0,-93-6 0,1-1 0,-1-1 0,1 0 0,-1-1 0,0-1 0,1 0 0,-1-1 0,-1 0 0,1-2 0,-1 0 0,15-8 0,9-10 0,41-36 0,-4 4 0,-54 43-1365,-2 4-5461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49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24575,'1'15'0,"2"0"0,0 1 0,0-1 0,2 0 0,0-1 0,0 1 0,1-1 0,12 18 0,6 22 0,37 96 0,32 78 0,-76-188 0,-1 0 0,11 48 0,-17-56-341,2 0 0,1-1-1,21 37 1,-25-50-6485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52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234 291 24575,'-9'1'0,"0"0"0,1 1 0,-1 0 0,1 0 0,0 1 0,0 0 0,0 1 0,0-1 0,-12 9 0,8-5 0,1 1 0,0 1 0,0-1 0,1 1 0,-13 15 0,15-13 0,0 0 0,0 1 0,2-1 0,-1 2 0,2-1 0,-1 1 0,-2 13 0,7-23 0,0 1 0,0-1 0,1 0 0,-1 1 0,1-1 0,0 1 0,0-1 0,0 1 0,1-1 0,-1 1 0,1-1 0,0 0 0,0 1 0,1 2 0,-1-3 0,1-1 0,-1 0 0,1 0 0,0-1 0,0 1 0,-1 0 0,1 0 0,0-1 0,0 1 0,1-1 0,-1 0 0,0 0 0,0 0 0,1 0 0,-1 0 0,0 0 0,1 0 0,-1-1 0,1 1 0,-1-1 0,6 0 0,-2 0 0,-1 0 0,1-1 0,0 1 0,0-2 0,-1 1 0,1 0 0,0-1 0,-1 0 0,0 0 0,1-1 0,-1 0 0,0 0 0,0 0 0,0 0 0,-1-1 0,1 0 0,-1 0 0,0 0 0,0 0 0,5-7 0,4-7 0,-1 0 0,0-1 0,-1 0 0,9-22 0,-8 7 0,-9 26 0,0-1 0,0 1 0,1 0 0,0 0 0,9-14 0,-11 20 0,0 0 0,-1 1 0,1-1 0,0 0 0,0 1 0,0-1 0,1 1 0,-1-1 0,0 1 0,1 0 0,-1 0 0,0 0 0,1 0 0,-1 1 0,1-1 0,-1 1 0,1-1 0,0 1 0,-1 0 0,1 0 0,-1 0 0,1 0 0,0 1 0,4 0 0,-2 0 0,-1 1 0,1 0 0,0 0 0,-1 0 0,1 0 0,-1 0 0,1 1 0,-1 0 0,0 0 0,6 7 0,35 41 0,-21-22 0,84 114 0,-105-140 0,0 0 0,0 0 0,0 0 0,0-1 0,0 1 0,1-1 0,-1 0 0,1 0 0,0 0 0,-1-1 0,1 1 0,0-1 0,0 0 0,0 0 0,0 0 0,0 0 0,0-1 0,0 0 0,0 0 0,0 0 0,0 0 0,0 0 0,0-1 0,0 0 0,0 0 0,0 0 0,0 0 0,6-3 0,-4 1 0,0-1 0,0 1 0,0-1 0,-1 1 0,0-2 0,1 1 0,-1-1 0,-1 1 0,1-1 0,-1-1 0,0 1 0,0-1 0,0 1 0,-1-1 0,0 0 0,5-12 0,3-20 0,-2-1 0,-1 1 0,-2-1 0,-2-1 0,-1 1 0,-2 0 0,-6-51 0,4 82 0,0 0 0,-1 0 0,-1 0 0,1 0 0,-1 0 0,-6-11 0,7 15 0,-1 0 0,1 0 0,-1 0 0,1 0 0,-1 1 0,-1-1 0,1 1 0,0 0 0,-1-1 0,0 2 0,1-1 0,-7-3 0,9 6 0,0 0 0,1-1 0,-1 1 0,0 0 0,1 0 0,-1 1 0,0-1 0,1 0 0,-1 0 0,0 0 0,1 0 0,-1 1 0,0-1 0,1 0 0,-1 0 0,1 1 0,-1-1 0,0 0 0,1 1 0,-1-1 0,1 1 0,-1-1 0,1 1 0,0-1 0,-1 1 0,1-1 0,-1 1 0,1 0 0,0-1 0,-1 1 0,1-1 0,0 1 0,0 0 0,0-1 0,-1 1 0,1 0 0,0-1 0,0 1 0,0 0 0,0-1 0,0 1 0,0 0 0,0 0 0,-1 33 0,1-27 0,1 0 0,1 0 0,0-1 0,0 1 0,0 0 0,0-1 0,1 1 0,0-1 0,5 7 0,41 51 0,-24-34 0,-15-19 0,0-1 0,1 0 0,0-1 0,23 15 0,5 4 0,-8-4 0,-13-10 0,1 1 0,-2 0 0,16 18 0,-27-26 0,-1-1 0,-1 1 0,1 0 0,-1 1 0,0-1 0,-1 0 0,0 1 0,0 0 0,-1 0 0,1 0 0,-2 0 0,2 12 0,-2-11 0,0 1 0,-1 0 0,0-1 0,-2 15 0,1-20 0,1-1 0,-1 0 0,0-1 0,0 1 0,-1 0 0,1 0 0,-1 0 0,1-1 0,-1 1 0,0 0 0,0-1 0,0 0 0,0 1 0,0-1 0,0 0 0,-1 0 0,-4 3 0,3-3-124,-1 1 0,1 0 0,0 0 0,1 0 0,-1 0 0,0 0-1,1 1 1,0 0 0,0 0 0,-5 7 0,0 7-6702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54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1 24575,'-4'1'0,"-1"1"0,1-1 0,0 1 0,1 0 0,-1 0 0,0 1 0,1-1 0,-1 1 0,1 0 0,0 0 0,0 0 0,-3 4 0,0-2 0,-6 6 0,1 1 0,0 0 0,0 1 0,1 0 0,-11 19 0,19-27 0,-1-1 0,1 2 0,0-1 0,0 0 0,1 0 0,0 0 0,0 1 0,0-1 0,0 1 0,1-1 0,0 1 0,0-1 0,0 1 0,1-1 0,0 0 0,0 1 0,0-1 0,1 0 0,0 0 0,2 6 0,5 4 0,1 0 0,0 0 0,1-1 0,1-1 0,15 15 0,-11-11 0,-10-10 0,0-1 0,1 1 0,-1-1 0,1 0 0,0-1 0,1 1 0,-1-2 0,1 1 0,0-1 0,1 0 0,13 4 0,33 5 0,62 5 0,-113-18 0,1 1 0,-1 0 0,1 1 0,-1-1 0,0 1 0,1 0 0,-1 0 0,0 0 0,0 0 0,0 1 0,0 0 0,-1 0 0,1 0 0,-1 0 0,0 0 0,0 1 0,0-1 0,0 1 0,3 5 0,-4-6 0,-1 0 0,0 0 0,1 0 0,-1 1 0,0-1 0,-1 0 0,1 0 0,0 1 0,-1-1 0,0 1 0,0-1 0,0 0 0,0 1 0,0-1 0,-1 0 0,0 1 0,1-1 0,-1 0 0,-1 0 0,1 0 0,0 0 0,-1 0 0,1 0 0,-1 0 0,0 0 0,0 0 0,-4 4 0,3-4 0,-1 0 0,0 0 0,0 0 0,0-1 0,0 1 0,0-1 0,0 0 0,-1 0 0,1-1 0,-1 1 0,1-1 0,-1 0 0,0 0 0,-7 0 0,-9 0 0,-43-2 0,37-1 0,-72 0-1365,68 1-5461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08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2013 794 24575,'0'0'0,"0"0"0,0 0 0,0 524 0,0-517 0,0-1 0,0 1 0,0-1 0,-1 1 0,0-1 0,-1 1 0,-3 10 0,4-15 0,0 0 0,0-1 0,0 1 0,0 0 0,-1-1 0,1 0 0,-1 1 0,1-1 0,-1 0 0,1 0 0,-1 0 0,1 0 0,-1 0 0,0 0 0,0 0 0,0 0 0,1-1 0,-1 1 0,0-1 0,0 1 0,0-1 0,0 0 0,0 0 0,0 0 0,0 0 0,0 0 0,0 0 0,0-1 0,0 1 0,1 0 0,-3-2 0,-10-1 0,1-1 0,0 0 0,0-1 0,1-1 0,-1 0 0,-19-13 0,-70-57 0,72 52 0,-285-248 0,33 28 0,-215-140 0,367 294 0,-273-141 0,336 201-1365,55 27-5461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14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748 407 24575,'1'84'0,"-3"92"0,-1-154 0,-12 42 0,6-29 0,9-33 0,-1 0 0,1 0 0,-1 0 0,1 0 0,-1 0 0,1 0 0,-1-1 0,0 1 0,0 0 0,0 0 0,0-1 0,0 1 0,-1-1 0,1 1 0,0-1 0,-1 1 0,1-1 0,-1 0 0,1 1 0,-1-1 0,0 0 0,1 0 0,-1 0 0,0-1 0,-2 2 0,1-2 0,1 0 0,-1 0 0,1 0 0,-1-1 0,1 1 0,-1-1 0,1 1 0,0-1 0,-1 0 0,1 0 0,0 0 0,0 0 0,0 0 0,0-1 0,0 1 0,0-1 0,0 1 0,0-1 0,0 0 0,-1-2 0,-18-20 0,-21-33 0,-12-14 0,-47-43 0,-111-132 0,52 31 0,118 154-1365,34 43-5461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18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2 142 24575,'-1'103'0,"3"113"0,0-206 0,-1 0 0,1 0 0,1 0 0,0 0 0,1-1 0,0 0 0,6 13 0,-9-20 0,1 1 0,-1 0 0,1-1 0,-1 1 0,1-1 0,0 1 0,0-1 0,0 0 0,0 0 0,0 0 0,0 0 0,1 0 0,-1 0 0,1-1 0,-1 1 0,1-1 0,0 0 0,0 1 0,-1-1 0,1-1 0,0 1 0,0 0 0,0-1 0,0 1 0,0-1 0,0 0 0,0 0 0,4-1 0,-3 0 0,-1 0 0,0-1 0,1 0 0,-1 0 0,0 0 0,0 0 0,-1 0 0,1-1 0,0 1 0,-1-1 0,1 0 0,-1 0 0,0 0 0,3-6 0,27-53 0,-25 45 0,8-19 0,13-48 0,5-14 0,-26 78 0,-1 0 0,-1 0 0,-1-1 0,2-24 0,-4 27 0,-2 17 0,0-1 0,0 1 0,0 0 0,0 0 0,0 0 0,0 0 0,1 0 0,-1 0 0,0 0 0,1 0 0,-1 0 0,1 0 0,-1 0 0,1 0 0,-1 0 0,1 0 0,0 0 0,0 0 0,-1 1 0,1-1 0,1-1 0,-1 2 0,0 0 0,0 0 0,0 0 0,0 0 0,-1 0 0,1 0 0,0 0 0,0 0 0,-1 1 0,1-1 0,0 0 0,0 1 0,-1-1 0,1 0 0,0 1 0,0-1 0,-1 1 0,1-1 0,-1 1 0,1-1 0,1 2 0,2 3 0,0 0 0,0 0 0,0 1 0,0-1 0,-1 1 0,3 6 0,60 185 0,-15-38 0,-30-101 0,83 197 0,-103-253 0,0 1 0,0-1 0,0 1 0,0-1 0,1 0 0,-1 0 0,1 1 0,0-1 0,-1 0 0,1-1 0,0 1 0,0 0 0,0 0 0,0-1 0,1 1 0,-1-1 0,0 0 0,0 0 0,1 0 0,-1 0 0,1 0 0,-1 0 0,1-1 0,3 1 0,-3-1 0,0-1 0,0 1 0,0-1 0,0 0 0,0 0 0,-1-1 0,1 1 0,0 0 0,0-1 0,-1 0 0,1 0 0,-1 1 0,0-1 0,1-1 0,-1 1 0,0 0 0,0-1 0,0 1 0,-1-1 0,4-4 0,5-13 0,0-1 0,-2 0 0,0 0 0,-1-1 0,-2 1 0,5-33 0,-4 25 0,0 1 0,1 1 0,16-38 0,-15 47 0,-1 1 0,-1-1 0,-1-1 0,-1 1 0,4-28 0,-5 0 0,-3-49 0,-1-85-1365,1 155-5461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19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24575,'0'1013'0,"0"-1006"0,1 0 0,-1 0 0,1 0 0,0 0 0,3 7 0,-4-13 0,0 0 0,0-1 0,1 1 0,-1-1 0,0 1 0,0 0 0,1-1 0,-1 1 0,1-1 0,-1 1 0,0-1 0,1 1 0,-1-1 0,1 1 0,-1-1 0,1 1 0,-1-1 0,1 1 0,0-1 0,-1 0 0,1 0 0,-1 1 0,1-1 0,1 0 0,-1 0 0,0 0 0,0-1 0,0 1 0,1 0 0,-1-1 0,0 0 0,0 1 0,0-1 0,0 0 0,0 1 0,0-1 0,0 0 0,0 0 0,0 0 0,0 0 0,0 0 0,-1 0 0,2-2 0,12-19 0,-1 0 0,-1 0 0,-1-2 0,-2 1 0,0-2 0,6-24 0,-3 9 0,21-44 0,-22 55 0,15-52 0,3-10 0,-24 80 0,26-57 0,-29 64 0,-1 1 0,1 0 0,0 0 0,1 0 0,-1 0 0,0 0 0,1 0 0,0 1 0,-1-1 0,1 1 0,0-1 0,0 1 0,0 0 0,1 1 0,6-4 0,-9 5 0,0 0 0,0 0 0,0 0 0,0 0 0,0 0 0,0 0 0,0 0 0,0 1 0,0-1 0,0 0 0,-1 1 0,1-1 0,0 0 0,0 1 0,0-1 0,0 1 0,0 0 0,-1-1 0,1 1 0,0 0 0,-1-1 0,1 1 0,0 0 0,-1 0 0,1-1 0,-1 1 0,1 0 0,-1 0 0,1 0 0,-1 0 0,0 0 0,1 0 0,-1 0 0,0 1 0,7 37 0,-7-38 0,3 97 0,4 35 0,2-54-682,-1 85-1,-8-140-6143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22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32 789 24575,'-1'0'0,"0"0"0,0 1 0,0-1 0,0 0 0,0 1 0,0-1 0,0 1 0,0-1 0,0 1 0,1 0 0,-1-1 0,0 1 0,0 0 0,1 0 0,-1-1 0,0 1 0,1 0 0,-1 0 0,1 0 0,-1 0 0,1 0 0,-1 0 0,1 0 0,0 0 0,-1 0 0,1 2 0,-6 31 0,5-31 0,-2 34 0,1-1 0,4 64 0,-2-98 0,0 0 0,0 0 0,1 0 0,-1 0 0,0 0 0,1 0 0,-1-1 0,1 1 0,-1 0 0,1 0 0,0 0 0,0 0 0,0-1 0,0 1 0,0 0 0,0-1 0,1 1 0,-1-1 0,0 1 0,1-1 0,-1 0 0,1 0 0,0 1 0,-1-1 0,1 0 0,0-1 0,0 1 0,-1 0 0,1 0 0,0-1 0,0 1 0,0-1 0,0 1 0,0-1 0,0 0 0,3 0 0,-2 0 0,0-1 0,0 0 0,0 1 0,0-1 0,0 0 0,0-1 0,0 1 0,0-1 0,-1 1 0,1-1 0,0 0 0,-1 0 0,1 0 0,-1 0 0,0 0 0,0 0 0,0-1 0,0 1 0,0-1 0,-1 1 0,1-1 0,2-6 0,1-8 0,-1-1 0,0-1 0,-2 1 0,0 0 0,-1-1 0,-1 1 0,0-1 0,-5-22 0,3 8 0,2-38 0,0 69 0,0-1 0,0 1 0,1-1 0,-1 1 0,1-1 0,0 1 0,0 0 0,0-1 0,0 1 0,0 0 0,0 0 0,2-3 0,-2 5 0,-1-1 0,1 1 0,-1 0 0,1-1 0,0 1 0,-1-1 0,1 1 0,0 0 0,-1 0 0,1-1 0,0 1 0,-1 0 0,1 0 0,0 0 0,-1 0 0,1 0 0,0 0 0,0 0 0,-1 0 0,1 0 0,0 0 0,0 0 0,-1 0 0,1 1 0,0-1 0,-1 0 0,1 0 0,0 1 0,-1-1 0,1 0 0,-1 1 0,1-1 0,-1 1 0,1-1 0,0 1 0,-1-1 0,1 1 0,-1-1 0,0 1 0,1 0 0,-1-1 0,0 1 0,1-1 0,-1 2 0,19 25 0,-2 1 0,-2 0 0,13 31 0,-11-22 0,28 43 0,-5-6 0,-33-58 0,0-1 0,2 0 0,0 0 0,0-1 0,1 0 0,1-1 0,14 14 0,-24-25 0,1-1 0,-1 1 0,1-1 0,-1 1 0,1-1 0,0 0 0,0 0 0,-1 0 0,1 0 0,0 0 0,0 0 0,0 0 0,0 0 0,0-1 0,1 1 0,-1-1 0,0 0 0,0 0 0,0 1 0,0-1 0,0-1 0,1 1 0,-1 0 0,0 0 0,0-1 0,0 1 0,0-1 0,0 0 0,0 0 0,0 1 0,0-1 0,0-1 0,0 1 0,-1 0 0,1 0 0,0-1 0,-1 1 0,1-1 0,-1 1 0,1-1 0,-1 0 0,0 1 0,2-4 0,4-6 0,0-2 0,-1 1 0,-1-1 0,0 0 0,4-19 0,10-44 0,-3-2 0,-4 0 0,3-92 0,-13-241 0,-5 193 0,3 206 0,0-9 0,0 40 0,2 56 0,4 1 0,22 107 0,52 147 0,-74-305 0,10 49 0,-10-44 0,1 0 0,12 31 0,-12-40-341,0-1 0,-1 1-1,5 34 1,-8-30-6485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25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1239 838 24575,'0'0'0,"0"0"0,0 0 0,0 0 0,0 0 0,0 0 0,0 8 0,0 258 0,0-263 0,0 0 0,0 0 0,0 0 0,0 0 0,-1 0 0,1 0 0,-1 0 0,1 0 0,-1 0 0,0-1 0,0 1 0,-1 0 0,-1 3 0,2-5 0,-1 0 0,1 0 0,-1 0 0,0 0 0,1 0 0,-1 0 0,1-1 0,-1 1 0,0-1 0,0 1 0,1-1 0,-1 0 0,0 0 0,0 0 0,0 0 0,1 0 0,-1 0 0,0 0 0,0 0 0,0-1 0,1 1 0,-1-1 0,-2 0 0,-30-10 0,-1-2 0,2-1 0,0-2 0,-61-39 0,11-2 0,-133-117 0,102 78 0,62 49 0,-62-72 0,32 32 0,-12-24 0,35 37 0,47 61 0,-10-13 0,-26-38 0,43 56 0,0 0 0,0-1 0,1 1 0,0-1 0,1 0 0,0 0 0,0 0 0,1 0 0,-2-16 0,4 18-114,0 1 1,0 0-1,-1-1 0,0 1 0,-1 0 1,1 0-1,-1 0 0,0 0 0,-1 0 1,0 0-1,-5-8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23.5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334 0 24575,'-5'0'0,"-12"0"0,-12 0 0,-6 0 0,-3 0 0,1 0 0,2 0 0,-3 0 0,-6 0 0,11 0 0,10 0-8191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24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24575,'0'5'0,"0"11"0,5 8 0,2 10 0,4 4 0,0 0 0,4-1 0,-2-2 0,-2-2 0,-3-2 0,-3-6-8191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25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27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375 0 24575,'-18'16'0,"-1"-1"0,-26 18 0,-21 15 0,33-17 0,-36 28 0,54-48 0,1 1 0,1 1 0,0 0 0,0 0 0,-15 24 0,24-31 0,0 0 0,0 1 0,1-1 0,0 1 0,1 0 0,-1-1 0,-1 12 0,3-14 0,1 0 0,0-1 0,0 1 0,0 0 0,0-1 0,0 1 0,1-1 0,-1 1 0,1 0 0,0-1 0,1 1 0,-1-1 0,0 1 0,1-1 0,3 5 0,-3-5 0,1 1 0,0-1 0,1 0 0,-1 0 0,0-1 0,1 1 0,-1-1 0,1 0 0,0 1 0,0-2 0,0 1 0,0 0 0,0-1 0,0 0 0,0 0 0,1 0 0,4 0 0,11 1 0,-1-1 0,30-2 0,-30 1 0,15-1 0,1 1 0,58 8 0,-73-5 0,-1 2 0,1 0 0,35 15 0,-45-16 0,0 1 0,-1 1 0,0 0 0,-1 0 0,1 1 0,-1 0 0,0 1 0,-1-1 0,8 12 0,-9-12 0,-1 0 0,0 0 0,-1 1 0,0 0 0,0 0 0,-1 0 0,0 0 0,0 1 0,-1-1 0,0 1 0,0 0 0,-1-1 0,0 1 0,-1 0 0,0 0 0,0 0 0,-1 0 0,0-1 0,0 1 0,-5 12 0,1-4 0,5-13 0,-1 1 0,0-1 0,0 1 0,-1-1 0,1 0 0,-1 0 0,0 0 0,0 0 0,-1 0 0,1 0 0,-1-1 0,0 1 0,0-1 0,0 1 0,0-1 0,0 0 0,-1 0 0,1-1 0,-6 4 0,-27 13-69,24-12-116,1-1 0,-1 0 0,-1-1 0,1 0-1,-1-1 1,-18 4 0,8-5-6641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28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312 0 24575,'-2'19'0,"0"0"0,-2 0 0,0-1 0,-1 0 0,-9 23 0,5-14 0,-92 238 0,-13 37 0,86-236 133,7-18-1631,13-25-5328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31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119 311 24575,'-1'3'0,"0"1"0,0 0 0,-1-1 0,1 1 0,-1-1 0,0 1 0,0-1 0,0 0 0,0 1 0,0-1 0,-5 4 0,-8 14 0,2 2 0,2 1 0,0 0 0,2 1 0,1 0 0,1 0 0,1 1 0,1 0 0,1 0 0,2 0 0,0 34 0,2-50 0,0-1 0,0 0 0,0 0 0,1 1 0,0-1 0,4 14 0,-4-21 0,0 0 0,0 0 0,0 0 0,0-1 0,0 1 0,0 0 0,0 0 0,0-1 0,1 1 0,-1-1 0,0 1 0,1-1 0,0 0 0,-1 1 0,1-1 0,0 0 0,0 0 0,-1 0 0,1 0 0,0-1 0,0 1 0,0 0 0,0-1 0,0 1 0,0-1 0,0 0 0,0 0 0,0 0 0,0 0 0,4 0 0,4-2 0,-1 1 0,1-1 0,-1-1 0,0 0 0,1 0 0,-1-1 0,0 0 0,-1 0 0,1-1 0,-1 0 0,0-1 0,0 1 0,-1-2 0,0 1 0,0-1 0,11-14 0,-5 4 0,0 0 0,-2-1 0,0-1 0,0 0 0,-2 0 0,11-35 0,-13 25 0,-1 0 0,-2-1 0,-1 1 0,-2-1 0,-3-45 0,1 37 0,-1 6 0,-11-58 0,7 57 0,-4-51 0,10 45 0,0 30 0,1 28 0,-2 70 0,0-31 0,2-1 0,11 74 0,-5-91 0,-4-17 0,1 0 0,1 0 0,1 0 0,14 36 0,-17-53 0,0-1 0,-1 0 0,2 1 0,-1-2 0,1 1 0,0 0 0,0-1 0,0 1 0,0-1 0,1 0 0,0 0 0,-1-1 0,2 0 0,-1 0 0,0 0 0,1 0 0,-1-1 0,1 0 0,-1 0 0,1 0 0,0-1 0,0 0 0,8 1 0,12-1-1365,-2 0-5461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32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59 24575,'-1'75'0,"3"81"0,-2-153 0,1 0 0,-1-1 0,1 1 0,0 0 0,0 0 0,0 0 0,0 0 0,0-1 0,1 1 0,-1 0 0,1-1 0,0 0 0,-1 1 0,1-1 0,0 0 0,1 0 0,-1 0 0,0 0 0,0 0 0,1 0 0,-1-1 0,1 1 0,0-1 0,-1 0 0,1 0 0,0 0 0,0 0 0,0 0 0,0 0 0,4 0 0,10 1 0,0-1 0,0 0 0,0-1 0,22-4 0,-8 2 0,-20 2 0,0-1 0,0 0 0,0-1 0,0 0 0,0-1 0,-1 0 0,1-1 0,14-7 0,-21 9 0,1-1 0,-1 0 0,0 0 0,0 0 0,0-1 0,0 1 0,-1-1 0,1 0 0,-1 0 0,0 0 0,0 0 0,0-1 0,-1 1 0,0-1 0,0 1 0,0-1 0,0 0 0,-1 0 0,1 0 0,-1-5 0,1-2 0,-1 0 0,0 0 0,-1 1 0,0-1 0,-1 0 0,0 1 0,-4-18 0,3 23 0,0 1 0,0-1 0,0 0 0,-1 1 0,0-1 0,0 1 0,0 0 0,-1 0 0,1 0 0,-1 1 0,-1-1 0,1 1 0,0 0 0,-1 0 0,0 0 0,-5-3 0,-1 2 11,0-1 0,1 2 1,-1-1-1,-1 1 0,1 1 0,-1 0 0,-19-2 0,-4 3-387,-45 1 1,54 2-328,0 0-6123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34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2 24575,'84'-2'0,"92"4"0,-172-1 0,1-1 0,-1 1 0,0-1 0,0 1 0,0 0 0,0 1 0,0-1 0,0 1 0,0 0 0,-1 0 0,1 0 0,-1 0 0,1 1 0,-1-1 0,0 1 0,0 0 0,0 0 0,0 0 0,0 0 0,-1 1 0,1-1 0,-1 1 0,0-1 0,0 1 0,0 0 0,-1 0 0,1 0 0,-1 0 0,0 0 0,0 0 0,-1 0 0,1 0 0,-1 1 0,0-1 0,0 0 0,0 0 0,0 0 0,-1 0 0,0 1 0,0-1 0,0 0 0,-3 6 0,3-7 0,-1 0 0,0 0 0,1-1 0,-1 1 0,0-1 0,-1 0 0,1 1 0,0-1 0,-1 0 0,1 0 0,-1 0 0,1-1 0,-1 1 0,0-1 0,-5 3 0,-54 14 0,26-8 0,20-5 0,1 1 0,0 1 0,0 0 0,0 1 0,1 0 0,0 1 0,1 1 0,0 0 0,1 1 0,0 0 0,0 1 0,2 1 0,-1-1 0,1 2 0,1-1 0,1 1 0,-9 18 0,9-9 0,1 0 0,1 1 0,1-1 0,1 1 0,2 0 0,0 0 0,3 44 0,0-11-1365,-1-32-5461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35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37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31 204 24575,'94'2'0,"-42"0"0,0-2 0,73-9 0,-102 5 0,-1-1 0,0-1 0,-1-2 0,1 1 0,-1-2 0,-1-1 0,0-1 0,24-17 0,-41 26 0,0 1 0,-1-2 0,1 1 0,-1 0 0,1 0 0,-1-1 0,0 0 0,0 1 0,0-1 0,0 0 0,-1 0 0,1 0 0,-1 0 0,0 0 0,0 0 0,0 0 0,0-1 0,0 1 0,-1 0 0,1-6 0,-1 7 0,-1 0 0,1 0 0,-1-1 0,0 1 0,1 0 0,-1 0 0,0 0 0,0 0 0,-1 0 0,1 0 0,0 0 0,-1 0 0,1 1 0,-1-1 0,1 0 0,-1 1 0,0-1 0,0 1 0,0 0 0,0 0 0,0 0 0,0 0 0,0 0 0,0 0 0,0 0 0,0 0 0,-1 1 0,1-1 0,0 1 0,-3 0 0,-1-1 0,-1 0 0,1 1 0,0 0 0,-1 0 0,1 0 0,-1 1 0,1 0 0,0 1 0,0-1 0,-1 1 0,1 0 0,0 0 0,1 1 0,-9 4 0,-5 6 0,-1 1 0,-28 26 0,-16 11 0,39-35 0,1 1 0,1 1 0,1 1 0,1 1 0,0 1 0,2 1 0,0 0 0,2 2 0,0 0 0,2 1 0,-15 31 0,22-37 0,0-1 0,1 1 0,0 0 0,2 0 0,1 0 0,0 1 0,1 0 0,1 0 0,1 21 0,1-38 0,0 0 0,1-1 0,-1 1 0,1-1 0,0 1 0,0-1 0,0 0 0,0 1 0,0-1 0,0 0 0,1 1 0,-1-1 0,1 0 0,-1 0 0,1 0 0,0-1 0,0 1 0,0 0 0,0-1 0,0 1 0,0-1 0,0 1 0,1-1 0,-1 0 0,0 0 0,1 0 0,-1 0 0,4 0 0,7 2 0,0-1 0,0-1 0,0 0 0,19-1 0,-27-1 0,61-2 0,0-3 0,0-4 0,76-20 0,186-72 0,-150 29 0,-105 41 0,-64 28-151,-1 0-1,1-1 0,-1 0 0,0 0 1,0 0-1,0-1 0,-1-1 1,10-10-1,-6 3-6674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15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467 3 24575,'0'-2'0,"-3"21"0,-75 454 0,-43 8 0,-69 155 0,149-492 0,33-116 0,2-12 0,1 2 0,1-1 0,0 0 0,1 1 0,0 29 0,3-43-1365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28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1597 730 24575,'0'0'0,"0"0"0,0 0 0,0 0 0,0 8 0,0 522 0,0-529 0,0 0 0,0 0 0,0 0 0,0-1 0,-1 1 0,1 0 0,0 0 0,0-1 0,-1 1 0,1 0 0,0 0 0,-1-1 0,1 1 0,-1 0 0,1-1 0,-1 1 0,1-1 0,-1 1 0,1-1 0,-1 1 0,0-1 0,1 1 0,-1-1 0,0 1 0,1-1 0,-1 0 0,0 1 0,0-1 0,1 0 0,-1 0 0,0 1 0,0-1 0,0 0 0,1 0 0,-1 0 0,0 0 0,0 0 0,1 0 0,-3-1 0,-34-6 0,35 6 0,-26-8 0,0-2 0,1-1 0,-50-29 0,-71-60 0,-401-371 0,486 414 0,-98-95 0,-106-97 0,215 205-67,-82-80-1231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38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315 0 24575,'-1'13'0,"-1"0"0,0-1 0,0 1 0,-6 12 0,0 9 0,-7 18 0,-2-1 0,-26 56 0,31-83 0,-1-1 0,-23 32 0,6-10 0,18-27 45,-30 32 0,30-37-409,0 0 0,1 1 1,-17 30-1,19-26-6462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40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24575,'8'1'0,"-1"1"0,1 0 0,-1 1 0,0 0 0,0 0 0,0 0 0,-1 1 0,1 0 0,-1 0 0,9 8 0,15 8 0,203 130 0,-111-70 0,-110-71 0,-2 1 0,0 0 0,0 0 0,-1 1 0,0 1 0,-1-1 0,0 2 0,7 14 0,27 37 0,-30-48-1365,-2-1-5461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7:10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2983 1908 24575,'0'7'0,"0"673"0,1-676 0,-1 1 0,0-1 0,-1 0 0,1 0 0,0 0 0,-1 1 0,0-1 0,0 0 0,-1 0 0,-1 5 0,2-9 0,1 1 0,-1-1 0,1 1 0,-1-1 0,1 1 0,-1-1 0,1 1 0,-1-1 0,1 1 0,-1-1 0,0 0 0,1 0 0,-1 1 0,0-1 0,1 0 0,-1 0 0,0 0 0,1 1 0,-1-1 0,0 0 0,0 0 0,1 0 0,-1 0 0,0-1 0,-2 1 0,0-1 0,0 0 0,0 0 0,0 0 0,0-1 0,0 1 0,1-1 0,-5-3 0,-31-24 0,1-2 0,-52-58 0,34 32 0,-658-634-22,413 404-458,-492-443 371,-41 56 118,785 640-1274,24 18-5059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4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3523 945 24575,'-2'16'0,"0"0"0,-1 0 0,-1 0 0,0-1 0,-1 1 0,-1-1 0,-1 0 0,0 0 0,0-1 0,-2 0 0,0 0 0,0-1 0,-1 0 0,-1-1 0,-20 18 0,24-25 0,0 0 0,0-1 0,0 0 0,-1 0 0,1-1 0,-1 0 0,0 0 0,0-1 0,0 0 0,-16 2 0,-5-1 0,-52-3 0,49-1 0,5-1 0,1 0 0,0-2 0,0-1 0,-44-14 0,-97-46 0,104 38 0,-169-79 0,-13-6 0,231 106 0,0 0 0,1-1 0,-1 0 0,1-1 0,1 0 0,0-1 0,0-1 0,0 0 0,-15-18 0,21 20 0,0-1 0,0 0 0,1 0 0,0 0 0,1-1 0,0 1 0,0-1 0,1 0 0,0 0 0,1-1 0,0 1 0,1 0 0,0-1 0,0-15 0,4-4 0,2 0 0,1 0 0,1 0 0,1 1 0,2 0 0,18-39 0,-2 16 0,47-69 0,-39 67 0,63-89 0,-82 126 0,-15 17 0,0 0 0,1 0 0,-1 0 0,0 0 0,0 0 0,1-1 0,-1 1 0,0 0 0,0 0 0,1 0 0,-1 0 0,0 1 0,0-1 0,1 0 0,-1 0 0,0 0 0,0 0 0,1 0 0,-1 0 0,0 0 0,0 0 0,1 1 0,-1-1 0,0 0 0,0 0 0,0 0 0,1 0 0,-1 1 0,0-1 0,0 0 0,0 0 0,0 0 0,1 1 0,-1-1 0,0 0 0,0 0 0,0 1 0,0-1 0,0 0 0,1 5 0,0 0 0,0-1 0,-1 1 0,1 0 0,-1 0 0,-1 8 0,-1 6 0,-1-1 0,-1 0 0,-1 0 0,0 0 0,-15 30 0,-50 84 0,40-78 0,12-21 0,-2-2 0,-1 0 0,-1-1 0,-1-1 0,-44 41 0,63-66 0,0-1 0,0 1 0,0-1 0,0 0 0,-1-1 0,1 1 0,-1-1 0,0 0 0,0 0 0,1 0 0,-1-1 0,0 1 0,-1-1 0,1-1 0,0 1 0,0-1 0,0 0 0,0 0 0,-1 0 0,1-1 0,0 1 0,0-1 0,0-1 0,0 1 0,0-1 0,0 0 0,1 0 0,-1 0 0,0 0 0,1-1 0,0 0 0,0 0 0,0 0 0,0-1 0,0 1 0,0-1 0,1 0 0,0 0 0,0 0 0,0 0 0,-3-6 0,0-4 0,1-1 0,0 0 0,1 1 0,1-1 0,0 0 0,1-1 0,1 1 0,1-29 0,2 8 0,2 0 0,14-59 0,-13 80 0,0 1 0,1 0 0,0-1 0,2 2 0,-1-1 0,2 1 0,0 1 0,0-1 0,1 1 0,21-19 0,-29 29 0,0 0 0,0 1 0,0-1 0,0 0 0,0 1 0,0 0 0,1 0 0,-1-1 0,0 1 0,6-1 0,-8 2 0,0 0 0,1 0 0,-1 0 0,0 0 0,1 0 0,-1 0 0,0 0 0,1 0 0,-1 0 0,1 0 0,-1 0 0,0 0 0,1 1 0,-1-1 0,0 0 0,1 0 0,-1 0 0,0 1 0,0-1 0,1 0 0,-1 0 0,0 0 0,1 1 0,-1-1 0,0 0 0,0 1 0,1 0 0,-1 17 0,-7 4 0,0 0 0,-2-1 0,-1 0 0,0 0 0,-22 30 0,2 0 0,-429 731 0,428-730 0,-123 187 0,125-199 0,-2-2 0,-1-1 0,-67 58 0,79-80 0,0-1 0,-1-1 0,-1 0 0,0-2 0,0 0 0,-1-2 0,0 0 0,-1-2 0,0 0 0,-37 4 0,39-8 0,0-1 0,0-2 0,0 0 0,-1-1 0,1-1 0,0-1 0,0-1 0,0-1 0,1 0 0,0-2 0,-40-18 0,30 7 0,0-1 0,2-2 0,0-1 0,1-1 0,2-1 0,0-1 0,-23-31 0,12 10 0,3-2 0,2-1 0,-41-84 0,56 97 0,2-1 0,1 0 0,2-1 0,-11-56 0,19 72 0,2 1 0,0-1 0,1 1 0,1-1 0,1 0 0,2 1 0,0-1 0,1 1 0,12-37 0,-6 32 0,1 2 0,1 0 0,1 0 0,2 1 0,0 1 0,1 0 0,2 1 0,30-29 0,-7 14 0,1 2 0,1 1 0,60-33 0,-80 53-273,1 2 0,-1 0 0,2 1 0,43-11 0,-39 14-6553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48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49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0 24575,'-5'0'0,"-6"0"0,-7 0 0,-4 0 0,0 5 0,0 7 0,4 5 0,-1 1 0,4 1 0,-2 4 0,-1 1 0,1-2-8191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51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24575,'30'0'0,"38"0"0,38 0 0,26 0 0,14 5 0,2 2 0,-4-1 0,-17 0 0,-20-3 0,-14 0 0,-18-2 0,-16-1 0,-14 0 0,-14 0-8191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8:53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2209 924 24575,'-12'1'0,"0"0"0,1 1 0,-1 1 0,1 0 0,0 1 0,0 0 0,-11 6 0,-10 3 0,21-9 0,-1 1 0,1 0 0,0 1 0,1 0 0,-1 1 0,1 0 0,1 1 0,-1 0 0,1 0 0,1 1 0,0 0 0,0 0 0,0 1 0,1 0 0,1 1 0,0-1 0,0 1 0,1 1 0,0-1 0,1 1 0,1-1 0,0 1 0,0 0 0,1 0 0,1 1 0,0-1 0,0 16 0,2-6 0,0 0 0,1-1 0,1 1 0,8 31 0,-7-42 0,0 1 0,1 0 0,1-1 0,0 0 0,0 0 0,1-1 0,0 0 0,1 0 0,10 11 0,-2-5 0,32 25 0,-43-37 0,-1 0 0,1-1 0,0 0 0,0 0 0,1-1 0,-1 1 0,1-1 0,-1 0 0,1-1 0,0 1 0,-1-1 0,8 0 0,-13-1 0,-1 0 0,1 0 0,0 0 0,0 0 0,0 0 0,0 0 0,0 0 0,0 0 0,0 0 0,-1-1 0,1 1 0,0 0 0,0 0 0,0 0 0,0 0 0,0 0 0,0 0 0,0 0 0,0 0 0,0-1 0,0 1 0,0 0 0,0 0 0,-1 0 0,1 0 0,0 0 0,0 0 0,0-1 0,0 1 0,0 0 0,0 0 0,0 0 0,0 0 0,0 0 0,0-1 0,1 1 0,-1 0 0,0 0 0,0 0 0,0 0 0,0 0 0,0 0 0,0-1 0,0 1 0,0 0 0,0 0 0,0 0 0,0 0 0,0 0 0,1 0 0,-1 0 0,0 0 0,0 0 0,0 0 0,0-1 0,0 1 0,0 0 0,1 0 0,-1 0 0,0 0 0,0 0 0,0 0 0,0 0 0,0 0 0,0 0 0,1 0 0,-1 0 0,0 0 0,-11-9 0,-37-19 0,-2 3 0,-80-30 0,81 36 0,-726-278 0,716 281 0,40 12 0,1-1 0,-1-1 0,1-1 0,-18-9 0,32 14 0,-1-1 0,1 1 0,0-1 0,0-1 0,0 1 0,0 0 0,1-1 0,-1 0 0,1 0 0,0 0 0,0 0 0,0-1 0,1 1 0,0-1 0,0 1 0,0-1 0,0 0 0,0 0 0,0-9 0,0 0 0,2-1 0,-1 0 0,2 1 0,0-1 0,1 0 0,1 1 0,0 0 0,1-1 0,0 1 0,1 0 0,1 1 0,0 0 0,12-20 0,12-14 0,2 0 0,45-47 0,-56 68 0,364-408 0,-349 394 0,-20 22 0,0 1 0,21-18 0,-33 32 0,1-1 0,0 0 0,0 1 0,0 0 0,0 1 0,1-1 0,-1 1 0,1 0 0,-1 0 0,1 0 0,0 1 0,0 0 0,8 0 0,-12 1 0,0 0 0,0 0 0,0 0 0,0 0 0,0 1 0,1-1 0,-1 1 0,0-1 0,0 1 0,0 0 0,-1 0 0,1 0 0,0 0 0,0 0 0,0 0 0,-1 1 0,1-1 0,-1 1 0,1-1 0,1 3 0,0 0 0,-1 0 0,0 0 0,0 0 0,0 0 0,0 0 0,-1 1 0,0-1 0,0 1 0,1 4 0,0 8 0,-1 0 0,-1 0 0,0 0 0,-4 19 0,3-29 0,-1 1 0,0-1 0,0 1 0,-1-1 0,0 0 0,0 0 0,-1 0 0,0 0 0,0 0 0,-1-1 0,1 0 0,-1 0 0,-1 0 0,1-1 0,-1 1 0,0-1 0,0-1 0,-1 1 0,1-1 0,-1 0 0,0-1 0,0 1 0,0-1 0,-1-1 0,1 1 0,-1-1 0,1-1 0,-1 1 0,0-1 0,-9 0 0,-12-1 0,-1-1 0,1-1 0,0-1 0,0-2 0,1 0 0,-47-17 0,44 11 0,-88-25 0,105 33 0,1 0 0,0 2 0,-1-1 0,1 2 0,-1-1 0,1 2 0,-15 2 0,20-1 0,1 0 0,-1 1 0,1-1 0,-1 2 0,1-1 0,0 1 0,0 0 0,1 1 0,-1-1 0,1 1 0,0 1 0,-7 6 0,-6 11 0,-34 47 0,44-56 0,-98 149-74,-139 290-1,-42 201-420,211-470-763,7-17-5031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01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2469 845 24575,'0'-10'0,"0"-1"0,1 0 0,0 0 0,0 1 0,1-1 0,1 0 0,4-10 0,-5 16 0,0 1 0,1-1 0,-1 1 0,1 0 0,0-1 0,1 1 0,-1 1 0,1-1 0,0 0 0,-1 1 0,2 0 0,-1 0 0,0 0 0,1 0 0,-1 1 0,10-4 0,9-3 0,2 2 0,-1 0 0,1 2 0,51-5 0,102 6 0,-177 4 0,3 0 0,0 0 0,0 0 0,1 0 0,-1 1 0,0-1 0,0 1 0,0 0 0,0 1 0,0-1 0,0 0 0,0 1 0,0 0 0,-1 0 0,7 5 0,-7-4 0,-1 0 0,0 0 0,1 0 0,-1 0 0,-1 1 0,1-1 0,0 1 0,-1 0 0,0-1 0,0 1 0,0 0 0,0 0 0,0 0 0,-1-1 0,0 1 0,0 5 0,1-4 0,-1 0 0,0 0 0,0 0 0,-1 0 0,0 0 0,1 0 0,-2 0 0,1 0 0,0-1 0,-1 1 0,0 0 0,0-1 0,-1 1 0,1-1 0,-1 0 0,0 0 0,-4 5 0,3-5 0,0-1 0,-1 1 0,0-1 0,0 0 0,0-1 0,0 1 0,0-1 0,0 0 0,-1 0 0,1 0 0,-1-1 0,0 0 0,1 0 0,-1 0 0,-6-1 0,-248-1 0,104-3 0,-877 38 0,934-25 0,-142 17 0,211-20 0,0 1 0,0 2 0,1 0 0,0 2 0,-48 26 0,38-15 0,22-14 0,0 1 0,0 2 0,0-1 0,1 2 0,1 0 0,0 1 0,1 0 0,-15 19 0,16-15 0,2 0 0,0 0 0,0 1 0,2 1 0,0 0 0,1 0 0,1 1 0,1-1 0,1 1 0,-3 26 0,7-44 0,1 1 0,0-1 0,0 0 0,0 0 0,0 1 0,0-1 0,1 0 0,-1 0 0,1 1 0,-1-1 0,1 0 0,0 0 0,0 0 0,0 0 0,0 0 0,0 0 0,1 0 0,-1 0 0,0 0 0,1-1 0,-1 1 0,3 2 0,-1-3 0,0 1 0,0-1 0,0 1 0,1-1 0,-1 0 0,0 0 0,1 0 0,-1-1 0,0 1 0,1-1 0,-1 0 0,1 0 0,4-1 0,3 0 0,1-1 0,-1 0 0,0-1 0,0 0 0,0-1 0,0 0 0,18-10 0,0-6 0,0-1 0,-1-2 0,44-46 0,65-89 0,-34 29 0,85-144 0,-173 247 0,-1 0 0,-1-1 0,-1-1 0,-1 0 0,-2-1 0,0 1 0,-2-2 0,-2 1 0,0-1 0,-2 0 0,-2 0 0,-1-30 0,-1 35 0,1-4 0,-6-35 0,5 53 0,-1 1 0,-1 0 0,0 0 0,-1 0 0,1 0 0,-2 1 0,-5-10 0,6 11 0,-1 1 0,0 1 0,0-1 0,-1 1 0,1 0 0,-2 0 0,1 0 0,0 1 0,-1 0 0,0 0 0,-14-7 0,16 10 0,0 1 0,0-1 0,0 1 0,0-1 0,0 1 0,0 1 0,0-1 0,0 1 0,0 0 0,-1 0 0,1 1 0,0-1 0,0 1 0,0 0 0,0 0 0,0 1 0,0 0 0,0 0 0,1 0 0,-8 4 0,8-3 0,-1-1 0,1 2 0,0-1 0,0 0 0,0 1 0,1-1 0,-1 1 0,1 0 0,0 0 0,0 1 0,0-1 0,1 1 0,-1-1 0,1 1 0,0 0 0,1 0 0,-3 10 0,1 2 0,2-1 0,0 1 0,1 0 0,2 20 0,-1-20 0,0 0 0,-1 0 0,-3 21 0,3-37 0,-1 0 0,1 0 0,0 0 0,-1 0 0,1 0 0,0 0 0,-1 0 0,1 0 0,-1 0 0,1 0 0,-1 0 0,0 0 0,1 0 0,-1-1 0,0 1 0,0 0 0,1-1 0,-1 1 0,0 0 0,0-1 0,0 1 0,0-1 0,0 1 0,0-1 0,0 0 0,0 1 0,0-1 0,0 0 0,0 0 0,0 0 0,0 0 0,0 1 0,0-2 0,0 1 0,0 0 0,0 0 0,0 0 0,0 0 0,0-1 0,0 1 0,0 0 0,0-1 0,-2 0 0,-4-2 0,0 0 0,0 0 0,1-1 0,-12-8 0,-202-137 0,126 86 0,81 54 0,-1-1 0,0 2 0,-1 0 0,1 1 0,-1 1 0,-1 0 0,1 0 0,-1 2 0,0 0 0,0 1 0,-1 1 0,1 0 0,0 1 0,-1 1 0,-19 2 0,30-1 0,0 0 0,1 1 0,-1 0 0,1 0 0,0 0 0,-1 1 0,1-1 0,0 1 0,1 1 0,-1-1 0,0 1 0,1 0 0,0 0 0,0 0 0,0 0 0,0 1 0,1-1 0,-4 7 0,-5 10 0,1 0 0,1 1 0,-8 26 0,6-15 0,-146 330 0,111-260 0,19-33-191,-35 141-1,49-156-790,5-23-5844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02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31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372 1708 24575,'4'-5'0,"61"-78"0,68-116 0,42-108 0,-13 23 0,20-9 0,-178 287 0,12-26 0,-15 31 0,-1 0 0,0 0 0,1 1 0,-1-1 0,0 0 0,0 0 0,0 0 0,0 0 0,0 0 0,0 0 0,0 0 0,0 1 0,0-1 0,0 0 0,0 0 0,-1 0 0,1 0 0,0 0 0,-1 1 0,1-1 0,0 0 0,-1 0 0,1 0 0,-1 1 0,1-1 0,-1 0 0,0 1 0,1-1 0,-1 1 0,0-1 0,1 0 0,-1 1 0,0-1 0,-1 0 0,-9-2 0,-1 0 0,1 1 0,-1 0 0,0 1 0,1 1 0,-1-1 0,0 2 0,1 0 0,-15 2 0,0 0 0,-26 2 0,1 3 0,1 1 0,0 3 0,0 3 0,-66 27 0,57-14 0,1 1 0,1 3 0,-97 74 0,12 3 0,139-106 0,-1 0 0,1 0 0,0-1 0,0 2 0,0-1 0,1 0 0,-1 1 0,1-1 0,-1 1 0,1 0 0,0-1 0,-2 7 0,4-8 0,0 1 0,0-1 0,0 0 0,0 1 0,0-1 0,0 1 0,1-1 0,-1 0 0,1 1 0,-1-1 0,1 0 0,0 0 0,0 0 0,0 1 0,0-1 0,1 0 0,-1 0 0,0 0 0,1-1 0,-1 1 0,1 0 0,0-1 0,3 4 0,6 3 0,0 0 0,0-1 0,1 0 0,0-1 0,0 0 0,1-1 0,-1 0 0,1-1 0,0 0 0,20 2 0,20 1 0,67 2 0,-99-8 0,139 1 0,301-33 0,-318 13 0,1 7 0,232 12 0,-321 5 0,107 24 0,-140-23 0,-18-2 0,-7-4 0,0 0 0,1-1 0,-1 0 0,1 1 0,-1-1 0,0 0 0,1 0 0,-1-1 0,0 1 0,1 0 0,-4-2 0,-33-6 0,1-2 0,0-1 0,-47-22 0,-112-60 0,165 77 0,-1222-704 0,1139 653 0,-19-13 0,175 109 0,-2 3 0,-1 1 0,44 48 0,-28-20 0,59 88 0,-47-41 0,85 183 0,-124-234 0,115 272-1365,-138-318-5461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09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2404 1422 24575,'-1'17'0,"-2"-1"0,0 1 0,0-1 0,-10 26 0,2-5 0,-12 48 0,-48 152 0,64-219 0,-19 33 0,22-45 0,0 0 0,0-1 0,0 1 0,0-1 0,-1 0 0,0 0 0,0 0 0,-10 6 0,13-10 0,0 0 0,0 0 0,0 0 0,-1-1 0,1 1 0,0-1 0,0 0 0,0 0 0,-1 0 0,1 0 0,0 0 0,0 0 0,0 0 0,-1-1 0,1 1 0,0-1 0,0 1 0,0-1 0,0 0 0,0 0 0,0 0 0,-4-2 0,-4-4 0,0-1 0,0 0 0,-8-9 0,11 12 0,-157-152 0,9 10 0,-54-51-432,-873-838-1662,834 797 1697,221 213 349,-105-94 31,91 92-850,15 16-3469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11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0 24575,'-3'38'0,"-1"1"0,-3-2 0,0 1 0,-3-1 0,-19 50 0,15-46 0,1 0 0,3 1 0,-11 84 0,18-83 0,7 84 0,-4-124 0,0-1 0,1 1 0,-1-1 0,1 0 0,-1 0 0,1 1 0,0-1 0,0 0 0,0 0 0,0 0 0,0 0 0,0 0 0,0 0 0,1 0 0,-1 0 0,1 0 0,0 0 0,-1-1 0,1 1 0,0-1 0,0 1 0,0-1 0,3 1 0,-3-1 0,0-1 0,0 1 0,0-1 0,0 0 0,1 0 0,-1 0 0,0 0 0,0 0 0,1-1 0,-1 1 0,0-1 0,0 1 0,0-1 0,0 0 0,0 0 0,0 0 0,0 0 0,0 0 0,0 0 0,0 0 0,0-1 0,-1 1 0,1-1 0,2-3 0,11-11 0,-2-1 0,0-1 0,0 0 0,-2-1 0,-1 0 0,17-40 0,15-46 0,-28 79 0,-6 22 0,-1 18 0,33 199 0,-12-59 0,-16-68 0,7 30 0,-16-103 0,1 0 0,1 1 0,-1-2 0,2 1 0,0 0 0,9 12 0,-12-20 0,0 0 0,0 0 0,1-1 0,-1 1 0,1-1 0,1 0 0,-1 0 0,0-1 0,1 1 0,0-1 0,0 0 0,0 0 0,0-1 0,0 1 0,0-1 0,1 0 0,-1-1 0,1 1 0,-1-1 0,1 0 0,0-1 0,0 1 0,-1-1 0,1 0 0,0-1 0,0 1 0,-1-1 0,1 0 0,-1 0 0,1-1 0,-1 0 0,1 0 0,-1 0 0,0-1 0,6-3 0,19-15 0,-1-2 0,0-2 0,44-49 0,-27 19 0,40-63 0,-32 40 0,69-109 0,-98 146-1365,-3 7-5461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14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456 1 24575,'-2'16'0,"1"-1"0,-2 1 0,0-1 0,-1 1 0,-7 19 0,-1 2 0,-57 179 0,-135 293 0,105-267 0,82-197 0,16-41 0,-1 1 0,1 0 0,-1 0 0,-1 0 0,1 0 0,-1-1 0,1 1 0,-1-1 0,-5 6 0,8-10 0,0 0 0,0 0 0,0 0 0,0 0 0,0 0 0,0 0 0,-1 0 0,1 0 0,0 1 0,0-1 0,0 0 0,0 0 0,0 0 0,0 0 0,0 0 0,0 0 0,0 0 0,0 0 0,0 0 0,-1 0 0,1 0 0,0 0 0,0 0 0,0 0 0,0 0 0,0 0 0,0 0 0,0 0 0,0 0 0,0 0 0,0 0 0,-1 0 0,1 0 0,0 0 0,0 0 0,0 0 0,0 0 0,0-1 0,0 1 0,0 0 0,0 0 0,0 0 0,0 0 0,0 0 0,0 0 0,0 0 0,-1 0 0,1 0 0,0 0 0,0 0 0,0 0 0,0-1 0,0 1 0,0 0 0,0 0 0,0 0 0,0 0 0,0 0 0,0 0 0,0 0 0,0 0 0,0 0 0,1-11 0,3-10 0,2 5 0,1-1 0,1 1 0,1 0 0,0 0 0,1 1 0,14-16 0,74-79 0,-70 82 0,1 1 0,0 2 0,2 1 0,1 1 0,1 2 0,1 2 0,42-19 0,-61 33 0,1 0 0,0 1 0,0 1 0,1 0 0,-1 1 0,1 1 0,-1 0 0,1 1 0,27 5 0,-40-5 0,-1 1 0,0-1 0,0 1 0,0 0 0,0 0 0,0 1 0,0-1 0,-1 1 0,1-1 0,0 1 0,-1 0 0,1 0 0,-1 0 0,1 0 0,3 5 0,-2-2 0,-1 0 0,1 1 0,-1 0 0,0-1 0,-1 1 0,1 0 0,1 9 0,1 7 0,-2 0 0,0 0 0,0 34 0,-2 14 0,-3 0 0,-3 0 0,-26 125 0,23-162 0,1 1 0,2 0 0,-2 54 0,7-78 0,0 0 0,1 0 0,0 1 0,1-1 0,0 0 0,1 0 0,0-1 0,0 1 0,1 0 0,0-1 0,1 0 0,0 0 0,0 0 0,1-1 0,0 0 0,10 10 0,-3-6 0,1-1 0,0 0 0,1-1 0,0-1 0,0-1 0,1 0 0,1 0 0,-1-2 0,1 0 0,0-1 0,0-1 0,1-1 0,23 3 0,23-2 0,-1-3 0,86-9 0,-148 8 0,30-3 0,-1-2 0,1 0 0,-1-2 0,-1-2 0,1 0 0,-2-2 0,1-2 0,52-30 0,241-162 0,-305 192 0,-1 0 0,20-22 0,9-7 0,-41 37 0,1 0 0,-1 0 0,0 0 0,0 0 0,0-1 0,-1 0 0,0 1 0,0-1 0,0 0 0,-1-1 0,1 1 0,-2 0 0,1-1 0,0-7 0,-1 11 0,-1 1 0,0-1 0,1 0 0,-1 1 0,0-1 0,-1 1 0,1-1 0,0 1 0,-1-1 0,1 1 0,-1-1 0,0 1 0,0-1 0,0 1 0,0 0 0,0-1 0,-1 1 0,1 0 0,-1 0 0,1 0 0,-1 0 0,0 0 0,0 0 0,1 1 0,-1-1 0,-1 1 0,1-1 0,0 1 0,0 0 0,0 0 0,-1 0 0,1 0 0,-1 0 0,1 0 0,-1 0 0,1 1 0,-1 0 0,-3-1 0,1 1 0,1 1 0,-1-1 0,0 1 0,0 0 0,0 0 0,0 1 0,1 0 0,-1-1 0,1 2 0,-1-1 0,1 0 0,0 1 0,0 0 0,-7 5 0,3-1 0,0 0 0,1 0 0,0 0 0,0 1 0,1 0 0,-7 11 0,5 0 0,0 1 0,1 1 0,1-1 0,1 1 0,1 0 0,1 0 0,-1 34 0,4-31 0,1 0 0,0 1 0,2-1 0,1 0 0,1 0 0,1 0 0,1-1 0,0 0 0,2 0 0,19 34 0,-24-51 0,0 0 0,1 0 0,-1-1 0,1 1 0,0-1 0,1 0 0,-1 0 0,1-1 0,0 0 0,0 0 0,0 0 0,1-1 0,-1 0 0,1 0 0,0 0 0,0-1 0,0 0 0,0-1 0,8 2 0,16 0 0,0-1 0,0-1 0,39-4 0,-25 0 0,72 3 0,-73 1 0,1-1 0,0-2 0,-1-2 0,0-2 0,48-14 0,-40 2 0,-2-2 0,0-2 0,-1-3 0,-2-2 0,-1-1 0,-1-3 0,73-65 0,-50 32 0,-4-2 0,-3-4 0,91-133 0,-13-23 0,-138 225 0,13-30 0,-13 30 0,-1 0 0,1-1 0,-1 1 0,1 0 0,-1-1 0,0 1 0,0-1 0,1 1 0,-1 0 0,0-1 0,0 1 0,0 0 0,-1-1 0,1 1 0,0-1 0,0 1 0,-1 0 0,1-1 0,-1 0 0,0 1 0,0 1 0,1 0 0,-1 0 0,1-1 0,-1 1 0,0 0 0,1 0 0,-1 0 0,1 0 0,-1 0 0,0 0 0,1 0 0,-1 0 0,1 0 0,-1 0 0,0 0 0,1 0 0,-1 0 0,1 1 0,-1-1 0,0 0 0,1 0 0,-1 1 0,1-1 0,-1 0 0,1 1 0,-1-1 0,0 1 0,-17 12 0,16-11 0,-8 7 0,0 0 0,1 0 0,0 1 0,1 1 0,0-1 0,-10 20 0,-35 78 0,37-71 0,-30 68 0,5 1 0,-34 141 0,5 62 0,59-237 0,2 1 0,2 98 0,6-148-115,1-15 19,-1-1 0,1 1 0,0 0 0,1-1-1,-1 1 1,2-1 0,-1 1 0,1-1 0,0 0-1,0 1 1,1-1 0,5 9 0,5-2-6730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15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24575,'10'0'0,"13"0"0,13 0 0,14 5 0,4 6 0,8 2 0,-2 3 0,-7-1 0,-7 2 0,-6-2 0,-6-3 0,-3-4 0,-2-4 0,-1-2 0,-5-1-8191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16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0 24575,'0'5'0,"0"12"0,0 7 0,-5 5 0,-1 7 0,-1 7 0,-3-3 0,0 1 0,-4 3 0,2 0 0,2-4 0,2-3 0,-1-3 0,0-2 0,-3-2 0,-4-6 0,0-7-8191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17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19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1302 0 24575,'-8'1'0,"0"1"0,0 0 0,-1 1 0,1-1 0,1 2 0,-1-1 0,0 1 0,-10 7 0,-6 2 0,-11 5 0,-1 2 0,2 1 0,1 1 0,-31 29 0,59-46 0,1 0 0,-1 1 0,1-1 0,1 1 0,-1 1 0,1-1 0,0 0 0,0 1 0,1-1 0,-1 1 0,2 0 0,-1 0 0,1 0 0,0 0 0,0 0 0,1 8 0,0 3 0,1 0 0,0-1 0,1 1 0,1-1 0,7 24 0,-5-30 0,0 0 0,0 0 0,1 0 0,0-1 0,15 19 0,-15-22 0,1 1 0,-2 0 0,1 1 0,-1-1 0,-1 1 0,1 0 0,-2 0 0,1 1 0,3 14 0,-7-21 0,0-1 0,0 1 0,0 0 0,0 0 0,0-1 0,-1 1 0,1 0 0,-1 0 0,1-1 0,-1 1 0,0 0 0,0-1 0,-1 1 0,1-1 0,0 0 0,-1 1 0,1-1 0,-1 0 0,0 0 0,0 0 0,0 0 0,0 0 0,0 0 0,0 0 0,0-1 0,-1 1 0,1-1 0,-1 0 0,1 1 0,-1-1 0,1 0 0,-6 0 0,-8 4 0,-1-1 0,0-1 0,0-1 0,-19 1 0,32-3 0,-69 4 0,0-3 0,0-4 0,0-2 0,0-4 0,1-3 0,0-4 0,-80-27 0,-63-31-1365,183 63-5461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21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915 1 24575,'32'0'0,"-11"-1"0,1 1 0,-1 1 0,0 1 0,26 6 0,-40-6 0,-1 0 0,1 0 0,-1 1 0,0 0 0,1 0 0,-2 0 0,1 1 0,0 0 0,-1 0 0,1 0 0,-1 1 0,-1 0 0,1 0 0,-1 0 0,1 1 0,-1-1 0,4 10 0,-4-9 0,-1 0 0,-1 1 0,1-1 0,-1 0 0,0 1 0,0 0 0,-1-1 0,0 1 0,0 0 0,-1 0 0,0-1 0,0 1 0,-1 7 0,0-9 0,0-1 0,0 1 0,-1-1 0,1 0 0,-1 0 0,0 1 0,0-1 0,0 0 0,-1 0 0,0-1 0,1 1 0,-1-1 0,-1 1 0,1-1 0,0 0 0,-1 0 0,0 0 0,1-1 0,-1 1 0,-6 2 0,-10 4 0,-1-1 0,0-1 0,-1 0 0,1-2 0,-1-1 0,-24 2 0,-139 1 0,142-7 0,-641-2-1365,628 1-5461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23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401 586 24575,'-29'0'0,"7"-1"0,-1 1 0,-24 5 0,40-4 0,0 0 0,0 1 0,0 0 0,0 1 0,0-1 0,1 1 0,-1 1 0,1-1 0,-1 1 0,-7 7 0,-16 13 0,-62 57 0,82-72 0,1 1 0,1 1 0,0 0 0,0 0 0,1 0 0,-11 23 0,17-32 0,0 0 0,0 0 0,0 0 0,1 0 0,-1 0 0,0 0 0,1 1 0,-1-1 0,1 0 0,0 0 0,0 0 0,0 0 0,0 1 0,0-1 0,1 0 0,-1 0 0,0 0 0,1 0 0,0 0 0,-1 0 0,1 0 0,0 0 0,0 0 0,0 0 0,0 0 0,1 0 0,-1 0 0,0-1 0,1 1 0,0-1 0,-1 1 0,1-1 0,0 1 0,-1-1 0,1 0 0,0 0 0,0 0 0,0 0 0,0 0 0,0 0 0,0-1 0,0 1 0,0-1 0,1 1 0,-1-1 0,0 0 0,0 0 0,0 0 0,3 0 0,13 0 0,-1-1 0,1 0 0,0-2 0,26-6 0,70-25 0,-56 11 0,0-3 0,94-56 0,98-86 0,-116 64 0,204-203 0,-306 278 0,20-21 0,-48 47 0,-1-1 0,0 0 0,0 0 0,0 0 0,-1-1 0,1 1 0,-1-1 0,0 1 0,-1-1 0,3-9 0,-4 14 0,1 0 0,-1-1 0,0 1 0,0 0 0,0-1 0,0 1 0,0 0 0,0-1 0,0 1 0,0 0 0,0-1 0,0 1 0,0 0 0,0-1 0,0 1 0,0 0 0,0-1 0,-1 1 0,1 0 0,0 0 0,0-1 0,0 1 0,0 0 0,-1-1 0,1 1 0,0 0 0,0 0 0,0-1 0,-1 1 0,1 0 0,0 0 0,0 0 0,-1-1 0,1 1 0,0 0 0,-1 0 0,1 0 0,0 0 0,-1 0 0,1-1 0,0 1 0,-1 0 0,1 0 0,0 0 0,-1 0 0,1 0 0,0 0 0,-1 0 0,1 0 0,0 0 0,-1 1 0,1-1 0,0 0 0,-1 0 0,1 0 0,0 0 0,0 0 0,-1 0 0,1 1 0,0-1 0,-1 0 0,1 0 0,0 0 0,0 1 0,-1-1 0,1 0 0,0 1 0,-22 15 0,-22 24 0,2 3 0,-42 55 0,-66 106 0,41-52 0,89-125 40,1 0 0,-27 55 0,39-66-226,1-1 1,0 2-1,1-1 0,1 1 1,0 0-1,1 0 1,0 21-1,2-13-6640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24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89 24575,'-1'21'0,"-1"0"0,-10 40 0,0 11 0,11-69 0,1 0 0,-1 1 0,1-1 0,0 1 0,0-1 0,0 0 0,1 1 0,-1-1 0,1 0 0,0 1 0,0-1 0,0 0 0,0 0 0,1 0 0,-1 0 0,1 0 0,0 0 0,2 4 0,-1-5 0,1 1 0,-1-1 0,0 0 0,1 1 0,0-2 0,-1 1 0,1 0 0,0-1 0,0 1 0,0-1 0,0 0 0,0-1 0,0 1 0,0-1 0,5 0 0,-2 1 0,0 0 0,0-1 0,0 0 0,0-1 0,0 1 0,0-1 0,0-1 0,0 1 0,0-1 0,-1 0 0,1-1 0,-1 0 0,1 0 0,-1 0 0,0-1 0,6-4 0,-7 4 0,14-9 0,0-1 0,-2-1 0,1 0 0,14-18 0,-29 29 0,1 0 0,-1 0 0,0 0 0,0-1 0,-1 1 0,1-1 0,-1 1 0,0-1 0,0 0 0,-1 0 0,1 0 0,-1 0 0,0 0 0,-1 0 0,1 0 0,-1 0 0,0 0 0,0 0 0,0 0 0,-1 0 0,0 0 0,0 0 0,0 0 0,-3-7 0,2 8 0,-1 0 0,1 0 0,-1 1 0,0-1 0,0 1 0,0-1 0,-1 1 0,1 0 0,-7-4 0,-38-24 0,40 27 0,1 0 12,1 0 0,-1 1 0,0 0 0,0 0 0,0 1 0,-1 0 0,1 0 0,-1 1 0,-10-1 0,14 2-105,-1 0 0,0 0 1,0 1-1,1 0 0,-1 0 0,0 0 0,1 0 0,-1 1 1,1-1-1,-1 1 0,1 0 0,0 1 0,0-1 1,0 1-1,-6 4 0,-3 6-6733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32.7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381 1361 24575,'0'-8'0,"3"-110"0,6 1 0,4-1 0,33-128 0,-7 93 0,110-275 0,-143 413 0,49-133 0,-54 139 0,-5 8 0,-7 14 0,-16 33 0,-21 52 0,11-21 0,25-52 0,-276 607 0,280-609 0,-38 96 0,39-105 0,0 0 0,-1 0 0,0-1 0,-1 0 0,-20 22 0,41-36 0,-1-2 0,1 1 0,13-6 0,614-188 0,-538 165 0,113-30 0,-175 53 0,0 1 0,1 1 0,58 1 0,-301 10 0,128-4 0,-206-8 0,243 3 0,1-2 0,-1-1 0,2-1 0,-1-3 0,-50-21 0,38 9 0,1-2 0,1-3 0,1-2 0,1-1 0,2-3 0,2-1 0,-43-47 0,57 50 0,1 0 0,2-2 0,2-1 0,-27-53 0,51 96 0,0 1 0,-1 0 0,0-1 0,-1 1 0,0 0 0,-1 9 0,1 8 0,1 12-227,3 0-1,1 0 1,2-1-1,1 1 1,22 57-1,-26-85-6598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26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792 1 24575,'7'0'0,"0"0"0,0 0 0,0 1 0,-1 0 0,1 1 0,0 0 0,-1 0 0,1 0 0,-1 0 0,1 1 0,-1 0 0,9 6 0,-9-3 0,1-1 0,-1 1 0,0 1 0,0-1 0,0 1 0,-1 0 0,0 0 0,-1 0 0,6 14 0,0-2 0,1 1 0,-1 1 0,-1 0 0,-1 1 0,0 0 0,-2 0 0,6 36 0,-10-32 0,0 0 0,-2-1 0,-1 1 0,-1-1 0,-10 49 0,9-60 0,-1-1 0,-1 0 0,0 0 0,-1 0 0,0-1 0,-1 0 0,-1 0 0,0-1 0,0 0 0,-1 0 0,0-1 0,-17 15 0,12-14 0,0-1 0,0-1 0,-1 0 0,0 0 0,-1-2 0,0 0 0,0 0 0,0-2 0,-1 0 0,-27 4 0,-7-3 0,0-3 0,-66-3 0,96-1 0,-33-1 0,27 0 0,1 1 0,-1 1 0,1 2 0,-37 6 0,54-6 0,1 1-1,0 0 0,0 0 1,0 1-1,0 0 0,1 1 1,0-1-1,0 2 0,0-1 1,-12 12-1,1 4 24,0 1 0,-15 25 0,17-24-737,-34 39 1,35-47-6113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9:27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42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0 431 24575,'0'0'0,"0"0"0,0 0 0,0 0 0,0 0 0,0 0 0,0 0 0,7 0 0,104 1 0,-14 1 0,113-11 0,-193 6 0,0 0 0,-1-1 0,1 0 0,-1-1 0,0-1 0,0-1 0,-1 0 0,0-1 0,0-1 0,-1 0 0,15-13 0,-23 18 0,-1-1 0,1 0 0,-1-1 0,-1 1 0,1-1 0,-1 0 0,0 0 0,0 0 0,0-1 0,-1 1 0,0-1 0,0 0 0,-1 0 0,0 0 0,0 0 0,-1-1 0,0 1 0,0 0 0,0-1 0,-1 1 0,-1 0 0,1-1 0,-1 1 0,0 0 0,0-1 0,-1 1 0,-4-11 0,3 10 0,-1-1 0,0 1 0,0 1 0,-1-1 0,0 0 0,0 1 0,0 0 0,-1 0 0,0 1 0,-1 0 0,1 0 0,-1 0 0,-12-7 0,9 7 0,0 1 0,0 1 0,-1 0 0,0 0 0,1 1 0,-1 0 0,0 1 0,-1 0 0,-20-1 0,16 3 0,1 1 0,0 0 0,0 1 0,-1 0 0,1 2 0,1 0 0,-1 0 0,0 1 0,1 1 0,0 0 0,0 1 0,1 1 0,0 0 0,0 1 0,-21 19 0,22-14 0,1 0 0,0 1 0,1 0 0,1 0 0,0 1 0,2 0 0,-1 1 0,2 0 0,0 0 0,1 1 0,1-1 0,1 1 0,-2 26 0,2 1 0,2 1 0,1-1 0,3 1 0,11 53 0,-10-74 0,1 0 0,2-1 0,0 0 0,2 0 0,0 0 0,2-1 0,25 41 0,-26-50 0,1 0 0,0-1 0,0-1 0,1 0 0,1-1 0,0 0 0,1-1 0,0 0 0,0-1 0,1-1 0,0 0 0,28 10 0,-16-9 0,0-2 0,0-1 0,0 0 0,1-2 0,0-1 0,0-2 0,0-1 0,-1 0 0,1-2 0,0-2 0,0 0 0,-1-2 0,0-1 0,0-1 0,42-19 0,-56 20-1365,-7 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42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1134 0 24575,'-2'1'0,"0"-1"0,1 1 0,-1-1 0,1 1 0,-1 0 0,1 0 0,-1-1 0,1 1 0,0 0 0,-1 0 0,-1 3 0,-5 2 0,-39 29 0,-61 57 0,47-36 0,-456 371 0,429-356 0,-36 26 0,104-83 0,-1 0 0,-1-2 0,0-1 0,-29 11 0,27-16-1365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43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24575,'0'0'0,"0"0"0,0 0 0,0 0 0,2 5 0,45 83 0,31 65 0,-68-129 0,0 1 0,-2 0 0,-1 1 0,6 42 0,-12-53 0,1 0 0,1 0 0,9 27 0,-10-36 0,1 0 0,0-1 0,0 1 0,1-1 0,-1 1 0,1-1 0,1 0 0,-1 0 0,1-1 0,-1 1 0,10 5 0,26 15 0,0-2 0,2-2 0,0-1 0,2-2 0,87 22 0,-83-29 0,54 5 0,35 7 0,-120-19 0,-1 1 0,0 0 0,0 2 0,0 0 0,28 17 0,-24-8-1365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4:52.6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8637 48,'-29'0,"-129"-5,-1830-37,361 47,-349 123,283 45,776-114,872-58,-157-3,200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4:53.6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1,'935'15,"-137"-1,1248-31,-1959 14,515-7,-590 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4:55.8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0 204,'0'0,"0"0,29 1,0 2,44 9,1 0,391 22,-300-26,1158 10,-903-20,1323 19,622-16,-919-38,-1106 29,327-10,-3-28,-117-23,-265 31,339-3,-334 30,158-16,-108 15,-326 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4:58.3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16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479 1243 24575,'0'0'0,"1"-120"0,33-227 0,-21 279 0,2 0 0,4 1 0,2 1 0,51-107 0,-61 152 0,1 1 0,0-1 0,2 2 0,1 0 0,0 1 0,1 0 0,1 1 0,0 1 0,1 1 0,1 0 0,1 1 0,0 2 0,0 0 0,1 1 0,1 0 0,0 2 0,0 1 0,31-7 0,4 1 0,0 4 0,1 1 0,0 3 0,1 3 0,-1 2 0,0 3 0,1 2 0,-1 3 0,-1 3 0,1 1 0,65 24 0,-98-26 0,-1 0 0,1 2 0,-2 1 0,0 0 0,0 2 0,21 17 0,-39-27 0,-1-1 0,1 1 0,-1 0 0,0 1 0,0-1 0,0 1 0,0 0 0,-1 0 0,0 0 0,0 0 0,0 0 0,-1 1 0,0 0 0,0-1 0,1 7 0,-3-7 0,1 1 0,-2-1 0,1 0 0,0 0 0,-1 0 0,0 1 0,-1-1 0,1 0 0,-1 0 0,0 0 0,0-1 0,0 1 0,-1 0 0,1-1 0,-1 1 0,0-1 0,-6 6 0,-10 9 0,0 0 0,-2-2 0,0 0 0,-1-1 0,0-1 0,-32 15 0,10-8 0,-1-1 0,-1-3 0,-1-2 0,0-1 0,-58 9 0,-81 15-96,-1-7 0,-1-9 1,-1-8-1,0-8 0,-215-21 0,398 14 96,-22-3 0,-1 0 0,-27-8 0,41 5-1270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00.03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1194 639,'-4'1,"0"-1,1 1,-1-1,0 0,1 0,-1 0,-5-1,-11-1,6 1,-250-14,202 9,1-4,-79-21,123 26,-1-1,1 0,0-2,1 0,-1-1,2 0,-20-16,29 20,0 0,0-1,1 1,0-1,0 0,0-1,1 1,0-1,0 0,1 0,0 0,0-1,1 1,-1-1,2 1,-1-1,1 0,0 0,1-11,1 13,0-1,0 1,1-1,0 1,0 0,1-1,0 1,0 0,0 1,1-1,-1 1,1-1,1 1,-1 0,1 1,8-8,4-1,-1 1,2 0,0 1,20-9,10-1,1 2,56-13,104-17,-74 25,2 6,0 5,224 10,-325 5,-1 1,68 14,-92-14,0 0,0 0,-1 1,1 1,-1-1,0 2,0-1,-1 1,0 1,0 0,0 0,-1 1,11 12,-17-17,1 0,-1 0,-1 0,1 0,0 0,-1 1,0-1,1 0,-1 1,-1-1,1 1,0 0,-1-1,0 1,0-1,0 1,-1 5,0-4,0-1,-1 1,0-1,0 1,0-1,-1 0,1 0,-1 0,0 0,0 0,-6 5,-4 2,-1 0,0-1,-1 0,0-1,0-1,-21 8,-34 11,-2-3,-119 23,-156 5,56-25,-366-14,648-13,-25-1,0-1,-43-8,70 9,0-1,0 1,0-1,0-1,0 1,1-1,-1 0,1-1,0 1,0-1,0-1,0 1,1-1,0 0,0 0,-9-12,13 14,-1 1,1-1,0 0,-1 0,1 0,0 0,1 0,-1 0,0 0,1 0,0 0,0 0,0 0,0 0,0-1,1 1,-1 0,1 0,1-4,1 2,-1 0,1 0,0 0,0 1,1-1,-1 1,1 0,0 0,0 1,6-5,8-4,1 0,1 2,-1 0,31-10,12 0,0 2,1 3,112-11,200 5,-216 16,-62 1,186-5,-217 10,1 3,76 15,-130-17,-1 1,0 1,1 0,-1 0,-1 1,1 1,-1 0,21 14,-29-17,0 0,1-1,-2 1,1 1,0-1,-1 0,1 1,-1-1,0 1,0-1,0 1,-1 0,1 0,-1 0,0 0,0 0,0 0,-1 1,1-1,-1 0,0 0,0 0,-1 0,1 1,-1-1,0 0,0 0,0 0,-1 0,-3 7,0-2,-1 1,0-1,-1 0,0 0,-1 0,1-1,-1 0,-1-1,0 0,0 0,0-1,-1 0,0-1,-18 8,-15 3,-1-1,-57 11,74-19,-496 87,402-83,0-5,-167-13,274 6,-10-1,1 0,-24-7,43 8,-1 0,1 0,-1-1,1 1,0-1,-1 0,1-1,0 1,0-1,1 1,-1-1,0 0,1 0,0-1,0 1,-4-6,6 7,1 1,-1-1,1 0,-1 1,1-1,-1 0,1 0,0 1,0-1,0 0,0 0,0 0,0 1,1-1,-1 0,0 0,1 1,0-1,-1 0,1 1,0-1,0 1,0-1,0 1,0-1,0 1,0 0,0-1,1 1,-1 0,0 0,1 0,2-2,7-4,-1 1,1 0,20-8,-28 13,102-40,1 4,162-33,229 0,-18 60,-436 16,-42-6,0 0,-1 0,1 1,0-1,0 0,-1 1,1-1,0 0,-1 1,1-1,0 1,-1-1,1 1,-1-1,1 1,-1 0,1-1,0 2,-1-1,0 0,0 0,0-1,-1 1,1 0,0-1,0 1,-1 0,1-1,0 1,-1 0,1-1,-1 1,1-1,-1 1,1 0,-1-1,1 1,-1-1,0 0,1 1,-1-1,0 1,1-1,-2 0,-10 7,0-2,0 0,-1 0,0-1,-25 4,-3 1,-173 42,-2-9,-2-10,-1-9,-236-7,412-15,21-1,-1 0,-30-4,53 4,0 0,-1 0,1 0,0 0,-1 0,1 0,0 0,-1 0,1 0,0 0,0-1,-1 1,1 0,0 0,-1 0,1 0,0 0,-1 0,1-1,0 1,0 0,-1 0,1-1,0 1,0 0,-1 0,1-1,0 1,0 0,0 0,0-1,-1 1,1-1,9-6,21-4,405-70,-387 74,186-25,1 10,275 10,-491 13,-12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04.0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0 139,'0'0,"0"0,0 0,0 0,0 0,0 0,0 0,0 0,0 0,8 0,719 16,351-3,-683-15,1128 2,-1099-14,-35 0,185-20,-165 7,-1 28,-140 1,243 21,115 16,4-40,-251-2,1053 4,-1061-16,-27 0,-299 14,445-15,250-26,-437 22,147-3,-274 27,493-8,79 8,-582 3,-3 1,298-3,-369-11,330-18,2 26,420 36,-348-28,38 2,120 3,-283-11,-50 23,-38-1,626-20,-511-9,297 4,-686-1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05.64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1 349,'0'0,"0"0,0 0,0 0,0 0,0 0,0 0,0 0,6 1,96 8,-1-4,128-11,211-38,-349 33,764-58,9 36,91-6,-422 6,940-38,-343 70,-543 4,-547-3,99-3,-124 1,0 0,0-1,0-1,0 0,-1-1,26-11,-26 4,-13 12,-1 0,0 0,0 0,0 0,1 0,-1-1,0 1,0 0,0 0,0 0,0 0,0-1,0 1,1 0,-1 0,0 0,0-1,0 1,0 0,0 0,0 0,0-1,0 1,0 0,0 0,0-1,0 1,0 0,0 0,0 0,0-1,-1 1,1 0,0 0,0 0,0-1,0 1,0 0,0 0,0 0,-1 0,1-1,0 1,0 0,0 0,0 0,-1 0,1 0,0 0,0 0,0-1,-1 1,1 0,0 0,0 0,-1 0,1 0,0 0,0 0,0 0,-1 0,1 0,0 0,0 0,0 0,-1 0,1 1,0-1,-1 0,-2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08.2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09.7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12393 146,'-515'26,"-2"-39,357 7,-1634-31,-2115 37,1659 1,1225-30,172 1,-222-18,1005 40,4 1,-90 3,153 2,5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10.7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6105 0,'-562'34,"328"-26,-1659 38,809-61,281 1,-700 13,1478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11.83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12360 118,'-129'9,"38"0,-1039 5,761-16,-3348 1,2526 18,50 0,3-45,485-29,-170-8,677 61,-1232-22,928 27,447-1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15.820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11646 1,'-9'0,"-511"27,-8-24,-422 17,-591 45,806-51,-52 1,-160-16,-412 2,706 13,-183 1,-1069-16,1549 13,90-2,251-10,-19 2,1-2,-1-1,1-1,-65-15,92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18.781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1,'7'0,"361"49,198 7,-289-33,665 34,4-37,-393-10,2321 5,-935-14,-1006 13,278 2,-118-18,-1947 2,-1777 12,-196 3,1075-11,505 24,-204 1,971-31,1879-9,631-12,-307 5,2874-16,-2761 35,-2793-23,629 12,-108-3,-1362-28,-1033 37,1633 6,-752 55,1343-14,-598 32,939-63,-169 5,723-38,-180 12,985-93,715-24,6 64,1499 92,-1032 0,-1277-8,-920-20,-56-1,-18-2,0 1,0 1,1 0,-1 0,16 5,-26-6,0 0,0 0,-1 0,1 0,0 0,0 0,0 0,0 0,-1 0,1 0,0 1,0-1,0 0,0 0,0 0,0 0,-1 0,1 0,0 0,0 0,0 1,0-1,0 0,0 0,0 0,0 0,0 0,-1 1,1-1,0 0,0 0,0 0,0 0,0 1,0-1,0 0,0 0,0 0,0 0,0 1,0-1,0 0,1 0,-1 0,0 0,0 0,0 1,0-1,0 0,0 0,0 0,0 0,0 0,0 0,1 1,-1-1,-15 3,-1 0,1-1,-31 0,21-1,-787-7,432-4,-275-1,-1567-16,-3683 28,4335-65,1520 60,-275-16,314 20,9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21.533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377 525,'-3'-5,"-2"-5,1 0,0-1,1 1,0-1,0 0,1 0,0 0,1 0,1-1,-1 1,2 0,0 0,0 0,1 0,0 0,1 0,0 0,1 1,0-1,1 1,0 0,0 0,1 1,1-1,-1 1,1 1,11-11,3 1,1 0,1 2,0 1,1 0,1 2,0 0,1 2,0 1,42-10,13 2,160-15,-100 21,0 7,0 5,196 27,-296-21,0 2,-1 1,-1 3,0 1,43 21,-67-27,-1 0,1 1,-2 1,1 1,-1 0,-1 0,0 1,0 1,-1 0,-1 1,0 0,-1 0,0 1,-1 0,11 27,-16-32,0 0,-1 1,0-1,0 1,-1-1,0 1,-1 0,0-1,-1 1,0 0,-4 14,2-11,-2 1,0-2,0 1,-1 0,-1-1,0 0,-12 14,-2-1,-1-1,-1-1,-1-1,-1-1,-1-2,-34 21,-17 4,-2-4,-2-2,-1-5,-2-3,-118 26,65-28,-1-6,-238 7,367-29,-242-3,225 0,0 0,1-1,0-1,0-2,0 0,0-2,-35-18,54 24,-1-1,1 0,0 0,1 0,-1-1,1 0,0 0,0-1,0 1,1-1,-1 0,1 0,1 0,-1-1,1 0,1 1,-1-1,1 0,0 0,1 0,-1 0,1-1,1 1,-1 0,1 0,1-1,-1 1,1 0,1 0,-1-1,1 1,0 1,1-1,0 0,0 0,6-8,4-6,1 2,1-1,0 2,2 0,0 1,1 1,38-27,-6 10,2 2,56-24,2 7,2 5,2 5,1 5,2 5,1 5,0 6,156-4,-198 18,150 15,-202-9,0 2,0 0,0 1,-1 1,0 2,-1 0,0 1,0 2,-1 0,24 18,-38-25,-1 1,1 0,-1 0,0 1,0 0,0 0,-1 0,-1 1,1 0,-1 0,0 0,-1 0,0 1,2 9,-4-11,0 0,0-1,-1 1,0 0,-1 0,1-1,-1 1,-1 0,1-1,-1 1,0-1,-1 0,1 1,-1-1,-1 0,1 0,-1-1,0 1,-5 5,-10 9,-1-1,0-1,-1-1,-1-1,0-1,-1-1,-39 18,1-6,-124 36,39-25,-2-6,0-7,-2-7,-233-2,321-16,-1-3,-89-17,128 17,1-2,0-1,0-1,1-1,0 0,1-2,0-1,0 0,-27-23,40 28,0 0,1-1,0 0,0 0,1 0,0-1,0 0,1 0,0-1,1 1,0-1,1 0,0 0,0 0,1-1,0 1,1 0,0-1,1 1,0-1,1 0,0 1,5-21,-1 13,1 0,1 0,0 1,1 0,1 0,1 1,0 0,1 0,1 1,0 1,1 0,24-19,1 4,2 2,1 2,0 1,2 2,1 3,1 1,0 2,1 2,62-10,11 5,0 5,186 2,-248 12,8-1,77 8,-124-5,0 1,-1 1,1 0,-1 1,0 1,0 0,-1 2,0 0,18 11,-28-14,0-1,-1 0,0 1,1 0,-1 0,-1 1,1-1,-1 1,0 0,0 0,-1 1,0-1,0 1,0 0,-1-1,0 1,0 0,-1 0,0 1,0-1,-1 0,0 0,0 0,-1 0,1 1,-2-1,1 0,-1 0,-2 7,-4 6,0-1,-1 0,-1-1,0 1,-2-2,0 0,-1 0,-28 27,-3-3,-2-3,-2-2,-1-2,-2-2,-1-3,-1-2,-1-2,-1-2,-80 20,23-14,0-6,-2-5,-222 7,99-30,208 2,-1-1,1-1,1-2,-1 0,1-3,-27-11,49 18,1 0,-1 0,0 0,1-1,0 1,0-1,0-1,1 1,-1-1,1 1,0-1,-6-10,8 11,1-1,-1 1,1 0,0-1,0 0,0 1,0-1,1 0,0 1,0-1,0 0,1 1,0-1,-1 1,1-1,1 1,2-8,3-4,1 0,1 0,0 1,1 0,0 1,1 0,1 1,0 0,1 0,17-12,10-5,2 2,61-32,-25 22,2 2,1 5,1 3,2 3,91-14,-54 20,1 6,0 5,126 8,-203 2,53 9,-87-10,1 2,0 0,-1 0,0 1,0 0,0 1,0 0,-1 1,16 12,-23-16,0 0,-1 0,0 0,1 0,-1 1,0-1,0 1,-1-1,1 1,0 0,-1 0,0 0,1 0,-1 0,0 0,-1 0,1 0,-1 0,1 1,-1 4,-1-3,0 0,0-1,0 1,-1-1,0 1,1-1,-2 0,1 0,0 0,-1 0,0 0,-5 5,-8 6,0 0,-1-2,0 0,-1 0,-20 9,-17 7,-2-2,-94 30,-129 14,183-54,0-4,-1-5,0-4,-118-10,177 3,-1-2,1-1,-60-19,85 20,1 0,0-1,1-1,-1 0,-19-15,25 17,2 0,-1 0,0-1,1 0,0 0,1-1,-1 1,1-1,1 0,-1 0,-3-10,5 11,0 0,1-1,0 1,0-1,0 1,1 0,0-1,0 1,1-1,-1 1,1-1,1 1,-1 0,5-10,-2 7,1-1,0 1,0 0,1 1,1-1,-1 1,1 1,11-10,8-4,1 2,1 0,0 2,47-21,2 4,2 4,1 2,0 5,122-20,-77 26,2 6,162 6,-284 5,38 0,1 3,72 13,-106-14,0 0,0 1,0 0,-1 1,1 0,-1 0,0 1,0 0,0 1,-1-1,1 2,-2-1,1 1,-1 1,0-1,0 1,7 12,-10-12,-1 0,0 0,-1 0,1 1,-2-1,1 1,-1-1,0 1,-1-1,0 1,-1-1,1 1,-2 0,1-1,-1 0,0 1,-1-1,0 0,0 0,-5 8,-2 3,-1-1,0 0,-1 0,-2-1,1-1,-2 0,-16 14,-25 15,-1-1,-2-4,-117 60,69-50,-175 57,183-77,0-4,-2-4,0-5,-2-4,-135-1,223-12,-11 0,-48-7,69 7,1-1,-1 0,1 0,0 0,-1 0,1-1,0 0,0 0,0 0,0 0,0 0,0-1,1 0,-1 0,1 0,0 0,-5-7,6 7,1 0,0 0,0 0,1-1,-1 1,1 0,0 0,0-1,0 1,0 0,0 0,1-1,-1 1,1 0,0 0,0 0,0 0,0 0,1 0,-1 0,1 0,0 0,0 1,0-1,0 1,3-3,6-8,2 0,0 1,22-15,19-10,2 2,1 3,1 2,2 3,75-23,323-72,-458 122,84-20,169-18,-242 38,-8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16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444 0 24575,'-5'5'0,"-56"60"0,3 3 0,3 1 0,2 4 0,5 1 0,2 3 0,-62 143 0,101-201-1365,4-10-5461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28.1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7292 145,'-5'-2,"-17"-11,-1 2,-1 0,0 2,-1 1,0 0,-46-6,6 7,-105 1,-99 7,-1376-10,-1341-10,2156 20,296-16,-25 0,548 15,8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30.9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3,'539'32,"3"-33,-222-1,337 4,638-5,-877-11,81-1,1879 14,-1137 3,6894-2,-8120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33.6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2679 520,'0'0,"-7"-1,-675-31,255 22,396 9,-305-22,234 12,-126-31,199 35,0-1,0-1,0-1,1-2,-32-18,58 29,0 0,-1 0,1-1,0 1,0-1,0 0,0 0,0 0,0 0,0 0,1 0,-1 0,1-1,-1 1,1 0,0-1,0 1,0-1,0 1,0-1,0-4,2 4,-1 0,1 0,0 0,0 0,0 1,0-1,0 0,0 0,1 1,0-1,-1 0,1 1,0 0,0-1,0 1,1 0,-1 0,0 0,5-2,8-6,0 0,1 2,0 0,0 0,25-7,91-18,-95 25,191-38,2 11,1 10,440 9,-456 33,-174-12,-1 3,-1 2,45 16,-74-23,0 2,0-1,-1 1,0 1,0 0,0 0,0 1,-1 0,13 14,-19-19,-1 0,1 1,-1-1,0 0,1 1,-1-1,0 0,0 1,-1 0,1-1,0 1,-1-1,0 1,1 0,-1-1,0 1,-1 4,0-4,0 0,-1 1,1-1,-1 0,0 0,0 0,0 0,0 0,0-1,-1 1,1-1,-1 1,1-1,-1 0,0 0,-6 3,-17 8,0-2,0-1,-1-1,0-1,-38 5,-923 119,-132-101,913-48,168 11,0-1,1-3,-43-16,24 0,54 25,0-1,0 1,1-1,-1 0,1 0,-1 0,1-1,0 1,0 0,0-1,0 1,0-1,1 0,-1 0,-1-4,3 5,0 0,-1 0,1 1,0-1,0 0,0 1,1-1,-1 0,0 1,1-1,-1 0,1 1,-1-1,1 1,0-1,0 1,0-1,0 1,0-1,0 1,0 0,0 0,0-1,2 0,4-3,-1 0,1 1,0 0,10-5,15-4,0 0,1 2,39-7,108-13,-152 26,617-49,5 47,-583 7,23 0,344 10,-349-4,-1 4,0 4,84 25,-131-28,60 25,-87-31,-1 0,1 0,-1 1,0 0,-1 0,0 1,0 0,0 1,-1-1,12 18,-16-22,-1 2,-1-1,1 0,0 0,-1 0,0 1,0-1,0 1,0-1,-1 1,0-1,0 1,0-1,0 1,-1-1,0 1,0-1,0 0,0 1,-1-1,0 0,0 0,0 0,0 0,0 0,-1 0,0-1,-4 5,-5 6,-1-1,-1 0,0-1,-1 0,-28 16,-8 0,0-2,-2-2,-73 22,-175 34,136-45,-295 22,-172-55,585-4,18 2,-1-1,1-2,0-1,0-1,1-1,-38-14,62 18,0 0,0 0,0 0,0 0,0-1,1 1,-1-1,1 0,0-1,0 1,-4-6,5 7,1 0,1 1,-1-1,0 0,0 0,1 0,-1 0,1 0,0-1,-1 1,1 0,0 0,0 0,1 0,-1 0,0 0,1 0,-1 0,1 0,-1 0,1 0,0 0,0 0,0 0,0 0,2-2,4-4,0-1,1 1,-1 0,2 1,-1 0,1 0,0 1,11-6,87-38,-95 45,95-36,2 4,1 6,2 4,139-15,-56 23,328 10,-324 19,-1 8,304 67,-483-80,16 3,46 17,-72-22,-1 1,0 0,0 0,0 1,-1 0,1 0,-1 0,0 1,-1 0,11 13,-16-17,1 0,-1 0,0 1,0-1,1 0,-2 1,1-1,0 1,0 0,-1-1,0 1,1 0,-1-1,0 1,0 0,-1-1,1 1,0-1,-1 1,0 0,1-1,-1 1,0-1,0 1,-1-1,1 0,0 1,-1-1,-3 4,-3 3,0-1,0 0,-1 0,0-1,-18 11,-7 2,-2-1,0-3,-1 0,-1-3,-44 10,-207 34,253-51,-266 36,-1-13,-455-14,586-23,-336-61,481 64,0-2,1-1,0 0,-50-26,70 30,-1 0,1 0,0-1,0 0,0 0,1 0,0-1,0 0,-8-12,10 13,1 1,0-1,0 0,1 1,0-1,0 0,0 0,0 0,1 0,-1 0,1 0,0 0,1 0,0 0,-1 0,4-8,0 0,1 0,1 1,1-1,-1 1,2 1,0-1,0 1,1 0,0 1,1 0,0 1,21-15,0 2,1 1,2 2,53-23,-2 9,1 3,1 5,99-16,278-15,38 38,-342 22,180 28,-328-31,22 4,42 12,-66-15,-1 1,0 1,0 0,-1 0,1 1,-1-1,0 2,0-1,9 9,-16-12,1 0,0-1,0 1,-1 0,1 0,-1 0,0 0,1 1,-1-1,0 0,-1 1,1-1,0 0,0 1,-1-1,0 1,1-1,-1 1,0-1,0 1,0-1,-1 1,1-1,-1 1,1-1,-1 0,0 1,0-1,0 0,0 1,0-1,0 0,-1 0,1 0,-1 0,1 0,-1 0,-4 2,-5 7,-1-1,0-1,0 0,-1-1,-17 8,-22 9,0-3,-2-2,-1-2,-74 13,-233 19,-142-27,363-26,-219-33,353 35,-46-8,-85-24,125 29,0-1,1 0,0 0,0-1,0-1,0 0,1 0,1-1,-1-1,1 1,1-2,-11-11,17 17,1 0,-1 0,1 0,0 0,0 0,0 0,1-1,-1 1,1-1,0 1,0-1,1 1,-1-1,1 1,0-1,0 0,2-6,-1 4,1 1,1 0,-1-1,1 1,0 1,0-1,1 0,0 1,0-1,9-8,6-3,0 1,1 1,1 1,0 1,31-14,-2 4,0 3,1 2,1 3,94-17,220-2,-224 28,1 7,177 24,-275-18,-1 2,56 18,-84-22,-1 1,0 0,0 1,0 1,-1 0,0 1,-1 1,0 0,18 18,-28-25,0 1,0 0,0-1,-1 1,1 0,-1 0,0 1,0-1,0 0,-1 1,1 0,-1-1,0 1,-1-1,1 1,-1 0,0 0,0-1,0 1,-1 0,0-1,0 1,0 0,0-1,-1 1,1-1,-1 0,0 0,-1 1,1-1,-1 0,-3 4,-6 7,-1-1,-1 0,0-1,-1-1,0 0,-27 16,-3-3,-1-2,0-2,-2-3,0-1,-1-2,0-3,-101 12,-20-11,-172-8,315-6,12 1,-180-6,160 3,0-2,1-1,-50-16,76 20,0-2,0 1,0-1,1 0,-1-1,1 0,0 0,1 0,-1-1,-9-10,13 12,1 1,-1-1,1 0,-1 0,1 0,0 0,0-1,1 1,-1 0,1-1,0 1,0-1,1 0,-1 1,1-1,0 1,0-1,1 0,-1 1,1-1,1-4,3-1,-1 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35.1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31,'0'0,"0"0,0 0,0 0,8 0,2823 0,-2515-15,-27 0,835 14,-537 3,-365 13,-22 0,-12-16,-64-1,180 20,-140 3,242 0,-275-23,238 3,-82 34,-137-12,-135-21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36.9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8961 0,'-423'30,"-1"-29,243-2,-5378 0,3193 1,2358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41.9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88,'7'0,"76"0,163 22,-199-16,0-2,87-5,-50-1,53 1,394 13,-113 4,-214-12,20 9,42 2,-163-15,230 11,597 8,-616-21,303 19,175-4,-500-15,-264 2,368 16,92 22,1-33,-437-5,92-2,210 25,101 14,1-37,-220-1,36 16,-7 0,405-16,-626-2,-1-1,76-18,-9 1,103-15,160-20,413-37,-672 77,188-22,-41 1,10-1,-148 27,197 10,-312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43.9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90,'17'9,"1"-1,0 0,0-1,0-1,1-1,0-1,31 3,140 0,-172-7,1909-3,-1345-14,-312 5,-6 1,367-8,1362 20,-1915-1,0-3,151-27,-109 8,0 5,125 0,246 17,-210 4,33-6,317 4,-347 13,77 0,-296-14,0 2,71 14,71 18,-200-33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49.94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6929 0,'0'0,"0"0,0 0,0 0,0 0,0 0,0 0,2 0,-12 2,-91 18,-127 7,-112-10,173-11,-639 14,-97 4,628-9,-752 28,-61 5,345-9,516-30,-600 12,641-23,186 2,0 0,0 0,1 0,-1 0,0 0,0 0,0 0,0-1,1 1,-1 0,0 0,0 0,0 0,0-1,1 1,-1 0,0 0,0 0,0-1,0 1,0 0,0 0,0-1,0 1,0 0,0 0,0-1,0 1,0 0,0 0,0 0,0-1,0 1,0 0,0 0,0-1,0 1,0 0,0 0,0 0,0-1,-1 1,1 0,0 0,0 0,0-1,0 1,-1 0,1 0,0 0,0 0,0 0,-1-1,1 1,0 0,0 0,0 0,-1 0,1 0,0 0,0 0,-1 0,1 0,0 0,17-13,81-21,1 4,189-31,-118 36,196-3,178 23,-401 5,1404 5,-1511-5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51.97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77,'0'0,"0"0,0 0,0 0,0 0,0 0,8 1,0 0,0 0,-1 1,1 0,10 4,17 4,61 6,175 7,105-23,-187-3,318-12,-11-1,1005 16,-698 1,-393-16,-66 1,-72 12,266-8,1013-9,-1026 21,257-20,-140 25,-309 2,146 7,81 0,426-35,910-22,-761 42,-910-12,-134 4,149 8,203 17,-435-19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55.45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2317 526,'0'0,"0"0,-7 1,-1061 56,612-76,444 18,0-1,1 0,-1-1,0 0,1-1,0 0,-15-8,23 10,-1 0,1 0,0 0,0-1,0 0,1 0,-1 1,1-1,-1-1,1 1,0 0,0-1,1 1,-1-1,1 1,0-1,-1 0,2 1,-1-1,0 0,1 0,-1 0,1 0,1 0,-1 0,1-5,1 0,0 0,0 0,1 1,0-1,1 1,0 0,0-1,1 2,0-1,0 0,1 1,0 0,0 1,0-1,1 1,0 0,8-4,12-8,1 1,0 1,46-17,17-2,178-42,105 11,-143 43,340 10,-559 13,23 0,0 1,53 10,-80-9,0-1,0 1,-1 1,1-1,-1 1,1 1,-1 0,0 0,0 0,0 0,-1 1,1 0,-1 1,-1 0,1-1,7 12,-10-13,-1 0,-1 0,1 0,0 0,-1 0,0 0,0 1,0-1,0 0,-1 1,0-1,0 0,0 1,0-1,-1 0,0 1,0-1,0 0,0 0,0 0,-1 1,0-1,0-1,0 1,0 0,-5 4,-2 4,-1 0,-1-1,0 0,0-1,-1 0,-17 10,-30 16,-1-3,-2-2,-1-3,-1-3,-97 24,-347 47,257-65,-1-12,-487-26,734 7,-147-15,124 10,1 0,0-2,-36-14,57 19,0-1,0 0,0-1,0 1,0-1,1 0,-1 0,1-1,0 0,1 0,-1 0,1 0,0-1,0 1,-4-11,6 12,1 0,-1 0,1 0,1-1,-1 1,0 0,1-1,0 1,0 0,0-1,1 1,0 0,-1 0,1-1,1 1,-1 0,1 0,-1 0,1 0,0 0,1 1,-1-1,1 1,-1-1,6-4,5-5,1 1,0 1,0 0,1 1,1 1,0 1,0 0,21-7,17-4,74-16,473-55,-522 81,994-43,-832 64,-204-7,1 1,-1 1,0 2,45 18,-69-21,0 0,-1 0,1 1,-1 1,0 0,-1 1,0 0,18 21,-25-25,0-1,-1 1,1-1,-1 1,-1 0,1 0,-1 1,1-1,-2 0,1 1,0-1,-1 1,0 0,-1-1,1 1,-1 0,0 0,0-1,-1 1,0 0,0-1,0 1,0-1,-5 10,1-6,0 0,-1 0,0-1,0 0,-1 0,0-1,0 0,-1 0,0-1,0 0,0 0,-1-1,-13 6,-16 7,-77 23,100-36,-111 32,-2-5,-1-6,-213 16,-458-33,602-25,173 12,0-1,0-1,1-2,-1 0,-34-18,53 23,1 1,0-1,0-1,0 1,0-1,0 0,1 0,0 0,0-1,0 1,0-1,1 0,0 0,-5-9,7 10,0 0,0 0,1 0,-1-1,1 1,0 0,0 0,0-1,0 1,1 0,0 0,0-1,0 1,1 0,-1 0,1 0,0 1,0-1,0 0,5-6,4-4,1 1,0 0,1 0,1 2,0-1,0 2,1 0,0 0,1 2,31-13,15-2,98-24,-159 47,133-29,2 5,223-10,281 31,-479 5,-135-2,4 0,-1 1,50 8,-73-8,0 0,0 1,0-1,0 1,0 1,0-1,-1 1,1 0,-1 0,0 0,0 1,0 0,0 0,-1 0,0 1,1-1,-2 1,6 8,-7-9,0-1,-1 1,0-1,0 1,0-1,0 1,-1 0,1-1,-1 1,0 0,0 0,0-1,-1 1,1 0,-1 0,0-1,0 1,0-1,0 1,-1-1,0 1,-3 5,-2 1,0-1,-1 1,0-2,-1 1,0-1,-10 8,-10 5,-2-2,0 0,-1-2,-1-2,-60 21,-185 35,-1-21,-2-12,-1-13,-448-16,718-9,-33-2,-56-8,90 8,0 0,1-1,-1 0,0 0,1-2,0 1,0-1,0 0,1-1,-14-10,20 13,0 1,0-1,1 0,-1 0,1 0,-1 0,1 0,0 0,0-1,1 1,-1-1,1 1,-1-1,1 0,0 1,1-1,-1 0,1 0,-1 0,1-4,1 3,0 0,1-1,-1 1,1 0,0 0,1 0,-1 0,1 0,0 1,0-1,0 1,7-7,5-3,0 0,1 2,0 0,1 0,0 2,30-14,9 1,112-30,67 1,-213 47,170-28,291-13,197 40,-672 7,14-1,0 1,27 4,-32 2,-15 1,-3-6,0-1,-1 1,1-1,-1 0,1 0,-1 1,0-1,0 0,0 0,1 0,-1-1,-3 2,-23 7,0-1,0-2,-41 5,-92 0,133-10,-810 7,607-9,198 1,21 1,0 0,0-1,0-1,0 0,0-1,0 0,-22-7,33 9,1 0,-1-1,1 1,-1 0,1 0,-1 0,1 0,0-1,-1 1,1 0,-1 0,1-1,0 1,-1 0,1-1,0 1,-1-1,1 1,0 0,-1-1,1 1,0-1,0 1,-1-1,1 1,0 0,0-1,0 1,0-1,0 1,0-2,12-9,29-3,73-9,2 6,136-4,-165 15,1059-22,-1356 41,-30 21,17-2,-222 11,153-17,-71 1,865-43,392 1,-876 15,57 5,-70-5,1 1,-1 0,0 0,0 1,0 0,0-1,-1 2,1-1,0 0,-1 1,5 3,-9-5,1-1,-1 0,0 1,1-1,-1 0,0 1,1-1,-1 0,0 1,1-1,-1 1,0-1,0 0,0 1,1-1,-1 1,0-1,0 1,0-1,0 1,0-1,0 1,0-1,0 1,0-1,0 1,0-1,0 0,0 1,0-1,-1 1,1-1,0 1,0-1,0 1,-1-1,1 0,0 1,-1-1,1 1,0-1,-1 1,-21 11,-8 0,-1-2,0-1,-50 7,-103 5,-757 19,902-39,-507 4,529-5,14 1,-1-1,0 0,1 0,-1 0,0 0,1-1,-1 1,0-1,1 0,-8-3,11 4,0 0,0-1,0 1,0 0,0 0,0-1,0 1,0 0,0 0,0-1,0 1,0 0,0-1,1 1,-1 0,0 0,0-1,0 1,0 0,0 0,0-1,1 1,-1 0,0 0,0 0,0-1,1 1,-1 0,0 0,0 0,1 0,-1 0,0 0,0-1,1 1,-1 0,0 0,0 0,1 0,-1 0,0 0,1 0,-1 0,0 0,0 0,1 0,-1 0,20-5,114-21,250-13,143 31,-407 9,723 2,-2338-3,2172 0,-661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16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24575,'0'0'0,"0"0"0,0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57.04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1 175,'27'-12,"1"0,0 2,51-11,89-6,-60 11,72-8,193-1,185 25,-258 4,-25-3,704-14,563-7,-1025 23,-164-2,213 0,393-4,-616 4,-327-1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15:59.22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1,'8108'0,"-7608"14,-49 0,880-15,-1278 3,0 1,-1 3,96 24,31 10,-149-35,0-2,0 0,0-3,31-2,-56 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51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985 660 24575,'0'27'0,"-1"0"0,-2 0 0,-1 0 0,-11 43 0,14-67 0,0 0 0,0 0 0,0 0 0,0 0 0,0 0 0,-1 0 0,0 0 0,1-1 0,-1 1 0,0-1 0,0 1 0,-1-1 0,1 0 0,0 0 0,-1 0 0,1 0 0,-1 0 0,-3 1 0,2-1 0,0-1 0,0 0 0,0 0 0,0 0 0,-1 0 0,1 0 0,0-1 0,-1 0 0,1 0 0,0 0 0,-8-2 0,-2-1 0,0-1 0,1 0 0,0-1 0,0-1 0,0 0 0,1 0 0,-15-11 0,-48-41 0,2-2 0,-70-76 0,80 68 0,3-1 0,-90-138 0,91 125 0,33 48 0,-30-52 0,54 83-170,0-1-1,-1 0 0,1 1 1,-1 0-1,0-1 0,0 1 1,-6-5-1,-5-1-6655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52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834 690 24575,'1'41'0,"0"-14"0,-5 44 0,4-63 0,-2 0 0,1 0 0,-1-1 0,-1 1 0,1-1 0,-1 1 0,0-1 0,-1 0 0,0 0 0,-5 6 0,8-11 0,0 0 0,-1 0 0,1-1 0,-1 1 0,0 0 0,1-1 0,-1 0 0,0 1 0,0-1 0,0 0 0,0 0 0,0 0 0,0 0 0,0 0 0,0-1 0,-1 1 0,1-1 0,0 1 0,0-1 0,-1 0 0,1 0 0,0 0 0,0 0 0,-1 0 0,1 0 0,0-1 0,0 1 0,0-1 0,-1 0 0,1 1 0,0-1 0,-3-2 0,-6-3 0,1 0 0,0-1 0,0 0 0,-16-16 0,19 16 0,-101-95 0,4-5 0,6-3 0,-85-125 0,156 197-227,2 0-1,2-2 1,1-1-1,2-1 1,-19-56-1,32 73-6598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54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0 546 24575,'9'-1'0,"0"0"0,0 0 0,-1-1 0,1 0 0,-1 0 0,1-1 0,-1 0 0,12-6 0,7-6 0,28-20 0,-4 3 0,-36 23 0,-1 0 0,1-1 0,-2 0 0,0-1 0,14-14 0,-21 18 0,0-1 0,0 1 0,-1-2 0,0 1 0,0 0 0,-1-1 0,0 0 0,0 0 0,-1 0 0,3-15 0,-2-5 0,-1 0 0,-1-1 0,-2 1 0,-6-60 0,6 87 0,0 0 0,0 0 0,0 0 0,-1 0 0,1 0 0,0-1 0,-1 1 0,0 0 0,1 0 0,-1 0 0,0 0 0,0 1 0,0-1 0,0 0 0,0 0 0,0 1 0,-1-1 0,1 0 0,-1 1 0,1-1 0,-1 1 0,1 0 0,-1-1 0,0 1 0,0 0 0,0 0 0,0 0 0,1 0 0,-1 1 0,0-1 0,0 0 0,-1 1 0,1 0 0,0-1 0,0 1 0,0 0 0,0 0 0,0 0 0,0 0 0,0 0 0,0 1 0,-4 0 0,-2 1 0,0 1 0,0 0 0,0 0 0,0 1 0,1 0 0,-1 1 0,1-1 0,0 1 0,-8 8 0,-2 4 0,2 2 0,0 0 0,0 0 0,-16 33 0,6-12 0,13-19 0,0 0 0,2 1 0,1 0 0,0 0 0,2 1 0,0 0 0,2 0 0,0 1 0,2 0 0,0 0 0,2 29 0,1-50 0,0 1 0,1 0 0,0-1 0,-1 1 0,1-1 0,1 1 0,-1-1 0,0 1 0,1-1 0,-1 0 0,1 1 0,0-1 0,0 0 0,1 0 0,-1-1 0,1 1 0,-1 0 0,5 2 0,-2-1 0,0-1 0,0 0 0,1-1 0,-1 1 0,1-1 0,0 0 0,-1 0 0,1-1 0,0 0 0,8 1 0,0-1 0,0-1 0,0 0 0,0-1 0,-1 0 0,1-1 0,-1-1 0,1 0 0,-1-1 0,15-6 0,-12 3-273,-1-1 0,-1 0 0,1-2 0,19-15 0,-18 10-6553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56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78 24575,'-1'11'0,"-1"1"0,-1 0 0,0-1 0,0 0 0,-1 0 0,-1 0 0,0 0 0,-7 12 0,-3 6 0,-95 237 0,103-254 0,0 0 0,0-1 0,-1 0 0,-1 0 0,-11 11 0,-1 3 0,13-16 0,0 2 0,-1-1 0,-1 1 0,0-2 0,-14 12 0,23-20 0,1-1 0,-1 0 0,1 1 0,-1-1 0,0 1 0,1-1 0,-1 0 0,0 1 0,1-1 0,-1 0 0,0 0 0,1 0 0,-1 0 0,0 1 0,0-1 0,1 0 0,-1 0 0,0 0 0,0 0 0,1-1 0,-1 1 0,0 0 0,1 0 0,-1 0 0,0-1 0,1 1 0,-1 0 0,-1-1 0,1 0 0,0 0 0,0-1 0,0 1 0,0 0 0,0-1 0,0 1 0,1-1 0,-1 1 0,0-1 0,1 1 0,-1-1 0,0-1 0,-4-54 0,5 51 0,0-313 0,2 134 0,-2 179 0,0 1 0,0-1 0,1 1 0,-1 0 0,1-1 0,1 1 0,-1 0 0,1 0 0,3-7 0,-4 10 0,-1 1 0,1 0 0,0 0 0,0 0 0,0 0 0,-1 0 0,1 0 0,0 1 0,0-1 0,1 0 0,-1 0 0,0 1 0,0-1 0,0 0 0,0 1 0,0-1 0,3 1 0,-2-1 0,0 1 0,0 0 0,0 0 0,1 1 0,-1-1 0,0 0 0,0 1 0,0-1 0,0 1 0,0 0 0,0-1 0,0 1 0,0 0 0,2 2 0,3 1 0,-1 1 0,1 0 0,-1 0 0,-1 1 0,1-1 0,-1 1 0,0 1 0,0-1 0,5 9 0,5 12 0,13 31 0,0 1 0,65 127 0,-27-50 0,19 37 0,-70-134-1365,-11-20-5461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58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1477 1 24575,'-6'0'0,"0"1"0,0 0 0,0 0 0,0 1 0,-9 2 0,-10 4 0,-107 18 0,-1-6 0,-193 4 0,-154-22 0,237-4 0,176 7-1365,42 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3:02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1 24575,'-5'0'0,"1"1"0,-1 1 0,1-1 0,-1 0 0,1 1 0,0 0 0,0 0 0,0 1 0,0-1 0,0 1 0,0-1 0,0 1 0,1 1 0,-6 4 0,-11 10 0,14-13 0,1 0 0,-1 0 0,1 1 0,0 0 0,0 0 0,1 0 0,-1 0 0,1 1 0,-4 10 0,7-15 0,0 0 0,0 0 0,0 0 0,1 0 0,-1 1 0,1-1 0,-1 0 0,1 0 0,0 0 0,0 0 0,0 1 0,0-1 0,0 0 0,1 0 0,-1 0 0,0 0 0,1 0 0,0 0 0,-1 1 0,1-1 0,0 0 0,0-1 0,0 1 0,1 0 0,-1 0 0,0 0 0,1-1 0,-1 1 0,1-1 0,-1 1 0,1-1 0,0 1 0,-1-1 0,1 0 0,0 0 0,0 0 0,4 1 0,3 2 0,1-2 0,0 1 0,0-1 0,0-1 0,1 1 0,-1-2 0,19 0 0,-21-1 0,0 0 0,0 1 0,0 0 0,-1 1 0,1 0 0,0 0 0,0 0 0,0 1 0,-1 1 0,1-1 0,-1 1 0,0 0 0,0 1 0,11 6 0,-16-8 0,9 6 0,1 2 0,-1 0 0,-1 0 0,0 1 0,11 14 0,-20-23 0,1 1 0,0 0 0,-1-1 0,1 1 0,-1 0 0,0 0 0,0 0 0,0 0 0,0 0 0,-1 0 0,1 0 0,-1 0 0,0 0 0,1 0 0,-2 1 0,1-1 0,0 0 0,-1 0 0,1 0 0,-1 0 0,0 0 0,0 0 0,0 0 0,0 0 0,0 0 0,-1-1 0,0 1 0,1 0 0,-1-1 0,0 1 0,-3 2 0,1-2 0,1 0 0,-1 0 0,0 0 0,0-1 0,0 1 0,0-1 0,0 0 0,-1 0 0,1-1 0,-1 1 0,1-1 0,-1 0 0,1 0 0,-8 0 0,-10 0 0,-40-3 0,35 1 0,-2 0-1365,4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3:08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24575,'5'1'0,"0"0"0,0 1 0,0-1 0,-1 1 0,1 0 0,-1 0 0,1 0 0,-1 1 0,6 4 0,21 10 0,4-7 0,-27-8 0,0 0 0,0 0 0,-1 1 0,16 7 0,-21-8 0,1-1 0,-1 1 0,0 0 0,0 0 0,1 1 0,-1-1 0,0 0 0,-1 1 0,1-1 0,0 1 0,-1-1 0,1 1 0,-1 0 0,0 0 0,0 0 0,0-1 0,1 6 0,-1-1 7,-1-1 0,1 1 0,-1-1 0,0 1 0,-1-1 1,1 1-1,-1-1 0,-1 1 0,1-1 0,-1 0 0,0 1 0,0-1 0,-1 0 0,0-1 0,0 1 0,-7 9 0,2-5-193,1 0 1,-2-1-1,1 0 0,-1 0 1,-1-1-1,1-1 1,-22 14-1,0-5-6640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3:11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1643 426 24575,'0'-7'0,"-1"-1"0,1 0 0,0 0 0,1 0 0,0 0 0,0 0 0,0 0 0,1 0 0,1 1 0,-1-1 0,4-7 0,17-25 0,53-72 0,-62 93 0,-10 11 0,1 2 0,0-1 0,1 0 0,0 1 0,0 0 0,10-8 0,-13 13 0,-1 0 0,0 0 0,1 0 0,-1 0 0,0 0 0,1 0 0,-1 1 0,1-1 0,0 1 0,-1 0 0,1 0 0,-1 0 0,1 0 0,0 0 0,-1 0 0,1 1 0,-1-1 0,1 1 0,-1 0 0,1 0 0,-1 0 0,0 0 0,1 0 0,-1 0 0,0 1 0,3 1 0,-1 0 0,-1 1 0,1-1 0,-1 0 0,1 1 0,-1 0 0,0 0 0,-1 0 0,1 0 0,-1 0 0,1 1 0,-2-1 0,1 1 0,0-1 0,-1 1 0,0 0 0,0 0 0,1 5 0,0 5 0,-1 0 0,-1 0 0,0 0 0,-3 19 0,3-29 0,-1 0 0,0-1 0,-1 1 0,1 0 0,-1-1 0,0 1 0,0 0 0,-1-1 0,1 0 0,-1 0 0,0 0 0,0 0 0,0 0 0,-1 0 0,1-1 0,-1 0 0,0 0 0,0 0 0,0 0 0,0 0 0,0-1 0,-1 0 0,-6 3 0,-10 2 0,0 0 0,0-2 0,0 0 0,-24 1 0,23-3 0,-289 21 0,-4-25 0,132-1 0,155 1 0,1-2 0,-1 0 0,1-2 0,0 0 0,-34-13 0,1 2 0,44 13 0,1-1 0,0 0 0,1 0 0,-1-2 0,1 0 0,0 0 0,0-2 0,1 1 0,-13-11 0,20 12 0,1 0 0,0 0 0,0 0 0,1-1 0,0 0 0,0 0 0,0 0 0,1 0 0,0-1 0,0 1 0,1-1 0,0 0 0,1 0 0,-2-9 0,1-16 0,0 0 0,4-37 0,-1 33 0,-2 20 0,1 16 0,0 1 0,0 0 0,0 0 0,0 0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1 0,-14 21 0,5-5 0,3-8 0,0 1 0,-1-1 0,0 0 0,0 0 0,-1-1 0,-9 8 0,12-12 0,0-1 0,-1 1 0,1-1 0,-1-1 0,0 1 0,0-1 0,0 0 0,0 0 0,0-1 0,0 0 0,0 0 0,-10 0 0,-23 0-273,1-2 0,0-1 0,0-3 0,-42-9 0,55 9-6553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2:17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180 37 24575,'0'0'0,"0"0"0,-1 27 0,-2 1 0,-1-1 0,-13 48 0,7-34 0,-47 164 0,-2 7 0,49-169 0,3 1 0,-4 83 0,14-161 0,1 0 0,2 0 0,1 1 0,2 0 0,17-41 0,82-174 0,-89 210 0,2 1 0,2 0 0,40-50 0,-49 71 0,-1 2 0,2-1 0,0 2 0,0 0 0,1 1 0,1 0 0,0 2 0,1 0 0,30-13 0,-25 15 0,-1 1 0,1 0 0,0 2 0,1 1 0,-1 0 0,1 2 0,0 1 0,30 2 0,-42 0 0,-1 0 0,1 1 0,0 1 0,-1 0 0,0 0 0,1 1 0,-1 1 0,-1 0 0,1 0 0,-1 1 0,0 0 0,0 1 0,-1 0 0,0 1 0,0 0 0,0 0 0,-1 1 0,10 13 0,-8-5 0,-1 0 0,0 0 0,-1 1 0,-1 0 0,-1 0 0,0 1 0,-1 0 0,-1 0 0,1 19 0,1 31 0,-4 80 0,-3-125 0,-5 221 80,0 72-1525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3:12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547 1 24575,'3'0'0,"-1"0"0,0 1 0,0 0 0,0-1 0,0 1 0,0 0 0,0 0 0,0 0 0,0 0 0,0 1 0,0-1 0,0 0 0,0 1 0,-1-1 0,1 1 0,-1 0 0,1 0 0,-1-1 0,0 1 0,0 0 0,0 0 0,0 0 0,0 0 0,0 1 0,0-1 0,0 3 0,1 1 0,0 1 0,0-1 0,-1 1 0,0 0 0,0-1 0,-1 1 0,0 12 0,-1-16 0,0 0 0,0 1 0,0-1 0,0 1 0,0-1 0,0 0 0,-1 0 0,0 0 0,1 0 0,-1 0 0,0 0 0,-1 0 0,1-1 0,0 1 0,-1-1 0,0 0 0,1 1 0,-1-1 0,0 0 0,0-1 0,0 1 0,0 0 0,0-1 0,-1 0 0,1 0 0,0 0 0,-1 0 0,-5 1 0,-10 0 0,-1 0 0,1-1 0,-1-1 0,-21-3 0,6 1 0,0 1 0,0-2 0,-51-10 0,71 9 0,1 0 0,0 0 0,0-2 0,1 1 0,-1-2 0,1 0 0,1 0 0,-20-16 0,27 19-170,-1 0-1,1 1 0,-1-1 1,1 1-1,-1 0 0,0 1 1,-11-4-1,-3 1-6655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3:27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268 819 24575,'-14'0'0,"0"1"0,0 0 0,0 1 0,0 1 0,0 0 0,0 0 0,0 2 0,1 0 0,0 0 0,0 1 0,-13 9 0,19-11 0,0 1 0,1 0 0,0 1 0,0-1 0,0 1 0,0 0 0,1 1 0,0-1 0,0 1 0,1 0 0,0 1 0,0-1 0,1 1 0,0-1 0,0 1 0,1 0 0,0 0 0,0 0 0,1 0 0,-1 11 0,2-16 0,-1 10 0,0 0 0,1-1 0,1 1 0,0 0 0,3 12 0,-3-22 0,-1 0 0,1 0 0,0 0 0,1-1 0,-1 1 0,0 0 0,1 0 0,0-1 0,-1 1 0,1-1 0,0 0 0,0 1 0,1-1 0,-1 0 0,0 0 0,1-1 0,-1 1 0,1 0 0,-1-1 0,1 1 0,0-1 0,0 0 0,0 0 0,-1 0 0,1 0 0,5 0 0,-3 0 0,1-1 0,0 0 0,-1 0 0,1 0 0,0-1 0,0 1 0,-1-1 0,1-1 0,-1 1 0,1-1 0,-1 0 0,1 0 0,-1-1 0,0 0 0,0 1 0,0-2 0,-1 1 0,1 0 0,-1-1 0,0 0 0,7-8 0,6-8 0,-1-1 0,-1-1 0,18-36 0,-13 24 0,158-289 0,-148 250 0,-30 73 0,0 0 0,0 0 0,0 0 0,0 0 0,0 0 0,0 0 0,0 0 0,0 0 0,0 0 0,0 0 0,0 0 0,0 0 0,0 0 0,0 0 0,1 0 0,-1 0 0,0 0 0,0 0 0,0 0 0,0 1 0,0-1 0,0 0 0,0 0 0,0 0 0,0 0 0,0 0 0,0 0 0,0 0 0,0 0 0,0 0 0,1 0 0,-1 0 0,0 0 0,0 0 0,0 0 0,0 0 0,0 0 0,0 0 0,0-1 0,0 1 0,0 0 0,0 0 0,0 0 0,0 0 0,0 0 0,0 0 0,0 0 0,1 0 0,-1 0 0,0 0 0,0 0 0,0 0 0,0 0 0,0 0 0,0 0 0,0 0 0,2 11 0,-1 19 0,-4 414 0,3-440 0,-1 0 0,2 1 0,-1-1 0,0 0 0,1 1 0,0-1 0,0 0 0,0 0 0,1 0 0,0 1 0,-1-2 0,1 1 0,1 0 0,2 4 0,-3-6 0,0 0 0,1 0 0,-1 0 0,1 0 0,0 0 0,0-1 0,-1 1 0,1-1 0,0 1 0,1-1 0,-1 0 0,0-1 0,0 1 0,0 0 0,0-1 0,1 0 0,-1 0 0,0 0 0,6 0 0,-1-1 0,0 0 0,0-1 0,0 0 0,0 0 0,0-1 0,0 0 0,0 0 0,10-7 0,55-39 0,-47 30 0,-5 3 0,-1 0 0,-1-2 0,0 0 0,-1-1 0,-1-1 0,-1-1 0,-1 0 0,0-1 0,12-26 0,-27 47 0,0 1 0,0 0 0,1-1 0,-1 1 0,0-1 0,0 1 0,0-1 0,0 1 0,0 0 0,0-1 0,0 1 0,0-1 0,0 1 0,0-1 0,0 1 0,0-1 0,0 1 0,0-1 0,0 1 0,0 0 0,0-1 0,-1 1 0,1-1 0,0 1 0,0 0 0,0-1 0,-1 1 0,1-1 0,0 1 0,-1 0 0,1-1 0,0 1 0,-1 0 0,1 0 0,0-1 0,-1 1 0,1 0 0,-1 0 0,1 0 0,0-1 0,-1 1 0,1 0 0,-1 0 0,1 0 0,-1 0 0,1 0 0,-1 0 0,1 0 0,0 0 0,-1 0 0,1 0 0,-1 0 0,1 0 0,-1 0 0,1 0 0,-1 0 0,0 1 0,-28 4 0,14 0 0,0 1 0,1 1 0,0 0 0,0 1 0,1 0 0,0 1 0,0 0 0,1 1 0,0 1 0,1 0 0,0 0 0,-18 27 0,27-36 0,1 0 0,-1 1 0,0-1 0,1 1 0,0 0 0,0 0 0,0-1 0,0 1 0,0 0 0,0 0 0,1 0 0,-1 0 0,1 0 0,0 0 0,0 0 0,0 0 0,0 0 0,2 5 0,-1-6 0,0 1 0,0-1 0,0 0 0,1 0 0,-1 0 0,1 0 0,-1 0 0,1 0 0,0-1 0,0 1 0,0-1 0,0 1 0,0-1 0,0 0 0,0 1 0,0-1 0,0 0 0,1 0 0,-1-1 0,0 1 0,1 0 0,-1-1 0,4 1 0,0 0 0,1 0 0,0 0 0,1-1 0,-1 0 0,0 0 0,0 0 0,0-1 0,0 0 0,-1-1 0,1 0 0,7-2 0,-1-2 0,0 0 0,-1-1 0,0 0 0,17-15 0,111-77 0,-138 97 0,-1 1 0,1 0 0,-1 0 0,1-1 0,0 1 0,-1 0 0,1 1 0,0-1 0,0 0 0,0 1 0,0-1 0,0 1 0,0-1 0,0 1 0,0 0 0,0 0 0,0 0 0,0 0 0,0 0 0,-1 0 0,1 0 0,0 1 0,0-1 0,0 1 0,0-1 0,0 1 0,0 0 0,1 1 0,1 1 0,0 0 0,-1 1 0,1-1 0,-1 1 0,0-1 0,0 1 0,-1 0 0,1 1 0,-1-1 0,3 7 0,-4-8 0,0-1 0,0 1 0,1-1 0,-1 0 0,0 1 0,1-1 0,0 0 0,0 0 0,-1 0 0,1 0 0,0 0 0,0 0 0,1 0 0,-1-1 0,0 1 0,1-1 0,-1 0 0,1 0 0,-1 1 0,1-2 0,-1 1 0,1 0 0,0 0 0,-1-1 0,1 0 0,5 1 0,-3-2 0,-1 0 0,1 0 0,0 0 0,-1 0 0,1-1 0,-1 0 0,1 0 0,-1 0 0,0-1 0,0 1 0,0-1 0,0 0 0,0 0 0,-1 0 0,5-5 0,25-32 0,-2-1 0,-2-2 0,-1 0 0,27-62 0,119-311 0,-121 279 0,-36 85 0,-16 48 0,-1 0 0,1 0 0,-1 0 0,1 1 0,-1-1 0,0 0 0,0 0 0,-1 0 0,1 0 0,-1 0 0,-1-5 0,2 8 0,0 1 0,0-1 0,-1 1 0,1-1 0,0 0 0,0 1 0,0-1 0,0 1 0,-1-1 0,1 1 0,0-1 0,0 1 0,-1-1 0,1 1 0,0-1 0,-1 1 0,1-1 0,-1 1 0,1 0 0,-1-1 0,1 1 0,-1-1 0,1 1 0,-1 0 0,1 0 0,-1-1 0,1 1 0,-1 0 0,1 0 0,-1 0 0,1-1 0,-1 1 0,0 0 0,1 0 0,-1 0 0,1 0 0,-1 0 0,0 0 0,1 0 0,-1 1 0,1-1 0,-1 0 0,1 0 0,-1 0 0,0 0 0,1 1 0,-1-1 0,1 0 0,-1 1 0,1-1 0,-1 0 0,1 1 0,0-1 0,-1 1 0,1-1 0,-1 0 0,1 1 0,0-1 0,-1 1 0,1-1 0,-1 2 0,-2 2 0,1 1 0,-1 0 0,1 0 0,-1 0 0,-1 8 0,-70 310 0,61-235 0,4-1 0,6 174 0,3-225 0,0-26 0,0-3 0,0 0 0,1 0 0,-1 0 0,1 1 0,2 7 0,-2-14 0,-1 0 0,0 0 0,1 0 0,-1 0 0,0-1 0,1 1 0,-1 0 0,1 0 0,0-1 0,-1 1 0,1 0 0,-1 0 0,1-1 0,0 1 0,0-1 0,-1 1 0,1-1 0,0 1 0,0-1 0,0 1 0,0-1 0,-1 0 0,1 1 0,0-1 0,0 0 0,0 0 0,0 0 0,0 0 0,0 0 0,0 0 0,0 0 0,0 0 0,0 0 0,0 0 0,0 0 0,-1-1 0,1 1 0,0 0 0,0 0 0,0-1 0,0 1 0,0-1 0,-1 1 0,1-1 0,0 1 0,0-1 0,0-1 0,10-6 0,0 0 0,-1-1 0,0-1 0,-1 1 0,0-2 0,0 1 0,-1-1 0,8-15 0,30-37 0,12-12 0,-40 50 0,38-42 0,-36 40 0,-19 27 0,0-1 0,-1 0 0,1 0 0,0 0 0,-1 0 0,1 0 0,-1 0 0,0 0 0,1 0 0,-1 0 0,0 0 0,0 0 0,1 0 0,-1 0 0,0 0 0,0 0 0,0 0 0,0 0 0,0 0 0,-1 0 0,1 0 0,0 0 0,0 0 0,-1 0 0,1 0 0,0 0 0,-2-1 0,1 2 0,0 1 0,0-1 0,0 1 0,1-1 0,-1 1 0,0 0 0,0 0 0,0-1 0,0 1 0,1 0 0,-1 0 0,0 0 0,1 0 0,-1 0 0,0 1 0,0 0 0,-13 23 0,0 1 0,2 1 0,1 0 0,1 1 0,2 0 0,0 1 0,2-1 0,1 1 0,2 0 0,0 1 0,2-1 0,1 1 0,5 34 0,-5-62 0,1 1 0,-1 0 0,1-1 0,-1 1 0,1 0 0,0-1 0,0 1 0,0-1 0,0 0 0,0 1 0,1-1 0,-1 0 0,1 0 0,0 0 0,-1 0 0,1 0 0,0 0 0,0 0 0,4 2 0,-3-2 0,1-1 0,-1 1 0,1-1 0,0 0 0,-1 0 0,1 0 0,0-1 0,0 1 0,-1-1 0,1 0 0,0 0 0,5-1 0,5-1 0,1-1 0,-1-1 0,1 0 0,-1-1 0,24-12 0,15-11 34,33-16-1433,-67 37-5427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3:37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0 200 24575,'0'278'0,"6"-309"0,2 0 0,1 0 0,25-58 0,-31 82 0,0 0 0,1 0 0,-1 0 0,2 1 0,-1-1 0,1 1 0,0 0 0,0 1 0,1-1 0,-1 1 0,13-8 0,-14 10 0,1 0 0,0 1 0,0 0 0,0 0 0,1 1 0,-1-1 0,0 1 0,1 0 0,-1 0 0,0 1 0,1 0 0,-1 0 0,1 0 0,-1 0 0,1 1 0,-1 0 0,8 2 0,3 1 0,-1 1 0,0 0 0,0 1 0,0 0 0,0 2 0,-1 0 0,0 0 0,20 17 0,-28-20 0,1 0 0,1-1 0,-1 0 0,0 0 0,1 0 0,0-1 0,0 0 0,0-1 0,1 1 0,-1-2 0,11 2 0,10-1 0,57-2 0,-47-2 0,-29 2 0,0-1 0,0-1 0,0 0 0,-1 0 0,1-1 0,0 0 0,-1-1 0,13-6 0,-19 9 0,0-1 0,-1 1 0,1-1 0,0 1 0,-1-1 0,0 0 0,1 0 0,-1 0 0,0 0 0,0 0 0,0-1 0,0 1 0,-1-1 0,1 1 0,0-1 0,-1 0 0,0 1 0,0-1 0,0 0 0,0 0 0,0 0 0,-1 0 0,1 0 0,-1 0 0,1 0 0,-1 0 0,0 0 0,-1 0 0,1 0 0,0 0 0,-2-5 0,1 6 0,0 0 0,1 0 0,-1 0 0,0 0 0,0 0 0,0 0 0,-1 0 0,1 1 0,0-1 0,-1 1 0,1-1 0,-1 1 0,1-1 0,-1 1 0,0 0 0,0 0 0,0-1 0,1 1 0,-1 1 0,0-1 0,0 0 0,0 0 0,0 1 0,-1-1 0,1 1 0,0 0 0,0-1 0,0 1 0,0 0 0,0 0 0,0 1 0,-1-1 0,1 0 0,0 1 0,0-1 0,0 1 0,-3 1 0,-5 1 0,0 1 0,0 0 0,0 1 0,0 0 0,-16 13 0,12-8 0,0 1 0,1 0 0,1 1 0,0 0 0,0 1 0,1 1 0,-14 22 0,-17 28 0,18-31 0,-22 46 0,40-67 0,0 0 0,1 1 0,1-1 0,0 1 0,1 0 0,0 0 0,-1 25 0,3-32 0,1 3 0,-1 0 0,2 0 0,-1 0 0,4 17 0,-4-24 0,1 0 0,0 1 0,0-1 0,0 0 0,0 0 0,0 1 0,0-1 0,1 0 0,-1 0 0,1 0 0,-1-1 0,1 1 0,0 0 0,0 0 0,0-1 0,0 0 0,0 1 0,0-1 0,0 0 0,0 0 0,1 0 0,3 2 0,3-1 0,0-1 0,0 1 0,0-2 0,0 1 0,0-1 0,0 0 0,0-1 0,-1 0 0,1 0 0,9-3 0,16-6 0,40-17 0,-13 4 0,-13 7 0,-1-3 0,-1-1 0,54-33 0,-33 14 0,-30 18 0,0-1 0,57-46 0,11-17 0,-94 76 0,-1-1 0,0 0 0,0 0 0,15-23 0,-23 29 0,1 1 0,-1-1 0,0 0 0,0 0 0,0 0 0,-1-1 0,1 1 0,-1 0 0,0-1 0,-1 1 0,1-1 0,-1 1 0,1-1 0,-1 1 0,-1-1 0,1 1 0,-1-1 0,1 1 0,-3-7 0,2 9 0,-1-1 0,0 1 0,1-1 0,-1 1 0,0-1 0,0 1 0,-1 0 0,1 0 0,0 0 0,-1 0 0,1 0 0,-1 1 0,1-1 0,-1 1 0,0 0 0,0-1 0,0 1 0,1 1 0,-1-1 0,0 0 0,0 1 0,-5-1 0,-5 0 0,1 0 0,-1 0 0,-25 4 0,33-2 0,1 0 0,-1 1 0,0-1 0,1 1 0,-1 0 0,1 1 0,0-1 0,-1 1 0,1 0 0,0 0 0,1 0 0,-1 1 0,1-1 0,-1 1 0,1 0 0,0 0 0,0 0 0,1 0 0,-1 0 0,-2 9 0,-2 3 0,0 0 0,2 0 0,0 0 0,-5 32 0,5 0 0,2 0 0,2 0 0,8 63 0,-7-108 0,0-1 0,0 1 0,1-1 0,-1 1 0,1-1 0,0 1 0,0-1 0,-1 1 0,2-1 0,-1 0 0,0 0 0,0 1 0,1-1 0,-1 0 0,1 0 0,0 0 0,0 0 0,0-1 0,0 1 0,4 2 0,-3-2 0,1 0 0,0-1 0,0 0 0,0 0 0,0 0 0,0 0 0,0-1 0,0 1 0,0-1 0,0 0 0,0 0 0,5-1 0,4-1 0,0-1 0,0 0 0,-1-1 0,1 0 0,-1-1 0,0-1 0,16-9 0,7-9 0,0-3 0,-1-1 0,-2-1 0,-1-1 0,31-40 0,-58 63 0,0 1 0,0 0 0,0-1 0,-1 1 0,0-1 0,0 0 0,0 0 0,1-8 0,-3 12 0,-1 0 0,1 0 0,0 0 0,-1 0 0,0-1 0,0 1 0,0 0 0,0 0 0,0 0 0,-1 0 0,1 0 0,-1 0 0,0 0 0,0 0 0,0 0 0,0 1 0,0-1 0,-1 0 0,1 0 0,-1 1 0,-3-5 0,4 6 0,-1 0 0,0 0 0,0 0 0,1 1 0,-1-1 0,0 0 0,0 1 0,0-1 0,0 1 0,0-1 0,0 1 0,0 0 0,0 0 0,0 0 0,0 0 0,0 0 0,0 1 0,0-1 0,0 1 0,0-1 0,0 1 0,0-1 0,-3 3 0,-44 23 0,45-23 0,-9 6 0,0 0 0,1 1 0,0 0 0,0 1 0,1 0 0,1 1 0,-14 19 0,18-23 0,1 1 0,1-1 0,-1 1 0,1 0 0,1 1 0,-1-1 0,2 1 0,-1-1 0,1 1 0,1 0 0,0 0 0,0 0 0,1 10 0,0-18 0,0 1 0,1 0 0,-1-1 0,1 1 0,-1-1 0,1 1 0,0-1 0,0 1 0,0-1 0,0 1 0,1-1 0,-1 0 0,1 0 0,-1 0 0,1 0 0,0 0 0,0 0 0,0 0 0,4 3 0,-2-3 0,0 1 0,1-1 0,0 0 0,-1-1 0,1 1 0,0-1 0,0 0 0,0 0 0,0 0 0,5-1 0,3 0 0,-1 0 0,1-1 0,-1 0 0,1-1 0,-1-1 0,0 0 0,22-9 0,-1-2 0,-10 5 0,0-1 0,39-25 0,-57 31 0,0 1 0,0-1 0,-1 0 0,1 0 0,-1-1 0,0 1 0,0-1 0,0 0 0,-1 0 0,1 0 0,-1-1 0,-1 1 0,1-1 0,-1 1 0,0-1 0,3-10 0,-4 3 0,1 0 0,-2 0 0,-1-21 0,2 35 0,1 2 0,-1-1 0,1 1 0,0-1 0,-1 0 0,1 0 0,0 0 0,0 0 0,1 0 0,-1 0 0,0 0 0,0-1 0,4 2 0,-3-1 0,0-1 0,0 0 0,-1 0 0,1 0 0,0-1 0,0 1 0,0-1 0,0 1 0,0-1 0,0 0 0,0 0 0,0-1 0,0 1 0,0-1 0,0 1 0,0-1 0,-1 0 0,1 0 0,0 0 0,0 0 0,-1-1 0,1 1 0,-1-1 0,1 1 0,-1-1 0,1 0 0,-1 0 0,3-3 0,5-7 0,-1 0 0,0-1 0,-1 0 0,10-23 0,14-18 0,-31 53 0,8-12 0,2 1 0,18-18 0,-29 29 0,0 1 0,1 0 0,-1 0 0,0 0 0,0 0 0,1 0 0,-1 0 0,0 0 0,0 0 0,1 0 0,-1 0 0,0 0 0,0 0 0,1 0 0,-1 0 0,0 0 0,0 0 0,1 0 0,-1 1 0,0-1 0,0 0 0,1 0 0,-1 0 0,0 0 0,0 0 0,0 1 0,1-1 0,-1 0 0,0 0 0,0 0 0,0 0 0,0 1 0,1-1 0,-1 0 0,0 0 0,0 1 0,0-1 0,0 0 0,0 0 0,0 1 0,0-1 0,0 0 0,0 0 0,0 1 0,0-1 0,0 0 0,0 0 0,0 1 0,0-1 0,0 0 0,0 0 0,0 1 0,2 18 0,-2-18 0,-3 141 0,3 65 0,0-205 0,1 0 0,-1 1 0,0-1 0,1 0 0,-1 0 0,1 1 0,-1-1 0,1 0 0,0 0 0,0 0 0,0 0 0,0 0 0,1 0 0,-1 0 0,0 0 0,1-1 0,-1 1 0,1 0 0,0-1 0,-1 1 0,1-1 0,0 0 0,3 2 0,-3-2 0,0-1 0,1 1 0,-1-1 0,0 0 0,0 0 0,0 0 0,0 0 0,0 0 0,0 0 0,0-1 0,0 1 0,0-1 0,0 1 0,0-1 0,0 0 0,0 0 0,0 0 0,0 0 0,0 0 0,-1 0 0,1-1 0,0 1 0,-1 0 0,1-1 0,1-2 0,9-11 0,-1 0 0,0-1 0,-1-1 0,-1 1 0,0-2 0,-1 1 0,7-26 0,9-18 0,-15 41 0,-2 0 0,0 0 0,-1-1 0,-1 0 0,3-28 0,28 151 0,-28-74 0,-4-12 0,0-1 0,1 0 0,1 0 0,1-1 0,11 20 0,-17-31 0,1-1 0,1 1 0,-1 0 0,0-1 0,1 1 0,-1-1 0,1 0 0,0 0 0,-1 0 0,1 0 0,0 0 0,1 0 0,-1-1 0,0 0 0,0 0 0,0 0 0,1 0 0,-1 0 0,1 0 0,-1-1 0,0 0 0,1 0 0,-1 0 0,1 0 0,-1 0 0,1-1 0,-1 1 0,1-1 0,-1 0 0,6-2 0,91-38 0,-85 34 0,-1 0 0,0-2 0,0 1 0,-1-2 0,0 1 0,-1-2 0,0 0 0,-1 0 0,0-1 0,0 0 0,-2-1 0,1 0 0,8-17 0,-15 25 0,0 0 0,0 0 0,-1-1 0,1 1 0,-1-1 0,0 1 0,-1-1 0,0 1 0,1-1 0,-2 0 0,1 0 0,-1 0 0,0 1 0,0-1 0,-1-10 0,0 15 0,1 0 0,0 0 0,-1 0 0,1 1 0,-1-1 0,1 0 0,-1 0 0,1 0 0,-1 1 0,0-1 0,1 0 0,-1 1 0,0-1 0,1 0 0,-1 1 0,0-1 0,0 1 0,0 0 0,1-1 0,-1 1 0,0-1 0,0 1 0,0 0 0,0 0 0,-1-1 0,0 1 0,0 0 0,-1 1 0,1-1 0,0 0 0,0 1 0,-1-1 0,1 1 0,0-1 0,0 1 0,-3 2 0,-1 0 0,1 0 0,-1 0 0,1 1 0,0 0 0,0 0 0,-8 9 0,6-4 0,1 0 0,1 0 0,-1 0 0,2 1 0,-1 0 0,1 0 0,1 0 0,0 1 0,0-1 0,-2 20 0,3 7 0,2 67 0,2-55 0,-2-43 0,1 1 0,0 0 0,0 0 0,0 0 0,1-1 0,5 13 0,-7-18 0,1 0 0,-1 0 0,1 0 0,-1 0 0,1 0 0,-1 0 0,1 0 0,0 0 0,-1 0 0,1 0 0,0 0 0,0 0 0,-1-1 0,1 1 0,0 0 0,0-1 0,0 1 0,0-1 0,0 1 0,0-1 0,0 1 0,0-1 0,1 0 0,-1 1 0,0-1 0,0 0 0,0 0 0,0 0 0,0 0 0,0 0 0,1 0 0,-1 0 0,0 0 0,0-1 0,0 1 0,0 0 0,0-1 0,0 1 0,0 0 0,0-1 0,0 0 0,0 1 0,0-1 0,0 1 0,0-1 0,0 0 0,0 0 0,-1 0 0,1 1 0,0-1 0,0-1 0,8-7 0,-1 0 0,0-1 0,-1 0 0,0 0 0,9-18 0,25-62 0,-21 44 0,-6-5 0,-13 44 0,1 0 0,-1 0 0,1 1 0,0-1 0,1 1 0,-1-1 0,1 1 0,0 0 0,1 0 0,5-7 0,-9 13 0,0-1 0,1 1 0,-1-1 0,1 1 0,-1 0 0,1-1 0,-1 1 0,1-1 0,-1 1 0,1 0 0,-1-1 0,1 1 0,-1 0 0,1 0 0,0-1 0,-1 1 0,1 0 0,0 0 0,-1 0 0,1 0 0,-1 0 0,1 0 0,0 0 0,-1 0 0,1 0 0,0 0 0,-1 0 0,1 0 0,0 1 0,-1-1 0,1 0 0,1 1 0,-1 1 0,0-1 0,0 0 0,0 0 0,0 0 0,0 1 0,-1-1 0,1 0 0,0 1 0,-1-1 0,1 1 0,0 1 0,7 45 0,-8 3 0,-1-40 0,0-1 0,1 0 0,1 1 0,-1-1 0,2 0 0,3 18 0,-5-28 0,0 1 0,0-1 0,0 0 0,1 0 0,-1 0 0,0 1 0,0-1 0,0 0 0,0 0 0,0 0 0,0 1 0,1-1 0,-1 0 0,0 0 0,0 0 0,0 0 0,0 1 0,1-1 0,-1 0 0,0 0 0,0 0 0,0 0 0,1 0 0,-1 0 0,0 0 0,0 0 0,1 0 0,-1 0 0,0 0 0,0 0 0,0 1 0,1-2 0,-1 1 0,0 0 0,0 0 0,1 0 0,-1 0 0,0 0 0,0 0 0,1 0 0,10-9 0,11-22 0,-18 25 0,5-8 0,-2 1 0,0-1 0,0-1 0,7-23 0,-10 23 0,2 1 0,0-1 0,0 1 0,14-21 0,-19 34 0,-1 0 0,1 0 0,-1 0 0,1 0 0,0 0 0,0 0 0,-1 0 0,1 0 0,0 1 0,0-1 0,0 0 0,0 0 0,0 1 0,0-1 0,0 1 0,0-1 0,0 1 0,0-1 0,0 1 0,0 0 0,0-1 0,2 1 0,-2 0 0,-1 1 0,1-1 0,0 1 0,0-1 0,-1 1 0,1 0 0,-1-1 0,1 1 0,0-1 0,-1 1 0,1 0 0,-1 0 0,1-1 0,-1 1 0,0 0 0,1 0 0,-1 0 0,0 0 0,1-1 0,-1 1 0,0 1 0,2 10 0,0-1 0,-1 0 0,-1 13 0,0-22 0,-1 69 0,1 40 0,0-109 0,0 0 0,0 0 0,0 0 0,0 0 0,0 0 0,1 0 0,-1 0 0,1 0 0,-1 0 0,1-1 0,0 1 0,0 0 0,0 0 0,0 0 0,0-1 0,0 1 0,0 0 0,0-1 0,1 1 0,-1-1 0,1 1 0,-1-1 0,1 0 0,0 0 0,-1 0 0,1 0 0,0 0 0,0 0 0,0 0 0,2 0 0,-1-1 0,1 0 0,-1 0 0,1 0 0,-1-1 0,1 1 0,-1-1 0,1 0 0,-1 0 0,1 0 0,-1-1 0,0 1 0,0-1 0,0 1 0,1-1 0,-2 0 0,5-3 0,5-6 0,0 0 0,0 0 0,-1-1 0,-1-1 0,0 1 0,0-2 0,-1 1 0,-1-2 0,-1 1 0,0-1 0,0 0 0,-2 0 0,5-17 0,9-19 0,31-62 0,-45 103 0,38-72 0,-40 80 0,0 10 0,-2 9 0,-3 74 0,2 51 0,0-139 0,0-1 0,1 0 0,-1 0 0,0 0 0,1 0 0,0 0 0,-1 0 0,1 0 0,0 0 0,0 0 0,2 3 0,-2-5 0,-1 1 0,1 0 0,0-1 0,-1 1 0,1-1 0,0 1 0,-1-1 0,1 1 0,0-1 0,0 0 0,0 1 0,-1-1 0,1 0 0,0 1 0,0-1 0,0 0 0,0 0 0,0 0 0,0 0 0,0 0 0,2 0 0,-1-1 0,1 0 0,-1 0 0,1 0 0,-1 0 0,0 0 0,1 0 0,-1-1 0,0 1 0,0-1 0,0 1 0,0-1 0,0 0 0,-1 0 0,1 0 0,0 0 0,2-4 0,7-11 0,-1 0 0,0-1 0,-1 0 0,0-1 0,-2 1 0,0-1 0,-2-1 0,6-31 0,-15 282 0,6-129 0,-2 306 0,0-401 0,0 1 0,0-1 0,0 0 0,-1 1 0,0-1 0,-1 0 0,0 0 0,0 0 0,0 0 0,-1 0 0,0 0 0,0 0 0,-1-1 0,0 0 0,0 0 0,0 0 0,-1 0 0,0 0 0,0-1 0,-7 6 0,-24 17 0,0 2 0,-1-2 0,-52 28 0,70-45 0,-1 0 0,-1-2 0,-37 11 0,50-18 0,0 0 0,0-1 0,-1 0 0,1 0 0,0-1 0,-1 0 0,1 0 0,-1-1 0,1 0 0,0-1 0,0 0 0,0 0 0,-11-5 0,-9-6 35,-33-22-1,19 10-1468,16 10-5392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0:46.18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0 521,'0'0,"0"0,0 0,0 0,0 0,0 0,0 0,0 0,0 0,6 1,372 27,11-27,-212-2,189 1,424-3,-2-34,-248-12,435-31,-778 63,265-56,45-5,-179 32,-251 35,-27 5,-1-3,74-22,-57 10,2 2,0 4,103-11,-74 15,-34 2,0 4,64 2,-123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0:47.97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0 262,'6'1,"62"16,1-3,1-3,74 2,223-8,-249-6,2092-41,-301 23,-320 8,1217-7,-2294 18,663-52,263-59,-467 69,1 43,-396 2,-566-3,887-29,-884 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0:49.80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87,'9'1,"564"30,14-32,-270-1,2467 2,-2047-15,-142 2,141-21,-568 24,343-7,-160 7,1186-7,-1144 18,0 15,84-2,-472-14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0:53.02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4029 1,'-7'1,"-450"28,288-21,-1378 13,1088-23,321 2,-1081 26,1186-24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0:53.63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2963 1,'-8'1,"-119"20,-162 5,-140-17,332-9,-1215 1,639-3,645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0:54.29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1,'0'0,"0"0,0 0,8 0,7028 0,-6997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2:10.36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1 347,'8832'0,"-7460"-51,182-9,-948 55,58 0,-2-31,-429 14,755-85,-453 52,-211 49,-198 7,-123-1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7:15.3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691 365 24575,'0'0'0,"0"0"0,2-5 0,7-16 0,0 0 0,2 1 0,0 0 0,1 1 0,1 0 0,1 1 0,1 1 0,0 0 0,2 1 0,-1 0 0,2 2 0,0 0 0,1 1 0,0 1 0,0 0 0,2 2 0,29-12 0,-1 7 0,1 2 0,0 3 0,1 1 0,68-2 0,207 10 0,-211 6 0,134 23 0,-186-17 0,0 3 0,-1 3 0,98 41 0,-143-51 0,-1 1 0,0 1 0,0 1 0,-1 0 0,0 0 0,-1 2 0,0 0 0,13 15 0,-22-22 0,-1 1 0,1 0 0,-1 0 0,0 0 0,0 1 0,-1-1 0,0 1 0,0 0 0,-1 0 0,0 0 0,0 0 0,0 1 0,-1-1 0,0 0 0,-1 1 0,1-1 0,-1 0 0,-1 1 0,0-1 0,0 0 0,0 1 0,-4 9 0,1-5 0,-2 1 0,0-2 0,0 1 0,-1-1 0,0 0 0,-1 0 0,0-1 0,-1 0 0,0 0 0,-11 8 0,-6 3 0,-1-1 0,-52 31 0,8-13 0,-2-3 0,-118 38 0,-164 20 0,180-62 0,0-7 0,-2-9 0,0-7 0,-229-19 0,349 7 0,0-3 0,-72-18 0,110 20 0,0 0 0,0-2 0,1 0 0,0-1 0,0-1 0,1-1 0,0 0 0,0-1 0,2-1 0,-22-20 0,31 26 0,-1-2 0,1 1 0,1-1 0,-1 0 0,1 0 0,1-1 0,0 1 0,0-1 0,0 0 0,1 0 0,1 0 0,-1-1 0,2 1 0,-1-1 0,1 1 0,1-1 0,-1 1 0,2-1 0,-1 0 0,1 1 0,1-1 0,0 1 0,0 0 0,5-13 0,1 2 0,1 1 0,0 0 0,2 0 0,0 1 0,1 0 0,1 1 0,0 0 0,1 1 0,32-28 0,-10 17 0,0 1 0,1 2 0,2 1 0,0 2 0,82-30 0,-27 20 0,155-32 0,-54 31 0,0 9 0,2 9 0,201 11 0,-348 5-1365,-23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2:11.10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0,0 0,0 0,0 0,1627 17,144-6,-1632-11,-122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2:20.81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3359 148,'-85'34,"43"-22,-1-2,1-2,-1-2,-55 0,-179-11,135-1,18 3,-690-29,100 4,9 26,500 2,1601-18,-953 7,526-33,-816 27,-43 4,213 0,-480 12,-38-2,-710-25,-2 30,329 0,-99-2,3884 0,-3198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2:23.63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2213 1,'-156'-1,"-458"13,-349 7,703-20,258 3,6 4,10 3,8-3,1-2,-1-1,1 0,0-2,0-1,28-2,5 0,2013 1,-4616 1,4952 0,-2936 11,-112 36,-409-19,1040-28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6:22:38.42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6:22:40.6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25 24575,'8'0'0,"6306"0"0,-6034 2 0,180-1 0,-187-4 0,-274 1-91,0 0-1,0 1 1,1-1 0,-1 0-1,0-1 1,1 1-1,-1 0 1,1 0 0,0-4-1,0 6-359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2:52.8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0 176,'0'0,"0"0,0 0,0 0,0 0,0 0,0 0,0 0,0 0,6 2,13 7,0-2,1 0,0-1,0-1,1-1,-1-1,1-1,0 0,-1-2,1 0,25-4,75-23,42-5,803-42,161 77,-918-18,-17 0,751 13,-452 4,3398-2,-3654-14,-18 0,-146 14,198-11,480-8,-516 21,1448-2,-1673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3:02.72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7723 175,'-6'0,"-189"19,-236-9,307-10,-2270-1,702-54,1095 15,-17-1,-326 4,662 23,-167-1,439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6:01.91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0 148,'8'-1,"349"-66,-247 41,212-23,274 45,-311 8,13099-3,-6644-3,-6710 2,887 22,-296 36,-570-52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6:11.5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1,'0'0,"0"0,0 0,0 0,0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6:12.8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18732 1,'-2777'0,"1879"29,94 1,-1273-29,996-3,-4360 2,3967 47,663-12,217-14,-1115 21,831-43,855 0,0 2,0 1,0 1,0 1,-44 13,61-15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7:16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989 637 24575,'91'-20'0,"93"-22"0,269-24 0,425 53 0,-610 16 0,-248-3 0,389 14 0,-342-8 0,-1 4 0,0 2 0,-1 3 0,68 26 0,-114-34 0,0 1 0,-1 0 0,0 2 0,0 0 0,-1 1 0,29 24 0,-40-29 0,1 0 0,-1 0 0,-1 1 0,1 0 0,-1 0 0,0 1 0,-1 0 0,0-1 0,0 1 0,0 1 0,-1-1 0,-1 0 0,1 1 0,-1 0 0,-1-1 0,1 1 0,-1 17 0,-2-12 0,0 0 0,-1-1 0,-1 1 0,0-1 0,-1 0 0,-1 1 0,0-2 0,0 1 0,-1-1 0,-1 1 0,0-2 0,-1 1 0,0-1 0,0 0 0,-1-1 0,-1 0 0,0 0 0,-19 14 0,-5 0 0,-1-1 0,0-2 0,-2-1 0,0-2 0,-41 13 0,-28 5 0,-1-4 0,-2-5 0,-170 20 0,-340-8 0,-100-48 0,568-3 0,1-7 0,-255-66 0,334 64 0,1-3 0,2-2 0,0-4 0,2-3 0,-99-66 0,133 77 0,0-2 0,2-1 0,1-2 0,1 0 0,2-2 0,0-1 0,2-1 0,2-2 0,0 0 0,3-1 0,0 0 0,-15-45 0,27 59 0,0-1 0,2 0 0,1 1 0,0-2 0,2 1 0,0 0 0,2-32 0,1 40 0,1-1 0,0 1 0,1 0 0,1 0 0,-1 0 0,2 0 0,0 1 0,1-1 0,0 1 0,1 0 0,0 1 0,17-21 0,-9 16 0,2 0 0,0 2 0,1 0 0,0 0 0,1 2 0,1 0 0,0 1 0,0 1 0,39-12 0,-2 4 0,1 3 0,92-13 0,63 7 0,404 10 0,-557 13-1365,-27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29:04.01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1342 1252,'0'0,"-15"-29,-151-138,-78-60,-26-20,32 31,57 53,59 54,51 45,36 34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3:46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2490 1242 24575,'0'52'0,"-9"75"0,5-107 0,0 0 0,-1 0 0,-1-1 0,0 0 0,-2 0 0,-18 33 0,16-34 0,0-1 0,-2-1 0,0 0 0,-22 23 0,31-35 0,-1-1 0,0 0 0,0 0 0,0 0 0,0 0 0,-1 0 0,1-1 0,-1 0 0,1 0 0,-1 0 0,0-1 0,0 1 0,1-1 0,-1 0 0,0-1 0,0 1 0,0-1 0,0 0 0,0 0 0,0 0 0,0-1 0,0 0 0,-9-2 0,-2-4 0,0 0 0,0-1 0,1 0 0,0-2 0,0 0 0,-16-14 0,5 4 0,-1413-1125-1476,940 729 1364,486 406 129,0 0 1,-1 1-1,0 0 1,0 2-1,-1-1 1,-19-6-1,15 9-6742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01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1697 296 24575,'1'-64'0,"-2"-74"0,0 134 0,1 0 0,0 0 0,-1 1 0,0-1 0,0 0 0,0 1 0,0-1 0,0 0 0,-1 1 0,1 0 0,-1-1 0,0 1 0,0 0 0,-1 0 0,1 0 0,-1 0 0,1 0 0,-1 1 0,0-1 0,0 1 0,0 0 0,-6-4 0,1 3 0,0 0 0,-1 0 0,1 1 0,-1 0 0,0 1 0,1-1 0,-1 2 0,-17 0 0,2 0 0,1 2 0,-1 1 0,0 1 0,1 1 0,-35 12 0,45-13 0,0 1 0,1 1 0,0 0 0,0 0 0,1 1 0,0 1 0,0 0 0,0 0 0,1 1 0,1 1 0,-12 13 0,17-17 0,0 0 0,0 0 0,1 0 0,0 1 0,1-1 0,-1 1 0,1-1 0,0 1 0,1 0 0,0 0 0,0 0 0,0-1 0,1 1 0,0 0 0,0 0 0,1 0 0,0 0 0,0 0 0,1 0 0,-1 0 0,1-1 0,1 1 0,0-1 0,-1 1 0,2-1 0,-1 0 0,1 0 0,0-1 0,0 1 0,1-1 0,-1 0 0,1 0 0,9 7 0,38 16 0,-44-25 0,0 0 0,0 1 0,0 1 0,-1 0 0,1 0 0,-1 0 0,11 10 0,-18-14 0,1-1 0,-1 1 0,1 0 0,0-1 0,-1 1 0,1 0 0,-1 0 0,0-1 0,1 1 0,-1 0 0,0 0 0,1-1 0,-1 1 0,0 0 0,0 0 0,1 0 0,-1 0 0,0 0 0,0-1 0,0 1 0,0 0 0,0 0 0,-1 0 0,1 0 0,0 0 0,0-1 0,-1 2 0,0-1 0,0 1 0,0-1 0,0 0 0,0 0 0,0 0 0,0 0 0,-1-1 0,1 1 0,0 0 0,-1 0 0,1-1 0,-1 1 0,1-1 0,-2 1 0,-8 1 0,0 0 0,0 0 0,-15-1 0,23 0 0,-423-1 0,198-2 0,141 3 0,-93-3 0,163 1 0,0-2 0,1 1 0,-1-2 0,-23-8 0,33 10 0,0-1 0,1-1 0,-1 1 0,1-1 0,0 0 0,0 0 0,0 0 0,0-1 0,1 0 0,0 0 0,0-1 0,-7-10 0,3 1 0,0-1 0,2 1 0,0-1 0,1 0 0,0-1 0,1 0 0,1 0 0,-2-17 0,2-8 0,2 0 0,4-47 0,-3 113 0,1 4 0,-2 0 0,0 1 0,-2-1 0,-9 30 0,9-44 30,0 0 0,-2-1 0,-11 23 0,14-31-144,-1-1 0,1 1-1,-1-1 1,1 0 0,-1 0 0,-1-1-1,1 1 1,0-1 0,-1 0 0,0 0-1,0 0 1,-8 3 0,-9 3-6712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03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894 162 24575,'1'39'0,"0"-22"0,-1 0 0,0-1 0,-1 1 0,-1 0 0,-4 19 0,5-32 0,0 0 0,-1 0 0,1 0 0,-1 0 0,0 0 0,0-1 0,-1 1 0,1-1 0,-1 0 0,1 1 0,-1-1 0,0 0 0,0 0 0,0-1 0,-1 1 0,1-1 0,-1 0 0,0 0 0,1 0 0,-1 0 0,0 0 0,0-1 0,0 0 0,0 0 0,-7 2 0,-8 0 0,1-1 0,0 0 0,-1-1 0,1-1 0,-1-1 0,1 0 0,0-2 0,-1 0 0,1-1 0,0-1 0,1 0 0,-1-1 0,1-1 0,1-1 0,-1-1 0,1 0 0,0-1 0,1 0 0,-15-15 0,23 20 0,1 0 0,1-1 0,-1 0 0,1 0 0,0-1 0,0 0 0,0 1 0,1-2 0,0 1 0,1 0 0,0-1 0,0 1 0,0-1 0,1 0 0,0 0 0,1 0 0,0 0 0,0 0 0,1-1 0,0-11 0,4-114 0,-4 211 0,-1 67 0,0-133 0,-1-1 0,0 1 0,-1-1 0,-1 0 0,1 0 0,-2 0 0,-5 11 0,-43 63 0,51-80 0,-2 0 0,0 1 0,0-1 0,0 1 0,0-1 0,-1 0 0,1-1 0,-1 1 0,0-1 0,0 0 0,0 0 0,-1-1 0,1 1 0,-1-1 0,1 0 0,-1-1 0,0 1 0,1-1 0,-1 0 0,0-1 0,0 1 0,0-1 0,0-1 0,0 1 0,0-1 0,-7-1 0,5 0 0,1 0 0,-1 0 0,1 0 0,-1-1 0,1 0 0,0-1 0,0 0 0,1 0 0,-1 0 0,1-1 0,0 0 0,0 0 0,0 0 0,1-1 0,0 0 0,0 0 0,0 0 0,-6-12 0,1-8-1365,3 3-5461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04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0 24575,'-5'0'0,"-6"0"0,-7 0 0,-5 0 0,-8 0 0,-4 0 0,4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06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402 0 24575,'-5'0'0,"-6"0"0,-12 0 0,-6 0 0,-4 0 0,0 0 0,0 0 0,0 0 0,2 0 0,0 0 0,2 0 0,0 0 0,0 0 0,0 0 0,5 0-8191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09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613 568 24575,'69'-67'0,"93"-101"0,-145 147 0,62-70 0,-68 80 0,0 1 0,1 0 0,0 1 0,1 0 0,25-13 0,-37 21 0,1 0 0,-1 1 0,1-1 0,0 0 0,0 0 0,-1 1 0,1-1 0,0 1 0,0 0 0,0-1 0,-1 1 0,1 0 0,0 0 0,0 0 0,0 1 0,0-1 0,0 0 0,-1 1 0,1-1 0,0 1 0,0-1 0,-1 1 0,1 0 0,0 0 0,-1 0 0,1 0 0,-1 0 0,1 0 0,-1 0 0,2 2 0,2 3 0,-1 0 0,0 0 0,-1 1 0,0 0 0,0-1 0,3 11 0,6 11 0,-2-2 0,-1 0 0,-1 1 0,-2 0 0,5 37 0,-6-33 0,-4-26 0,10 69 0,-11-67 0,1 1 0,-1 0 0,-1 0 0,1 0 0,-1-1 0,-1 1 0,-2 9 0,4-15 0,-1-1 0,1 1 0,-1 0 0,0-1 0,0 1 0,1 0 0,-1-1 0,0 1 0,-1-1 0,1 1 0,0-1 0,0 1 0,-1-1 0,1 0 0,0 0 0,-1 0 0,1 0 0,-1 0 0,0 0 0,1 0 0,-1 0 0,0-1 0,-2 2 0,2-2 0,-1 0 0,0 0 0,0 0 0,1-1 0,-1 1 0,0-1 0,1 1 0,-1-1 0,1 0 0,-1 0 0,1 0 0,-1 0 0,-4-4 0,-4-2 0,1-2 0,-1 1 0,1-1 0,1-1 0,-10-12 0,17 20 0,0 0 0,0-1 0,0 1 0,1-1 0,-1 1 0,1-1 0,-1 1 0,1-1 0,0 0 0,0 0 0,0 0 0,1 0 0,-1 0 0,1 1 0,-1-1 0,1 0 0,0 0 0,0 0 0,0 0 0,1 0 0,-1 0 0,1 0 0,-1 0 0,1 0 0,0 0 0,0 0 0,0 1 0,1-1 0,-1 0 0,1 1 0,-1-1 0,1 1 0,0 0 0,0-1 0,3-1 0,-2 1 0,1 0 0,-1 0 0,1 1 0,0-1 0,0 1 0,0 0 0,1 0 0,-1 1 0,0-1 0,1 1 0,-1 0 0,1 0 0,-1 0 0,1 1 0,-1-1 0,1 1 0,0 0 0,-1 1 0,1-1 0,-1 1 0,1 0 0,6 2 0,-10-3 0,0 0 0,0 0 0,0 0 0,0 1 0,0-1 0,0 0 0,0 1 0,0-1 0,0 1 0,0-1 0,0 1 0,0-1 0,0 1 0,-1 0 0,1-1 0,0 1 0,0 0 0,-1 0 0,1-1 0,0 1 0,-1 0 0,1 0 0,-1 0 0,1 0 0,-1 0 0,1 0 0,-1 0 0,0 0 0,1 0 0,-1 0 0,0 0 0,0 0 0,0 0 0,0 0 0,0 0 0,0 0 0,0 2 0,-1-1 0,-1 0 0,1-1 0,0 1 0,0 0 0,-1-1 0,1 1 0,-1-1 0,0 0 0,1 0 0,-1 1 0,0-1 0,1 0 0,-1 0 0,0-1 0,0 1 0,0 0 0,0-1 0,0 1 0,-3 0 0,-33 4 0,0-2 0,0-2 0,-56-5 0,77 3 0,0-1 0,0-1 0,1 0 0,0-1 0,-1-1 0,1-1 0,1 0 0,-1-1 0,1-1 0,1 0 0,-1-1 0,1-1 0,1 0 0,0-1 0,0 0 0,1-1 0,1 0 0,0-1 0,0 0 0,1-1 0,-11-22 0,10 15 0,2-1 0,1 0 0,0 0 0,2-1 0,1 0 0,0 0 0,2 0 0,1-1 0,0 1 0,3-30 0,-1 64 0,-1 14 0,-7 43 0,-41 215 0,39-217 0,4-28 0,-2-1 0,-14 40 0,17-61 0,-2 1 0,0-1 0,-1 0 0,0-1 0,-1 0 0,-20 24 0,15-22 0,2-2 0,-1-1 0,0 0 0,-1 0 0,0-2 0,-2 1 0,-22 13 0,27-20 0,1 0 0,-1-1 0,-1 0 0,1 0 0,-1-2 0,1 1 0,-1-2 0,-14 3 0,22-5 0,-1 0 0,1 0 0,0 0 0,0-1 0,0 1 0,0-1 0,0 0 0,0 0 0,0 0 0,0-1 0,0 0 0,1 1 0,-1-1 0,1-1 0,-1 1 0,1 0 0,0-1 0,0 0 0,0 1 0,0-1 0,0 0 0,0-1 0,1 1 0,0 0 0,-1-1 0,1 0 0,-2-6 0,-1-3 8,0-1 0,0 0 0,2 0 0,0 0-1,0 0 1,0-24 0,5-91-335,0 72-766,-1 32-5733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11.8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1061 230 24575,'1'-7'0,"1"1"0,0 0 0,1 0 0,0 0 0,0 0 0,0 0 0,0 0 0,1 1 0,6-8 0,-5 7 0,12-21 0,-13 21 0,0-1 0,0 1 0,1-1 0,0 1 0,0 1 0,1-1 0,-1 1 0,1 0 0,0 0 0,10-6 0,22-14 0,-31 20 0,0 0 0,1 0 0,0 0 0,0 1 0,11-4 0,-16 7 0,0 0 0,0 0 0,1 1 0,-1 0 0,0-1 0,1 1 0,-1 1 0,0-1 0,1 0 0,-1 1 0,0-1 0,0 1 0,1 0 0,-1 0 0,0 0 0,0 1 0,0-1 0,5 4 0,-3-1 0,0 0 0,0 0 0,0 0 0,-1 1 0,0 0 0,0 0 0,0 0 0,0 1 0,-1-1 0,0 1 0,0-1 0,0 1 0,-1 0 0,0 0 0,0 1 0,1 7 0,0 1 0,-1 0 0,0 1 0,-1-1 0,-1 1 0,-3 25 0,3-38 0,-1 0 0,1 0 0,-1-1 0,0 1 0,1 0 0,-1-1 0,0 1 0,-1 0 0,1-1 0,0 1 0,-1-1 0,1 0 0,-1 1 0,0-1 0,0 0 0,0 0 0,0 0 0,0 0 0,0-1 0,-1 1 0,-2 1 0,0-1 0,1 0 0,-1 0 0,0-1 0,1 0 0,-1 0 0,0 0 0,0-1 0,1 0 0,-1 0 0,0 0 0,-9-1 0,7 0 0,-1-1 0,1 1 0,-1-1 0,1 0 0,0-1 0,0 0 0,0 0 0,0-1 0,1 1 0,0-1 0,-1-1 0,1 1 0,1-1 0,-1 0 0,1-1 0,-7-7 0,9 7 0,0 0 0,0-1 0,0 1 0,1-1 0,0 0 0,1 1 0,-1-1 0,1 0 0,0 0 0,1 0 0,0 0 0,0 0 0,1 0 0,1-12 0,-1 16 0,0 0 0,0 0 0,0 0 0,0 0 0,0 1 0,0-1 0,1 0 0,-1 1 0,1-1 0,0 1 0,0-1 0,0 1 0,0 0 0,0 0 0,0 0 0,1 0 0,-1 0 0,1 1 0,-1-1 0,1 1 0,0-1 0,0 1 0,-1 0 0,1 0 0,0 0 0,0 0 0,0 1 0,0-1 0,0 1 0,0 0 0,0 0 0,0 0 0,0 0 0,0 1 0,4 0 0,3 0 0,0 0 0,0 1 0,0 0 0,0 1 0,0 0 0,-1 1 0,1 0 0,-1 0 0,0 1 0,0 0 0,0 1 0,-1 0 0,0 0 0,0 1 0,7 8 0,-15-15 0,1 1 0,0 0 0,-1 0 0,1-1 0,0 1 0,-1 0 0,1 0 0,-1 0 0,0 0 0,1 0 0,-1 0 0,0 0 0,1 0 0,-1-1 0,0 1 0,0 0 0,0 0 0,0 0 0,0 0 0,0 0 0,0 0 0,0 0 0,0 0 0,0 0 0,-1 0 0,0 2 0,0-2 0,0 0 0,0 0 0,0 0 0,0 0 0,0 0 0,-1 0 0,1 0 0,0 0 0,-1 0 0,1-1 0,-1 1 0,1 0 0,-1-1 0,-2 1 0,-8 1 0,0 0 0,0-1 0,-17 0 0,26-1 0,-319-14 0,269 8 0,0-4 0,1-1 0,1-2 0,-52-22 0,87 29 0,-12-5 0,0-1 0,-45-26 0,72 38 0,1-1 0,-1 1 0,0-1 0,1 1 0,-1 0 0,0-1 0,0 1 0,1-1 0,-1 0 0,1 1 0,-1-1 0,1 0 0,-1 1 0,1-1 0,-1 0 0,1 1 0,-1-1 0,1 0 0,0 0 0,-1-1 0,1 2 0,1-1 0,-1 1 0,0-1 0,1 1 0,-1 0 0,0-1 0,1 1 0,-1 0 0,1-1 0,-1 1 0,0 0 0,1-1 0,-1 1 0,1 0 0,-1 0 0,1 0 0,-1 0 0,1-1 0,-1 1 0,1 0 0,-1 0 0,1 0 0,0 0 0,37 2 0,-30 0 0,-1 1 0,0 0 0,0 1 0,0 0 0,-1 0 0,1 0 0,-1 1 0,0 0 0,0 0 0,0 0 0,-1 1 0,0 0 0,0 0 0,-1 0 0,1 1 0,-1-1 0,-1 1 0,4 8 0,-3-6 0,0 0 0,-1 0 0,0 0 0,-1 0 0,0 1 0,0-1 0,-1 1 0,0-1 0,-1 1 0,0 0 0,0-1 0,-1 1 0,0-1 0,-4 14 0,3-19 0,0 1 0,0-1 0,-1 1 0,1-1 0,-1 0 0,0 0 0,0 0 0,-1 0 0,1 0 0,-1-1 0,0 0 0,0 1 0,-7 3 0,-6 3 0,-1 0 0,-21 7 0,11-5 0,15-5 0,-1-2 0,0 0 0,0-1 0,0 0 0,-1-1 0,1-1 0,-1 0 0,1-1 0,-1 0 0,-18-2 0,12-2 0,0-1 0,0 0 0,1-1 0,0-2 0,0 0 0,-30-15 0,-136-59-1365,161 72-5461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14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1150 1 24575,'0'434'0,"0"-417"0,-2-1 0,0 1 0,0-1 0,-2 1 0,0-1 0,-1 0 0,0-1 0,-14 27 0,6-19 0,0-1 0,-1 0 0,-2-1 0,-33 36 0,35-45 0,0 0 0,-1-1 0,-1 0 0,-17 9 0,-16 10 0,21-10 0,0-2 0,-2-2 0,0 0 0,0-2 0,-1-1 0,-1-2 0,-54 13 0,19-12 0,-1-2 0,-98 1 0,128-10 0,26 0 0,-1 0 0,1-1 0,-1 0 0,1-1 0,-1-1 0,1 0 0,-14-4 0,24 6 0,0-1 0,0 1 0,1-1 0,-1 0 0,1 0 0,-1 0 0,1 0 0,-1 0 0,1 0 0,-1 0 0,1 0 0,0 0 0,-1-1 0,1 1 0,0-1 0,0 1 0,0-1 0,0 1 0,1-1 0,-1 1 0,0-1 0,1 0 0,-1 0 0,1 1 0,-1-1 0,1 0 0,0 0 0,-1 1 0,1-1 0,0 0 0,1 0 0,-1 0 0,0 1 0,0-1 0,1 0 0,-1 0 0,1 1 0,1-4 0,3-6 0,0 1 0,1 0 0,1 0 0,0 0 0,8-8 0,2-5 0,-8 11 0,0 0 0,0 1 0,1 0 0,1 1 0,0 0 0,0 0 0,1 1 0,0 1 0,1 0 0,0 0 0,0 2 0,24-10 0,-25 11 0,1-1 0,-1 0 0,20-14 0,-23 13 0,1 1 0,0 0 0,1 0 0,-1 1 0,12-3 0,-21 7 0,0 1 0,0-1 0,1 1 0,-1-1 0,0 1 0,0 0 0,0 0 0,1 0 0,-1-1 0,0 1 0,0 0 0,0 0 0,1 0 0,-1 1 0,0-1 0,0 0 0,0 0 0,1 1 0,-1-1 0,0 1 0,0-1 0,1 1 0,-1 0 0,-1 0 0,0 0 0,0 0 0,1 0 0,-1 0 0,0 0 0,0-1 0,0 1 0,0 0 0,0 0 0,0 0 0,-1 0 0,1 0 0,0 0 0,0 0 0,-1-1 0,1 1 0,0 0 0,-1 0 0,1 0 0,-2 1 0,-3 6 0,0 0 0,-1 0 0,0-1 0,-9 9 0,-134 135 0,116-124 0,-2-2 0,-74 42 0,74-47 0,27-16 0,1 1 0,-1 0 0,1 1 0,0-1 0,0 2 0,0-1 0,1 0 0,0 1 0,-8 13 0,13-18 0,-1 1 0,1 0 0,0 0 0,0 0 0,0 0 0,0 0 0,0 0 0,1 0 0,0 0 0,-1 0 0,1 0 0,0 1 0,0-1 0,1 0 0,-1 0 0,1 0 0,0 0 0,-1 0 0,1 0 0,1 0 0,-1 0 0,0 0 0,1-1 0,-1 1 0,1 0 0,0-1 0,0 1 0,0-1 0,0 0 0,5 5 0,10 7 0,2 0 0,-1-1 0,2-1 0,0 0 0,41 16 0,14 9 0,-37-20-1365,-19-11-5461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16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3085 2 24575,'-247'-2'0,"-268"5"0,319 11 0,-64 1 0,-1582-16-1365,1817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8:57:18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331 110 24575,'8'-1'0,"458"-61"0,276 16 0,-541 47 0,340 46 0,-480-36 0,-1 2 0,0 3 0,114 46 0,-131-42 0,0 1 0,-2 3 0,0 1 0,-2 2 0,61 55 0,-85-68 0,0 1 0,-1 1 0,-1 0 0,0 1 0,-1 1 0,-1 0 0,-1 0 0,-1 1 0,11 30 0,-16-38 0,-1-1 0,0 1 0,-1 1 0,-1-1 0,0 0 0,0 0 0,-1 1 0,0-1 0,-1 0 0,0 0 0,-1 0 0,-1 0 0,1 0 0,-2 0 0,1 0 0,-2-1 0,1 1 0,-1-1 0,-9 12 0,-1-2 0,-1 0 0,-1-1 0,-1-1 0,-1-1 0,0 0 0,-1-1 0,-36 21 0,1-6 0,0-3 0,-60 22 0,-11-5 0,-2-5 0,-2-6 0,-149 20 0,-404 5 0,260-63 0,347-2 0,1-4 0,1-3 0,-115-35 0,159 38 0,-1-2 0,1-1 0,1-1 0,1-2 0,0-1 0,1-1 0,1-1 0,0-2 0,2 0 0,-33-37 0,42 41 0,1-2 0,1 0 0,1 0 0,0-1 0,2-1 0,0 0 0,1 0 0,1-1 0,1 0 0,2-1 0,0 1 0,1-1 0,1 0 0,1 0 0,1-31 0,2 37 0,1 0 0,0 0 0,2 0 0,0 0 0,0 1 0,2 0 0,0 0 0,0 0 0,2 1 0,14-22 0,-8 16 0,2 1 0,0 0 0,2 2 0,0 0 0,1 1 0,28-20 0,11 0 0,2 2 0,2 3 0,1 3 0,74-24 0,-136 52-11,172-55-1343,-154 52-5472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5:39.89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1 717 24575,'0'0'0,"0"0"0,8-1 0,589-105 0,-410 66 0,543-99 0,-349 69 0,781-225 0,-1109 278 0,0 3 0,1 1 0,100-8 0,-154 21 0,1 0 0,-1 0 0,0 0 0,0 0 0,0 0 0,1 0 0,-1 0 0,0 0 0,0 0 0,0 0 0,1 0 0,-1 0 0,0 0 0,0 0 0,0 0 0,0 0 0,1 0 0,-1 0 0,0 0 0,0 0 0,0 0 0,1 0 0,-1 0 0,0 0 0,0 1 0,0-1 0,0 0 0,0 0 0,1 0 0,-1 0 0,0 0 0,0 1 0,0-1 0,0 0 0,0 0 0,0 0 0,0 1 0,0-1 0,0 0 0,0 0 0,-5 9 0,-18 15 0,17-19 0,-395 338 0,-23-24 0,-89 72 0,167-96 0,58-46 0,230-200 0,-1-3 0,-112 66 0,160-107-1365,6-4-5461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5:40.2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24575,'0'0'0,"4"3"0,342 282 0,-297-247 0,740 552 0,-760-571-106,240 148-1153,-253-158-5567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5:40.86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3080 382 24575,'-6'-4'0,"-39"-25"0,-1 1 0,-75-33 0,-110-30 0,124 53 0,-2 4 0,-2 5 0,0 6 0,-2 4 0,-119-5 0,200 23 0,0 1 0,1 1 0,-1 2 0,1 1 0,-1 2 0,-58 18 0,76-19 0,0 1 0,0 0 0,1 1 0,0 1 0,0 0 0,1 0 0,0 2 0,1-1 0,0 1 0,0 1 0,1 0 0,0 0 0,1 1 0,1 1 0,0-1 0,-12 26 0,9-10 0,2 0 0,0 0 0,2 1 0,2 0 0,-4 49 0,6 152 0,4-185 0,1 33 0,2 63 0,-29 280 0,20-389 0,-1 0 0,-2-1 0,-1 0 0,-2-1 0,-1 0 0,-1-1 0,-1 0 0,-28 42 0,28-53 0,0 0 0,-1 0 0,-1-2 0,0 0 0,-2-1 0,0 0 0,0-1 0,-1-2 0,-1 0 0,0 0 0,0-2 0,-37 13 0,23-13 0,-1-2 0,0-1 0,0-1 0,-1-2 0,1-2 0,-1-1 0,1-2 0,-1-1 0,1-2 0,-1-1 0,1-2 0,-52-17 0,59 14 0,1-1 0,0-1 0,0-2 0,1 0 0,1-2 0,-40-32 0,49 33 0,-1-1 0,2 0 0,0-1 0,1-1 0,1 0 0,0-1 0,1 0 0,2-1 0,-12-29 0,16 34 0,1 0 0,1-1 0,0 0 0,1 1 0,1-1 0,1-1 0,0 1 0,1 0 0,0 0 0,2 0 0,3-17 0,-1 14 0,1 0 0,1 1 0,1-1 0,1 1 0,0 0 0,2 1 0,0 0 0,21-27 0,-3 9-170,1 2-1,2 1 0,1 1 1,1 2-1,2 1 0,1 2 1,64-35-1,-80 52-6655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5:41.7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3088 1 24575,'-286'173'0,"-475"221"0,13-6 0,90 10 0,468-266 0,-225 203 0,394-315-1365,13-11-5461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5:42.36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1897 282 24575,'-858'-170'0,"777"151"0,-62-12 0,-3 6 0,-228-10 0,351 34 0,0 1 0,1 1 0,-1 0 0,0 2 0,-28 8 0,44-10 0,1 2 0,-1-1 0,1 1 0,0 0 0,0 0 0,0 0 0,0 1 0,1 0 0,-1 0 0,1 1 0,0 0 0,0-1 0,1 2 0,-1-1 0,1 0 0,0 1 0,1 0 0,0 0 0,-1 0 0,2 0 0,-5 13 0,1 4 0,2 1 0,1-1 0,0 1 0,2 0 0,0 0 0,6 39 0,29 145 0,-33-206 0,122 450 0,34-7 0,-13-40 0,-26 4 0,-104-338-1365,-13-62-5461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5:43.0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7436 7096 24575,'-4'-6'0,"-75"-111"0,-625-777-1393,-74 43-345,395 455 1240,-50-40-1498,-48-36 966,-1171-1052-694,-46 67 795,1267 1103 843,98 91-255,104 90 462,192 146 69,-133-88 1064,147 105 51,25 17-2631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5:43.4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6845 7242 24575,'-3'-7'0,"-67"-126"0,-674-976-1957,-112 61-819,417 549 694,-57-42 1085,-1140-1118-2794,-85 107 2820,1353 1247 1129,114 102 747,214 172-775,-151-110 2093,165 128-1708,28 20-63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5:43.8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8914 7934 24575,'-5'-5'0,"-106"-112"0,-225-256 12,-473-509-2890,406 470 1320,-75-53 573,-75-53-1398,-74-48 1209,-595-507-1704,-1712-1345 2725,2434 2030-410,114 91 576,113 91 602,185 142-456,-78-63 1980,143 105-684,36 25 1236,34 24-130,-21-10-7825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9:25:44.2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10618 8805 24575,'-5'-6'0,"-95"-121"0,-18-16 0,-57-59 0,-60-55-430,-61-55-1290,-72-53 855,-76-58-875,-79-61 665,-84-61-1485,-82-52 1325,-76-42-1144,-888-706 269,-29 33 1575,905 736 419,76 80-350,129 105 490,155 114 537,-1 11 2435,345 225 463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14:27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798 518 24575,'-3'5'0,"-1"0"0,1 1 0,1 0 0,-1-1 0,1 1 0,0 0 0,0 0 0,1 0 0,0 1 0,0-1 0,0 8 0,-5 19 0,-27 141 0,32-168 0,-1-1 0,-1 1 0,1-1 0,-1 0 0,0 0 0,0 0 0,0 0 0,0 0 0,-1-1 0,0 0 0,0 1 0,0-1 0,-1-1 0,-9 7 0,12-8 0,-1-1 0,1 1 0,-1-1 0,0 0 0,0 0 0,1 0 0,-1 0 0,0-1 0,0 1 0,0-1 0,0 0 0,0 0 0,0 0 0,0 0 0,0 0 0,0-1 0,0 1 0,1-1 0,-1 0 0,0 1 0,0-2 0,0 1 0,1 0 0,-1 0 0,0-1 0,1 1 0,0-1 0,-1 0 0,1 0 0,0 0 0,-2-2 0,-11-13 0,2 0 0,0-1 0,-11-22 0,-20-27 0,-61-66 0,-94-134 0,146 187-682,-57-122-1,99 176-6143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2F9D427-B015-F341-99E0-6C8D14E133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defTabSz="93345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Handouts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EE14999-3AB2-474D-BBD6-C2B13028E06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1742E81-5B27-C94B-A4BD-661D227E0598}" type="datetimeFigureOut">
              <a:rPr lang="en-US" altLang="en-US"/>
              <a:pPr>
                <a:defRPr/>
              </a:pPr>
              <a:t>10/8/2023</a:t>
            </a:fld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7742F4A-2924-B547-A407-931EBB17D6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0788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defTabSz="93345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86798BC-E4E1-584B-98C2-6005D5239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0788"/>
            <a:ext cx="3041650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A402FA-7132-8744-A068-1EFE83AAF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88EF544-AAD1-4A41-976A-9CB90DB969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9600"/>
            <a:ext cx="5149850" cy="4186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913" tIns="46958" rIns="93913" bIns="46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  <a:p>
            <a:pPr lvl="4"/>
            <a:endParaRPr lang="en-US" altLang="en-US" noProof="0"/>
          </a:p>
          <a:p>
            <a:pPr lvl="4"/>
            <a:endParaRPr lang="en-US" altLang="en-US" noProof="0"/>
          </a:p>
          <a:p>
            <a:pPr lvl="4"/>
            <a:endParaRPr lang="en-US" altLang="en-US" noProof="0"/>
          </a:p>
          <a:p>
            <a:pPr lvl="4"/>
            <a:endParaRPr lang="en-US" altLang="en-US" noProof="0"/>
          </a:p>
          <a:p>
            <a:pPr lvl="4"/>
            <a:endParaRPr lang="en-US" altLang="en-US" noProof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AB41EBB-4826-104A-A047-B7345C1C8AD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4338" y="698500"/>
            <a:ext cx="6192837" cy="3484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2C85F6A8-D5F9-B84D-9AB9-1038AF58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8863013"/>
            <a:ext cx="749300" cy="277812"/>
          </a:xfrm>
          <a:prstGeom prst="rect">
            <a:avLst/>
          </a:prstGeom>
          <a:noFill/>
          <a:ln>
            <a:noFill/>
          </a:ln>
        </p:spPr>
        <p:txBody>
          <a:bodyPr wrap="none" lIns="89058" tIns="45339" rIns="89058" bIns="45339">
            <a:spAutoFit/>
          </a:bodyPr>
          <a:lstStyle>
            <a:lvl1pPr defTabSz="885825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17550" indent="-276225" defTabSz="885825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3313" indent="-220663" defTabSz="885825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44638" indent="-220663" defTabSz="885825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85963" indent="-220663" defTabSz="885825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3163" indent="-220663" defTabSz="8858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00363" indent="-220663" defTabSz="8858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57563" indent="-220663" defTabSz="8858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14763" indent="-220663" defTabSz="8858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41D5E6DF-73BF-7A44-BCAE-030873AC0D77}" type="slidenum">
              <a:rPr lang="en-US" altLang="en-US" sz="1400" b="0" smtClean="0">
                <a:solidFill>
                  <a:schemeClr val="tx1"/>
                </a:solidFill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EA52EA63-2901-DD4A-9CAF-FA22343D2A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115714" name="Notes Placeholder 2">
            <a:extLst>
              <a:ext uri="{FF2B5EF4-FFF2-40B4-BE49-F238E27FC236}">
                <a16:creationId xmlns:a16="http://schemas.microsoft.com/office/drawing/2014/main" id="{F9E6F9DE-584F-7E4F-B548-4CCEA7F46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A" altLang="en-S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8FF14A5-8AB7-1440-8E13-96400732D2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1F6A8E6D-0C53-204C-849A-9E74919E8A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F50291E3-3ECD-404E-A040-E1AF494B78A2}" type="slidenum">
              <a:rPr lang="en-US" altLang="en-US" sz="11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EEDCF729-63AA-804E-9939-45D5E9DD2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96323A0-CD65-5547-A4C3-D28F14784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28A1BDB-620E-C047-9DBC-0F09D05756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A378D72A-E825-4143-BB73-28B96C3E61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E3C5D314-E908-DD44-9994-D1F987B23EF9}" type="slidenum">
              <a:rPr lang="en-US" altLang="en-US" sz="11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82039590-1A97-864B-9335-FDF5033BC9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7B00E58D-A830-BA4C-A39C-DA7CBE357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B228233-4E5F-1141-9137-9CA9634C83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E81F739C-6C98-A045-B8CA-E46F4657C1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2D31C14D-315B-BF45-8B06-F0CCC4C87061}" type="slidenum">
              <a:rPr lang="en-US" altLang="en-US" sz="11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5F26F060-30F9-4542-A696-6FDE17DE7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4704E40A-C9CD-7D4E-8B0B-96BCF2A27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BBBBF08-826C-2C42-A2F7-1AA505240A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735C05EA-1F8F-BE42-B2ED-C1C6A52C0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F1F8BC70-984D-7544-A1F5-6E7066CC7D0C}" type="slidenum">
              <a:rPr lang="en-US" altLang="en-US" sz="11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A2906A8-7946-6A46-B1F3-73C66BA6C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A8AE7534-5B5E-CD4B-89C0-A48F1C8DD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rephrasing keeps the program in the same language.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solidFill>
                  <a:schemeClr val="hlink"/>
                </a:solidFill>
              </a:rPr>
              <a:t>Rethink, Respecify, Redesign</a:t>
            </a:r>
            <a:r>
              <a:rPr lang="en-US" altLang="en-US" sz="1200" dirty="0"/>
              <a:t>, &amp; </a:t>
            </a:r>
            <a:r>
              <a:rPr lang="en-US" altLang="en-US" sz="1200" b="1" dirty="0">
                <a:solidFill>
                  <a:schemeClr val="hlink"/>
                </a:solidFill>
              </a:rPr>
              <a:t>Re-code</a:t>
            </a:r>
            <a:r>
              <a:rPr lang="en-US" altLang="en-US" sz="1200" dirty="0"/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C2E7C87-CBCF-4E44-A584-B66C8D7A17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CAD8155D-3B87-1941-87E3-24C62E57F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7C5D7949-9800-6B42-A0FD-9E47EC8C7AD4}" type="slidenum">
              <a:rPr lang="en-US" altLang="en-US" sz="11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8E1D7905-0820-4548-A16C-53D27B787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44D4DF82-CD86-6F45-B1E6-C1503855D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A44F3B4-A18C-EC41-9D2A-948DB416D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5F6D8602-FD91-554C-B0D6-2116F5EF7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5ECBB082-5B44-A14F-B488-4C7CB7ACBAB4}" type="slidenum">
              <a:rPr lang="en-US" altLang="en-US" sz="11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5CA24CC4-2EA3-4943-8E9C-5CB1C7474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0C167D52-4866-9C44-9837-E4B7BE75D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A68A2C7-3C9C-0D4C-BBF7-B4C5771FED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9BCC8CFE-51F2-8A4D-AFAD-A4E4F0ECE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2066BB0C-BA9E-B049-801D-369F38A19CA3}" type="slidenum">
              <a:rPr lang="en-US" altLang="en-US" sz="1100" b="0" smtClean="0">
                <a:solidFill>
                  <a:schemeClr val="tx1"/>
                </a:solidFill>
              </a:rPr>
              <a:pPr/>
              <a:t>16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F57BA20F-A952-5C46-BDE4-3C6979001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043E87A0-67EB-1542-8196-9AEFFA7B2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E0CF0B9-3D69-D649-A6A3-8CCEB5ED1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 dirty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DA325B92-A7E2-7243-8659-274FD5042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CE988F34-9026-FE49-A844-EBC5650A910B}" type="slidenum">
              <a:rPr lang="en-US" altLang="en-US" sz="1100" b="0" smtClean="0">
                <a:solidFill>
                  <a:schemeClr val="tx1"/>
                </a:solidFill>
              </a:rPr>
              <a:pPr/>
              <a:t>17</a:t>
            </a:fld>
            <a:endParaRPr lang="en-US" altLang="en-US" sz="1100" b="0" dirty="0">
              <a:solidFill>
                <a:schemeClr val="tx1"/>
              </a:solidFill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9E02D5F3-592A-074C-A604-F9AAD3786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33DDE901-847F-D042-9E6F-0FD4362E7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2E550AF-58C4-7B4B-A99A-9108524210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 dirty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0EE42D54-A719-EA4B-B096-7CA1639DF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AD1BA617-0896-5947-9D9F-43AB3DDAC282}" type="slidenum">
              <a:rPr lang="en-US" altLang="en-US" sz="1100" b="0" smtClean="0">
                <a:solidFill>
                  <a:schemeClr val="tx1"/>
                </a:solidFill>
              </a:rPr>
              <a:pPr/>
              <a:t>18</a:t>
            </a:fld>
            <a:endParaRPr lang="en-US" altLang="en-US" sz="1100" b="0" dirty="0">
              <a:solidFill>
                <a:schemeClr val="tx1"/>
              </a:solidFill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E9E3DDCB-3501-8C44-AC69-440FC7BF49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B4D4CBD0-EFDC-EA40-9EF4-6B702C99E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4110869-7F6E-1D47-88A7-E81AA5664A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 dirty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4F35558F-9B4F-F243-9D0D-8CD46E763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5E4C00DF-74EF-0249-A698-B61F8512C6F9}" type="slidenum">
              <a:rPr lang="en-US" altLang="en-US" sz="11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1100" b="0" dirty="0">
              <a:solidFill>
                <a:schemeClr val="tx1"/>
              </a:solidFill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ACEF7E2D-3BA2-2345-9CB4-8ECA85A3C2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8D262205-92CF-FF41-A41A-BA76C1157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8166FBE-2DD0-5049-9EE5-751B3EFDD5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4260214F-D02E-C548-A5E5-06BFF44BB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13E78B5A-6C91-2549-9926-2286B41A3712}" type="slidenum">
              <a:rPr lang="en-US" altLang="en-US" sz="11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7A0AB7D-C369-E44A-9A8C-8008C8D64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53893FB-D58E-4C4E-988D-130C08B3B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F444AD7-9092-8A47-954F-E0EA1050E0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 dirty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EAE25473-BE5C-B34C-B5E2-7F26D6C0C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AA6BBDA0-E455-7043-B413-1B504C5CF4A7}" type="slidenum">
              <a:rPr lang="en-US" altLang="en-US" sz="11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1100" b="0" dirty="0">
              <a:solidFill>
                <a:schemeClr val="tx1"/>
              </a:solidFill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C69A41F4-7AD7-1D40-A947-3E7FA3FDFE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0E6D8A7F-2170-DF42-833F-DA77867DD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9F89535-056E-FD46-962A-E91AEFBE2C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 dirty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56323" name="Rectangle 5">
            <a:extLst>
              <a:ext uri="{FF2B5EF4-FFF2-40B4-BE49-F238E27FC236}">
                <a16:creationId xmlns:a16="http://schemas.microsoft.com/office/drawing/2014/main" id="{BE696FBB-E0F1-D34F-985C-78BCB48BF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99196EAE-959F-3D4B-ADA4-7C407AF599F0}" type="slidenum">
              <a:rPr lang="en-US" altLang="en-US" sz="1100" b="0" smtClean="0">
                <a:solidFill>
                  <a:schemeClr val="tx1"/>
                </a:solidFill>
              </a:rPr>
              <a:pPr/>
              <a:t>21</a:t>
            </a:fld>
            <a:endParaRPr lang="en-US" altLang="en-US" sz="1100" b="0" dirty="0">
              <a:solidFill>
                <a:schemeClr val="tx1"/>
              </a:solidFill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20B8B06D-691A-134B-9E73-97145286B5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38D92CC3-708B-6848-98E3-AA965E601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The SCORE/RM model was proposed by </a:t>
            </a:r>
            <a:r>
              <a:rPr lang="en-US" altLang="en-US" sz="1200" dirty="0" err="1"/>
              <a:t>Colbrook</a:t>
            </a:r>
            <a:r>
              <a:rPr lang="en-US" altLang="en-US" sz="1200" dirty="0"/>
              <a:t>, Smythe &amp; </a:t>
            </a:r>
            <a:r>
              <a:rPr lang="en-US" altLang="en-US" sz="1200" dirty="0" err="1"/>
              <a:t>Darlison</a:t>
            </a:r>
            <a:r>
              <a:rPr lang="en-US" altLang="en-US" sz="1200" dirty="0"/>
              <a:t>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77A60DE-9525-1E48-B230-5A37E8E83D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58371" name="Rectangle 5">
            <a:extLst>
              <a:ext uri="{FF2B5EF4-FFF2-40B4-BE49-F238E27FC236}">
                <a16:creationId xmlns:a16="http://schemas.microsoft.com/office/drawing/2014/main" id="{747B9CB2-BBC1-6447-B45F-BD947D1E36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6FBAC6B6-5E91-F648-A4AF-69DB7EA4136D}" type="slidenum">
              <a:rPr lang="en-US" altLang="en-US" sz="1100" b="0" smtClean="0">
                <a:solidFill>
                  <a:schemeClr val="tx1"/>
                </a:solidFill>
              </a:rPr>
              <a:pPr/>
              <a:t>22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90D75199-59BA-B44B-82B2-7F33C9EF4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BEB1621C-80A5-024C-8B3B-7110BEFCA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solidFill>
                  <a:schemeClr val="tx1"/>
                </a:solidFill>
                <a:latin typeface="+mn-lt"/>
              </a:rPr>
              <a:t>The labels on the arcs denote the possible information that flows from the tail entities of the arcs to the head entities.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04C3560-1AB3-7649-8066-CE42E57D05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60419" name="Rectangle 5">
            <a:extLst>
              <a:ext uri="{FF2B5EF4-FFF2-40B4-BE49-F238E27FC236}">
                <a16:creationId xmlns:a16="http://schemas.microsoft.com/office/drawing/2014/main" id="{913CA2EB-D839-8949-9358-338809856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1D35788D-DBD1-294C-9D7C-8AE4D7405724}" type="slidenum">
              <a:rPr lang="en-US" altLang="en-US" sz="1100" b="0" smtClean="0">
                <a:solidFill>
                  <a:schemeClr val="tx1"/>
                </a:solidFill>
              </a:rPr>
              <a:pPr/>
              <a:t>23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D96B7058-CAAE-A247-9E31-DCBA203E2A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6E6ED943-DE2F-D646-9D9B-C82BDE0C5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8840DA0-42B4-A046-A4AE-AA97E9FA92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62467" name="Rectangle 5">
            <a:extLst>
              <a:ext uri="{FF2B5EF4-FFF2-40B4-BE49-F238E27FC236}">
                <a16:creationId xmlns:a16="http://schemas.microsoft.com/office/drawing/2014/main" id="{57B21272-ED04-8B41-B404-0DC0FD537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854FB4E3-5443-9742-AAF6-5CD254E2122D}" type="slidenum">
              <a:rPr lang="en-US" altLang="en-US" sz="1100" b="0" smtClean="0">
                <a:solidFill>
                  <a:schemeClr val="tx1"/>
                </a:solidFill>
              </a:rPr>
              <a:pPr/>
              <a:t>24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215C8384-0386-1D4B-ABC4-CFE518B47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4D6A55A4-D64A-DB41-BA3B-6DBF25863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940E268-7B05-1141-A494-28D5163002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64515" name="Rectangle 5">
            <a:extLst>
              <a:ext uri="{FF2B5EF4-FFF2-40B4-BE49-F238E27FC236}">
                <a16:creationId xmlns:a16="http://schemas.microsoft.com/office/drawing/2014/main" id="{4EBD0BDD-6C7F-2644-A6A8-B03AB7E42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959A2361-53B3-C248-893D-BC28687DB452}" type="slidenum">
              <a:rPr lang="en-US" altLang="en-US" sz="1100" b="0" smtClean="0">
                <a:solidFill>
                  <a:schemeClr val="tx1"/>
                </a:solidFill>
              </a:rPr>
              <a:pPr/>
              <a:t>25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F36DA0EE-9D3B-2A46-921C-155265BC3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DCF16661-9974-394D-AABF-DCF075D6A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7987F2B-E626-B94C-8CCF-8FA0114161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66563" name="Rectangle 5">
            <a:extLst>
              <a:ext uri="{FF2B5EF4-FFF2-40B4-BE49-F238E27FC236}">
                <a16:creationId xmlns:a16="http://schemas.microsoft.com/office/drawing/2014/main" id="{029F0C2E-2B06-3E48-872F-298775967C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22CD29A0-E21B-DC47-8496-D02404664A4F}" type="slidenum">
              <a:rPr lang="en-US" altLang="en-US" sz="1100" b="0" smtClean="0">
                <a:solidFill>
                  <a:schemeClr val="tx1"/>
                </a:solidFill>
              </a:rPr>
              <a:pPr/>
              <a:t>26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FCC27D71-B8B2-7D4A-980C-BD2442945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49776CFB-E073-B546-A22F-C3B1A18F8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D26D27E-2539-6048-ADAA-C890CCC509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68611" name="Rectangle 5">
            <a:extLst>
              <a:ext uri="{FF2B5EF4-FFF2-40B4-BE49-F238E27FC236}">
                <a16:creationId xmlns:a16="http://schemas.microsoft.com/office/drawing/2014/main" id="{C9DCF4A5-95A4-D84D-B4FD-CDDAA613C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61242EC9-6BA1-C248-9588-1ECE5569A13B}" type="slidenum">
              <a:rPr lang="en-US" altLang="en-US" sz="1100" b="0" smtClean="0">
                <a:solidFill>
                  <a:schemeClr val="tx1"/>
                </a:solidFill>
              </a:rPr>
              <a:pPr/>
              <a:t>27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DC8F3B3E-7E1C-494D-A666-6A8D4B70F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8881E844-15B9-B64A-919A-7F3D3444E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872067E-4A25-DC47-A3C4-E04A6B912A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0872851E-25BE-A849-9428-B54870888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60208713-68BC-2846-8665-B0EBF8B0B2C8}" type="slidenum">
              <a:rPr lang="en-US" altLang="en-US" sz="1100" b="0" smtClean="0">
                <a:solidFill>
                  <a:schemeClr val="tx1"/>
                </a:solidFill>
              </a:rPr>
              <a:pPr/>
              <a:t>28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92A5E6D7-0A40-724A-9537-4725E6895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BC99BAE5-FE15-1B4D-A406-0698904F4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14A0B61-D682-E843-8AFB-FCC6A425FA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74755" name="Rectangle 5">
            <a:extLst>
              <a:ext uri="{FF2B5EF4-FFF2-40B4-BE49-F238E27FC236}">
                <a16:creationId xmlns:a16="http://schemas.microsoft.com/office/drawing/2014/main" id="{0C7F8EBF-B1AA-954E-A20A-D37D4ABD6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C0898797-2CFE-644A-8481-B7BA8F70E17E}" type="slidenum">
              <a:rPr lang="en-US" altLang="en-US" sz="1100" b="0" smtClean="0">
                <a:solidFill>
                  <a:schemeClr val="tx1"/>
                </a:solidFill>
              </a:rPr>
              <a:pPr/>
              <a:t>29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A2DE38BB-8383-FF4C-B1C3-D51DC417B0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B1CE9F55-8D60-6146-9A1A-409FFDE32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3359C53-9068-EC4F-9C30-DE313FF989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D46ADCBF-17A7-7B47-B7F2-CB914B559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37C4ED64-8C32-B241-B525-FF0245435863}" type="slidenum">
              <a:rPr lang="en-US" altLang="en-US" sz="11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FC0A7BC-00B3-DA46-ABEA-E5FCA7292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8E07128D-0705-554D-85FE-D62194067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79C1C75-1D43-CD43-9F59-6C873E240B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76803" name="Rectangle 5">
            <a:extLst>
              <a:ext uri="{FF2B5EF4-FFF2-40B4-BE49-F238E27FC236}">
                <a16:creationId xmlns:a16="http://schemas.microsoft.com/office/drawing/2014/main" id="{6FA6DFE8-F073-AF45-91AC-5E2A9764D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B67C9C19-BC82-B141-972C-630A4FC07D30}" type="slidenum">
              <a:rPr lang="en-US" altLang="en-US" sz="1100" b="0" smtClean="0">
                <a:solidFill>
                  <a:schemeClr val="tx1"/>
                </a:solidFill>
              </a:rPr>
              <a:pPr/>
              <a:t>30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48318A01-074C-7241-8FFF-CC2F17BEFD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5FD3CDD4-AEDD-6342-8CE9-176BA111C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/>
              <a:t>Originally introduced by Mark Weiser, program slicing has served as the basis of numerous tools. </a:t>
            </a:r>
          </a:p>
          <a:p>
            <a:r>
              <a:rPr lang="en-US" altLang="en-US" sz="1200" dirty="0"/>
              <a:t>In Weiser’s definition, a slicing criterion of a program P is S &lt; p; v &gt; where p is a program point &amp; v is a subset of variables in P.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84A13D9-5F9E-D048-92B5-15AC95BC05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82947" name="Rectangle 5">
            <a:extLst>
              <a:ext uri="{FF2B5EF4-FFF2-40B4-BE49-F238E27FC236}">
                <a16:creationId xmlns:a16="http://schemas.microsoft.com/office/drawing/2014/main" id="{27F3B640-50F2-DC4C-BA3B-5A4609561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A51CB9D1-18AE-1E44-9989-97C4AD6DC2D4}" type="slidenum">
              <a:rPr lang="en-US" altLang="en-US" sz="1100" b="0" smtClean="0">
                <a:solidFill>
                  <a:schemeClr val="tx1"/>
                </a:solidFill>
              </a:rPr>
              <a:pPr/>
              <a:t>31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55D7952E-5698-6345-BF9A-CFC32078C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2C7BD0B-D7DA-E64A-92E8-EAF48D7B1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ED85232-6FD5-434E-895E-BC861DC4E2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84995" name="Rectangle 5">
            <a:extLst>
              <a:ext uri="{FF2B5EF4-FFF2-40B4-BE49-F238E27FC236}">
                <a16:creationId xmlns:a16="http://schemas.microsoft.com/office/drawing/2014/main" id="{12C919B2-46D9-0B42-A24E-324E1727D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9DB7DDD7-F0B1-034B-A6A6-9C946D93923B}" type="slidenum">
              <a:rPr lang="en-US" altLang="en-US" sz="1100" b="0" smtClean="0">
                <a:solidFill>
                  <a:schemeClr val="tx1"/>
                </a:solidFill>
              </a:rPr>
              <a:pPr/>
              <a:t>32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8B8CCEAD-2648-CA4B-A508-E74EFB464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932975DA-FB41-A34B-A22F-EB2A165EE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A2A7974-D68E-0B48-B723-DACFB5E46A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6F821CA1-FD3E-B946-BD26-0174FF1B3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5F0720BD-FE2D-2D4E-80E9-221ABC3DD24B}" type="slidenum">
              <a:rPr lang="en-US" altLang="en-US" sz="1100" b="0" smtClean="0">
                <a:solidFill>
                  <a:schemeClr val="tx1"/>
                </a:solidFill>
              </a:rPr>
              <a:pPr/>
              <a:t>33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09FC0E86-D381-024C-A189-0E5B1CF42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B74D6C1C-9C3E-C848-AB76-B28D5D181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40118D7-CFC2-CA43-93A3-988F1EFF3C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89091" name="Rectangle 5">
            <a:extLst>
              <a:ext uri="{FF2B5EF4-FFF2-40B4-BE49-F238E27FC236}">
                <a16:creationId xmlns:a16="http://schemas.microsoft.com/office/drawing/2014/main" id="{C12B74E4-2F95-BC44-8C7D-45896F0AB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D8A6EEC0-9286-924A-99E6-6DB609CA9F59}" type="slidenum">
              <a:rPr lang="en-US" altLang="en-US" sz="1100" b="0" smtClean="0">
                <a:solidFill>
                  <a:schemeClr val="tx1"/>
                </a:solidFill>
              </a:rPr>
              <a:pPr/>
              <a:t>34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44D23D19-DD9A-E444-B5D6-6A3BEA266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4304C09F-8445-ED42-B12D-A5C49F5EB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0070C0"/>
                </a:solidFill>
              </a:rPr>
              <a:t>Table 4.3 summarizes the commonly used program metrics.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F2C2011-5BD1-A043-B187-2DA65E96B1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91139" name="Rectangle 5">
            <a:extLst>
              <a:ext uri="{FF2B5EF4-FFF2-40B4-BE49-F238E27FC236}">
                <a16:creationId xmlns:a16="http://schemas.microsoft.com/office/drawing/2014/main" id="{5C58F3F4-916E-2449-BB6B-B89E03ED6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93310AAD-36EB-B94D-A124-D1B922A787A2}" type="slidenum">
              <a:rPr lang="en-US" altLang="en-US" sz="1100" b="0" smtClean="0">
                <a:solidFill>
                  <a:schemeClr val="tx1"/>
                </a:solidFill>
              </a:rPr>
              <a:pPr/>
              <a:t>35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0C8F1D43-1DFA-404B-A7FB-9CC63F4D6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A66B81F6-50AB-3949-93F6-9CFEC0F6A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200" dirty="0"/>
              <a:t>Henry &amp; </a:t>
            </a:r>
            <a:r>
              <a:rPr lang="en-US" altLang="en-US" sz="1200" dirty="0" err="1"/>
              <a:t>Kafura</a:t>
            </a:r>
            <a:r>
              <a:rPr lang="en-US" altLang="en-US" sz="1200" dirty="0"/>
              <a:t> define a complexity metric, </a:t>
            </a:r>
            <a:r>
              <a:rPr lang="en-US" altLang="en-US" dirty="0"/>
              <a:t>Cp = (fan-in × fan- out).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C00000"/>
                </a:solidFill>
              </a:rPr>
              <a:t>6 performance metrics </a:t>
            </a:r>
            <a:r>
              <a:rPr lang="en-US" altLang="en-US" sz="1200" dirty="0"/>
              <a:t>are found in the </a:t>
            </a:r>
            <a:r>
              <a:rPr lang="en-US" altLang="en-US" sz="1200" dirty="0" err="1"/>
              <a:t>Chidamber-Kemerer</a:t>
            </a:r>
            <a:r>
              <a:rPr lang="en-US" altLang="en-US" sz="1200" dirty="0"/>
              <a:t> CK metric suite: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EA09F876-5736-8E44-AD9A-AB2201B02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95235" name="Rectangle 5">
            <a:extLst>
              <a:ext uri="{FF2B5EF4-FFF2-40B4-BE49-F238E27FC236}">
                <a16:creationId xmlns:a16="http://schemas.microsoft.com/office/drawing/2014/main" id="{0BE5C43C-150B-F94E-880A-B2425697C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94C44FB4-0644-7C47-9BE9-C623C7294EB0}" type="slidenum">
              <a:rPr lang="en-US" altLang="en-US" sz="1100" b="0" smtClean="0">
                <a:solidFill>
                  <a:schemeClr val="tx1"/>
                </a:solidFill>
              </a:rPr>
              <a:pPr/>
              <a:t>36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1218CEA2-52E9-8844-8598-429510A20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95237" name="Rectangle 3">
            <a:extLst>
              <a:ext uri="{FF2B5EF4-FFF2-40B4-BE49-F238E27FC236}">
                <a16:creationId xmlns:a16="http://schemas.microsoft.com/office/drawing/2014/main" id="{D90B7984-3AA2-D648-9668-6A818456F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5D5918C-B20D-004F-BB63-A758E32FC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97283" name="Rectangle 5">
            <a:extLst>
              <a:ext uri="{FF2B5EF4-FFF2-40B4-BE49-F238E27FC236}">
                <a16:creationId xmlns:a16="http://schemas.microsoft.com/office/drawing/2014/main" id="{F6096DD4-3279-E349-A777-BD035B9AB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B808DC97-B420-F04F-A326-C5C513313D2C}" type="slidenum">
              <a:rPr lang="en-US" altLang="en-US" sz="1100" b="0" smtClean="0">
                <a:solidFill>
                  <a:schemeClr val="tx1"/>
                </a:solidFill>
              </a:rPr>
              <a:pPr/>
              <a:t>37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0FAC5276-12D9-8848-BA26-D0177B647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B6A563B3-DF13-2F41-82C6-08AFEF0AA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96251B9D-1964-7B4A-A902-32905047D3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99331" name="Rectangle 5">
            <a:extLst>
              <a:ext uri="{FF2B5EF4-FFF2-40B4-BE49-F238E27FC236}">
                <a16:creationId xmlns:a16="http://schemas.microsoft.com/office/drawing/2014/main" id="{F535CB63-236D-8740-8B2B-E5D7D0B69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B014A3B2-B08D-3C42-A90A-5857D0E322EA}" type="slidenum">
              <a:rPr lang="en-US" altLang="en-US" sz="1100" b="0" smtClean="0">
                <a:solidFill>
                  <a:schemeClr val="tx1"/>
                </a:solidFill>
              </a:rPr>
              <a:pPr/>
              <a:t>38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5F11837E-74B0-F44B-A94D-9AB4F7FC0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3EC65FAC-D0CF-2C4F-B81D-01F29904F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4850792-B355-E44E-8979-6DA60061F2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101379" name="Rectangle 5">
            <a:extLst>
              <a:ext uri="{FF2B5EF4-FFF2-40B4-BE49-F238E27FC236}">
                <a16:creationId xmlns:a16="http://schemas.microsoft.com/office/drawing/2014/main" id="{A41D302F-0CCC-1D4D-8A44-6D56490C1C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7E4F6844-52FC-3041-81DF-09CAA37C2B93}" type="slidenum">
              <a:rPr lang="en-US" altLang="en-US" sz="1100" b="0" smtClean="0">
                <a:solidFill>
                  <a:schemeClr val="tx1"/>
                </a:solidFill>
              </a:rPr>
              <a:pPr/>
              <a:t>39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B6A6439E-D1F9-2945-A20E-C9B93845A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66B5DF00-6ECA-AB46-A561-B863DC4E5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5ECDCA4-39D9-AE4D-8EE7-AA3E33C414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71628294-4F0D-BF4E-A290-C3127F6120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665A50C9-FA42-0A47-A816-99DEE8CFA3F4}" type="slidenum">
              <a:rPr lang="en-US" altLang="en-US" sz="11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8A12BFE4-75B2-B740-9B46-484B37606D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BA3D9D56-3406-614B-B104-57E271074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07F026B-05ED-2749-9BC9-64CF15503F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103427" name="Rectangle 5">
            <a:extLst>
              <a:ext uri="{FF2B5EF4-FFF2-40B4-BE49-F238E27FC236}">
                <a16:creationId xmlns:a16="http://schemas.microsoft.com/office/drawing/2014/main" id="{8BCD6859-8B2D-9344-A5E9-24FD4351F7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8B7CFCBE-D4C1-6443-89A9-7EA35CF6144E}" type="slidenum">
              <a:rPr lang="en-US" altLang="en-US" sz="1100" b="0" smtClean="0">
                <a:solidFill>
                  <a:schemeClr val="tx1"/>
                </a:solidFill>
              </a:rPr>
              <a:pPr/>
              <a:t>40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218BE9DC-5A32-FD4B-947A-94B1DE65A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47D0C4FB-9F75-E94D-88E9-477D86140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C45EE52-23A2-D44B-9935-3227D05AAE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105475" name="Rectangle 5">
            <a:extLst>
              <a:ext uri="{FF2B5EF4-FFF2-40B4-BE49-F238E27FC236}">
                <a16:creationId xmlns:a16="http://schemas.microsoft.com/office/drawing/2014/main" id="{14BAFC33-27BA-2442-BB11-93DA1EEB1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D9C20EE0-132C-0949-8A96-C062FEAC5CEB}" type="slidenum">
              <a:rPr lang="en-US" altLang="en-US" sz="1100" b="0" smtClean="0">
                <a:solidFill>
                  <a:schemeClr val="tx1"/>
                </a:solidFill>
              </a:rPr>
              <a:pPr/>
              <a:t>41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A8889ABF-B8A1-B547-8F13-9220757E5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96CFCCFB-D9E0-A64A-A24E-B482C2190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4E97DCD-8615-984F-9784-80B98AB1A1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E4ED9579-59A2-E741-A2E1-4BA696286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4FB6CE96-3B82-1B4C-8ECB-2DC06CBA142D}" type="slidenum">
              <a:rPr lang="en-US" altLang="en-US" sz="11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E69D841F-BFF9-C344-B778-F14348A20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4DC0B381-1241-F64B-A722-20EB84544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A563A6-6C33-D34D-BA69-D3014ECB91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89F4EB26-11B7-5244-A23D-3A10003D8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C90104C4-DFD7-3849-AB5B-081D2F71FA28}" type="slidenum">
              <a:rPr lang="en-US" altLang="en-US" sz="11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D7538ECF-9B6B-1D40-A1C0-969AEE309D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1FBF788E-ABFC-3442-9658-A3D16AD5D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245B6BE-B814-BF48-9406-36C1832585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94729F1A-A060-AE4F-8C7F-E1DE803558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7D21A797-D01D-CB4F-A19D-564C2E5CE599}" type="slidenum">
              <a:rPr lang="en-US" altLang="en-US" sz="11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78C2BB7B-9563-B145-AFBF-48D6C33CD3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7893AE64-3276-324B-821D-1E1BB1DB6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The arrows depicting refinement &amp; abstraction are slanted, thereby indicating the increase &amp; decrease, respectively, of system information.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It may be noted that alteration is non-essential for reengineering.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100" b="1" dirty="0">
                <a:solidFill>
                  <a:schemeClr val="hlink"/>
                </a:solidFill>
              </a:rPr>
              <a:t>Reengineering principles</a:t>
            </a:r>
            <a:r>
              <a:rPr lang="en-US" altLang="en-US" sz="2100" dirty="0"/>
              <a:t> are represented by means of arrows.  </a:t>
            </a:r>
          </a:p>
          <a:p>
            <a:pPr marL="534988" lvl="1" indent="-214313">
              <a:buFont typeface="Courier New" panose="02070309020205020404" pitchFamily="49" charset="0"/>
              <a:buChar char="o"/>
            </a:pPr>
            <a:r>
              <a:rPr lang="en-US" altLang="en-US" sz="1800" dirty="0"/>
              <a:t>Abstraction is represented by an up-arrow.</a:t>
            </a:r>
          </a:p>
          <a:p>
            <a:pPr marL="534988" lvl="1" indent="-214313">
              <a:buFont typeface="Courier New" panose="02070309020205020404" pitchFamily="49" charset="0"/>
              <a:buChar char="o"/>
            </a:pPr>
            <a:r>
              <a:rPr lang="en-US" altLang="en-US" sz="1800" dirty="0"/>
              <a:t>Alteration is represented by a horizontal arrow.</a:t>
            </a:r>
          </a:p>
          <a:p>
            <a:pPr marL="534988" lvl="1" indent="-214313">
              <a:buFont typeface="Courier New" panose="02070309020205020404" pitchFamily="49" charset="0"/>
              <a:buChar char="o"/>
            </a:pPr>
            <a:r>
              <a:rPr lang="en-US" altLang="en-US" sz="1800" dirty="0"/>
              <a:t>Refinement by a down-arrow.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C55C78E-1419-E24F-B3E6-E26629BEA4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0667BB2A-C246-F240-8676-29F7A36660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EA325766-0AFD-1F47-B6DB-E50683303083}" type="slidenum">
              <a:rPr lang="en-US" altLang="en-US" sz="11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F814BE0-CDD7-544B-BC1D-AEA21D029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8F98A28D-2362-7D4F-B213-5187C678B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B18471E-C1A5-844F-9655-B9190D4277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A403BE5C-EA10-534F-9532-126B39618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2A4C60F7-0CB5-6440-91D6-235E3B9F3B40}" type="slidenum">
              <a:rPr lang="en-US" altLang="en-US" sz="11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B7B486E-7478-2C4B-95C6-E1590D7CFF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698500"/>
            <a:ext cx="6192837" cy="3484563"/>
          </a:xfrm>
          <a:ln/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2A5000F-11BA-8848-959E-733FEBC09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200" dirty="0"/>
              <a:t>proposed by Eric J. Byrne </a:t>
            </a: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39D05-D70E-6340-981C-E15C120046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0EFA59-190B-3B47-A87C-41D9DBFF95D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14300" y="6427789"/>
            <a:ext cx="5791200" cy="3444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Testing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Comic Sans MS" panose="030F0702030302020204" pitchFamily="66" charset="0"/>
              </a:rPr>
              <a:t>Theory &amp; Practice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1: Basic Concepts &amp; Preliminaries)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C350AF-90CB-D942-A003-05373754966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7736418" y="6435726"/>
            <a:ext cx="1769533" cy="30321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Naik &amp; Tripathy</a:t>
            </a:r>
          </a:p>
        </p:txBody>
      </p:sp>
    </p:spTree>
    <p:extLst>
      <p:ext uri="{BB962C8B-B14F-4D97-AF65-F5344CB8AC3E}">
        <p14:creationId xmlns:p14="http://schemas.microsoft.com/office/powerpoint/2010/main" val="207350390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1302-746C-4648-A565-274DDFFA9AB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8775736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1302-746C-4648-A565-274DDFFA9AB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0456165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FE7B84C-D13D-E94A-B8EB-C52AA7DA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6350"/>
            <a:ext cx="1215866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5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55568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928669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78897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21084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52434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06585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57337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87007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1302-746C-4648-A565-274DDFFA9AB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0955415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908331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44789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91915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4774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433972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344692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104505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18811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75615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66909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1302-746C-4648-A565-274DDFFA9AB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36333216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379385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88613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896851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93907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429909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449585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558960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270982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63689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255462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1302-746C-4648-A565-274DDFFA9AB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91561774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75393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107215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791431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6466207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456437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7898282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736275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329095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66708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521049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1302-746C-4648-A565-274DDFFA9AB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56850084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0014489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148813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253743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764562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5088750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376708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515196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513354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392273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9961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1302-746C-4648-A565-274DDFFA9AB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6471194"/>
      </p:ext>
    </p:extLst>
  </p:cSld>
  <p:clrMapOvr>
    <a:masterClrMapping/>
  </p:clrMapOvr>
  <p:hf hd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876985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877664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593669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3D54C1-B5BE-1F47-8108-8B466EA4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279CB3-86E5-BA40-A49E-98899BA42C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936751" y="6527800"/>
            <a:ext cx="6974416" cy="3444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 dirty="0">
                <a:solidFill>
                  <a:srgbClr val="000000"/>
                </a:solidFill>
                <a:latin typeface="Arial Black" panose="020B0A04020102020204" pitchFamily="34" charset="0"/>
              </a:rPr>
              <a:t>SW Evolution &amp; Maintenance 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  <a:latin typeface="Arial" panose="020B0604020202020204" pitchFamily="34" charset="0"/>
              </a:rPr>
              <a:t>(Chapter 4: Reengineering)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137C42-2003-534B-BA11-4ADF1ADC0C97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9865784" y="6586538"/>
            <a:ext cx="1769533" cy="2270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900" b="0">
                <a:solidFill>
                  <a:srgbClr val="000000"/>
                </a:solidFill>
              </a:rPr>
              <a:t>© Tripathy &amp; Naik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43873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1302-746C-4648-A565-274DDFFA9AB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1744314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1302-746C-4648-A565-274DDFFA9AB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5000409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1302-746C-4648-A565-274DDFFA9AB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3900883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A505-8D00-7744-AC4C-E8F459FB0E43}" type="datetimeFigureOut">
              <a:rPr lang="en-SA" smtClean="0"/>
              <a:t>10/08/2023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1302-746C-4648-A565-274DDFFA9AB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817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830" r:id="rId29"/>
    <p:sldLayoutId id="2147483831" r:id="rId30"/>
    <p:sldLayoutId id="2147483832" r:id="rId31"/>
    <p:sldLayoutId id="2147483833" r:id="rId32"/>
    <p:sldLayoutId id="2147483834" r:id="rId33"/>
    <p:sldLayoutId id="2147483835" r:id="rId34"/>
    <p:sldLayoutId id="2147483836" r:id="rId35"/>
    <p:sldLayoutId id="2147483837" r:id="rId36"/>
    <p:sldLayoutId id="2147483838" r:id="rId37"/>
    <p:sldLayoutId id="2147483839" r:id="rId38"/>
    <p:sldLayoutId id="2147483840" r:id="rId39"/>
    <p:sldLayoutId id="2147483841" r:id="rId40"/>
    <p:sldLayoutId id="2147483842" r:id="rId41"/>
    <p:sldLayoutId id="2147483843" r:id="rId42"/>
    <p:sldLayoutId id="2147483844" r:id="rId43"/>
    <p:sldLayoutId id="2147483845" r:id="rId44"/>
    <p:sldLayoutId id="2147483846" r:id="rId45"/>
    <p:sldLayoutId id="2147483847" r:id="rId46"/>
    <p:sldLayoutId id="2147483848" r:id="rId47"/>
    <p:sldLayoutId id="2147483849" r:id="rId48"/>
    <p:sldLayoutId id="2147483850" r:id="rId49"/>
    <p:sldLayoutId id="2147483851" r:id="rId50"/>
    <p:sldLayoutId id="2147483852" r:id="rId51"/>
    <p:sldLayoutId id="2147483853" r:id="rId52"/>
    <p:sldLayoutId id="2147483854" r:id="rId53"/>
    <p:sldLayoutId id="2147483855" r:id="rId54"/>
    <p:sldLayoutId id="2147483856" r:id="rId55"/>
    <p:sldLayoutId id="2147483857" r:id="rId56"/>
    <p:sldLayoutId id="2147483858" r:id="rId57"/>
    <p:sldLayoutId id="2147483859" r:id="rId58"/>
    <p:sldLayoutId id="2147483860" r:id="rId59"/>
    <p:sldLayoutId id="2147483861" r:id="rId60"/>
    <p:sldLayoutId id="2147483862" r:id="rId61"/>
    <p:sldLayoutId id="2147483863" r:id="rId62"/>
    <p:sldLayoutId id="2147483864" r:id="rId6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104.xml"/><Relationship Id="rId7" Type="http://schemas.openxmlformats.org/officeDocument/2006/relationships/customXml" Target="../ink/ink10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9.png"/><Relationship Id="rId5" Type="http://schemas.openxmlformats.org/officeDocument/2006/relationships/customXml" Target="../ink/ink105.xml"/><Relationship Id="rId10" Type="http://schemas.openxmlformats.org/officeDocument/2006/relationships/image" Target="../media/image81.png"/><Relationship Id="rId4" Type="http://schemas.openxmlformats.org/officeDocument/2006/relationships/image" Target="../media/image440.png"/><Relationship Id="rId9" Type="http://schemas.openxmlformats.org/officeDocument/2006/relationships/customXml" Target="../ink/ink10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0.png"/><Relationship Id="rId18" Type="http://schemas.openxmlformats.org/officeDocument/2006/relationships/customXml" Target="../ink/ink115.xml"/><Relationship Id="rId26" Type="http://schemas.openxmlformats.org/officeDocument/2006/relationships/customXml" Target="../ink/ink119.xml"/><Relationship Id="rId39" Type="http://schemas.openxmlformats.org/officeDocument/2006/relationships/image" Target="../media/image761.png"/><Relationship Id="rId21" Type="http://schemas.openxmlformats.org/officeDocument/2006/relationships/image" Target="../media/image8.png"/><Relationship Id="rId34" Type="http://schemas.openxmlformats.org/officeDocument/2006/relationships/customXml" Target="../ink/ink123.xml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114.xml"/><Relationship Id="rId20" Type="http://schemas.openxmlformats.org/officeDocument/2006/relationships/customXml" Target="../ink/ink116.xml"/><Relationship Id="rId29" Type="http://schemas.openxmlformats.org/officeDocument/2006/relationships/image" Target="../media/image711.png"/><Relationship Id="rId41" Type="http://schemas.openxmlformats.org/officeDocument/2006/relationships/image" Target="../media/image771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9.xml"/><Relationship Id="rId11" Type="http://schemas.openxmlformats.org/officeDocument/2006/relationships/image" Target="../media/image500.png"/><Relationship Id="rId24" Type="http://schemas.openxmlformats.org/officeDocument/2006/relationships/customXml" Target="../ink/ink118.xml"/><Relationship Id="rId32" Type="http://schemas.openxmlformats.org/officeDocument/2006/relationships/customXml" Target="../ink/ink122.xml"/><Relationship Id="rId37" Type="http://schemas.openxmlformats.org/officeDocument/2006/relationships/image" Target="../media/image751.png"/><Relationship Id="rId40" Type="http://schemas.openxmlformats.org/officeDocument/2006/relationships/customXml" Target="../ink/ink126.xml"/><Relationship Id="rId5" Type="http://schemas.openxmlformats.org/officeDocument/2006/relationships/image" Target="../media/image470.png"/><Relationship Id="rId15" Type="http://schemas.openxmlformats.org/officeDocument/2006/relationships/image" Target="../media/image520.png"/><Relationship Id="rId23" Type="http://schemas.openxmlformats.org/officeDocument/2006/relationships/image" Target="../media/image550.png"/><Relationship Id="rId28" Type="http://schemas.openxmlformats.org/officeDocument/2006/relationships/customXml" Target="../ink/ink120.xml"/><Relationship Id="rId36" Type="http://schemas.openxmlformats.org/officeDocument/2006/relationships/customXml" Target="../ink/ink124.xml"/><Relationship Id="rId10" Type="http://schemas.openxmlformats.org/officeDocument/2006/relationships/customXml" Target="../ink/ink111.xml"/><Relationship Id="rId19" Type="http://schemas.openxmlformats.org/officeDocument/2006/relationships/image" Target="../media/image540.png"/><Relationship Id="rId31" Type="http://schemas.openxmlformats.org/officeDocument/2006/relationships/image" Target="../media/image721.png"/><Relationship Id="rId4" Type="http://schemas.openxmlformats.org/officeDocument/2006/relationships/customXml" Target="../ink/ink108.xml"/><Relationship Id="rId9" Type="http://schemas.openxmlformats.org/officeDocument/2006/relationships/image" Target="../media/image490.png"/><Relationship Id="rId14" Type="http://schemas.openxmlformats.org/officeDocument/2006/relationships/customXml" Target="../ink/ink113.xml"/><Relationship Id="rId22" Type="http://schemas.openxmlformats.org/officeDocument/2006/relationships/customXml" Target="../ink/ink117.xml"/><Relationship Id="rId27" Type="http://schemas.openxmlformats.org/officeDocument/2006/relationships/image" Target="../media/image701.png"/><Relationship Id="rId30" Type="http://schemas.openxmlformats.org/officeDocument/2006/relationships/customXml" Target="../ink/ink121.xml"/><Relationship Id="rId35" Type="http://schemas.openxmlformats.org/officeDocument/2006/relationships/image" Target="../media/image741.png"/><Relationship Id="rId8" Type="http://schemas.openxmlformats.org/officeDocument/2006/relationships/customXml" Target="../ink/ink110.xml"/><Relationship Id="rId3" Type="http://schemas.openxmlformats.org/officeDocument/2006/relationships/image" Target="../media/image79.jpeg"/><Relationship Id="rId12" Type="http://schemas.openxmlformats.org/officeDocument/2006/relationships/customXml" Target="../ink/ink112.xml"/><Relationship Id="rId17" Type="http://schemas.openxmlformats.org/officeDocument/2006/relationships/image" Target="../media/image530.png"/><Relationship Id="rId25" Type="http://schemas.openxmlformats.org/officeDocument/2006/relationships/image" Target="../media/image691.png"/><Relationship Id="rId33" Type="http://schemas.openxmlformats.org/officeDocument/2006/relationships/image" Target="../media/image731.png"/><Relationship Id="rId38" Type="http://schemas.openxmlformats.org/officeDocument/2006/relationships/customXml" Target="../ink/ink12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customXml" Target="../ink/ink132.xml"/><Relationship Id="rId18" Type="http://schemas.openxmlformats.org/officeDocument/2006/relationships/image" Target="../media/image83.png"/><Relationship Id="rId3" Type="http://schemas.openxmlformats.org/officeDocument/2006/relationships/customXml" Target="../ink/ink127.xml"/><Relationship Id="rId21" Type="http://schemas.openxmlformats.org/officeDocument/2006/relationships/customXml" Target="../ink/ink136.xml"/><Relationship Id="rId7" Type="http://schemas.openxmlformats.org/officeDocument/2006/relationships/customXml" Target="../ink/ink129.xml"/><Relationship Id="rId12" Type="http://schemas.openxmlformats.org/officeDocument/2006/relationships/image" Target="../media/image600.png"/><Relationship Id="rId17" Type="http://schemas.openxmlformats.org/officeDocument/2006/relationships/customXml" Target="../ink/ink134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8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0.png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10" Type="http://schemas.openxmlformats.org/officeDocument/2006/relationships/image" Target="../media/image590.png"/><Relationship Id="rId19" Type="http://schemas.openxmlformats.org/officeDocument/2006/relationships/customXml" Target="../ink/ink135.xml"/><Relationship Id="rId4" Type="http://schemas.openxmlformats.org/officeDocument/2006/relationships/image" Target="../media/image560.png"/><Relationship Id="rId9" Type="http://schemas.openxmlformats.org/officeDocument/2006/relationships/customXml" Target="../ink/ink130.xml"/><Relationship Id="rId14" Type="http://schemas.openxmlformats.org/officeDocument/2006/relationships/image" Target="../media/image610.png"/><Relationship Id="rId22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customXml" Target="../ink/ink142.xml"/><Relationship Id="rId18" Type="http://schemas.openxmlformats.org/officeDocument/2006/relationships/image" Target="../media/image8.png"/><Relationship Id="rId3" Type="http://schemas.openxmlformats.org/officeDocument/2006/relationships/customXml" Target="../ink/ink137.xml"/><Relationship Id="rId21" Type="http://schemas.openxmlformats.org/officeDocument/2006/relationships/customXml" Target="../ink/ink146.xml"/><Relationship Id="rId7" Type="http://schemas.openxmlformats.org/officeDocument/2006/relationships/customXml" Target="../ink/ink139.xml"/><Relationship Id="rId12" Type="http://schemas.openxmlformats.org/officeDocument/2006/relationships/image" Target="../media/image660.png"/><Relationship Id="rId17" Type="http://schemas.openxmlformats.org/officeDocument/2006/relationships/customXml" Target="../ink/ink144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80.png"/><Relationship Id="rId20" Type="http://schemas.openxmlformats.org/officeDocument/2006/relationships/image" Target="../media/image6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0.png"/><Relationship Id="rId11" Type="http://schemas.openxmlformats.org/officeDocument/2006/relationships/customXml" Target="../ink/ink141.xml"/><Relationship Id="rId24" Type="http://schemas.openxmlformats.org/officeDocument/2006/relationships/image" Target="../media/image710.png"/><Relationship Id="rId5" Type="http://schemas.openxmlformats.org/officeDocument/2006/relationships/customXml" Target="../ink/ink138.xml"/><Relationship Id="rId15" Type="http://schemas.openxmlformats.org/officeDocument/2006/relationships/customXml" Target="../ink/ink143.xml"/><Relationship Id="rId23" Type="http://schemas.openxmlformats.org/officeDocument/2006/relationships/customXml" Target="../ink/ink147.xml"/><Relationship Id="rId10" Type="http://schemas.openxmlformats.org/officeDocument/2006/relationships/image" Target="../media/image650.png"/><Relationship Id="rId19" Type="http://schemas.openxmlformats.org/officeDocument/2006/relationships/customXml" Target="../ink/ink145.xml"/><Relationship Id="rId4" Type="http://schemas.openxmlformats.org/officeDocument/2006/relationships/image" Target="../media/image620.png"/><Relationship Id="rId9" Type="http://schemas.openxmlformats.org/officeDocument/2006/relationships/customXml" Target="../ink/ink140.xml"/><Relationship Id="rId14" Type="http://schemas.openxmlformats.org/officeDocument/2006/relationships/image" Target="../media/image670.png"/><Relationship Id="rId22" Type="http://schemas.openxmlformats.org/officeDocument/2006/relationships/image" Target="../media/image7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customXml" Target="../ink/ink153.xml"/><Relationship Id="rId18" Type="http://schemas.openxmlformats.org/officeDocument/2006/relationships/image" Target="../media/image88.png"/><Relationship Id="rId3" Type="http://schemas.openxmlformats.org/officeDocument/2006/relationships/customXml" Target="../ink/ink148.xml"/><Relationship Id="rId21" Type="http://schemas.openxmlformats.org/officeDocument/2006/relationships/customXml" Target="../ink/ink157.xml"/><Relationship Id="rId7" Type="http://schemas.openxmlformats.org/officeDocument/2006/relationships/customXml" Target="../ink/ink150.xml"/><Relationship Id="rId12" Type="http://schemas.openxmlformats.org/officeDocument/2006/relationships/image" Target="../media/image760.png"/><Relationship Id="rId17" Type="http://schemas.openxmlformats.org/officeDocument/2006/relationships/customXml" Target="../ink/ink155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0.png"/><Relationship Id="rId11" Type="http://schemas.openxmlformats.org/officeDocument/2006/relationships/customXml" Target="../ink/ink152.xml"/><Relationship Id="rId24" Type="http://schemas.openxmlformats.org/officeDocument/2006/relationships/image" Target="../media/image91.png"/><Relationship Id="rId5" Type="http://schemas.openxmlformats.org/officeDocument/2006/relationships/customXml" Target="../ink/ink149.xml"/><Relationship Id="rId15" Type="http://schemas.openxmlformats.org/officeDocument/2006/relationships/customXml" Target="../ink/ink154.xml"/><Relationship Id="rId23" Type="http://schemas.openxmlformats.org/officeDocument/2006/relationships/customXml" Target="../ink/ink158.xml"/><Relationship Id="rId10" Type="http://schemas.openxmlformats.org/officeDocument/2006/relationships/image" Target="../media/image750.png"/><Relationship Id="rId19" Type="http://schemas.openxmlformats.org/officeDocument/2006/relationships/customXml" Target="../ink/ink156.xml"/><Relationship Id="rId4" Type="http://schemas.openxmlformats.org/officeDocument/2006/relationships/image" Target="../media/image720.png"/><Relationship Id="rId9" Type="http://schemas.openxmlformats.org/officeDocument/2006/relationships/customXml" Target="../ink/ink151.xml"/><Relationship Id="rId14" Type="http://schemas.openxmlformats.org/officeDocument/2006/relationships/image" Target="../media/image86.png"/><Relationship Id="rId22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customXml" Target="../ink/ink164.xml"/><Relationship Id="rId18" Type="http://schemas.openxmlformats.org/officeDocument/2006/relationships/image" Target="../media/image830.png"/><Relationship Id="rId3" Type="http://schemas.openxmlformats.org/officeDocument/2006/relationships/customXml" Target="../ink/ink159.xml"/><Relationship Id="rId21" Type="http://schemas.openxmlformats.org/officeDocument/2006/relationships/customXml" Target="../ink/ink168.xml"/><Relationship Id="rId7" Type="http://schemas.openxmlformats.org/officeDocument/2006/relationships/customXml" Target="../ink/ink161.xml"/><Relationship Id="rId12" Type="http://schemas.openxmlformats.org/officeDocument/2006/relationships/image" Target="../media/image810.png"/><Relationship Id="rId17" Type="http://schemas.openxmlformats.org/officeDocument/2006/relationships/customXml" Target="../ink/ink166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20.png"/><Relationship Id="rId20" Type="http://schemas.openxmlformats.org/officeDocument/2006/relationships/image" Target="../media/image8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0.png"/><Relationship Id="rId11" Type="http://schemas.openxmlformats.org/officeDocument/2006/relationships/customXml" Target="../ink/ink163.xml"/><Relationship Id="rId5" Type="http://schemas.openxmlformats.org/officeDocument/2006/relationships/customXml" Target="../ink/ink160.xml"/><Relationship Id="rId15" Type="http://schemas.openxmlformats.org/officeDocument/2006/relationships/customXml" Target="../ink/ink165.xml"/><Relationship Id="rId23" Type="http://schemas.openxmlformats.org/officeDocument/2006/relationships/image" Target="../media/image850.png"/><Relationship Id="rId10" Type="http://schemas.openxmlformats.org/officeDocument/2006/relationships/image" Target="../media/image800.png"/><Relationship Id="rId19" Type="http://schemas.openxmlformats.org/officeDocument/2006/relationships/customXml" Target="../ink/ink167.xml"/><Relationship Id="rId4" Type="http://schemas.openxmlformats.org/officeDocument/2006/relationships/image" Target="../media/image92.png"/><Relationship Id="rId9" Type="http://schemas.openxmlformats.org/officeDocument/2006/relationships/customXml" Target="../ink/ink162.xml"/><Relationship Id="rId14" Type="http://schemas.openxmlformats.org/officeDocument/2006/relationships/image" Target="../media/image8.png"/><Relationship Id="rId22" Type="http://schemas.openxmlformats.org/officeDocument/2006/relationships/customXml" Target="../ink/ink16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00.png"/><Relationship Id="rId4" Type="http://schemas.openxmlformats.org/officeDocument/2006/relationships/customXml" Target="../ink/ink17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0.png"/><Relationship Id="rId5" Type="http://schemas.openxmlformats.org/officeDocument/2006/relationships/customXml" Target="../ink/ink171.xml"/><Relationship Id="rId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78.xml"/><Relationship Id="rId18" Type="http://schemas.openxmlformats.org/officeDocument/2006/relationships/image" Target="../media/image101.png"/><Relationship Id="rId26" Type="http://schemas.openxmlformats.org/officeDocument/2006/relationships/image" Target="../media/image105.png"/><Relationship Id="rId3" Type="http://schemas.openxmlformats.org/officeDocument/2006/relationships/customXml" Target="../ink/ink173.xml"/><Relationship Id="rId21" Type="http://schemas.openxmlformats.org/officeDocument/2006/relationships/customXml" Target="../ink/ink182.xml"/><Relationship Id="rId7" Type="http://schemas.openxmlformats.org/officeDocument/2006/relationships/customXml" Target="../ink/ink175.xml"/><Relationship Id="rId12" Type="http://schemas.openxmlformats.org/officeDocument/2006/relationships/image" Target="../media/image980.png"/><Relationship Id="rId17" Type="http://schemas.openxmlformats.org/officeDocument/2006/relationships/customXml" Target="../ink/ink180.xml"/><Relationship Id="rId25" Type="http://schemas.openxmlformats.org/officeDocument/2006/relationships/customXml" Target="../ink/ink184.xm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00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11" Type="http://schemas.openxmlformats.org/officeDocument/2006/relationships/customXml" Target="../ink/ink177.xml"/><Relationship Id="rId24" Type="http://schemas.openxmlformats.org/officeDocument/2006/relationships/image" Target="../media/image104.png"/><Relationship Id="rId5" Type="http://schemas.openxmlformats.org/officeDocument/2006/relationships/customXml" Target="../ink/ink174.xml"/><Relationship Id="rId15" Type="http://schemas.openxmlformats.org/officeDocument/2006/relationships/customXml" Target="../ink/ink179.xml"/><Relationship Id="rId23" Type="http://schemas.openxmlformats.org/officeDocument/2006/relationships/customXml" Target="../ink/ink183.xml"/><Relationship Id="rId10" Type="http://schemas.openxmlformats.org/officeDocument/2006/relationships/image" Target="../media/image97.png"/><Relationship Id="rId19" Type="http://schemas.openxmlformats.org/officeDocument/2006/relationships/customXml" Target="../ink/ink181.xml"/><Relationship Id="rId4" Type="http://schemas.openxmlformats.org/officeDocument/2006/relationships/image" Target="../media/image950.png"/><Relationship Id="rId9" Type="http://schemas.openxmlformats.org/officeDocument/2006/relationships/customXml" Target="../ink/ink176.xml"/><Relationship Id="rId14" Type="http://schemas.openxmlformats.org/officeDocument/2006/relationships/image" Target="../media/image99.png"/><Relationship Id="rId22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0.xml"/><Relationship Id="rId18" Type="http://schemas.openxmlformats.org/officeDocument/2006/relationships/image" Target="../media/image8.png"/><Relationship Id="rId26" Type="http://schemas.openxmlformats.org/officeDocument/2006/relationships/image" Target="../media/image116.png"/><Relationship Id="rId3" Type="http://schemas.openxmlformats.org/officeDocument/2006/relationships/customXml" Target="../ink/ink185.xml"/><Relationship Id="rId21" Type="http://schemas.openxmlformats.org/officeDocument/2006/relationships/customXml" Target="../ink/ink194.xml"/><Relationship Id="rId34" Type="http://schemas.openxmlformats.org/officeDocument/2006/relationships/customXml" Target="../ink/ink201.xml"/><Relationship Id="rId7" Type="http://schemas.openxmlformats.org/officeDocument/2006/relationships/customXml" Target="../ink/ink187.xml"/><Relationship Id="rId12" Type="http://schemas.openxmlformats.org/officeDocument/2006/relationships/image" Target="../media/image110.png"/><Relationship Id="rId17" Type="http://schemas.openxmlformats.org/officeDocument/2006/relationships/customXml" Target="../ink/ink192.xml"/><Relationship Id="rId25" Type="http://schemas.openxmlformats.org/officeDocument/2006/relationships/customXml" Target="../ink/ink196.xml"/><Relationship Id="rId33" Type="http://schemas.openxmlformats.org/officeDocument/2006/relationships/image" Target="../media/image119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2.png"/><Relationship Id="rId20" Type="http://schemas.openxmlformats.org/officeDocument/2006/relationships/image" Target="../media/image113.png"/><Relationship Id="rId29" Type="http://schemas.openxmlformats.org/officeDocument/2006/relationships/customXml" Target="../ink/ink19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png"/><Relationship Id="rId11" Type="http://schemas.openxmlformats.org/officeDocument/2006/relationships/customXml" Target="../ink/ink189.xml"/><Relationship Id="rId24" Type="http://schemas.openxmlformats.org/officeDocument/2006/relationships/image" Target="../media/image115.png"/><Relationship Id="rId32" Type="http://schemas.openxmlformats.org/officeDocument/2006/relationships/customXml" Target="../ink/ink200.xml"/><Relationship Id="rId5" Type="http://schemas.openxmlformats.org/officeDocument/2006/relationships/customXml" Target="../ink/ink186.xml"/><Relationship Id="rId15" Type="http://schemas.openxmlformats.org/officeDocument/2006/relationships/customXml" Target="../ink/ink191.xml"/><Relationship Id="rId23" Type="http://schemas.openxmlformats.org/officeDocument/2006/relationships/customXml" Target="../ink/ink195.xml"/><Relationship Id="rId28" Type="http://schemas.openxmlformats.org/officeDocument/2006/relationships/image" Target="../media/image117.png"/><Relationship Id="rId10" Type="http://schemas.openxmlformats.org/officeDocument/2006/relationships/image" Target="../media/image109.png"/><Relationship Id="rId19" Type="http://schemas.openxmlformats.org/officeDocument/2006/relationships/customXml" Target="../ink/ink193.xml"/><Relationship Id="rId31" Type="http://schemas.openxmlformats.org/officeDocument/2006/relationships/image" Target="../media/image118.png"/><Relationship Id="rId4" Type="http://schemas.openxmlformats.org/officeDocument/2006/relationships/image" Target="../media/image106.png"/><Relationship Id="rId9" Type="http://schemas.openxmlformats.org/officeDocument/2006/relationships/customXml" Target="../ink/ink188.xml"/><Relationship Id="rId14" Type="http://schemas.openxmlformats.org/officeDocument/2006/relationships/image" Target="../media/image111.png"/><Relationship Id="rId22" Type="http://schemas.openxmlformats.org/officeDocument/2006/relationships/image" Target="../media/image114.png"/><Relationship Id="rId27" Type="http://schemas.openxmlformats.org/officeDocument/2006/relationships/customXml" Target="../ink/ink197.xml"/><Relationship Id="rId30" Type="http://schemas.openxmlformats.org/officeDocument/2006/relationships/customXml" Target="../ink/ink199.xml"/><Relationship Id="rId35" Type="http://schemas.openxmlformats.org/officeDocument/2006/relationships/image" Target="../media/image120.png"/><Relationship Id="rId8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6.xml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8" Type="http://schemas.openxmlformats.org/officeDocument/2006/relationships/customXml" Target="../ink/ink3.xml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07.xml"/><Relationship Id="rId3" Type="http://schemas.openxmlformats.org/officeDocument/2006/relationships/customXml" Target="../ink/ink202.xml"/><Relationship Id="rId7" Type="http://schemas.openxmlformats.org/officeDocument/2006/relationships/customXml" Target="../ink/ink204.xml"/><Relationship Id="rId12" Type="http://schemas.openxmlformats.org/officeDocument/2006/relationships/image" Target="../media/image124.png"/><Relationship Id="rId17" Type="http://schemas.openxmlformats.org/officeDocument/2006/relationships/customXml" Target="../ink/ink209.xm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2.png"/><Relationship Id="rId11" Type="http://schemas.openxmlformats.org/officeDocument/2006/relationships/customXml" Target="../ink/ink206.xml"/><Relationship Id="rId5" Type="http://schemas.openxmlformats.org/officeDocument/2006/relationships/customXml" Target="../ink/ink203.xml"/><Relationship Id="rId15" Type="http://schemas.openxmlformats.org/officeDocument/2006/relationships/customXml" Target="../ink/ink208.xml"/><Relationship Id="rId10" Type="http://schemas.openxmlformats.org/officeDocument/2006/relationships/image" Target="../media/image123.png"/><Relationship Id="rId4" Type="http://schemas.openxmlformats.org/officeDocument/2006/relationships/image" Target="../media/image121.png"/><Relationship Id="rId9" Type="http://schemas.openxmlformats.org/officeDocument/2006/relationships/customXml" Target="../ink/ink205.xml"/><Relationship Id="rId14" Type="http://schemas.openxmlformats.org/officeDocument/2006/relationships/image" Target="../media/image1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customXml" Target="../ink/ink215.xml"/><Relationship Id="rId18" Type="http://schemas.openxmlformats.org/officeDocument/2006/relationships/image" Target="../media/image135.png"/><Relationship Id="rId3" Type="http://schemas.openxmlformats.org/officeDocument/2006/relationships/customXml" Target="../ink/ink210.xml"/><Relationship Id="rId21" Type="http://schemas.openxmlformats.org/officeDocument/2006/relationships/customXml" Target="../ink/ink219.xml"/><Relationship Id="rId7" Type="http://schemas.openxmlformats.org/officeDocument/2006/relationships/customXml" Target="../ink/ink212.xml"/><Relationship Id="rId12" Type="http://schemas.openxmlformats.org/officeDocument/2006/relationships/image" Target="../media/image133.png"/><Relationship Id="rId17" Type="http://schemas.openxmlformats.org/officeDocument/2006/relationships/customXml" Target="../ink/ink217.xml"/><Relationship Id="rId25" Type="http://schemas.openxmlformats.org/officeDocument/2006/relationships/customXml" Target="../ink/ink221.xml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34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png"/><Relationship Id="rId11" Type="http://schemas.openxmlformats.org/officeDocument/2006/relationships/customXml" Target="../ink/ink214.xml"/><Relationship Id="rId24" Type="http://schemas.openxmlformats.org/officeDocument/2006/relationships/image" Target="../media/image138.png"/><Relationship Id="rId5" Type="http://schemas.openxmlformats.org/officeDocument/2006/relationships/customXml" Target="../ink/ink211.xml"/><Relationship Id="rId15" Type="http://schemas.openxmlformats.org/officeDocument/2006/relationships/customXml" Target="../ink/ink216.xml"/><Relationship Id="rId23" Type="http://schemas.openxmlformats.org/officeDocument/2006/relationships/customXml" Target="../ink/ink220.xml"/><Relationship Id="rId10" Type="http://schemas.openxmlformats.org/officeDocument/2006/relationships/image" Target="../media/image132.png"/><Relationship Id="rId19" Type="http://schemas.openxmlformats.org/officeDocument/2006/relationships/customXml" Target="../ink/ink218.xml"/><Relationship Id="rId4" Type="http://schemas.openxmlformats.org/officeDocument/2006/relationships/image" Target="../media/image129.png"/><Relationship Id="rId9" Type="http://schemas.openxmlformats.org/officeDocument/2006/relationships/customXml" Target="../ink/ink213.xml"/><Relationship Id="rId14" Type="http://schemas.openxmlformats.org/officeDocument/2006/relationships/image" Target="../media/image8.png"/><Relationship Id="rId22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1.png"/><Relationship Id="rId21" Type="http://schemas.openxmlformats.org/officeDocument/2006/relationships/customXml" Target="../ink/ink28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50" Type="http://schemas.openxmlformats.org/officeDocument/2006/relationships/image" Target="../media/image33.png"/><Relationship Id="rId55" Type="http://schemas.openxmlformats.org/officeDocument/2006/relationships/customXml" Target="../ink/ink44.xml"/><Relationship Id="rId63" Type="http://schemas.openxmlformats.org/officeDocument/2006/relationships/customXml" Target="../ink/ink48.xml"/><Relationship Id="rId68" Type="http://schemas.openxmlformats.org/officeDocument/2006/relationships/image" Target="../media/image42.png"/><Relationship Id="rId7" Type="http://schemas.openxmlformats.org/officeDocument/2006/relationships/customXml" Target="../ink/ink21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0.png"/><Relationship Id="rId29" Type="http://schemas.openxmlformats.org/officeDocument/2006/relationships/customXml" Target="../ink/ink32.xml"/><Relationship Id="rId11" Type="http://schemas.openxmlformats.org/officeDocument/2006/relationships/customXml" Target="../ink/ink23.xml"/><Relationship Id="rId24" Type="http://schemas.openxmlformats.org/officeDocument/2006/relationships/image" Target="../media/image201.png"/><Relationship Id="rId32" Type="http://schemas.openxmlformats.org/officeDocument/2006/relationships/image" Target="../media/image24.png"/><Relationship Id="rId37" Type="http://schemas.openxmlformats.org/officeDocument/2006/relationships/customXml" Target="../ink/ink36.xml"/><Relationship Id="rId40" Type="http://schemas.openxmlformats.org/officeDocument/2006/relationships/image" Target="../media/image28.png"/><Relationship Id="rId45" Type="http://schemas.openxmlformats.org/officeDocument/2006/relationships/customXml" Target="../ink/ink40.xml"/><Relationship Id="rId53" Type="http://schemas.openxmlformats.org/officeDocument/2006/relationships/customXml" Target="../ink/ink43.xml"/><Relationship Id="rId58" Type="http://schemas.openxmlformats.org/officeDocument/2006/relationships/image" Target="../media/image37.png"/><Relationship Id="rId66" Type="http://schemas.openxmlformats.org/officeDocument/2006/relationships/image" Target="../media/image41.png"/><Relationship Id="rId5" Type="http://schemas.openxmlformats.org/officeDocument/2006/relationships/customXml" Target="../ink/ink20.xml"/><Relationship Id="rId61" Type="http://schemas.openxmlformats.org/officeDocument/2006/relationships/customXml" Target="../ink/ink47.xml"/><Relationship Id="rId19" Type="http://schemas.openxmlformats.org/officeDocument/2006/relationships/customXml" Target="../ink/ink27.xml"/><Relationship Id="rId14" Type="http://schemas.openxmlformats.org/officeDocument/2006/relationships/image" Target="../media/image150.png"/><Relationship Id="rId22" Type="http://schemas.openxmlformats.org/officeDocument/2006/relationships/image" Target="../media/image191.png"/><Relationship Id="rId27" Type="http://schemas.openxmlformats.org/officeDocument/2006/relationships/customXml" Target="../ink/ink31.xml"/><Relationship Id="rId30" Type="http://schemas.openxmlformats.org/officeDocument/2006/relationships/image" Target="../media/image231.png"/><Relationship Id="rId35" Type="http://schemas.openxmlformats.org/officeDocument/2006/relationships/customXml" Target="../ink/ink35.xml"/><Relationship Id="rId43" Type="http://schemas.openxmlformats.org/officeDocument/2006/relationships/customXml" Target="../ink/ink39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64" Type="http://schemas.openxmlformats.org/officeDocument/2006/relationships/image" Target="../media/image40.png"/><Relationship Id="rId69" Type="http://schemas.openxmlformats.org/officeDocument/2006/relationships/customXml" Target="../ink/ink51.xml"/><Relationship Id="rId8" Type="http://schemas.openxmlformats.org/officeDocument/2006/relationships/image" Target="../media/image22.png"/><Relationship Id="rId51" Type="http://schemas.openxmlformats.org/officeDocument/2006/relationships/customXml" Target="../ink/ink42.xml"/><Relationship Id="rId3" Type="http://schemas.openxmlformats.org/officeDocument/2006/relationships/customXml" Target="../ink/ink19.xml"/><Relationship Id="rId12" Type="http://schemas.openxmlformats.org/officeDocument/2006/relationships/image" Target="../media/image141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27.png"/><Relationship Id="rId59" Type="http://schemas.openxmlformats.org/officeDocument/2006/relationships/customXml" Target="../ink/ink46.xml"/><Relationship Id="rId67" Type="http://schemas.openxmlformats.org/officeDocument/2006/relationships/customXml" Target="../ink/ink50.xml"/><Relationship Id="rId20" Type="http://schemas.openxmlformats.org/officeDocument/2006/relationships/image" Target="../media/image181.png"/><Relationship Id="rId41" Type="http://schemas.openxmlformats.org/officeDocument/2006/relationships/customXml" Target="../ink/ink38.xml"/><Relationship Id="rId54" Type="http://schemas.openxmlformats.org/officeDocument/2006/relationships/image" Target="../media/image35.png"/><Relationship Id="rId62" Type="http://schemas.openxmlformats.org/officeDocument/2006/relationships/image" Target="../media/image39.png"/><Relationship Id="rId7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10.png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221.png"/><Relationship Id="rId36" Type="http://schemas.openxmlformats.org/officeDocument/2006/relationships/image" Target="../media/image26.png"/><Relationship Id="rId49" Type="http://schemas.openxmlformats.org/officeDocument/2006/relationships/customXml" Target="../ink/ink41.xml"/><Relationship Id="rId57" Type="http://schemas.openxmlformats.org/officeDocument/2006/relationships/customXml" Target="../ink/ink45.xml"/><Relationship Id="rId10" Type="http://schemas.openxmlformats.org/officeDocument/2006/relationships/image" Target="../media/image23.png"/><Relationship Id="rId31" Type="http://schemas.openxmlformats.org/officeDocument/2006/relationships/customXml" Target="../ink/ink33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38.png"/><Relationship Id="rId65" Type="http://schemas.openxmlformats.org/officeDocument/2006/relationships/customXml" Target="../ink/ink49.xml"/><Relationship Id="rId4" Type="http://schemas.openxmlformats.org/officeDocument/2006/relationships/image" Target="../media/image1010.png"/><Relationship Id="rId9" Type="http://schemas.openxmlformats.org/officeDocument/2006/relationships/customXml" Target="../ink/ink22.xml"/><Relationship Id="rId13" Type="http://schemas.openxmlformats.org/officeDocument/2006/relationships/customXml" Target="../ink/ink24.xml"/><Relationship Id="rId18" Type="http://schemas.openxmlformats.org/officeDocument/2006/relationships/image" Target="../media/image170.png"/><Relationship Id="rId39" Type="http://schemas.openxmlformats.org/officeDocument/2006/relationships/customXml" Target="../ink/ink3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51.png"/><Relationship Id="rId21" Type="http://schemas.openxmlformats.org/officeDocument/2006/relationships/image" Target="../media/image260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55.png"/><Relationship Id="rId50" Type="http://schemas.openxmlformats.org/officeDocument/2006/relationships/customXml" Target="../ink/ink75.xml"/><Relationship Id="rId55" Type="http://schemas.openxmlformats.org/officeDocument/2006/relationships/image" Target="../media/image59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58.xml"/><Relationship Id="rId29" Type="http://schemas.openxmlformats.org/officeDocument/2006/relationships/image" Target="../media/image46.png"/><Relationship Id="rId11" Type="http://schemas.openxmlformats.org/officeDocument/2006/relationships/image" Target="../media/image210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50.png"/><Relationship Id="rId40" Type="http://schemas.openxmlformats.org/officeDocument/2006/relationships/customXml" Target="../ink/ink70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image" Target="../media/image60.png"/><Relationship Id="rId5" Type="http://schemas.openxmlformats.org/officeDocument/2006/relationships/image" Target="../media/image180.png"/><Relationship Id="rId19" Type="http://schemas.openxmlformats.org/officeDocument/2006/relationships/image" Target="../media/image250.png"/><Relationship Id="rId4" Type="http://schemas.openxmlformats.org/officeDocument/2006/relationships/customXml" Target="../ink/ink52.xml"/><Relationship Id="rId9" Type="http://schemas.openxmlformats.org/officeDocument/2006/relationships/image" Target="../media/image200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45.png"/><Relationship Id="rId30" Type="http://schemas.openxmlformats.org/officeDocument/2006/relationships/customXml" Target="../ink/ink65.xml"/><Relationship Id="rId35" Type="http://schemas.openxmlformats.org/officeDocument/2006/relationships/image" Target="../media/image49.png"/><Relationship Id="rId43" Type="http://schemas.openxmlformats.org/officeDocument/2006/relationships/image" Target="../media/image53.png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8" Type="http://schemas.openxmlformats.org/officeDocument/2006/relationships/customXml" Target="../ink/ink54.xml"/><Relationship Id="rId51" Type="http://schemas.openxmlformats.org/officeDocument/2006/relationships/image" Target="../media/image57.png"/><Relationship Id="rId3" Type="http://schemas.openxmlformats.org/officeDocument/2006/relationships/image" Target="../media/image43.png"/><Relationship Id="rId12" Type="http://schemas.openxmlformats.org/officeDocument/2006/relationships/customXml" Target="../ink/ink56.xml"/><Relationship Id="rId17" Type="http://schemas.openxmlformats.org/officeDocument/2006/relationships/image" Target="../media/image240.png"/><Relationship Id="rId25" Type="http://schemas.openxmlformats.org/officeDocument/2006/relationships/image" Target="../media/image280.png"/><Relationship Id="rId33" Type="http://schemas.openxmlformats.org/officeDocument/2006/relationships/image" Target="../media/image48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customXml" Target="../ink/ink80.xml"/><Relationship Id="rId20" Type="http://schemas.openxmlformats.org/officeDocument/2006/relationships/customXml" Target="../ink/ink60.xml"/><Relationship Id="rId41" Type="http://schemas.openxmlformats.org/officeDocument/2006/relationships/image" Target="../media/image52.png"/><Relationship Id="rId54" Type="http://schemas.openxmlformats.org/officeDocument/2006/relationships/customXml" Target="../ink/ink7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3.xml"/><Relationship Id="rId15" Type="http://schemas.openxmlformats.org/officeDocument/2006/relationships/image" Target="../media/image230.png"/><Relationship Id="rId23" Type="http://schemas.openxmlformats.org/officeDocument/2006/relationships/image" Target="../media/image270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56.png"/><Relationship Id="rId57" Type="http://schemas.openxmlformats.org/officeDocument/2006/relationships/customXml" Target="../ink/ink79.xml"/><Relationship Id="rId10" Type="http://schemas.openxmlformats.org/officeDocument/2006/relationships/customXml" Target="../ink/ink55.xml"/><Relationship Id="rId31" Type="http://schemas.openxmlformats.org/officeDocument/2006/relationships/image" Target="../media/image47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5.xml"/><Relationship Id="rId18" Type="http://schemas.openxmlformats.org/officeDocument/2006/relationships/image" Target="../media/image380.png"/><Relationship Id="rId26" Type="http://schemas.openxmlformats.org/officeDocument/2006/relationships/image" Target="../media/image65.png"/><Relationship Id="rId39" Type="http://schemas.openxmlformats.org/officeDocument/2006/relationships/customXml" Target="../ink/ink98.xml"/><Relationship Id="rId21" Type="http://schemas.openxmlformats.org/officeDocument/2006/relationships/customXml" Target="../ink/ink89.xml"/><Relationship Id="rId34" Type="http://schemas.openxmlformats.org/officeDocument/2006/relationships/image" Target="../media/image69.png"/><Relationship Id="rId7" Type="http://schemas.openxmlformats.org/officeDocument/2006/relationships/customXml" Target="../ink/ink82.xml"/><Relationship Id="rId12" Type="http://schemas.openxmlformats.org/officeDocument/2006/relationships/image" Target="../media/image350.png"/><Relationship Id="rId17" Type="http://schemas.openxmlformats.org/officeDocument/2006/relationships/customXml" Target="../ink/ink87.xml"/><Relationship Id="rId25" Type="http://schemas.openxmlformats.org/officeDocument/2006/relationships/customXml" Target="../ink/ink91.xml"/><Relationship Id="rId33" Type="http://schemas.openxmlformats.org/officeDocument/2006/relationships/customXml" Target="../ink/ink95.xml"/><Relationship Id="rId38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0.png"/><Relationship Id="rId20" Type="http://schemas.openxmlformats.org/officeDocument/2006/relationships/image" Target="../media/image390.png"/><Relationship Id="rId29" Type="http://schemas.openxmlformats.org/officeDocument/2006/relationships/customXml" Target="../ink/ink9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0.png"/><Relationship Id="rId11" Type="http://schemas.openxmlformats.org/officeDocument/2006/relationships/customXml" Target="../ink/ink84.xml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97.xml"/><Relationship Id="rId40" Type="http://schemas.openxmlformats.org/officeDocument/2006/relationships/image" Target="../media/image72.png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23" Type="http://schemas.openxmlformats.org/officeDocument/2006/relationships/customXml" Target="../ink/ink90.xml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10" Type="http://schemas.openxmlformats.org/officeDocument/2006/relationships/image" Target="../media/image340.png"/><Relationship Id="rId19" Type="http://schemas.openxmlformats.org/officeDocument/2006/relationships/customXml" Target="../ink/ink88.xml"/><Relationship Id="rId31" Type="http://schemas.openxmlformats.org/officeDocument/2006/relationships/customXml" Target="../ink/ink94.xml"/><Relationship Id="rId4" Type="http://schemas.openxmlformats.org/officeDocument/2006/relationships/image" Target="../media/image63.png"/><Relationship Id="rId9" Type="http://schemas.openxmlformats.org/officeDocument/2006/relationships/customXml" Target="../ink/ink83.xml"/><Relationship Id="rId14" Type="http://schemas.openxmlformats.org/officeDocument/2006/relationships/image" Target="../media/image360.png"/><Relationship Id="rId22" Type="http://schemas.openxmlformats.org/officeDocument/2006/relationships/image" Target="../media/image400.png"/><Relationship Id="rId27" Type="http://schemas.openxmlformats.org/officeDocument/2006/relationships/customXml" Target="../ink/ink92.xml"/><Relationship Id="rId30" Type="http://schemas.openxmlformats.org/officeDocument/2006/relationships/image" Target="../media/image67.png"/><Relationship Id="rId35" Type="http://schemas.openxmlformats.org/officeDocument/2006/relationships/customXml" Target="../ink/ink96.xml"/><Relationship Id="rId8" Type="http://schemas.openxmlformats.org/officeDocument/2006/relationships/image" Target="../media/image330.png"/><Relationship Id="rId3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image" Target="../media/image77.png"/><Relationship Id="rId3" Type="http://schemas.openxmlformats.org/officeDocument/2006/relationships/image" Target="../media/image64.jpeg"/><Relationship Id="rId7" Type="http://schemas.openxmlformats.org/officeDocument/2006/relationships/image" Target="../media/image74.png"/><Relationship Id="rId12" Type="http://schemas.openxmlformats.org/officeDocument/2006/relationships/customXml" Target="../ink/ink10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0.xml"/><Relationship Id="rId11" Type="http://schemas.openxmlformats.org/officeDocument/2006/relationships/image" Target="../media/image76.png"/><Relationship Id="rId5" Type="http://schemas.openxmlformats.org/officeDocument/2006/relationships/image" Target="../media/image420.png"/><Relationship Id="rId10" Type="http://schemas.openxmlformats.org/officeDocument/2006/relationships/customXml" Target="../ink/ink102.xml"/><Relationship Id="rId4" Type="http://schemas.openxmlformats.org/officeDocument/2006/relationships/customXml" Target="../ink/ink99.xml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5" name="Rectangle 114694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4697" name="Group 114696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114698" name="Rectangle 114697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699" name="Rectangle 114698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4701" name="Freeform: Shape 114700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4703" name="Rectangle 11470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734801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547D1-9958-8F48-8D44-3C0272584310}"/>
              </a:ext>
            </a:extLst>
          </p:cNvPr>
          <p:cNvSpPr txBox="1"/>
          <p:nvPr/>
        </p:nvSpPr>
        <p:spPr>
          <a:xfrm>
            <a:off x="2068418" y="2511071"/>
            <a:ext cx="80551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37" algn="ctr" defTabSz="342900">
              <a:tabLst>
                <a:tab pos="2022013" algn="ctr"/>
                <a:tab pos="4044026" algn="r"/>
              </a:tabLst>
              <a:defRPr/>
            </a:pPr>
            <a:r>
              <a:rPr lang="en-US" altLang="ja-JP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itchFamily="2" charset="0"/>
              </a:rPr>
              <a:t>College of Computer &amp; Cyber Sciences</a:t>
            </a:r>
            <a:endParaRPr lang="en-GB" altLang="ja-JP" sz="105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128537" algn="ctr" defTabSz="342900">
              <a:tabLst>
                <a:tab pos="2022013" algn="ctr"/>
                <a:tab pos="4044026" algn="r"/>
              </a:tabLst>
              <a:defRPr/>
            </a:pPr>
            <a:r>
              <a:rPr lang="en-US" altLang="ja-JP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Computer Science</a:t>
            </a:r>
            <a:endParaRPr lang="en-GB" altLang="ja-JP" sz="105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128537" algn="ctr" defTabSz="342900">
              <a:tabLst>
                <a:tab pos="2022013" algn="ctr"/>
                <a:tab pos="4044026" algn="r"/>
              </a:tabLst>
              <a:defRPr/>
            </a:pPr>
            <a:r>
              <a:rPr lang="en-US" altLang="ja-JP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 of SW Engineering</a:t>
            </a:r>
            <a:endParaRPr lang="en-US" altLang="ja-JP" sz="360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algn="ctr" defTabSz="342900">
              <a:defRPr/>
            </a:pPr>
            <a:endParaRPr lang="en-US" sz="3200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  <a:p>
            <a:pPr algn="ctr" defTabSz="342900"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SE 431 - SW Evolution &amp; Maintenance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  <a:p>
            <a:pPr algn="ctr" defTabSz="342900">
              <a:defRPr/>
            </a:pPr>
            <a:endParaRPr lang="en-US" sz="1600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  <a:p>
            <a:pPr algn="ctr" defTabSz="342900">
              <a:defRPr/>
            </a:pP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Chapter 4: </a:t>
            </a: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Reengineering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  <a:p>
            <a:pPr algn="ctr" defTabSz="342900">
              <a:defRPr/>
            </a:pPr>
            <a:endParaRPr lang="en-US" sz="1600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  <a:p>
            <a:pPr algn="ctr" defTabSz="342900">
              <a:defRPr/>
            </a:pPr>
            <a:endParaRPr lang="en-US" sz="1600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  <a:p>
            <a:pPr algn="ctr" defTabSz="342900">
              <a:defRPr/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Dr. Ftoon Kedwan </a:t>
            </a:r>
            <a:endParaRPr lang="en-SA" sz="1600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pic>
        <p:nvPicPr>
          <p:cNvPr id="11" name="Picture 2" descr="University of Prince Mugrin | UPM">
            <a:extLst>
              <a:ext uri="{FF2B5EF4-FFF2-40B4-BE49-F238E27FC236}">
                <a16:creationId xmlns:a16="http://schemas.microsoft.com/office/drawing/2014/main" id="{ADEB2224-1018-0A44-9756-EE3853DE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641" y="710228"/>
            <a:ext cx="4737557" cy="154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182DCB99-6690-8144-AA66-7E73C264B788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185979" y="1875295"/>
            <a:ext cx="11820041" cy="4621686"/>
          </a:xfrm>
        </p:spPr>
        <p:txBody>
          <a:bodyPr vert="horz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400" b="1" dirty="0">
                <a:solidFill>
                  <a:srgbClr val="C00000"/>
                </a:solidFill>
              </a:rPr>
              <a:t>3 Definitions of Reengineering:</a:t>
            </a:r>
            <a:endParaRPr lang="en-US" altLang="en-US" sz="2400" b="1" dirty="0"/>
          </a:p>
          <a:p>
            <a:pPr>
              <a:buFontTx/>
              <a:buNone/>
            </a:pP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</a:rPr>
              <a:t>• The definition by </a:t>
            </a:r>
            <a:r>
              <a:rPr lang="en-US" altLang="en-US" sz="2000" b="1" dirty="0" err="1">
                <a:solidFill>
                  <a:schemeClr val="accent3">
                    <a:lumMod val="75000"/>
                  </a:schemeClr>
                </a:solidFill>
              </a:rPr>
              <a:t>Chikofsky</a:t>
            </a: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</a:rPr>
              <a:t> &amp; Cross II: </a:t>
            </a:r>
            <a:r>
              <a:rPr lang="en-US" altLang="en-US" sz="2000" dirty="0"/>
              <a:t>SW reengineering is the analysis &amp; alteration of an operational system to represent it in a new form &amp; to obtain a new implementation from the new form.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800" dirty="0"/>
              <a:t>Here, a new form means a representation at a higher level of abstraction.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</a:rPr>
              <a:t>• The definition by Byrne: </a:t>
            </a:r>
            <a:r>
              <a:rPr lang="en-US" altLang="en-US" sz="2000" dirty="0"/>
              <a:t>Reengineering of a SW system is a process for creating a new SW from an existing SW so that the new system is better than the original system in some ways.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</a:rPr>
              <a:t>• The definition by Arnold: </a:t>
            </a:r>
            <a:r>
              <a:rPr lang="en-US" altLang="en-US" sz="2000" dirty="0"/>
              <a:t>Reengineering of a SW system is an activity that: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800" dirty="0"/>
              <a:t>Improves the comprehension of the SW system, 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800" dirty="0"/>
              <a:t>Raises the quality levels of the SW, namely, performance, reusability, &amp; maintainability.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D339DF4-B8BB-9741-BD1F-BD7D330DE8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3999" y="670985"/>
            <a:ext cx="9144000" cy="7794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A General Model For SW Reengineering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1" name="Rectangle 2868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83" name="Rectangle 2868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85" name="Rectangle 2868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87" name="Rectangle 2868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ACFDFD8-63E3-D544-9763-C7A35D13AF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4.3 A General Model For SW Reengineering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3F3D16D-C456-FE4E-AAAC-DDEAD503E083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128911" y="2315703"/>
            <a:ext cx="11934178" cy="4395344"/>
          </a:xfrm>
        </p:spPr>
        <p:txBody>
          <a:bodyPr vert="horz">
            <a:normAutofit/>
          </a:bodyPr>
          <a:lstStyle/>
          <a:p>
            <a:pPr marL="136525" indent="-136525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In summary, </a:t>
            </a:r>
            <a:r>
              <a:rPr lang="en-US" altLang="en-US" sz="2000" dirty="0">
                <a:solidFill>
                  <a:srgbClr val="C00000"/>
                </a:solidFill>
              </a:rPr>
              <a:t>Reengineering entails</a:t>
            </a:r>
            <a:r>
              <a:rPr lang="en-US" altLang="en-US" sz="2000" dirty="0"/>
              <a:t>:</a:t>
            </a:r>
            <a:r>
              <a:rPr lang="en-US" altLang="en-US" dirty="0"/>
              <a:t> </a:t>
            </a:r>
          </a:p>
          <a:p>
            <a:pPr marL="488950" lvl="2" indent="-21431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highlight>
                  <a:srgbClr val="FFFF00"/>
                </a:highlight>
              </a:rPr>
              <a:t>The </a:t>
            </a:r>
            <a:r>
              <a:rPr lang="en-US" altLang="en-US" sz="1800" b="1" dirty="0">
                <a:highlight>
                  <a:srgbClr val="FFFF00"/>
                </a:highlight>
              </a:rPr>
              <a:t>creation of a more abstract view </a:t>
            </a:r>
            <a:r>
              <a:rPr lang="en-US" altLang="en-US" sz="1800" dirty="0">
                <a:highlight>
                  <a:srgbClr val="FFFF00"/>
                </a:highlight>
              </a:rPr>
              <a:t>of the system by means of some </a:t>
            </a:r>
            <a:r>
              <a:rPr lang="en-US" altLang="en-US" sz="1800" u="sng" dirty="0">
                <a:highlight>
                  <a:srgbClr val="FFFF00"/>
                </a:highlight>
              </a:rPr>
              <a:t>reverse engineering </a:t>
            </a:r>
            <a:r>
              <a:rPr lang="en-US" altLang="en-US" sz="1800" dirty="0">
                <a:highlight>
                  <a:srgbClr val="FFFF00"/>
                </a:highlight>
              </a:rPr>
              <a:t>activities.</a:t>
            </a:r>
          </a:p>
          <a:p>
            <a:pPr marL="488950" lvl="2" indent="-21431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The </a:t>
            </a:r>
            <a:r>
              <a:rPr lang="en-US" altLang="en-US" sz="1800" b="1" dirty="0"/>
              <a:t>restructuring</a:t>
            </a:r>
            <a:r>
              <a:rPr lang="en-US" altLang="en-US" sz="1800" dirty="0"/>
              <a:t> of the </a:t>
            </a:r>
            <a:r>
              <a:rPr lang="en-US" altLang="en-US" sz="1800" u="sng" dirty="0"/>
              <a:t>abstract view</a:t>
            </a:r>
            <a:r>
              <a:rPr lang="en-US" altLang="en-US" sz="1800" dirty="0"/>
              <a:t>.</a:t>
            </a:r>
          </a:p>
          <a:p>
            <a:pPr marL="488950" lvl="2" indent="-21431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highlight>
                  <a:srgbClr val="FFFF00"/>
                </a:highlight>
              </a:rPr>
              <a:t>Implementation of the system </a:t>
            </a:r>
            <a:r>
              <a:rPr lang="en-US" altLang="en-US" sz="1800" dirty="0">
                <a:highlight>
                  <a:srgbClr val="FFFF00"/>
                </a:highlight>
              </a:rPr>
              <a:t>in a new form by means of </a:t>
            </a:r>
            <a:r>
              <a:rPr lang="en-US" altLang="en-US" sz="1800" u="sng" dirty="0">
                <a:highlight>
                  <a:srgbClr val="FFFF00"/>
                </a:highlight>
              </a:rPr>
              <a:t>forward engineering </a:t>
            </a:r>
            <a:r>
              <a:rPr lang="en-US" altLang="en-US" sz="1800" dirty="0">
                <a:highlight>
                  <a:srgbClr val="FFFF00"/>
                </a:highlight>
              </a:rPr>
              <a:t>activities.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82563"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This process is formally captured by the following expression:</a:t>
            </a:r>
          </a:p>
          <a:p>
            <a:pPr marL="228600" lvl="1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</a:rPr>
              <a:t>Reengineering = Reverse engineering + </a:t>
            </a:r>
            <a:r>
              <a:rPr lang="el-GR" altLang="en-US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Δ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</a:rPr>
              <a:t> + Forward engineering</a:t>
            </a:r>
            <a:endParaRPr lang="en-US" altLang="en-US" sz="2000" dirty="0"/>
          </a:p>
          <a:p>
            <a:pPr marL="136525" indent="-136525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The element </a:t>
            </a:r>
            <a:r>
              <a:rPr lang="en-US" altLang="en-US" sz="2000" dirty="0">
                <a:highlight>
                  <a:srgbClr val="00FFFF"/>
                </a:highlight>
              </a:rPr>
              <a:t>“</a:t>
            </a:r>
            <a:r>
              <a:rPr lang="el-GR" altLang="en-US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Δ</a:t>
            </a:r>
            <a:r>
              <a:rPr lang="en-US" altLang="en-US" sz="2000" dirty="0">
                <a:highlight>
                  <a:srgbClr val="00FFFF"/>
                </a:highlight>
              </a:rPr>
              <a:t>” captures </a:t>
            </a:r>
            <a:r>
              <a:rPr lang="en-US" altLang="en-US" sz="2000" b="1" u="sng" dirty="0">
                <a:solidFill>
                  <a:schemeClr val="accent1">
                    <a:lumMod val="75000"/>
                  </a:schemeClr>
                </a:solidFill>
                <a:highlight>
                  <a:srgbClr val="00FFFF"/>
                </a:highlight>
              </a:rPr>
              <a:t>alterations</a:t>
            </a:r>
            <a:r>
              <a:rPr lang="en-US" altLang="en-US" sz="2000" dirty="0">
                <a:highlight>
                  <a:srgbClr val="00FFFF"/>
                </a:highlight>
              </a:rPr>
              <a:t> </a:t>
            </a:r>
            <a:r>
              <a:rPr lang="en-US" altLang="en-US" sz="2000" dirty="0"/>
              <a:t>made to the original system. </a:t>
            </a:r>
          </a:p>
          <a:p>
            <a:pPr marL="136525" indent="-136525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36525" indent="-136525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2 major dimensions of </a:t>
            </a:r>
            <a:r>
              <a:rPr lang="en-US" altLang="en-US" sz="2000" b="1" u="sng" dirty="0">
                <a:solidFill>
                  <a:schemeClr val="accent1">
                    <a:lumMod val="75000"/>
                  </a:schemeClr>
                </a:solidFill>
              </a:rPr>
              <a:t>alteration</a:t>
            </a:r>
            <a:r>
              <a:rPr lang="en-US" altLang="en-US" sz="2000" dirty="0"/>
              <a:t> are: </a:t>
            </a:r>
          </a:p>
          <a:p>
            <a:pPr marL="673100" lvl="2" indent="-215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highlight>
                  <a:srgbClr val="FFFF00"/>
                </a:highlight>
              </a:rPr>
              <a:t>Change in </a:t>
            </a:r>
            <a:r>
              <a:rPr lang="en-US" altLang="en-US" sz="1800" b="1" dirty="0">
                <a:highlight>
                  <a:srgbClr val="FFFF00"/>
                </a:highlight>
              </a:rPr>
              <a:t>functionality </a:t>
            </a:r>
            <a:r>
              <a:rPr lang="en-US" altLang="en-US" sz="1600" i="1" dirty="0">
                <a:highlight>
                  <a:srgbClr val="FFFF00"/>
                </a:highlight>
              </a:rPr>
              <a:t>(comes from a change in business rules).</a:t>
            </a:r>
          </a:p>
          <a:p>
            <a:pPr marL="673100" lvl="2" indent="-215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highlight>
                  <a:srgbClr val="FFFF00"/>
                </a:highlight>
              </a:rPr>
              <a:t>Change in </a:t>
            </a:r>
            <a:r>
              <a:rPr lang="en-US" altLang="en-US" sz="1800" b="1" dirty="0">
                <a:highlight>
                  <a:srgbClr val="FFFF00"/>
                </a:highlight>
              </a:rPr>
              <a:t>implementation</a:t>
            </a:r>
            <a:r>
              <a:rPr lang="en-US" altLang="en-US" sz="1800" dirty="0">
                <a:highlight>
                  <a:srgbClr val="FFFF00"/>
                </a:highlight>
              </a:rPr>
              <a:t> technique. </a:t>
            </a:r>
            <a:endParaRPr lang="en-US" altLang="en-US" sz="2000" dirty="0">
              <a:highlight>
                <a:srgbClr val="FFFF00"/>
              </a:highlight>
            </a:endParaRPr>
          </a:p>
          <a:p>
            <a:pPr marL="901700" lvl="2" indent="-182563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1600" dirty="0"/>
              <a:t>An end-user of a system never knows if the system is implemented in an object-oriented language or a procedural language.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40D909-1D17-F1EF-F178-5049A00D01AD}"/>
                  </a:ext>
                </a:extLst>
              </p14:cNvPr>
              <p14:cNvContentPartPr/>
              <p14:nvPr/>
            </p14:nvContentPartPr>
            <p14:xfrm>
              <a:off x="649751" y="676767"/>
              <a:ext cx="566280" cy="57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40D909-1D17-F1EF-F178-5049A00D01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31" y="670647"/>
                <a:ext cx="57852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C1048D-143F-11D5-28F0-6DD33B0984DD}"/>
                  </a:ext>
                </a:extLst>
              </p14:cNvPr>
              <p14:cNvContentPartPr/>
              <p14:nvPr/>
            </p14:nvContentPartPr>
            <p14:xfrm>
              <a:off x="2805643" y="2610476"/>
              <a:ext cx="1404360" cy="48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C1048D-143F-11D5-28F0-6DD33B0984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1323" y="2606156"/>
                <a:ext cx="141300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79C534-F8E6-39F7-EF2D-1C4C0B884124}"/>
                  </a:ext>
                </a:extLst>
              </p14:cNvPr>
              <p14:cNvContentPartPr/>
              <p14:nvPr/>
            </p14:nvContentPartPr>
            <p14:xfrm>
              <a:off x="7168123" y="2556116"/>
              <a:ext cx="1884600" cy="62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79C534-F8E6-39F7-EF2D-1C4C0B8841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3803" y="2551796"/>
                <a:ext cx="189324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B0421B-3EDB-31DB-251E-8D3430037A7B}"/>
                  </a:ext>
                </a:extLst>
              </p14:cNvPr>
              <p14:cNvContentPartPr/>
              <p14:nvPr/>
            </p14:nvContentPartPr>
            <p14:xfrm>
              <a:off x="660763" y="3156956"/>
              <a:ext cx="3152160" cy="605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B0421B-3EDB-31DB-251E-8D3430037A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443" y="3152636"/>
                <a:ext cx="3160800" cy="61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748B4C85-2698-A24B-8AAB-1BCA2E905256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351053" y="2039751"/>
            <a:ext cx="11489893" cy="2408263"/>
          </a:xfrm>
        </p:spPr>
        <p:txBody>
          <a:bodyPr vert="horz"/>
          <a:lstStyle/>
          <a:p>
            <a:r>
              <a:rPr lang="en-US" altLang="en-US" sz="2000" dirty="0"/>
              <a:t>Another common term used by practitioners of reengineering is </a:t>
            </a:r>
            <a:r>
              <a:rPr lang="en-US" altLang="en-US" sz="2000" b="1" dirty="0">
                <a:solidFill>
                  <a:srgbClr val="3333FF"/>
                </a:solidFill>
              </a:rPr>
              <a:t>rehosting</a:t>
            </a:r>
            <a:r>
              <a:rPr lang="en-US" altLang="en-US" sz="2000" dirty="0"/>
              <a:t>. </a:t>
            </a:r>
          </a:p>
          <a:p>
            <a:r>
              <a:rPr lang="en-US" altLang="en-US" sz="2000" b="1" dirty="0">
                <a:solidFill>
                  <a:srgbClr val="3333FF"/>
                </a:solidFill>
              </a:rPr>
              <a:t>Rehosting</a:t>
            </a:r>
            <a:r>
              <a:rPr lang="en-US" altLang="en-US" sz="2000" dirty="0"/>
              <a:t> means reengineering of source code without addition or reduction of features in the transformed targeted source code. </a:t>
            </a:r>
          </a:p>
          <a:p>
            <a:r>
              <a:rPr lang="en-US" altLang="en-US" sz="2000" b="1" dirty="0">
                <a:solidFill>
                  <a:srgbClr val="3333FF"/>
                </a:solidFill>
              </a:rPr>
              <a:t>Rehosting</a:t>
            </a:r>
            <a:r>
              <a:rPr lang="en-US" altLang="en-US" sz="2000" dirty="0"/>
              <a:t> is most effective when the user is satisfied with the system’s functionality, but looks for better qualities of the system.</a:t>
            </a:r>
          </a:p>
          <a:p>
            <a:r>
              <a:rPr lang="en-US" altLang="en-US" sz="2000" dirty="0"/>
              <a:t>Examples of better qualities are improved efficiency of execution &amp; reduced maintenance costs.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BBBB486-86A6-0F47-8AA8-B053F93E2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70861" y="542441"/>
            <a:ext cx="9144000" cy="7413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A General Model For SW Reengineering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3" name="Picture 32772" descr="Computer script on a screen">
            <a:extLst>
              <a:ext uri="{FF2B5EF4-FFF2-40B4-BE49-F238E27FC236}">
                <a16:creationId xmlns:a16="http://schemas.microsoft.com/office/drawing/2014/main" id="{3FB0A39A-CD11-90AF-4F82-4D432EFCC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01" t="-1" r="49746" b="-1"/>
          <a:stretch/>
        </p:blipFill>
        <p:spPr>
          <a:xfrm>
            <a:off x="0" y="0"/>
            <a:ext cx="2913681" cy="6857990"/>
          </a:xfrm>
          <a:prstGeom prst="rect">
            <a:avLst/>
          </a:prstGeom>
        </p:spPr>
      </p:pic>
      <p:cxnSp>
        <p:nvCxnSpPr>
          <p:cNvPr id="32777" name="Straight Connector 3277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759E996B-A632-0D43-BE7E-224392EA44B0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3249478" y="123986"/>
            <a:ext cx="8942522" cy="6734004"/>
          </a:xfrm>
        </p:spPr>
        <p:txBody>
          <a:bodyPr vert="horz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en-US" sz="1800" dirty="0"/>
              <a:t>Based on the type of changes required, </a:t>
            </a:r>
            <a:r>
              <a:rPr lang="en-US" altLang="en-US" sz="1800" b="1" dirty="0"/>
              <a:t>system characteristics </a:t>
            </a:r>
            <a:r>
              <a:rPr lang="en-US" altLang="en-US" sz="1800" dirty="0"/>
              <a:t>are divided into groups: </a:t>
            </a:r>
          </a:p>
          <a:p>
            <a:pPr marL="495300" indent="-495300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sz="1100" b="1" u="sng" dirty="0">
              <a:solidFill>
                <a:srgbClr val="3333FF"/>
              </a:solidFill>
            </a:endParaRPr>
          </a:p>
          <a:p>
            <a:pPr marL="495300" indent="-4953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b="1" u="sng" dirty="0">
                <a:solidFill>
                  <a:srgbClr val="3333FF"/>
                </a:solidFill>
              </a:rPr>
              <a:t>Recode:</a:t>
            </a:r>
            <a:r>
              <a:rPr lang="en-US" altLang="en-US" sz="2000" dirty="0"/>
              <a:t> </a:t>
            </a:r>
          </a:p>
          <a:p>
            <a:pPr marL="412750" indent="-138113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Source code implementation characteristics are </a:t>
            </a:r>
            <a:r>
              <a:rPr lang="en-US" altLang="en-US" sz="1800" u="sng" dirty="0"/>
              <a:t>changed by re-coding </a:t>
            </a:r>
            <a:r>
              <a:rPr lang="en-US" altLang="en-US" sz="1800" dirty="0"/>
              <a:t>it. </a:t>
            </a:r>
          </a:p>
          <a:p>
            <a:pPr marL="412750" indent="-138113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Source-code level changes are performed by means of:</a:t>
            </a:r>
          </a:p>
          <a:p>
            <a:pPr marL="1017587" lvl="1" indent="-28575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Program </a:t>
            </a:r>
            <a:r>
              <a:rPr lang="en-US" altLang="en-US" sz="1600" b="1" dirty="0"/>
              <a:t>Rephrasing</a:t>
            </a:r>
          </a:p>
          <a:p>
            <a:pPr marL="1416050" lvl="2" indent="-28575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1400" dirty="0"/>
              <a:t>e.g., </a:t>
            </a:r>
            <a:r>
              <a:rPr lang="en-US" altLang="en-US" sz="1400" b="1" dirty="0">
                <a:solidFill>
                  <a:schemeClr val="hlink"/>
                </a:solidFill>
              </a:rPr>
              <a:t>normalization</a:t>
            </a:r>
            <a:r>
              <a:rPr lang="en-US" altLang="en-US" sz="1400" dirty="0">
                <a:solidFill>
                  <a:schemeClr val="hlink"/>
                </a:solidFill>
              </a:rPr>
              <a:t>, </a:t>
            </a:r>
            <a:r>
              <a:rPr lang="en-US" altLang="en-US" sz="1400" b="1" dirty="0">
                <a:solidFill>
                  <a:schemeClr val="hlink"/>
                </a:solidFill>
              </a:rPr>
              <a:t>optimization, refactoring</a:t>
            </a:r>
            <a:r>
              <a:rPr lang="en-US" altLang="en-US" sz="1400" dirty="0">
                <a:solidFill>
                  <a:schemeClr val="hlink"/>
                </a:solidFill>
              </a:rPr>
              <a:t>, &amp; </a:t>
            </a:r>
            <a:r>
              <a:rPr lang="en-US" altLang="en-US" sz="1400" b="1" dirty="0">
                <a:solidFill>
                  <a:schemeClr val="hlink"/>
                </a:solidFill>
              </a:rPr>
              <a:t>renovation.</a:t>
            </a:r>
            <a:endParaRPr lang="en-US" altLang="en-US" sz="1400" dirty="0"/>
          </a:p>
          <a:p>
            <a:pPr marL="1017587" lvl="1" indent="-285750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Program </a:t>
            </a:r>
            <a:r>
              <a:rPr lang="en-US" altLang="en-US" sz="1600" b="1" dirty="0"/>
              <a:t>Translation</a:t>
            </a:r>
            <a:r>
              <a:rPr lang="en-US" altLang="en-US" sz="1600" dirty="0"/>
              <a:t> into a different language. </a:t>
            </a:r>
          </a:p>
          <a:p>
            <a:pPr marL="1416050" lvl="2" indent="-28575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</a:t>
            </a:r>
            <a:r>
              <a:rPr lang="en-US" altLang="en-US" sz="1400" b="1" dirty="0">
                <a:solidFill>
                  <a:schemeClr val="hlink"/>
                </a:solidFill>
              </a:rPr>
              <a:t>compilation, </a:t>
            </a:r>
            <a:r>
              <a:rPr lang="en-US" altLang="en-US" sz="1400" b="1" dirty="0" err="1">
                <a:solidFill>
                  <a:schemeClr val="hlink"/>
                </a:solidFill>
              </a:rPr>
              <a:t>decompilation</a:t>
            </a:r>
            <a:r>
              <a:rPr lang="en-US" altLang="en-US" sz="1400" dirty="0">
                <a:solidFill>
                  <a:schemeClr val="hlink"/>
                </a:solidFill>
              </a:rPr>
              <a:t>, &amp; </a:t>
            </a:r>
            <a:r>
              <a:rPr lang="en-US" altLang="en-US" sz="1400" b="1" dirty="0">
                <a:solidFill>
                  <a:schemeClr val="hlink"/>
                </a:solidFill>
              </a:rPr>
              <a:t>migration</a:t>
            </a:r>
            <a:r>
              <a:rPr lang="en-US" altLang="en-US" sz="1400" dirty="0"/>
              <a:t>.</a:t>
            </a:r>
          </a:p>
          <a:p>
            <a:pPr marL="67310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buClrTx/>
              <a:buSzTx/>
              <a:buNone/>
              <a:tabLst/>
              <a:defRPr/>
            </a:pPr>
            <a:endParaRPr lang="en-US" altLang="en-US" sz="100" dirty="0"/>
          </a:p>
          <a:p>
            <a:pPr marL="495300" indent="-4953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b="1" u="sng" dirty="0">
                <a:solidFill>
                  <a:srgbClr val="3333FF"/>
                </a:solidFill>
              </a:rPr>
              <a:t>Redesign:</a:t>
            </a:r>
            <a:r>
              <a:rPr lang="en-US" altLang="en-US" dirty="0"/>
              <a:t> </a:t>
            </a:r>
          </a:p>
          <a:p>
            <a:pPr marL="412750" indent="-138113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The design characteristics of the SW are altered by </a:t>
            </a:r>
            <a:r>
              <a:rPr lang="en-US" altLang="en-US" sz="1800" u="sng" dirty="0"/>
              <a:t>re-designing the system</a:t>
            </a:r>
            <a:r>
              <a:rPr lang="en-US" altLang="en-US" sz="1800" dirty="0"/>
              <a:t>. </a:t>
            </a:r>
          </a:p>
          <a:p>
            <a:pPr marL="412750" indent="-138113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Common changes to the SW design include: </a:t>
            </a:r>
          </a:p>
          <a:p>
            <a:pPr marL="901700"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Restructuring the </a:t>
            </a:r>
            <a:r>
              <a:rPr lang="en-US" altLang="en-US" sz="1600" b="1" dirty="0"/>
              <a:t>architecture</a:t>
            </a:r>
            <a:r>
              <a:rPr lang="en-US" altLang="en-US" sz="1600" dirty="0"/>
              <a:t>.</a:t>
            </a:r>
          </a:p>
          <a:p>
            <a:pPr marL="901700"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Modifying the </a:t>
            </a:r>
            <a:r>
              <a:rPr lang="en-US" altLang="en-US" sz="1600" b="1" dirty="0"/>
              <a:t>data model </a:t>
            </a:r>
            <a:r>
              <a:rPr lang="en-US" altLang="en-US" sz="1600" dirty="0"/>
              <a:t>of the system.</a:t>
            </a:r>
          </a:p>
          <a:p>
            <a:pPr marL="901700"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b="1" dirty="0"/>
              <a:t>Replacing a procedure </a:t>
            </a:r>
            <a:r>
              <a:rPr lang="en-US" altLang="en-US" sz="1600" dirty="0"/>
              <a:t>or an algorithm with a more efficient one.</a:t>
            </a:r>
          </a:p>
          <a:p>
            <a:pPr marL="901700"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altLang="en-US" sz="1000" dirty="0"/>
          </a:p>
          <a:p>
            <a:pPr marL="495300" indent="-4953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b="1" u="sng" dirty="0">
                <a:solidFill>
                  <a:srgbClr val="3333FF"/>
                </a:solidFill>
              </a:rPr>
              <a:t>Respecify: </a:t>
            </a:r>
          </a:p>
          <a:p>
            <a:pPr marL="495300" indent="-174625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This means </a:t>
            </a:r>
            <a:r>
              <a:rPr lang="en-US" altLang="en-US" sz="1800" u="sng" dirty="0"/>
              <a:t>changing the system requirement characteristics </a:t>
            </a:r>
            <a:r>
              <a:rPr lang="en-US" altLang="en-US" sz="1800" dirty="0"/>
              <a:t>in 2 ways:</a:t>
            </a:r>
          </a:p>
          <a:p>
            <a:pPr marL="855663"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Change the </a:t>
            </a:r>
            <a:r>
              <a:rPr lang="en-US" altLang="en-US" sz="1600" b="1" dirty="0"/>
              <a:t>form</a:t>
            </a:r>
            <a:r>
              <a:rPr lang="en-US" altLang="en-US" sz="1600" dirty="0"/>
              <a:t> of the requirements.</a:t>
            </a:r>
          </a:p>
          <a:p>
            <a:pPr marL="855663"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Change the </a:t>
            </a:r>
            <a:r>
              <a:rPr lang="en-US" altLang="en-US" sz="1600" b="1" dirty="0"/>
              <a:t>scope</a:t>
            </a:r>
            <a:r>
              <a:rPr lang="en-US" altLang="en-US" sz="1600" dirty="0"/>
              <a:t> of the requirements. </a:t>
            </a:r>
          </a:p>
          <a:p>
            <a:pPr marL="869950" lvl="1" indent="-412750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sz="900" b="1" dirty="0"/>
          </a:p>
          <a:p>
            <a:pPr marL="495300" indent="-4953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b="1" u="sng" dirty="0">
                <a:solidFill>
                  <a:srgbClr val="3333FF"/>
                </a:solidFill>
              </a:rPr>
              <a:t>Rethink:</a:t>
            </a:r>
            <a:r>
              <a:rPr lang="en-US" altLang="en-US" sz="2000" dirty="0"/>
              <a:t> </a:t>
            </a:r>
          </a:p>
          <a:p>
            <a:pPr marL="495300" indent="-174625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Re-thinking a system means manipulating the concepts embodied in an existing system to create a system that operates in </a:t>
            </a:r>
            <a:r>
              <a:rPr lang="en-US" altLang="en-US" sz="1800" b="1" dirty="0"/>
              <a:t>a different problem domain</a:t>
            </a:r>
            <a:r>
              <a:rPr lang="en-US" altLang="en-US" sz="1800" dirty="0"/>
              <a:t>. </a:t>
            </a:r>
          </a:p>
          <a:p>
            <a:pPr marL="495300" indent="-174625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It involves </a:t>
            </a:r>
            <a:r>
              <a:rPr lang="en-US" altLang="en-US" sz="1800" u="sng" dirty="0"/>
              <a:t>changing the conceptual characteristics </a:t>
            </a:r>
            <a:r>
              <a:rPr lang="en-US" altLang="en-US" sz="1800" dirty="0"/>
              <a:t>of the system.</a:t>
            </a:r>
          </a:p>
          <a:p>
            <a:pPr marL="495300" indent="-174625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It can lead to the system being changed in a fundamental way. </a:t>
            </a:r>
          </a:p>
          <a:p>
            <a:pPr marL="495300" indent="-174625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e.g., Moving from developing an ordinary cellular phone to developing smartphone systems.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D7EC394-E628-FC4D-B829-A4C20295864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682937"/>
            <a:ext cx="2913681" cy="1492116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4.3.1 Types of Change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4813F07-C781-5849-A760-03BC22E4B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0" r="27957"/>
          <a:stretch/>
        </p:blipFill>
        <p:spPr bwMode="auto">
          <a:xfrm>
            <a:off x="9151457" y="3068663"/>
            <a:ext cx="3013642" cy="135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>
            <a:extLst>
              <a:ext uri="{FF2B5EF4-FFF2-40B4-BE49-F238E27FC236}">
                <a16:creationId xmlns:a16="http://schemas.microsoft.com/office/drawing/2014/main" id="{B225BF65-8C79-BE43-95B6-AFABEE10D6D3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0" y="234045"/>
            <a:ext cx="9382210" cy="6623955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3 strategies that specify the basic </a:t>
            </a:r>
            <a:r>
              <a:rPr lang="en-US" altLang="en-US" sz="1800" b="1" dirty="0">
                <a:solidFill>
                  <a:srgbClr val="0070C0"/>
                </a:solidFill>
              </a:rPr>
              <a:t>steps of reengineering:</a:t>
            </a:r>
            <a:endParaRPr lang="en-US" altLang="en-US" sz="2400" b="1" u="sng" dirty="0">
              <a:solidFill>
                <a:srgbClr val="0070C0"/>
              </a:solidFill>
            </a:endParaRPr>
          </a:p>
          <a:p>
            <a:pPr marL="457200" indent="-22542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000" b="1" u="sng" dirty="0">
                <a:solidFill>
                  <a:srgbClr val="C00000"/>
                </a:solidFill>
              </a:rPr>
              <a:t>Rewrite strategy: </a:t>
            </a:r>
          </a:p>
          <a:p>
            <a:pPr indent="-184150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/>
              <a:t>This strategy reflects the principle of alteration. </a:t>
            </a:r>
          </a:p>
          <a:p>
            <a:pPr indent="-184150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/>
              <a:t>By means of alteration, an operational system is transformed into a new system, while preserving the abstraction level of the original system. </a:t>
            </a:r>
          </a:p>
          <a:p>
            <a:pPr indent="-184150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/>
              <a:t>e.g., the Python code of a system can be rewritten in the Java language.</a:t>
            </a:r>
          </a:p>
          <a:p>
            <a:pPr indent="-184150">
              <a:lnSpc>
                <a:spcPct val="100000"/>
              </a:lnSpc>
              <a:spcBef>
                <a:spcPts val="0"/>
              </a:spcBef>
            </a:pPr>
            <a:endParaRPr lang="en-US" altLang="en-US" sz="1200" dirty="0"/>
          </a:p>
          <a:p>
            <a:pPr marL="495300" indent="-263525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altLang="en-US" sz="2000" b="1" u="sng" dirty="0">
                <a:solidFill>
                  <a:srgbClr val="C00000"/>
                </a:solidFill>
              </a:rPr>
              <a:t>Rework strategy: 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/>
              <a:t>The rework strategy applies all the 3 principles. 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/>
              <a:t>Let the goal of a reengineering project is to replace the unstructured control flow constructs, namely GOTOs, with more commonly used structured constructs, say, a “for” loop.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/>
              <a:t>A classical, </a:t>
            </a:r>
            <a:r>
              <a:rPr lang="en-US" altLang="en-US" sz="1800" dirty="0">
                <a:solidFill>
                  <a:srgbClr val="C00000"/>
                </a:solidFill>
              </a:rPr>
              <a:t>rework strategy based approach </a:t>
            </a:r>
            <a:r>
              <a:rPr lang="en-US" altLang="en-US" sz="1800" dirty="0"/>
              <a:t>is as follows:</a:t>
            </a:r>
          </a:p>
          <a:p>
            <a:pPr marL="412750" lvl="1" indent="-1539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Application of </a:t>
            </a:r>
            <a:r>
              <a:rPr lang="en-US" altLang="en-US" sz="1600" b="1" dirty="0"/>
              <a:t>abstraction</a:t>
            </a:r>
            <a:r>
              <a:rPr lang="en-US" altLang="en-US" sz="1600" dirty="0"/>
              <a:t>: By parsing the code, generate a control-flow graph (CFG) for the given system.</a:t>
            </a:r>
          </a:p>
          <a:p>
            <a:pPr marL="412750" lvl="1" indent="-1539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Application of </a:t>
            </a:r>
            <a:r>
              <a:rPr lang="en-US" altLang="en-US" sz="1600" b="1" dirty="0"/>
              <a:t>alteration</a:t>
            </a:r>
            <a:r>
              <a:rPr lang="en-US" altLang="en-US" sz="1600" dirty="0"/>
              <a:t>: Apply a restructuring algorithm to the CFG to produce a structured CFG.</a:t>
            </a:r>
          </a:p>
          <a:p>
            <a:pPr marL="412750" lvl="1" indent="-1539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Application of </a:t>
            </a:r>
            <a:r>
              <a:rPr lang="en-US" altLang="en-US" sz="1600" b="1" dirty="0"/>
              <a:t>refinement</a:t>
            </a:r>
            <a:r>
              <a:rPr lang="en-US" altLang="en-US" sz="1600" dirty="0"/>
              <a:t>: Translate a new structured CFG back into the original programming language.</a:t>
            </a:r>
          </a:p>
          <a:p>
            <a:pPr marL="534988" lvl="1" indent="-2301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altLang="en-US" sz="1050" dirty="0"/>
          </a:p>
          <a:p>
            <a:pPr marL="495300" indent="-263525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altLang="en-US" sz="2000" b="1" u="sng" dirty="0">
                <a:solidFill>
                  <a:srgbClr val="C00000"/>
                </a:solidFill>
              </a:rPr>
              <a:t>Replace strategy: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/>
              <a:t>The replace strategy applies 2 principles, namely, abstraction &amp; refinement.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/>
              <a:t>To change a certain characteristic of a system: </a:t>
            </a:r>
          </a:p>
          <a:p>
            <a:pPr marL="488950" lvl="2" indent="-2301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The system is reconstructed at a higher level of abstraction by hiding the details of the characteristic.</a:t>
            </a:r>
          </a:p>
          <a:p>
            <a:pPr marL="488950" lvl="2" indent="-2301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A target system representation is generated at a lower level of abstraction by applying refinement.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1800" dirty="0"/>
              <a:t>e.g., Reconsidering the GOTO example:</a:t>
            </a:r>
          </a:p>
          <a:p>
            <a:pPr marL="488950" lvl="2" indent="-2301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By means of abstraction, a program is represented at a higher level without using control flow concepts. </a:t>
            </a:r>
          </a:p>
          <a:p>
            <a:pPr marL="488950" lvl="2" indent="-2301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Next, by means of refinement, the system is represented at a lower level of abstraction with a new structured control flow. 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19A12E7-C8FF-9E42-A1CC-3F363C43A0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12907" y="63563"/>
            <a:ext cx="4726700" cy="165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4.3.2 SW Reengineering Strategies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37C52F81-C740-684B-95EA-21D596BF1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13" r="77865"/>
          <a:stretch/>
        </p:blipFill>
        <p:spPr bwMode="auto">
          <a:xfrm>
            <a:off x="9559950" y="1835918"/>
            <a:ext cx="2079072" cy="85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>
            <a:extLst>
              <a:ext uri="{FF2B5EF4-FFF2-40B4-BE49-F238E27FC236}">
                <a16:creationId xmlns:a16="http://schemas.microsoft.com/office/drawing/2014/main" id="{3413D55C-B8FE-714A-A08B-26B635E52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934" y="6337416"/>
            <a:ext cx="371137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en-US" sz="1600" dirty="0">
                <a:solidFill>
                  <a:srgbClr val="3333FF"/>
                </a:solidFill>
                <a:latin typeface="Times New Roman" panose="02020603050405020304" pitchFamily="18" charset="0"/>
              </a:rPr>
              <a:t>Fig. 4.5  Conceptual basis for reengineering strategies </a:t>
            </a:r>
            <a:r>
              <a:rPr lang="en-US" altLang="en-US" sz="1100" dirty="0">
                <a:solidFill>
                  <a:srgbClr val="3333FF"/>
                </a:solidFill>
                <a:latin typeface="Times New Roman" panose="02020603050405020304" pitchFamily="18" charset="0"/>
              </a:rPr>
              <a:t>© IEEE, 1992</a:t>
            </a:r>
            <a:endParaRPr lang="en-US" altLang="en-US" sz="16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727A658-4734-3044-B3A7-31EA70276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1" t="7749"/>
          <a:stretch/>
        </p:blipFill>
        <p:spPr bwMode="auto">
          <a:xfrm>
            <a:off x="9926111" y="4904140"/>
            <a:ext cx="1712911" cy="143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A373909D-0135-1144-ACA0-7C0D644A851E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309968" y="1999281"/>
            <a:ext cx="11670222" cy="4493594"/>
          </a:xfrm>
        </p:spPr>
        <p:txBody>
          <a:bodyPr vert="horz">
            <a:normAutofit/>
          </a:bodyPr>
          <a:lstStyle/>
          <a:p>
            <a:pPr marL="274638" indent="-260350"/>
            <a:r>
              <a:rPr lang="en-US" altLang="en-US" sz="2000" dirty="0"/>
              <a:t>An ordered set of activities designed to perform a specific task is called a process. </a:t>
            </a:r>
          </a:p>
          <a:p>
            <a:pPr marL="274638" indent="-260350"/>
            <a:r>
              <a:rPr lang="en-US" altLang="en-US" sz="2000" dirty="0"/>
              <a:t>For ease of understanding &amp; communication, processes are described by means of process models. </a:t>
            </a:r>
          </a:p>
          <a:p>
            <a:pPr marL="274638" indent="-260350"/>
            <a:r>
              <a:rPr lang="en-US" altLang="en-US" sz="2000" dirty="0"/>
              <a:t>e.g., in the SW development domain, the Waterfall process model is widely used in developing well-understood SW systems. </a:t>
            </a:r>
          </a:p>
          <a:p>
            <a:pPr marL="274638" indent="-260350"/>
            <a:r>
              <a:rPr lang="en-US" altLang="en-US" sz="2000" dirty="0"/>
              <a:t>Process models are used to comprehend, evaluate, reason about, &amp; improve processes. </a:t>
            </a:r>
          </a:p>
          <a:p>
            <a:pPr marL="274638" indent="-260350"/>
            <a:r>
              <a:rPr lang="en-US" altLang="en-US" sz="2000" dirty="0"/>
              <a:t>Intuitively, process models are described by means of important relationships among data objects, human roles, activities, &amp; tools. </a:t>
            </a:r>
          </a:p>
          <a:p>
            <a:pPr marL="274638" indent="-260350"/>
            <a:r>
              <a:rPr lang="en-US" altLang="en-US" sz="2000" dirty="0"/>
              <a:t>We will discuss 5 process models for SW reengineering.</a:t>
            </a:r>
          </a:p>
          <a:p>
            <a:pPr marL="274638" indent="-260350"/>
            <a:r>
              <a:rPr lang="en-US" altLang="en-US" sz="2000" dirty="0"/>
              <a:t>The 5 approaches are different in 2 aspects: </a:t>
            </a:r>
          </a:p>
          <a:p>
            <a:pPr marL="757238" lvl="2" indent="-285750">
              <a:buFont typeface="Courier New" panose="02070309020205020404" pitchFamily="49" charset="0"/>
              <a:buChar char="o"/>
            </a:pPr>
            <a:r>
              <a:rPr lang="en-US" altLang="en-US" sz="1800" dirty="0"/>
              <a:t>The extent of reengineering performed.</a:t>
            </a:r>
          </a:p>
          <a:p>
            <a:pPr marL="757238" lvl="2" indent="-285750">
              <a:buFont typeface="Courier New" panose="02070309020205020404" pitchFamily="49" charset="0"/>
              <a:buChar char="o"/>
            </a:pPr>
            <a:r>
              <a:rPr lang="en-US" altLang="en-US" sz="1800" dirty="0"/>
              <a:t>The rate of substitution of the operational system with the new one.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0DA5B16-76C3-C345-A29A-24A3F2D93D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6292" y="217487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Reengineering Process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065" name="Rectangle 45064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67" name="Rectangle 45066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061" name="Picture 45060" descr="A pattern of flowers on a black background&#10;&#10;Description automatically generated">
            <a:extLst>
              <a:ext uri="{FF2B5EF4-FFF2-40B4-BE49-F238E27FC236}">
                <a16:creationId xmlns:a16="http://schemas.microsoft.com/office/drawing/2014/main" id="{E4908CA3-83DB-E31E-229A-559C03242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68" r="28519" b="2"/>
          <a:stretch/>
        </p:blipFill>
        <p:spPr>
          <a:xfrm>
            <a:off x="-14527" y="-15708"/>
            <a:ext cx="3316617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82BD727-35B1-E744-93F1-FFB6F5DCC35F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3605133" y="1558849"/>
            <a:ext cx="8468047" cy="5307005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b="1" u="sng" dirty="0">
                <a:solidFill>
                  <a:srgbClr val="3333FF"/>
                </a:solidFill>
              </a:rPr>
              <a:t>Big Bang Approach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/>
              <a:t>Replaces the whole system at once</a:t>
            </a:r>
            <a:r>
              <a:rPr lang="en-US" altLang="en-US" sz="2000" dirty="0"/>
              <a:t>. 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FFFF00"/>
                </a:highlight>
              </a:rPr>
              <a:t>Once a reengineering effort is initiated, it is continued until all the objectives of the project are achieved &amp; the target system is constructed. 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This approach is generally used if </a:t>
            </a:r>
            <a:r>
              <a:rPr lang="en-US" altLang="en-US" sz="2000" b="1" dirty="0"/>
              <a:t>reengineering can't be done in parts</a:t>
            </a:r>
            <a:r>
              <a:rPr lang="en-US" altLang="en-US" sz="2000" dirty="0"/>
              <a:t>. 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e.g., if there is a need to move to a different system architecture, then all components affected by such a move must be changed at once. 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endParaRPr lang="en-US" altLang="en-US" sz="2000" b="1" dirty="0"/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/>
              <a:t>Advantages:</a:t>
            </a:r>
          </a:p>
          <a:p>
            <a:pPr marL="788987" lvl="1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The system is </a:t>
            </a:r>
            <a:r>
              <a:rPr lang="en-US" altLang="en-US" sz="1800" u="sng" dirty="0"/>
              <a:t>brought into its new environment all at once</a:t>
            </a:r>
            <a:r>
              <a:rPr lang="en-US" altLang="en-US" sz="1800" dirty="0"/>
              <a:t>. 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endParaRPr lang="en-US" altLang="en-US" sz="2000" b="1" dirty="0"/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/>
              <a:t>Disadvantages</a:t>
            </a:r>
            <a:r>
              <a:rPr lang="en-US" altLang="en-US" sz="2000" dirty="0"/>
              <a:t>: </a:t>
            </a:r>
          </a:p>
          <a:p>
            <a:pPr marL="635000" lvl="1" indent="-2794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The reengineering project becomes a </a:t>
            </a:r>
            <a:r>
              <a:rPr lang="en-US" altLang="en-US" sz="1800" u="sng" dirty="0"/>
              <a:t>monolithic task</a:t>
            </a:r>
            <a:r>
              <a:rPr lang="en-US" altLang="en-US" sz="1800" dirty="0"/>
              <a:t>, which isn’t desirable in all situations. </a:t>
            </a:r>
          </a:p>
          <a:p>
            <a:pPr marL="635000" lvl="1" indent="-2794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Consumes </a:t>
            </a:r>
            <a:r>
              <a:rPr lang="en-US" altLang="en-US" sz="1800" b="1" dirty="0"/>
              <a:t>too much resources </a:t>
            </a:r>
            <a:r>
              <a:rPr lang="en-US" altLang="en-US" sz="1800" dirty="0"/>
              <a:t>at once for large systems.</a:t>
            </a:r>
          </a:p>
          <a:p>
            <a:pPr marL="635000" lvl="1" indent="-2794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Takes a </a:t>
            </a:r>
            <a:r>
              <a:rPr lang="en-US" altLang="en-US" sz="1800" b="1" dirty="0"/>
              <a:t>long tim</a:t>
            </a:r>
            <a:r>
              <a:rPr lang="en-US" altLang="en-US" sz="1800" dirty="0"/>
              <a:t>e before the new system is visible.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5FD54E3-51C9-A749-B123-65559D00F911}"/>
              </a:ext>
            </a:extLst>
          </p:cNvPr>
          <p:cNvSpPr txBox="1">
            <a:spLocks noChangeArrowheads="1"/>
          </p:cNvSpPr>
          <p:nvPr/>
        </p:nvSpPr>
        <p:spPr>
          <a:xfrm>
            <a:off x="3934955" y="276239"/>
            <a:ext cx="7886700" cy="1014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Reengineering Approaches</a:t>
            </a:r>
            <a:endParaRPr lang="en-US" alt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65767F-7A0E-5599-3F7C-C107AC916359}"/>
                  </a:ext>
                </a:extLst>
              </p14:cNvPr>
              <p14:cNvContentPartPr/>
              <p14:nvPr/>
            </p14:nvContentPartPr>
            <p14:xfrm>
              <a:off x="3678431" y="507927"/>
              <a:ext cx="520200" cy="27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65767F-7A0E-5599-3F7C-C107AC9163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2311" y="501807"/>
                <a:ext cx="53244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6C893CA-96FE-4F22-7CA7-6CA327DFCB66}"/>
              </a:ext>
            </a:extLst>
          </p:cNvPr>
          <p:cNvGrpSpPr/>
          <p:nvPr/>
        </p:nvGrpSpPr>
        <p:grpSpPr>
          <a:xfrm>
            <a:off x="6951551" y="1288047"/>
            <a:ext cx="906480" cy="365400"/>
            <a:chOff x="6951551" y="1288047"/>
            <a:chExt cx="90648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C8D1C43-E500-1B19-3BA1-9C3C17CF0443}"/>
                    </a:ext>
                  </a:extLst>
                </p14:cNvPr>
                <p14:cNvContentPartPr/>
                <p14:nvPr/>
              </p14:nvContentPartPr>
              <p14:xfrm>
                <a:off x="6951551" y="1312167"/>
                <a:ext cx="492480" cy="341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C8D1C43-E500-1B19-3BA1-9C3C17CF04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5431" y="1306047"/>
                  <a:ext cx="504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68A101-F49B-AE13-C71E-EAD1E1D57229}"/>
                    </a:ext>
                  </a:extLst>
                </p14:cNvPr>
                <p14:cNvContentPartPr/>
                <p14:nvPr/>
              </p14:nvContentPartPr>
              <p14:xfrm>
                <a:off x="7446191" y="1298487"/>
                <a:ext cx="149760" cy="276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68A101-F49B-AE13-C71E-EAD1E1D572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0071" y="1292367"/>
                  <a:ext cx="162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F6FAC6-A173-B3C0-664B-70BAE74FFE62}"/>
                    </a:ext>
                  </a:extLst>
                </p14:cNvPr>
                <p14:cNvContentPartPr/>
                <p14:nvPr/>
              </p14:nvContentPartPr>
              <p14:xfrm>
                <a:off x="7439711" y="1288047"/>
                <a:ext cx="183960" cy="294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F6FAC6-A173-B3C0-664B-70BAE74FFE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3591" y="1281927"/>
                  <a:ext cx="196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8E7F8B-07EA-6D79-7DC4-AEB28DA408E1}"/>
                    </a:ext>
                  </a:extLst>
                </p14:cNvPr>
                <p14:cNvContentPartPr/>
                <p14:nvPr/>
              </p14:nvContentPartPr>
              <p14:xfrm>
                <a:off x="7607111" y="1475247"/>
                <a:ext cx="250920" cy="15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8E7F8B-07EA-6D79-7DC4-AEB28DA408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00991" y="1469127"/>
                  <a:ext cx="2631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DE6723-1772-1919-7ACC-664E19395303}"/>
              </a:ext>
            </a:extLst>
          </p:cNvPr>
          <p:cNvGrpSpPr/>
          <p:nvPr/>
        </p:nvGrpSpPr>
        <p:grpSpPr>
          <a:xfrm>
            <a:off x="9112991" y="1360047"/>
            <a:ext cx="1588680" cy="915840"/>
            <a:chOff x="9112991" y="1360047"/>
            <a:chExt cx="1588680" cy="9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8F2C80-53AF-1364-ED83-FF6D35249F57}"/>
                    </a:ext>
                  </a:extLst>
                </p14:cNvPr>
                <p14:cNvContentPartPr/>
                <p14:nvPr/>
              </p14:nvContentPartPr>
              <p14:xfrm>
                <a:off x="9191831" y="1360047"/>
                <a:ext cx="305280" cy="346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8F2C80-53AF-1364-ED83-FF6D35249F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85711" y="1353927"/>
                  <a:ext cx="3175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8ADF08-CC20-9B65-304C-41668BFAC745}"/>
                    </a:ext>
                  </a:extLst>
                </p14:cNvPr>
                <p14:cNvContentPartPr/>
                <p14:nvPr/>
              </p14:nvContentPartPr>
              <p14:xfrm>
                <a:off x="9527351" y="1672527"/>
                <a:ext cx="127440" cy="138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8ADF08-CC20-9B65-304C-41668BFAC7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21231" y="1666407"/>
                  <a:ext cx="139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1325AF-920E-3197-4FFF-16B2F0CE83BD}"/>
                    </a:ext>
                  </a:extLst>
                </p14:cNvPr>
                <p14:cNvContentPartPr/>
                <p14:nvPr/>
              </p14:nvContentPartPr>
              <p14:xfrm>
                <a:off x="10015511" y="1766487"/>
                <a:ext cx="686160" cy="43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1325AF-920E-3197-4FFF-16B2F0CE83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09391" y="1760367"/>
                  <a:ext cx="6984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B33D5E-D892-D95B-BCD1-1E2B0EF537E2}"/>
                    </a:ext>
                  </a:extLst>
                </p14:cNvPr>
                <p14:cNvContentPartPr/>
                <p14:nvPr/>
              </p14:nvContentPartPr>
              <p14:xfrm>
                <a:off x="10567751" y="224456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B33D5E-D892-D95B-BCD1-1E2B0EF537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61631" y="22384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D60083-046A-16B8-655F-329E9292EA46}"/>
                    </a:ext>
                  </a:extLst>
                </p14:cNvPr>
                <p14:cNvContentPartPr/>
                <p14:nvPr/>
              </p14:nvContentPartPr>
              <p14:xfrm>
                <a:off x="9112991" y="1713927"/>
                <a:ext cx="1236600" cy="56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D60083-046A-16B8-655F-329E9292EA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6871" y="1707807"/>
                  <a:ext cx="1248840" cy="57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D5A2EC-9BA6-CD82-3ECF-7A5F59489F02}"/>
              </a:ext>
            </a:extLst>
          </p:cNvPr>
          <p:cNvSpPr txBox="1"/>
          <p:nvPr/>
        </p:nvSpPr>
        <p:spPr>
          <a:xfrm>
            <a:off x="12385963" y="2275887"/>
            <a:ext cx="150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Everything's happens at once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BF2EAE-EC33-523B-337F-A78ED4A8EFD9}"/>
                  </a:ext>
                </a:extLst>
              </p14:cNvPr>
              <p14:cNvContentPartPr/>
              <p14:nvPr/>
            </p14:nvContentPartPr>
            <p14:xfrm>
              <a:off x="4098911" y="3058167"/>
              <a:ext cx="6888240" cy="138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BF2EAE-EC33-523B-337F-A78ED4A8EF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0911" y="3022167"/>
                <a:ext cx="6923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8798C8D-AA1A-FEF3-C8B5-9FD7CD88639F}"/>
                  </a:ext>
                </a:extLst>
              </p14:cNvPr>
              <p14:cNvContentPartPr/>
              <p14:nvPr/>
            </p14:nvContentPartPr>
            <p14:xfrm>
              <a:off x="3922511" y="3702927"/>
              <a:ext cx="6389640" cy="14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8798C8D-AA1A-FEF3-C8B5-9FD7CD8863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04871" y="3666927"/>
                <a:ext cx="64252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C48A2AA-469E-93BB-EC64-46293547A8EC}"/>
                  </a:ext>
                </a:extLst>
              </p14:cNvPr>
              <p14:cNvContentPartPr/>
              <p14:nvPr/>
            </p14:nvContentPartPr>
            <p14:xfrm>
              <a:off x="4317791" y="4502487"/>
              <a:ext cx="5702760" cy="262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C48A2AA-469E-93BB-EC64-46293547A8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99791" y="4466847"/>
                <a:ext cx="57384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E0DC665-687E-8951-A1E1-B6298E394FD2}"/>
                  </a:ext>
                </a:extLst>
              </p14:cNvPr>
              <p14:cNvContentPartPr/>
              <p14:nvPr/>
            </p14:nvContentPartPr>
            <p14:xfrm>
              <a:off x="3891191" y="5177487"/>
              <a:ext cx="1357200" cy="1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E0DC665-687E-8951-A1E1-B6298E394F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73551" y="5141487"/>
                <a:ext cx="13928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4ED1AED-6B3F-ECD6-6ECA-F5C4E2F90D81}"/>
                  </a:ext>
                </a:extLst>
              </p14:cNvPr>
              <p14:cNvContentPartPr/>
              <p14:nvPr/>
            </p14:nvContentPartPr>
            <p14:xfrm>
              <a:off x="4920071" y="5394567"/>
              <a:ext cx="4269600" cy="147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4ED1AED-6B3F-ECD6-6ECA-F5C4E2F90D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02431" y="5358927"/>
                <a:ext cx="4305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CC56BB-5585-4BFE-877E-9FBF576D2C33}"/>
                  </a:ext>
                </a:extLst>
              </p14:cNvPr>
              <p14:cNvContentPartPr/>
              <p14:nvPr/>
            </p14:nvContentPartPr>
            <p14:xfrm>
              <a:off x="9304151" y="5478087"/>
              <a:ext cx="2163600" cy="53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CC56BB-5585-4BFE-877E-9FBF576D2C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86151" y="5442447"/>
                <a:ext cx="21992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7D178A-22CD-1DB1-AE6A-30D7BDADC1BD}"/>
                  </a:ext>
                </a:extLst>
              </p14:cNvPr>
              <p14:cNvContentPartPr/>
              <p14:nvPr/>
            </p14:nvContentPartPr>
            <p14:xfrm>
              <a:off x="4258391" y="5904327"/>
              <a:ext cx="107748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7D178A-22CD-1DB1-AE6A-30D7BDADC1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40751" y="5868327"/>
                <a:ext cx="1113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26BDE30-B99E-64E3-ADF6-1C9FC16F4F7D}"/>
                  </a:ext>
                </a:extLst>
              </p14:cNvPr>
              <p14:cNvContentPartPr/>
              <p14:nvPr/>
            </p14:nvContentPartPr>
            <p14:xfrm>
              <a:off x="4338671" y="5995767"/>
              <a:ext cx="4673520" cy="95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26BDE30-B99E-64E3-ADF6-1C9FC16F4F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20671" y="5960127"/>
                <a:ext cx="4709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128BF0-3070-B028-1772-BCE6922FE52B}"/>
                  </a:ext>
                </a:extLst>
              </p14:cNvPr>
              <p14:cNvContentPartPr/>
              <p14:nvPr/>
            </p14:nvContentPartPr>
            <p14:xfrm>
              <a:off x="4544591" y="6371247"/>
              <a:ext cx="4156560" cy="2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128BF0-3070-B028-1772-BCE6922FE5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26951" y="6335247"/>
                <a:ext cx="4192200" cy="9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114" name="Rectangle 47113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116" name="Rectangle 47115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118" name="Group 47117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47119" name="Freeform: Shape 47118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20" name="Freeform: Shape 47119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21" name="Freeform: Shape 47120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22" name="Freeform: Shape 47121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124" name="Group 47123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47125" name="Freeform: Shape 47124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26" name="Freeform: Shape 47125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27" name="Freeform: Shape 47126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47128" name="Freeform: Shape 47127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314BDC1D-2015-EF49-A4B6-691A297C3B9C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1148938" y="2084813"/>
            <a:ext cx="10502496" cy="4403300"/>
          </a:xfrm>
        </p:spPr>
        <p:txBody>
          <a:bodyPr vert="horz">
            <a:normAutofit/>
          </a:bodyPr>
          <a:lstStyle/>
          <a:p>
            <a:pPr marL="495300" indent="-4953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u="sng" dirty="0">
                <a:solidFill>
                  <a:srgbClr val="3333FF"/>
                </a:solidFill>
              </a:rPr>
              <a:t>Incremental Approach</a:t>
            </a:r>
          </a:p>
          <a:p>
            <a:pPr marL="182563" indent="-136525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A </a:t>
            </a:r>
            <a:r>
              <a:rPr lang="en-US" altLang="en-US" sz="2000" u="sng" dirty="0"/>
              <a:t>system is reengineered gradually</a:t>
            </a:r>
            <a:r>
              <a:rPr lang="ar-SA" altLang="en-US" sz="2000" u="sng" dirty="0"/>
              <a:t>تدريجياً</a:t>
            </a:r>
            <a:r>
              <a:rPr lang="en-US" altLang="en-US" sz="2000" dirty="0"/>
              <a:t>, 1 step closer to the target system at a time. </a:t>
            </a:r>
          </a:p>
          <a:p>
            <a:pPr marL="182563" indent="-136525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For a large system, </a:t>
            </a:r>
            <a:r>
              <a:rPr lang="en-US" altLang="en-US" sz="2000" u="sng" dirty="0"/>
              <a:t>several new interim versions </a:t>
            </a:r>
            <a:r>
              <a:rPr lang="en-US" altLang="en-US" sz="2000" dirty="0"/>
              <a:t>are produced &amp; released. </a:t>
            </a:r>
          </a:p>
          <a:p>
            <a:pPr marL="182563" indent="-136525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00FFFF"/>
                </a:highlight>
              </a:rPr>
              <a:t>Successive interim versions satisfy increasingly more project goals than their preceding versions.</a:t>
            </a:r>
          </a:p>
          <a:p>
            <a:pPr marL="182563" indent="-136525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82563" indent="-136525"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/>
              <a:t>Advantages</a:t>
            </a:r>
            <a:r>
              <a:rPr lang="en-US" altLang="en-US" sz="2000" dirty="0"/>
              <a:t>: </a:t>
            </a:r>
          </a:p>
          <a:p>
            <a:pPr marL="447675" lvl="2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C00000"/>
                </a:solidFill>
              </a:rPr>
              <a:t>Locating errors </a:t>
            </a:r>
            <a:r>
              <a:rPr lang="en-US" altLang="en-US" sz="1800" dirty="0"/>
              <a:t>becomes easier, because 1 can clearly identify the newly added components.</a:t>
            </a:r>
          </a:p>
          <a:p>
            <a:pPr marL="447675" lvl="2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It becomes easy for the customer </a:t>
            </a:r>
            <a:r>
              <a:rPr lang="en-US" altLang="en-US" sz="1800" dirty="0">
                <a:solidFill>
                  <a:srgbClr val="C00000"/>
                </a:solidFill>
              </a:rPr>
              <a:t>to notice progress</a:t>
            </a:r>
            <a:r>
              <a:rPr lang="en-US" altLang="en-US" sz="1800" dirty="0"/>
              <a:t>, because interim versions are released.</a:t>
            </a:r>
          </a:p>
          <a:p>
            <a:pPr marL="447675" indent="-169863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82563" indent="-136525"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/>
              <a:t>Disadvantages</a:t>
            </a:r>
            <a:r>
              <a:rPr lang="en-US" altLang="en-US" sz="2000" dirty="0"/>
              <a:t>:</a:t>
            </a:r>
          </a:p>
          <a:p>
            <a:pPr marL="447675" lvl="2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With multiple interim versions &amp; their careful version controls, the incremental approach </a:t>
            </a:r>
            <a:r>
              <a:rPr lang="en-US" altLang="en-US" sz="1800" u="sng" dirty="0"/>
              <a:t>takes much longer to complete</a:t>
            </a:r>
            <a:r>
              <a:rPr lang="en-US" altLang="en-US" sz="1800" dirty="0"/>
              <a:t>.</a:t>
            </a:r>
          </a:p>
          <a:p>
            <a:pPr marL="447675" lvl="2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Even if there is a need, the entire </a:t>
            </a:r>
            <a:r>
              <a:rPr lang="en-US" altLang="en-US" sz="1800" u="sng" dirty="0"/>
              <a:t>architecture of the system can't be changed.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78DD2D5A-CDB5-F14F-94D5-5AF9BE40DA5F}"/>
              </a:ext>
            </a:extLst>
          </p:cNvPr>
          <p:cNvSpPr txBox="1">
            <a:spLocks noChangeArrowheads="1"/>
          </p:cNvSpPr>
          <p:nvPr/>
        </p:nvSpPr>
        <p:spPr>
          <a:xfrm>
            <a:off x="1968284" y="36988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Reengineering Approaches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4D5C8-7FD7-1799-CF3E-1CC0FA702724}"/>
              </a:ext>
            </a:extLst>
          </p:cNvPr>
          <p:cNvGrpSpPr/>
          <p:nvPr/>
        </p:nvGrpSpPr>
        <p:grpSpPr>
          <a:xfrm>
            <a:off x="678191" y="956847"/>
            <a:ext cx="1587600" cy="635040"/>
            <a:chOff x="678191" y="956847"/>
            <a:chExt cx="158760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A68F867-8613-0954-4FCB-13487485C406}"/>
                    </a:ext>
                  </a:extLst>
                </p14:cNvPr>
                <p14:cNvContentPartPr/>
                <p14:nvPr/>
              </p14:nvContentPartPr>
              <p14:xfrm>
                <a:off x="1681151" y="956847"/>
                <a:ext cx="584640" cy="209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A68F867-8613-0954-4FCB-13487485C4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5031" y="950727"/>
                  <a:ext cx="596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82380D1-774A-38BE-F635-9EFF8C45CB7F}"/>
                    </a:ext>
                  </a:extLst>
                </p14:cNvPr>
                <p14:cNvContentPartPr/>
                <p14:nvPr/>
              </p14:nvContentPartPr>
              <p14:xfrm>
                <a:off x="925871" y="1389207"/>
                <a:ext cx="457560" cy="202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82380D1-774A-38BE-F635-9EFF8C45CB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9751" y="1383087"/>
                  <a:ext cx="469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60B52B-1530-32F0-CDC4-788A9D53EC71}"/>
                    </a:ext>
                  </a:extLst>
                </p14:cNvPr>
                <p14:cNvContentPartPr/>
                <p14:nvPr/>
              </p14:nvContentPartPr>
              <p14:xfrm>
                <a:off x="678191" y="1222887"/>
                <a:ext cx="340200" cy="151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60B52B-1530-32F0-CDC4-788A9D53EC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2071" y="1216767"/>
                  <a:ext cx="352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3E0FC9-3D85-CEE4-787C-E6DC49C942C9}"/>
                    </a:ext>
                  </a:extLst>
                </p14:cNvPr>
                <p14:cNvContentPartPr/>
                <p14:nvPr/>
              </p14:nvContentPartPr>
              <p14:xfrm>
                <a:off x="739751" y="1402527"/>
                <a:ext cx="18720" cy="1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3E0FC9-3D85-CEE4-787C-E6DC49C942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3631" y="1396407"/>
                  <a:ext cx="3096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F6A106-82C6-26B0-2D34-49A42C7E9B12}"/>
                  </a:ext>
                </a:extLst>
              </p14:cNvPr>
              <p14:cNvContentPartPr/>
              <p14:nvPr/>
            </p14:nvContentPartPr>
            <p14:xfrm>
              <a:off x="1425551" y="1301007"/>
              <a:ext cx="133200" cy="5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F6A106-82C6-26B0-2D34-49A42C7E9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19431" y="1294887"/>
                <a:ext cx="1454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C93093-1E0B-9264-7A93-2A48000F764F}"/>
                  </a:ext>
                </a:extLst>
              </p14:cNvPr>
              <p14:cNvContentPartPr/>
              <p14:nvPr/>
            </p14:nvContentPartPr>
            <p14:xfrm>
              <a:off x="5406071" y="2825607"/>
              <a:ext cx="995040" cy="28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C93093-1E0B-9264-7A93-2A48000F76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99951" y="2819487"/>
                <a:ext cx="1007280" cy="294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414D30C-C8B5-7752-EF9D-D61582B472A1}"/>
              </a:ext>
            </a:extLst>
          </p:cNvPr>
          <p:cNvSpPr txBox="1"/>
          <p:nvPr/>
        </p:nvSpPr>
        <p:spPr>
          <a:xfrm>
            <a:off x="9777012" y="418462"/>
            <a:ext cx="2281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One step at time, but we have multi- versions.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 the alteration no versions, because we take it component by component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35434A-779E-F397-4C4A-4B537E038688}"/>
                  </a:ext>
                </a:extLst>
              </p14:cNvPr>
              <p14:cNvContentPartPr/>
              <p14:nvPr/>
            </p14:nvContentPartPr>
            <p14:xfrm>
              <a:off x="1364711" y="3896607"/>
              <a:ext cx="1882080" cy="554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35434A-779E-F397-4C4A-4B537E0386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60391" y="3892287"/>
                <a:ext cx="189072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26F84A-4126-5ABD-8090-6C820A89A798}"/>
                  </a:ext>
                </a:extLst>
              </p14:cNvPr>
              <p14:cNvContentPartPr/>
              <p14:nvPr/>
            </p14:nvContentPartPr>
            <p14:xfrm>
              <a:off x="4784351" y="4346607"/>
              <a:ext cx="1801080" cy="354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E26F84A-4126-5ABD-8090-6C820A89A7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0031" y="4342287"/>
                <a:ext cx="18097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ADEFBB-052A-98E0-D868-8524AC5ADA8C}"/>
                  </a:ext>
                </a:extLst>
              </p14:cNvPr>
              <p14:cNvContentPartPr/>
              <p14:nvPr/>
            </p14:nvContentPartPr>
            <p14:xfrm>
              <a:off x="4231751" y="4519767"/>
              <a:ext cx="1104120" cy="494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ADEFBB-052A-98E0-D868-8524AC5ADA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27431" y="4515447"/>
                <a:ext cx="11127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8B5D8F-DA8D-FCEE-49CB-428AD5C5B813}"/>
                  </a:ext>
                </a:extLst>
              </p14:cNvPr>
              <p14:cNvContentPartPr/>
              <p14:nvPr/>
            </p14:nvContentPartPr>
            <p14:xfrm>
              <a:off x="-833449" y="5644407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8B5D8F-DA8D-FCEE-49CB-428AD5C5B81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837769" y="5640087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162" name="Rectangle 49161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164" name="Rectangle 49163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166" name="Group 49165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49167" name="Freeform: Shape 49166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68" name="Freeform: Shape 49167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69" name="Freeform: Shape 49168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70" name="Freeform: Shape 49169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172" name="Group 49171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49173" name="Freeform: Shape 49172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74" name="Freeform: Shape 49173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75" name="Freeform: Shape 49174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49176" name="Freeform: Shape 49175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4F2B6EBE-07EC-DE44-A18B-31EE81475B0D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213075" y="1265237"/>
            <a:ext cx="11978925" cy="5592763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b="1" u="sng" dirty="0">
                <a:solidFill>
                  <a:srgbClr val="3333FF"/>
                </a:solidFill>
              </a:rPr>
              <a:t>Partial Approach</a:t>
            </a:r>
          </a:p>
          <a:p>
            <a:pPr indent="-136525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00FFFF"/>
                </a:highlight>
              </a:rPr>
              <a:t>Only </a:t>
            </a:r>
            <a:r>
              <a:rPr lang="en-US" altLang="en-US" sz="2000" u="sng" dirty="0">
                <a:highlight>
                  <a:srgbClr val="00FFFF"/>
                </a:highlight>
              </a:rPr>
              <a:t>part of the system is reengineered </a:t>
            </a:r>
            <a:r>
              <a:rPr lang="en-US" altLang="en-US" sz="2000" dirty="0">
                <a:highlight>
                  <a:srgbClr val="00FFFF"/>
                </a:highlight>
              </a:rPr>
              <a:t>&amp; then it is </a:t>
            </a:r>
            <a:r>
              <a:rPr lang="en-US" altLang="en-US" sz="2000" u="sng" dirty="0">
                <a:highlight>
                  <a:srgbClr val="00FFFF"/>
                </a:highlight>
              </a:rPr>
              <a:t>integrated</a:t>
            </a:r>
            <a:r>
              <a:rPr lang="en-US" altLang="en-US" sz="2000" dirty="0">
                <a:highlight>
                  <a:srgbClr val="00FFFF"/>
                </a:highlight>
              </a:rPr>
              <a:t> with the non-engineered portion of the system. </a:t>
            </a:r>
          </a:p>
          <a:p>
            <a:pPr indent="-136525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FFFF00"/>
                </a:highlight>
              </a:rPr>
              <a:t>You must decide whether to use a “Big Bang” or an “Incremental” approach for the portion to be reengineered</a:t>
            </a:r>
            <a:r>
              <a:rPr lang="en-US" altLang="en-US" sz="2000" dirty="0"/>
              <a:t>. </a:t>
            </a:r>
          </a:p>
          <a:p>
            <a:pPr indent="-136525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indent="-136525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FFFF00"/>
                </a:highlight>
              </a:rPr>
              <a:t>The partial approach follows </a:t>
            </a:r>
            <a:r>
              <a:rPr lang="en-US" alt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3 steps</a:t>
            </a:r>
            <a:r>
              <a:rPr lang="en-US" altLang="en-US" sz="2000" dirty="0">
                <a:highlight>
                  <a:srgbClr val="FFFF00"/>
                </a:highlight>
              </a:rPr>
              <a:t>:</a:t>
            </a:r>
          </a:p>
          <a:p>
            <a:pPr marL="495300" lvl="1" indent="-2174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dirty="0">
                <a:highlight>
                  <a:srgbClr val="00FF00"/>
                </a:highlight>
              </a:rPr>
              <a:t>The existing system is </a:t>
            </a:r>
            <a:r>
              <a:rPr lang="en-US" altLang="en-US" sz="1800" b="1" dirty="0">
                <a:highlight>
                  <a:srgbClr val="00FF00"/>
                </a:highlight>
              </a:rPr>
              <a:t>partitioned</a:t>
            </a:r>
            <a:r>
              <a:rPr lang="en-US" altLang="en-US" sz="1800" dirty="0">
                <a:highlight>
                  <a:srgbClr val="00FF00"/>
                </a:highlight>
              </a:rPr>
              <a:t> into 2 parts: </a:t>
            </a:r>
          </a:p>
          <a:p>
            <a:pPr marL="944563" lvl="2" indent="-21113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1 part is identified to be reengineered.</a:t>
            </a:r>
          </a:p>
          <a:p>
            <a:pPr marL="944563" lvl="2" indent="-21113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The remaining part to be not reengineered.</a:t>
            </a:r>
          </a:p>
          <a:p>
            <a:pPr marL="495300" lvl="1" indent="-2174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b="1" dirty="0">
                <a:highlight>
                  <a:srgbClr val="00FF00"/>
                </a:highlight>
              </a:rPr>
              <a:t>Reengineering</a:t>
            </a:r>
            <a:r>
              <a:rPr lang="en-US" altLang="en-US" sz="1800" dirty="0">
                <a:highlight>
                  <a:srgbClr val="00FF00"/>
                </a:highlight>
              </a:rPr>
              <a:t> work is performed using either: </a:t>
            </a:r>
          </a:p>
          <a:p>
            <a:pPr marL="944563" lvl="2" indent="-2111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The “Big Bang” approach.</a:t>
            </a:r>
          </a:p>
          <a:p>
            <a:pPr marL="944563" lvl="2" indent="-2111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600" dirty="0"/>
              <a:t>The “Incremental” approach.</a:t>
            </a:r>
          </a:p>
          <a:p>
            <a:pPr marL="495300" lvl="1" indent="-2174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800" dirty="0">
                <a:highlight>
                  <a:srgbClr val="00FF00"/>
                </a:highlight>
              </a:rPr>
              <a:t>The 2 parts are </a:t>
            </a:r>
            <a:r>
              <a:rPr lang="en-US" altLang="en-US" sz="1800" b="1" dirty="0">
                <a:highlight>
                  <a:srgbClr val="00FF00"/>
                </a:highlight>
              </a:rPr>
              <a:t>integrated</a:t>
            </a:r>
            <a:r>
              <a:rPr lang="en-US" altLang="en-US" sz="1800" dirty="0">
                <a:highlight>
                  <a:srgbClr val="00FF00"/>
                </a:highlight>
              </a:rPr>
              <a:t> to make up the new system.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82563" indent="-136525">
              <a:lnSpc>
                <a:spcPct val="110000"/>
              </a:lnSpc>
              <a:spcBef>
                <a:spcPts val="0"/>
              </a:spcBef>
            </a:pPr>
            <a:r>
              <a:rPr lang="en-US" altLang="en-US" sz="2000" b="1" dirty="0"/>
              <a:t>The advantages: </a:t>
            </a:r>
          </a:p>
          <a:p>
            <a:pPr marL="447675" lvl="2" indent="-169863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C00000"/>
                </a:solidFill>
              </a:rPr>
              <a:t>Reduces the scope </a:t>
            </a:r>
            <a:r>
              <a:rPr lang="en-US" altLang="en-US" sz="1800" dirty="0"/>
              <a:t>of reengineering that consumes </a:t>
            </a:r>
            <a:r>
              <a:rPr lang="en-US" altLang="en-US" sz="1800" dirty="0">
                <a:solidFill>
                  <a:srgbClr val="C00000"/>
                </a:solidFill>
              </a:rPr>
              <a:t>less time </a:t>
            </a:r>
            <a:r>
              <a:rPr lang="en-US" altLang="en-US" sz="1800" dirty="0"/>
              <a:t>&amp; </a:t>
            </a:r>
            <a:r>
              <a:rPr lang="en-US" altLang="en-US" sz="1800" dirty="0">
                <a:solidFill>
                  <a:srgbClr val="C00000"/>
                </a:solidFill>
              </a:rPr>
              <a:t>costs less</a:t>
            </a:r>
            <a:r>
              <a:rPr lang="en-US" altLang="en-US" sz="1800" dirty="0"/>
              <a:t>.</a:t>
            </a:r>
          </a:p>
          <a:p>
            <a:pPr indent="-136525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82563" indent="-136525">
              <a:lnSpc>
                <a:spcPct val="110000"/>
              </a:lnSpc>
              <a:spcBef>
                <a:spcPts val="0"/>
              </a:spcBef>
            </a:pPr>
            <a:r>
              <a:rPr lang="en-US" altLang="en-US" sz="2000" b="1" dirty="0"/>
              <a:t>The disadvantages:</a:t>
            </a:r>
          </a:p>
          <a:p>
            <a:pPr marL="447675" lvl="2" indent="-169863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C00000"/>
                </a:solidFill>
              </a:rPr>
              <a:t>Modifications aren't performed to the interface </a:t>
            </a:r>
            <a:r>
              <a:rPr lang="en-US" altLang="en-US" sz="1800" dirty="0"/>
              <a:t>between the portion modified &amp; the portion not modified.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5E158DE-769F-8D48-BC8E-5AFF4C4518C7}"/>
              </a:ext>
            </a:extLst>
          </p:cNvPr>
          <p:cNvSpPr txBox="1">
            <a:spLocks noChangeArrowheads="1"/>
          </p:cNvSpPr>
          <p:nvPr/>
        </p:nvSpPr>
        <p:spPr>
          <a:xfrm>
            <a:off x="2152649" y="365125"/>
            <a:ext cx="7886700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Reengineering Approaches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AD5F1B-A777-55F9-99A1-C35F0CC326E6}"/>
                  </a:ext>
                </a:extLst>
              </p14:cNvPr>
              <p14:cNvContentPartPr/>
              <p14:nvPr/>
            </p14:nvContentPartPr>
            <p14:xfrm>
              <a:off x="-41809" y="1298487"/>
              <a:ext cx="303120" cy="30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AD5F1B-A777-55F9-99A1-C35F0CC326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7929" y="1292367"/>
                <a:ext cx="3153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25A08B-B86F-16DB-0BE6-F353E2D313D7}"/>
                  </a:ext>
                </a:extLst>
              </p14:cNvPr>
              <p14:cNvContentPartPr/>
              <p14:nvPr/>
            </p14:nvContentPartPr>
            <p14:xfrm>
              <a:off x="3043751" y="1144047"/>
              <a:ext cx="176040" cy="25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25A08B-B86F-16DB-0BE6-F353E2D313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7631" y="1137927"/>
                <a:ext cx="18828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EA07E37-6D3A-FEAC-3494-A1817CFAB459}"/>
              </a:ext>
            </a:extLst>
          </p:cNvPr>
          <p:cNvGrpSpPr/>
          <p:nvPr/>
        </p:nvGrpSpPr>
        <p:grpSpPr>
          <a:xfrm>
            <a:off x="3200351" y="946767"/>
            <a:ext cx="935280" cy="611280"/>
            <a:chOff x="3200351" y="946767"/>
            <a:chExt cx="93528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CF6D210-FE30-3253-6256-11B7EC9A6F87}"/>
                    </a:ext>
                  </a:extLst>
                </p14:cNvPr>
                <p14:cNvContentPartPr/>
                <p14:nvPr/>
              </p14:nvContentPartPr>
              <p14:xfrm>
                <a:off x="3200351" y="946767"/>
                <a:ext cx="843480" cy="61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CF6D210-FE30-3253-6256-11B7EC9A6F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94231" y="940647"/>
                  <a:ext cx="85572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AEDD96-02ED-3AB0-8D30-2BC3BF126883}"/>
                    </a:ext>
                  </a:extLst>
                </p14:cNvPr>
                <p14:cNvContentPartPr/>
                <p14:nvPr/>
              </p14:nvContentPartPr>
              <p14:xfrm>
                <a:off x="3754031" y="1297767"/>
                <a:ext cx="381600" cy="22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AEDD96-02ED-3AB0-8D30-2BC3BF1268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7911" y="1291647"/>
                  <a:ext cx="3938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36E722-6D4B-CD43-CE54-832BBFEBBD98}"/>
              </a:ext>
            </a:extLst>
          </p:cNvPr>
          <p:cNvGrpSpPr/>
          <p:nvPr/>
        </p:nvGrpSpPr>
        <p:grpSpPr>
          <a:xfrm>
            <a:off x="7637351" y="3085887"/>
            <a:ext cx="3390480" cy="1300320"/>
            <a:chOff x="7637351" y="3085887"/>
            <a:chExt cx="3390480" cy="13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20DD57-BED4-E5E1-8CB7-AA142CFC7D6A}"/>
                    </a:ext>
                  </a:extLst>
                </p14:cNvPr>
                <p14:cNvContentPartPr/>
                <p14:nvPr/>
              </p14:nvContentPartPr>
              <p14:xfrm>
                <a:off x="7637351" y="3085887"/>
                <a:ext cx="3390480" cy="1300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20DD57-BED4-E5E1-8CB7-AA142CFC7D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31231" y="3079767"/>
                  <a:ext cx="3402720" cy="13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0755FD-CBD5-C242-5A82-FEFA7CAD2574}"/>
                    </a:ext>
                  </a:extLst>
                </p14:cNvPr>
                <p14:cNvContentPartPr/>
                <p14:nvPr/>
              </p14:nvContentPartPr>
              <p14:xfrm>
                <a:off x="9972311" y="3578007"/>
                <a:ext cx="531360" cy="39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0755FD-CBD5-C242-5A82-FEFA7CAD25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66191" y="3571887"/>
                  <a:ext cx="543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4578CB-C59F-6857-8C4F-0991CB751855}"/>
                    </a:ext>
                  </a:extLst>
                </p14:cNvPr>
                <p14:cNvContentPartPr/>
                <p14:nvPr/>
              </p14:nvContentPartPr>
              <p14:xfrm>
                <a:off x="10158431" y="3906327"/>
                <a:ext cx="66600" cy="11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4578CB-C59F-6857-8C4F-0991CB7518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2311" y="3900207"/>
                  <a:ext cx="78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A0497B-4871-73C1-FAE5-D33E76F7DE27}"/>
                    </a:ext>
                  </a:extLst>
                </p14:cNvPr>
                <p14:cNvContentPartPr/>
                <p14:nvPr/>
              </p14:nvContentPartPr>
              <p14:xfrm>
                <a:off x="10193711" y="3709407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A0497B-4871-73C1-FAE5-D33E76F7DE2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87591" y="37032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FD3F96-D565-AAC2-BFB3-3997D41C16DA}"/>
                    </a:ext>
                  </a:extLst>
                </p14:cNvPr>
                <p14:cNvContentPartPr/>
                <p14:nvPr/>
              </p14:nvContentPartPr>
              <p14:xfrm>
                <a:off x="9695111" y="3657207"/>
                <a:ext cx="155880" cy="42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FD3F96-D565-AAC2-BFB3-3997D41C16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88991" y="3651087"/>
                  <a:ext cx="168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5F5F4F-339D-C03C-68DE-5E37C58CBC34}"/>
                    </a:ext>
                  </a:extLst>
                </p14:cNvPr>
                <p14:cNvContentPartPr/>
                <p14:nvPr/>
              </p14:nvContentPartPr>
              <p14:xfrm>
                <a:off x="9208031" y="3416367"/>
                <a:ext cx="518040" cy="12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5F5F4F-339D-C03C-68DE-5E37C58CBC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01911" y="3410247"/>
                  <a:ext cx="530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8582E1-54F7-2074-B409-9AC9B1270530}"/>
                    </a:ext>
                  </a:extLst>
                </p14:cNvPr>
                <p14:cNvContentPartPr/>
                <p14:nvPr/>
              </p14:nvContentPartPr>
              <p14:xfrm>
                <a:off x="9572711" y="3605367"/>
                <a:ext cx="9108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8582E1-54F7-2074-B409-9AC9B127053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66591" y="3599247"/>
                  <a:ext cx="103320" cy="1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08" name="Rectangle 5120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0" name="Freeform: Shape 5120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212" name="Freeform: Shape 512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19A85A-57EF-044F-8154-BD16F7214CB5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54244" y="1132182"/>
            <a:ext cx="12083512" cy="5561254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1" u="sng" dirty="0">
                <a:solidFill>
                  <a:srgbClr val="3333FF"/>
                </a:solidFill>
              </a:rPr>
              <a:t>Iterative Approach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00FF00"/>
                </a:highlight>
              </a:rPr>
              <a:t>The reengineering process is applied on the source code of </a:t>
            </a:r>
            <a:r>
              <a:rPr lang="en-US" altLang="en-US" sz="2000" u="sng" dirty="0">
                <a:highlight>
                  <a:srgbClr val="00FF00"/>
                </a:highlight>
              </a:rPr>
              <a:t>a few procedures at a time</a:t>
            </a:r>
            <a:r>
              <a:rPr lang="en-US" altLang="en-US" sz="2000" dirty="0">
                <a:highlight>
                  <a:srgbClr val="00FF00"/>
                </a:highlight>
              </a:rPr>
              <a:t>, with each reengineering operation </a:t>
            </a:r>
            <a:r>
              <a:rPr lang="en-US" altLang="en-US" sz="2000" u="sng" dirty="0">
                <a:highlight>
                  <a:srgbClr val="00FF00"/>
                </a:highlight>
              </a:rPr>
              <a:t>lasting for a short time</a:t>
            </a:r>
            <a:r>
              <a:rPr lang="en-US" altLang="en-US" sz="2000" dirty="0">
                <a:highlight>
                  <a:srgbClr val="00FF00"/>
                </a:highlight>
              </a:rPr>
              <a:t>. 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00FF00"/>
                </a:highlight>
              </a:rPr>
              <a:t>This process is </a:t>
            </a:r>
            <a:r>
              <a:rPr lang="en-US" altLang="en-US" sz="2000" u="sng" dirty="0">
                <a:highlight>
                  <a:srgbClr val="00FF00"/>
                </a:highlight>
              </a:rPr>
              <a:t>repeatedly executed </a:t>
            </a:r>
            <a:r>
              <a:rPr lang="en-US" altLang="en-US" sz="2000" dirty="0">
                <a:highlight>
                  <a:srgbClr val="00FF00"/>
                </a:highlight>
              </a:rPr>
              <a:t>on different components in different stages. 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During the execution of the process, ensure that the </a:t>
            </a:r>
            <a:r>
              <a:rPr lang="en-US" altLang="en-US" sz="2000" dirty="0">
                <a:solidFill>
                  <a:srgbClr val="C00000"/>
                </a:solidFill>
              </a:rPr>
              <a:t>4 types of components </a:t>
            </a:r>
            <a:r>
              <a:rPr lang="en-US" altLang="en-US" sz="2000" dirty="0"/>
              <a:t>can </a:t>
            </a:r>
            <a:r>
              <a:rPr lang="en-US" altLang="en-US" sz="2000" b="1" dirty="0">
                <a:solidFill>
                  <a:srgbClr val="C00000"/>
                </a:solidFill>
              </a:rPr>
              <a:t>coexist</a:t>
            </a:r>
            <a:r>
              <a:rPr lang="en-US" altLang="en-US" sz="2000" dirty="0"/>
              <a:t>: 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/>
              <a:t>Old</a:t>
            </a:r>
            <a:r>
              <a:rPr lang="en-US" altLang="en-US" sz="1800" dirty="0"/>
              <a:t> components not reengineered.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Components </a:t>
            </a:r>
            <a:r>
              <a:rPr lang="en-US" altLang="en-US" sz="1800" b="1" dirty="0"/>
              <a:t>currently</a:t>
            </a:r>
            <a:r>
              <a:rPr lang="en-US" altLang="en-US" sz="1800" dirty="0"/>
              <a:t> being reengineered.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Components already </a:t>
            </a:r>
            <a:r>
              <a:rPr lang="en-US" altLang="en-US" sz="1800" b="1" dirty="0"/>
              <a:t>reengineered</a:t>
            </a:r>
            <a:r>
              <a:rPr lang="en-US" altLang="en-US" sz="1800" dirty="0"/>
              <a:t>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/>
              <a:t>New</a:t>
            </a:r>
            <a:r>
              <a:rPr lang="en-US" altLang="en-US" sz="1800" dirty="0"/>
              <a:t> components added to the system.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/>
              <a:t>The advantages: </a:t>
            </a:r>
            <a:endParaRPr lang="en-US" altLang="en-US" sz="2000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It guarantees the </a:t>
            </a:r>
            <a:r>
              <a:rPr lang="en-US" altLang="en-US" sz="1800" u="sng" dirty="0"/>
              <a:t>continued operation </a:t>
            </a:r>
            <a:r>
              <a:rPr lang="en-US" altLang="en-US" sz="1800" dirty="0"/>
              <a:t>of the system during the execution of the reengineering process.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The maintainers’ &amp; the users’ </a:t>
            </a:r>
            <a:r>
              <a:rPr lang="en-US" altLang="en-US" sz="1800" u="sng" dirty="0"/>
              <a:t>familiarities</a:t>
            </a:r>
            <a:r>
              <a:rPr lang="en-US" altLang="en-US" sz="1800" dirty="0"/>
              <a:t> with the system are preserved. 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endParaRPr lang="en-US" altLang="en-US" sz="2000" b="1" dirty="0"/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/>
              <a:t>The disadvantages: </a:t>
            </a:r>
            <a:endParaRPr lang="en-US" altLang="en-US" sz="2000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The need to </a:t>
            </a:r>
            <a:r>
              <a:rPr lang="en-US" altLang="en-US" sz="1800" u="sng" dirty="0"/>
              <a:t>keep track of the 4 types of components </a:t>
            </a:r>
            <a:r>
              <a:rPr lang="en-US" altLang="en-US" sz="1800" dirty="0"/>
              <a:t>during the reengineering process. 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Both, the old &amp; the newly reengineered components, </a:t>
            </a:r>
            <a:r>
              <a:rPr lang="en-US" altLang="en-US" sz="1800" u="sng" dirty="0"/>
              <a:t>need to be maintained</a:t>
            </a:r>
            <a:r>
              <a:rPr lang="en-US" altLang="en-US" sz="1800" dirty="0"/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2DA43B4-7163-5846-9CE2-D3102F253F38}"/>
              </a:ext>
            </a:extLst>
          </p:cNvPr>
          <p:cNvSpPr txBox="1">
            <a:spLocks noChangeArrowheads="1"/>
          </p:cNvSpPr>
          <p:nvPr/>
        </p:nvSpPr>
        <p:spPr>
          <a:xfrm>
            <a:off x="1689315" y="272136"/>
            <a:ext cx="7886700" cy="75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Reengineering Approaches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1A0066-54AF-7259-E123-A96220C586BD}"/>
                  </a:ext>
                </a:extLst>
              </p14:cNvPr>
              <p14:cNvContentPartPr/>
              <p14:nvPr/>
            </p14:nvContentPartPr>
            <p14:xfrm>
              <a:off x="7075031" y="3542727"/>
              <a:ext cx="293400" cy="26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1A0066-54AF-7259-E123-A96220C586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8911" y="3536607"/>
                <a:ext cx="30564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0030DB0-B39F-13C1-3C73-3C76197C5182}"/>
              </a:ext>
            </a:extLst>
          </p:cNvPr>
          <p:cNvGrpSpPr/>
          <p:nvPr/>
        </p:nvGrpSpPr>
        <p:grpSpPr>
          <a:xfrm>
            <a:off x="7459151" y="3553887"/>
            <a:ext cx="2383920" cy="987120"/>
            <a:chOff x="7459151" y="3553887"/>
            <a:chExt cx="2383920" cy="9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78F8388-28B9-7049-8CCF-17A340CBB3E0}"/>
                    </a:ext>
                  </a:extLst>
                </p14:cNvPr>
                <p14:cNvContentPartPr/>
                <p14:nvPr/>
              </p14:nvContentPartPr>
              <p14:xfrm>
                <a:off x="7459151" y="3636687"/>
                <a:ext cx="896760" cy="664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78F8388-28B9-7049-8CCF-17A340CBB3E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3031" y="3630567"/>
                  <a:ext cx="90900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92E4F84-BDCB-782C-4556-2CBD38C54F4C}"/>
                    </a:ext>
                  </a:extLst>
                </p14:cNvPr>
                <p14:cNvContentPartPr/>
                <p14:nvPr/>
              </p14:nvContentPartPr>
              <p14:xfrm>
                <a:off x="8738231" y="3553887"/>
                <a:ext cx="489600" cy="98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92E4F84-BDCB-782C-4556-2CBD38C54F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32111" y="3547767"/>
                  <a:ext cx="501840" cy="9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38505-2AA0-B507-470C-6BA0D64F2B0A}"/>
                    </a:ext>
                  </a:extLst>
                </p14:cNvPr>
                <p14:cNvContentPartPr/>
                <p14:nvPr/>
              </p14:nvContentPartPr>
              <p14:xfrm>
                <a:off x="9704471" y="3761247"/>
                <a:ext cx="138600" cy="127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38505-2AA0-B507-470C-6BA0D64F2B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98351" y="3755127"/>
                  <a:ext cx="15084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7AD799-F3DE-9F83-7EC5-5641A3DE1399}"/>
                  </a:ext>
                </a:extLst>
              </p14:cNvPr>
              <p14:cNvContentPartPr/>
              <p14:nvPr/>
            </p14:nvContentPartPr>
            <p14:xfrm>
              <a:off x="10006151" y="3718407"/>
              <a:ext cx="830160" cy="78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7AD799-F3DE-9F83-7EC5-5641A3DE139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00031" y="3712287"/>
                <a:ext cx="842400" cy="795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DD34A9-FBE7-1E1C-AE05-40B752D49456}"/>
              </a:ext>
            </a:extLst>
          </p:cNvPr>
          <p:cNvSpPr txBox="1"/>
          <p:nvPr/>
        </p:nvSpPr>
        <p:spPr>
          <a:xfrm>
            <a:off x="10006151" y="2034298"/>
            <a:ext cx="187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Takes short time, have 4 component not versions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975E6-27C6-C9B7-0A80-72784C200AA7}"/>
              </a:ext>
            </a:extLst>
          </p:cNvPr>
          <p:cNvGrpSpPr/>
          <p:nvPr/>
        </p:nvGrpSpPr>
        <p:grpSpPr>
          <a:xfrm>
            <a:off x="910751" y="4469007"/>
            <a:ext cx="9681840" cy="782640"/>
            <a:chOff x="910751" y="4469007"/>
            <a:chExt cx="9681840" cy="7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2112A1-530E-1D06-BA17-5F47EDDF70CA}"/>
                    </a:ext>
                  </a:extLst>
                </p14:cNvPr>
                <p14:cNvContentPartPr/>
                <p14:nvPr/>
              </p14:nvContentPartPr>
              <p14:xfrm>
                <a:off x="910751" y="4852407"/>
                <a:ext cx="1342440" cy="24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2112A1-530E-1D06-BA17-5F47EDDF70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6431" y="4848087"/>
                  <a:ext cx="1351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DC7EBE-8255-5D3E-1D32-CA42C9F069C4}"/>
                    </a:ext>
                  </a:extLst>
                </p14:cNvPr>
                <p14:cNvContentPartPr/>
                <p14:nvPr/>
              </p14:nvContentPartPr>
              <p14:xfrm>
                <a:off x="3257951" y="4469007"/>
                <a:ext cx="626040" cy="37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DC7EBE-8255-5D3E-1D32-CA42C9F069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53631" y="4464687"/>
                  <a:ext cx="634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83BC34-52AB-7DC7-E7A7-76D0518B6437}"/>
                    </a:ext>
                  </a:extLst>
                </p14:cNvPr>
                <p14:cNvContentPartPr/>
                <p14:nvPr/>
              </p14:nvContentPartPr>
              <p14:xfrm>
                <a:off x="3542711" y="5155527"/>
                <a:ext cx="1014120" cy="2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83BC34-52AB-7DC7-E7A7-76D0518B64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38391" y="5151207"/>
                  <a:ext cx="10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9ED1F1-E2C4-57F6-8ADD-DA525E9261CC}"/>
                    </a:ext>
                  </a:extLst>
                </p14:cNvPr>
                <p14:cNvContentPartPr/>
                <p14:nvPr/>
              </p14:nvContentPartPr>
              <p14:xfrm>
                <a:off x="3406631" y="5125647"/>
                <a:ext cx="115020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9ED1F1-E2C4-57F6-8ADD-DA525E9261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02311" y="5121327"/>
                  <a:ext cx="1158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8CEBD7-93A7-E80C-4040-DDE390BF49C0}"/>
                    </a:ext>
                  </a:extLst>
                </p14:cNvPr>
                <p14:cNvContentPartPr/>
                <p14:nvPr/>
              </p14:nvContentPartPr>
              <p14:xfrm>
                <a:off x="5729711" y="4668087"/>
                <a:ext cx="842760" cy="583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8CEBD7-93A7-E80C-4040-DDE390BF49C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25391" y="4663767"/>
                  <a:ext cx="8514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AE227F-94C4-3EAC-D8A5-CCE34C5526FF}"/>
                    </a:ext>
                  </a:extLst>
                </p14:cNvPr>
                <p14:cNvContentPartPr/>
                <p14:nvPr/>
              </p14:nvContentPartPr>
              <p14:xfrm>
                <a:off x="6704591" y="4668447"/>
                <a:ext cx="3888000" cy="47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AE227F-94C4-3EAC-D8A5-CCE34C5526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00271" y="4664127"/>
                  <a:ext cx="3896640" cy="487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7" name="Picture 8196" descr="Worktools on blueprint">
            <a:extLst>
              <a:ext uri="{FF2B5EF4-FFF2-40B4-BE49-F238E27FC236}">
                <a16:creationId xmlns:a16="http://schemas.microsoft.com/office/drawing/2014/main" id="{82A39FF0-4B34-58F2-8F82-368797035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64" r="-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963A7-1A26-3543-9F2F-46BA7C020A3B}"/>
              </a:ext>
            </a:extLst>
          </p:cNvPr>
          <p:cNvSpPr txBox="1"/>
          <p:nvPr/>
        </p:nvSpPr>
        <p:spPr>
          <a:xfrm>
            <a:off x="6551909" y="1346414"/>
            <a:ext cx="5181653" cy="5239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Tx/>
              <a:buNone/>
              <a:defRPr sz="22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57200" lvl="1" indent="0">
              <a:lnSpc>
                <a:spcPct val="100000"/>
              </a:lnSpc>
              <a:buNone/>
            </a:pPr>
            <a:endParaRPr lang="en-US" altLang="en-US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4F61612-81CC-B74C-B004-5ED959697C14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764326" y="-33535"/>
            <a:ext cx="6093471" cy="6914183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/>
              <a:t>4 General Idea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/>
              <a:t>4.2 Reengineering Concepts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/>
              <a:t>4.3 A General Model for SW Engineering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4.3.1 Types of Changes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4.3.2 SW Reengineering Strategies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4.3.3 Reengineering Variations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/>
              <a:t>4.4 Reengineering Process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4.4.1 Reengineering Approaches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4.4.2 Source Code Reengineering Reference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4.4.3 Phase Reengineering Model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/>
              <a:t>4.5 Code Reverse Engineering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/>
              <a:t>4.6 Techniques used for Reverse Engineering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/>
              <a:t> </a:t>
            </a:r>
            <a:r>
              <a:rPr lang="en-US" altLang="en-US" sz="1800" dirty="0"/>
              <a:t>4.6.1 lexical Analysis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4.6.2 Syntactic Analysis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4.6.3 Control Flow Analysis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4.6.4 Data Flow Analysis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4.6.5 Program Slicing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4.6.6 Visualization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4.6.7 Program Metrics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4.7 </a:t>
            </a:r>
            <a:r>
              <a:rPr lang="en-US" altLang="en-US" sz="2000" dirty="0" err="1"/>
              <a:t>Decompilation</a:t>
            </a:r>
            <a:r>
              <a:rPr lang="en-US" altLang="en-US" sz="2000" dirty="0"/>
              <a:t> versus Reverse Engineering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4.8 Data Reverse Engineering</a:t>
            </a:r>
          </a:p>
          <a:p>
            <a:pPr marL="4889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4.8.1 Data Structure Extraction</a:t>
            </a:r>
          </a:p>
          <a:p>
            <a:pPr marL="4889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/>
              <a:t>4.8.2 Data Structure Conceptualization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4.9 Reverse Engineering Tools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A548948-0486-BB4B-8C6D-C2C2F17E04EC}"/>
              </a:ext>
            </a:extLst>
          </p:cNvPr>
          <p:cNvSpPr txBox="1">
            <a:spLocks noChangeArrowheads="1"/>
          </p:cNvSpPr>
          <p:nvPr/>
        </p:nvSpPr>
        <p:spPr>
          <a:xfrm>
            <a:off x="8005391" y="2974589"/>
            <a:ext cx="3001506" cy="897933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256" name="Rectangle 53255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258" name="Rectangle 53257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260" name="Freeform: Shape 53259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262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220005A-EDC2-4248-BCD0-D7090A7C0592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827867" y="2448230"/>
            <a:ext cx="10846231" cy="4434823"/>
          </a:xfrm>
        </p:spPr>
        <p:txBody>
          <a:bodyPr vert="horz">
            <a:normAutofit/>
          </a:bodyPr>
          <a:lstStyle/>
          <a:p>
            <a:pPr marL="495300" indent="-4953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1" u="sng" dirty="0">
                <a:solidFill>
                  <a:srgbClr val="3333FF"/>
                </a:solidFill>
              </a:rPr>
              <a:t>Evolutionary Approach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Components of the original system are </a:t>
            </a:r>
            <a:r>
              <a:rPr lang="en-US" altLang="en-US" sz="2000" u="sng" dirty="0"/>
              <a:t>substituted with re-engineered components</a:t>
            </a:r>
            <a:r>
              <a:rPr lang="en-US" altLang="en-US" sz="2000" dirty="0"/>
              <a:t>. 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The existing components are </a:t>
            </a:r>
            <a:r>
              <a:rPr lang="en-US" altLang="en-US" sz="2000" u="sng" dirty="0"/>
              <a:t>grouped by functions </a:t>
            </a:r>
            <a:r>
              <a:rPr lang="en-US" altLang="en-US" sz="2000" dirty="0"/>
              <a:t>&amp; reengineered into new components. 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SW engineers focus their reengineering efforts on identifying functional objects irrespective of the locations of those components within the current system. 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As a result, the new system is built with functionally cohesive components as needed.</a:t>
            </a:r>
          </a:p>
          <a:p>
            <a:pPr indent="-182563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/>
              <a:t>The advantages: </a:t>
            </a:r>
            <a:endParaRPr lang="en-US" altLang="en-US" sz="2000" dirty="0"/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The resulting design is </a:t>
            </a:r>
            <a:r>
              <a:rPr lang="en-US" altLang="en-US" sz="1800" dirty="0">
                <a:solidFill>
                  <a:srgbClr val="C00000"/>
                </a:solidFill>
              </a:rPr>
              <a:t>more cohesive</a:t>
            </a:r>
            <a:r>
              <a:rPr lang="en-US" altLang="en-US" sz="1800" dirty="0"/>
              <a:t>.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The </a:t>
            </a:r>
            <a:r>
              <a:rPr lang="en-US" altLang="en-US" sz="1800" dirty="0">
                <a:solidFill>
                  <a:srgbClr val="C00000"/>
                </a:solidFill>
              </a:rPr>
              <a:t>scope</a:t>
            </a:r>
            <a:r>
              <a:rPr lang="en-US" altLang="en-US" sz="1800" dirty="0"/>
              <a:t> of individual components is </a:t>
            </a:r>
            <a:r>
              <a:rPr lang="en-US" altLang="en-US" sz="1800" dirty="0">
                <a:solidFill>
                  <a:srgbClr val="C00000"/>
                </a:solidFill>
              </a:rPr>
              <a:t>reduced</a:t>
            </a:r>
            <a:r>
              <a:rPr lang="en-US" alt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/>
              <a:t>The disadvantages: </a:t>
            </a:r>
            <a:endParaRPr lang="en-US" altLang="en-US" sz="2000" dirty="0"/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C00000"/>
                </a:solidFill>
              </a:rPr>
              <a:t>All the functions </a:t>
            </a:r>
            <a:r>
              <a:rPr lang="en-US" altLang="en-US" sz="1800" dirty="0"/>
              <a:t>with much similarities </a:t>
            </a:r>
            <a:r>
              <a:rPr lang="en-US" altLang="en-US" sz="1800" dirty="0">
                <a:solidFill>
                  <a:srgbClr val="C00000"/>
                </a:solidFill>
              </a:rPr>
              <a:t>must be 1</a:t>
            </a:r>
            <a:r>
              <a:rPr lang="en-US" altLang="en-US" sz="1800" baseline="30000" dirty="0">
                <a:solidFill>
                  <a:srgbClr val="C00000"/>
                </a:solidFill>
              </a:rPr>
              <a:t>st</a:t>
            </a:r>
            <a:r>
              <a:rPr lang="en-US" altLang="en-US" sz="1800" dirty="0">
                <a:solidFill>
                  <a:srgbClr val="C00000"/>
                </a:solidFill>
              </a:rPr>
              <a:t> identified </a:t>
            </a:r>
            <a:r>
              <a:rPr lang="en-US" altLang="en-US" sz="1800" dirty="0"/>
              <a:t>throughout the operational system.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Next, those </a:t>
            </a:r>
            <a:r>
              <a:rPr lang="en-US" altLang="en-US" sz="1800" dirty="0">
                <a:solidFill>
                  <a:srgbClr val="C00000"/>
                </a:solidFill>
              </a:rPr>
              <a:t>functions are refined as 1 unit </a:t>
            </a:r>
            <a:r>
              <a:rPr lang="en-US" altLang="en-US" sz="1800" dirty="0"/>
              <a:t>in the new system.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DC479E3-0599-8D44-9857-E4370C9EF942}"/>
              </a:ext>
            </a:extLst>
          </p:cNvPr>
          <p:cNvSpPr txBox="1">
            <a:spLocks noChangeArrowheads="1"/>
          </p:cNvSpPr>
          <p:nvPr/>
        </p:nvSpPr>
        <p:spPr>
          <a:xfrm>
            <a:off x="2016070" y="1332808"/>
            <a:ext cx="78867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Reengineering Approaches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121AF9-FE01-C12A-9339-AD2879E856BA}"/>
                  </a:ext>
                </a:extLst>
              </p14:cNvPr>
              <p14:cNvContentPartPr/>
              <p14:nvPr/>
            </p14:nvContentPartPr>
            <p14:xfrm>
              <a:off x="178591" y="1938055"/>
              <a:ext cx="645978" cy="88863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121AF9-FE01-C12A-9339-AD2879E856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466" y="1931931"/>
                <a:ext cx="658227" cy="90087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A24C88B-9D44-0F39-9A29-BAC0B98A3527}"/>
              </a:ext>
            </a:extLst>
          </p:cNvPr>
          <p:cNvGrpSpPr/>
          <p:nvPr/>
        </p:nvGrpSpPr>
        <p:grpSpPr>
          <a:xfrm rot="20737826">
            <a:off x="9556511" y="662268"/>
            <a:ext cx="1908360" cy="1838880"/>
            <a:chOff x="9556511" y="678927"/>
            <a:chExt cx="1908360" cy="18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DCFF46-F97B-4E4F-33D3-5685DA2C5589}"/>
                    </a:ext>
                  </a:extLst>
                </p14:cNvPr>
                <p14:cNvContentPartPr/>
                <p14:nvPr/>
              </p14:nvContentPartPr>
              <p14:xfrm>
                <a:off x="9556511" y="678927"/>
                <a:ext cx="401040" cy="40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DCFF46-F97B-4E4F-33D3-5685DA2C55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50391" y="672807"/>
                  <a:ext cx="413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283260-7497-37FC-34CB-6F2F3B255B35}"/>
                    </a:ext>
                  </a:extLst>
                </p14:cNvPr>
                <p14:cNvContentPartPr/>
                <p14:nvPr/>
              </p14:nvContentPartPr>
              <p14:xfrm>
                <a:off x="9796631" y="1009047"/>
                <a:ext cx="254160" cy="257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283260-7497-37FC-34CB-6F2F3B255B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90511" y="1002927"/>
                  <a:ext cx="266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68E975-D597-E58C-78B1-996CF9759696}"/>
                    </a:ext>
                  </a:extLst>
                </p14:cNvPr>
                <p14:cNvContentPartPr/>
                <p14:nvPr/>
              </p14:nvContentPartPr>
              <p14:xfrm>
                <a:off x="10123511" y="983847"/>
                <a:ext cx="290520" cy="50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68E975-D597-E58C-78B1-996CF97596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17391" y="977727"/>
                  <a:ext cx="302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EAD4DE-4FE3-C972-D24F-5E87FFF57FEF}"/>
                    </a:ext>
                  </a:extLst>
                </p14:cNvPr>
                <p14:cNvContentPartPr/>
                <p14:nvPr/>
              </p14:nvContentPartPr>
              <p14:xfrm>
                <a:off x="10379831" y="1326207"/>
                <a:ext cx="75960" cy="9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EAD4DE-4FE3-C972-D24F-5E87FFF57FE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73711" y="1320087"/>
                  <a:ext cx="88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AC380F-31A2-5C54-31D8-D0E275CA60C5}"/>
                    </a:ext>
                  </a:extLst>
                </p14:cNvPr>
                <p14:cNvContentPartPr/>
                <p14:nvPr/>
              </p14:nvContentPartPr>
              <p14:xfrm>
                <a:off x="10663511" y="1356807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AC380F-31A2-5C54-31D8-D0E275CA60C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57391" y="13506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FBFE94-5054-2056-70A2-18705FB73B18}"/>
                    </a:ext>
                  </a:extLst>
                </p14:cNvPr>
                <p14:cNvContentPartPr/>
                <p14:nvPr/>
              </p14:nvContentPartPr>
              <p14:xfrm>
                <a:off x="10784471" y="1689447"/>
                <a:ext cx="86760" cy="64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FBFE94-5054-2056-70A2-18705FB73B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78351" y="1683327"/>
                  <a:ext cx="99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898E91-52D8-B9ED-F895-766B1816EB90}"/>
                    </a:ext>
                  </a:extLst>
                </p14:cNvPr>
                <p14:cNvContentPartPr/>
                <p14:nvPr/>
              </p14:nvContentPartPr>
              <p14:xfrm>
                <a:off x="10378391" y="1479927"/>
                <a:ext cx="461520" cy="252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898E91-52D8-B9ED-F895-766B1816EB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72271" y="1473807"/>
                  <a:ext cx="473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3EE467-5E0B-3E9D-436C-53936E4A0FDA}"/>
                    </a:ext>
                  </a:extLst>
                </p14:cNvPr>
                <p14:cNvContentPartPr/>
                <p14:nvPr/>
              </p14:nvContentPartPr>
              <p14:xfrm>
                <a:off x="10693751" y="1699887"/>
                <a:ext cx="167040" cy="137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3EE467-5E0B-3E9D-436C-53936E4A0F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87631" y="1693767"/>
                  <a:ext cx="179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C08B05-DA11-51FD-7121-0574BDD84FD0}"/>
                    </a:ext>
                  </a:extLst>
                </p14:cNvPr>
                <p14:cNvContentPartPr/>
                <p14:nvPr/>
              </p14:nvContentPartPr>
              <p14:xfrm>
                <a:off x="11078591" y="169988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C08B05-DA11-51FD-7121-0574BDD84F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072471" y="16937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902C46-A0E3-3BCA-BAC3-CA55FACC045D}"/>
                    </a:ext>
                  </a:extLst>
                </p14:cNvPr>
                <p14:cNvContentPartPr/>
                <p14:nvPr/>
              </p14:nvContentPartPr>
              <p14:xfrm>
                <a:off x="10873391" y="1709967"/>
                <a:ext cx="591480" cy="80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902C46-A0E3-3BCA-BAC3-CA55FACC04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67271" y="1703847"/>
                  <a:ext cx="603720" cy="82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0A17653-D85B-5FF3-616D-499FFD3ACEF7}"/>
              </a:ext>
            </a:extLst>
          </p:cNvPr>
          <p:cNvSpPr txBox="1"/>
          <p:nvPr/>
        </p:nvSpPr>
        <p:spPr>
          <a:xfrm>
            <a:off x="290945" y="363682"/>
            <a:ext cx="1722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Organize component per functionality, so that lead to a cohesive software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6">
            <a:extLst>
              <a:ext uri="{FF2B5EF4-FFF2-40B4-BE49-F238E27FC236}">
                <a16:creationId xmlns:a16="http://schemas.microsoft.com/office/drawing/2014/main" id="{94A0FADC-4F0A-674D-B290-829446699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54" y="1314144"/>
            <a:ext cx="6242537" cy="538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The SCORE/RM model framework consists of </a:t>
            </a:r>
            <a:r>
              <a:rPr lang="en-US" altLang="en-US" sz="2000" dirty="0">
                <a:solidFill>
                  <a:srgbClr val="C00000"/>
                </a:solidFill>
              </a:rPr>
              <a:t>4 kinds of elements </a:t>
            </a:r>
            <a:r>
              <a:rPr lang="en-US" altLang="en-US" sz="2000" dirty="0"/>
              <a:t>(Fig.4.6):</a:t>
            </a:r>
            <a:r>
              <a:rPr lang="en-US" altLang="en-US" dirty="0"/>
              <a:t> </a:t>
            </a:r>
            <a:endParaRPr lang="en-US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Documentation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Repository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Metrication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C00000"/>
                </a:solidFill>
              </a:rPr>
              <a:t>function</a:t>
            </a:r>
            <a:r>
              <a:rPr lang="en-US" altLang="en-US" sz="2000" dirty="0"/>
              <a:t> element is divided into </a:t>
            </a:r>
            <a:r>
              <a:rPr lang="en-US" altLang="en-US" sz="2000" dirty="0">
                <a:solidFill>
                  <a:srgbClr val="C00000"/>
                </a:solidFill>
              </a:rPr>
              <a:t>8 layers</a:t>
            </a:r>
            <a:r>
              <a:rPr lang="en-US" altLang="en-US" sz="2000" dirty="0"/>
              <a:t>, namely:</a:t>
            </a:r>
            <a:endParaRPr lang="en-US" altLang="en-US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Encapsulation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Transformation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Normalization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Interpretation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Abstraction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Causation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Regeneration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Certification</a:t>
            </a:r>
          </a:p>
          <a:p>
            <a:pPr>
              <a:buFontTx/>
              <a:buNone/>
            </a:pPr>
            <a:endParaRPr lang="en-US" altLang="en-US" sz="1800" dirty="0">
              <a:solidFill>
                <a:srgbClr val="0000FF"/>
              </a:solidFill>
            </a:endParaRPr>
          </a:p>
        </p:txBody>
      </p:sp>
      <p:pic>
        <p:nvPicPr>
          <p:cNvPr id="55300" name="Picture 9">
            <a:extLst>
              <a:ext uri="{FF2B5EF4-FFF2-40B4-BE49-F238E27FC236}">
                <a16:creationId xmlns:a16="http://schemas.microsoft.com/office/drawing/2014/main" id="{CE8B4F87-B44D-9941-A278-FF2CEFF1D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54" y="40732"/>
            <a:ext cx="5239369" cy="649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10">
            <a:extLst>
              <a:ext uri="{FF2B5EF4-FFF2-40B4-BE49-F238E27FC236}">
                <a16:creationId xmlns:a16="http://schemas.microsoft.com/office/drawing/2014/main" id="{9B45966F-6EF8-0C4B-BA27-F479C146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269" y="6496297"/>
            <a:ext cx="5496732" cy="36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en-US" sz="1600" dirty="0">
                <a:solidFill>
                  <a:srgbClr val="3333FF"/>
                </a:solidFill>
                <a:latin typeface="Times New Roman" panose="02020603050405020304" pitchFamily="18" charset="0"/>
              </a:rPr>
              <a:t>Fig. 4.6  Source code reengineering reference model </a:t>
            </a:r>
            <a:r>
              <a:rPr lang="en-US" altLang="en-US" sz="1200" dirty="0">
                <a:solidFill>
                  <a:srgbClr val="3333FF"/>
                </a:solidFill>
                <a:latin typeface="Times New Roman" panose="02020603050405020304" pitchFamily="18" charset="0"/>
              </a:rPr>
              <a:t>© IEEE, 1990</a:t>
            </a:r>
            <a:endParaRPr lang="en-US" altLang="en-US" sz="16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3B6F72E-5886-424E-B40B-F8C7031E17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9355" y="273266"/>
            <a:ext cx="6499899" cy="8556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4.4.2 Source Code Reengineering Reference Model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7">
            <a:extLst>
              <a:ext uri="{FF2B5EF4-FFF2-40B4-BE49-F238E27FC236}">
                <a16:creationId xmlns:a16="http://schemas.microsoft.com/office/drawing/2014/main" id="{6B7D99BE-8875-D14D-ACAE-D1DEDB8C9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476" y="1363851"/>
            <a:ext cx="7781524" cy="501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3CE8505E-0F2A-1146-82BE-D64C023E3487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5168" y="2033587"/>
            <a:ext cx="5012515" cy="4343279"/>
          </a:xfrm>
        </p:spPr>
        <p:txBody>
          <a:bodyPr vert="horz">
            <a:normAutofit/>
          </a:bodyPr>
          <a:lstStyle/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The model comprises </a:t>
            </a:r>
            <a:r>
              <a:rPr lang="en-US" altLang="en-US" sz="2000" dirty="0">
                <a:solidFill>
                  <a:srgbClr val="C00000"/>
                </a:solidFill>
              </a:rPr>
              <a:t>5 phases </a:t>
            </a:r>
            <a:r>
              <a:rPr lang="en-US" altLang="en-US" sz="1600" dirty="0"/>
              <a:t>(Fig. 4.8): </a:t>
            </a:r>
            <a:endParaRPr lang="en-US" altLang="en-US" sz="2000" dirty="0"/>
          </a:p>
          <a:p>
            <a:pPr marL="447675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70C0"/>
                </a:solidFill>
              </a:rPr>
              <a:t>Analysis &amp; planning</a:t>
            </a:r>
          </a:p>
          <a:p>
            <a:pPr marL="447675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70C0"/>
                </a:solidFill>
              </a:rPr>
              <a:t>Renovation</a:t>
            </a:r>
          </a:p>
          <a:p>
            <a:pPr marL="447675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70C0"/>
                </a:solidFill>
              </a:rPr>
              <a:t>Target system testing</a:t>
            </a:r>
          </a:p>
          <a:p>
            <a:pPr marL="447675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70C0"/>
                </a:solidFill>
              </a:rPr>
              <a:t>Redocumentation</a:t>
            </a:r>
          </a:p>
          <a:p>
            <a:pPr marL="447675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70C0"/>
                </a:solidFill>
              </a:rPr>
              <a:t>Acceptance testing &amp; system transition</a:t>
            </a:r>
          </a:p>
          <a:p>
            <a:pPr marL="627063" indent="-21431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altLang="en-US" sz="2000" dirty="0"/>
          </a:p>
          <a:p>
            <a:pPr marL="228600" indent="-22860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The labels on the arcs denote the possible information flows.</a:t>
            </a:r>
          </a:p>
          <a:p>
            <a:pPr marL="228600" indent="-22860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A major process activity is represented by each phase. </a:t>
            </a:r>
          </a:p>
          <a:p>
            <a:pPr marL="228600" indent="-22860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Tasks represent a phase’s activities</a:t>
            </a:r>
            <a:r>
              <a:rPr lang="en-US" altLang="en-US" sz="2000" dirty="0"/>
              <a:t>.</a:t>
            </a:r>
          </a:p>
          <a:p>
            <a:pPr marL="228600" indent="-22860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Tasks can be further decomposed to reveal the detailed methodologies.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DC8E60D-C9CF-4D4B-8A64-0ABBE55311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7950" y="365125"/>
            <a:ext cx="7886700" cy="6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4.4.3 Phase Reengineering Model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2D029208-F919-4C4B-98BD-922E6891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8" y="1951038"/>
            <a:ext cx="29019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57351" name="Rectangle 9">
            <a:extLst>
              <a:ext uri="{FF2B5EF4-FFF2-40B4-BE49-F238E27FC236}">
                <a16:creationId xmlns:a16="http://schemas.microsoft.com/office/drawing/2014/main" id="{FC277C63-23E5-5E4F-BE56-E6AE52B85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842" y="6504943"/>
            <a:ext cx="5012515" cy="27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en-US" sz="1600" dirty="0">
                <a:solidFill>
                  <a:srgbClr val="3333FF"/>
                </a:solidFill>
                <a:latin typeface="Times New Roman" panose="02020603050405020304" pitchFamily="18" charset="0"/>
              </a:rPr>
              <a:t>Fig. 4.8 SW reengineering process phases  </a:t>
            </a:r>
            <a:r>
              <a:rPr lang="en-US" altLang="en-US" sz="1100" dirty="0">
                <a:solidFill>
                  <a:srgbClr val="3333FF"/>
                </a:solidFill>
                <a:latin typeface="Times New Roman" panose="02020603050405020304" pitchFamily="18" charset="0"/>
              </a:rPr>
              <a:t>© IEEE, 1992</a:t>
            </a:r>
            <a:endParaRPr lang="en-US" altLang="en-US" sz="16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113AACAA-E3F2-3F4A-AB4B-5BC20B42C79E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0" y="1549829"/>
            <a:ext cx="12191999" cy="4750231"/>
          </a:xfrm>
        </p:spPr>
        <p:txBody>
          <a:bodyPr vert="horz">
            <a:normAutofit/>
          </a:bodyPr>
          <a:lstStyle/>
          <a:p>
            <a:pPr marL="274638"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Reverse engineering was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applied in electrical engineering to produce schematics from an electrical circuit. </a:t>
            </a:r>
          </a:p>
          <a:p>
            <a:pPr marL="274638"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It was defined as the process of developing a set of specifications for a complex hardware system by an orderly examination of specimens of that system. </a:t>
            </a:r>
          </a:p>
          <a:p>
            <a:pPr marL="274638" indent="-182563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274638"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In the context of SW engineering, </a:t>
            </a:r>
            <a:r>
              <a:rPr lang="en-US" altLang="en-US" sz="2000" dirty="0" err="1"/>
              <a:t>Chikofsky</a:t>
            </a:r>
            <a:r>
              <a:rPr lang="en-US" altLang="en-US" sz="2000" dirty="0"/>
              <a:t> &amp; Cross II defined reverse engineering as a process to:</a:t>
            </a:r>
          </a:p>
          <a:p>
            <a:pPr marL="744538" lvl="1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Identify the components of an operational SW. </a:t>
            </a:r>
          </a:p>
          <a:p>
            <a:pPr marL="744538" lvl="1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Identify the relationships among those components.</a:t>
            </a:r>
          </a:p>
          <a:p>
            <a:pPr marL="744538" lvl="1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Represent the system at a higher level of abstraction or in another form. </a:t>
            </a:r>
          </a:p>
          <a:p>
            <a:pPr marL="274638" indent="-274638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274638"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Reverse engineering is performed to achieve </a:t>
            </a:r>
            <a:r>
              <a:rPr lang="en-US" altLang="en-US" sz="2000" dirty="0">
                <a:solidFill>
                  <a:srgbClr val="C00000"/>
                </a:solidFill>
              </a:rPr>
              <a:t>2 key objectives</a:t>
            </a:r>
            <a:r>
              <a:rPr lang="en-US" altLang="en-US" sz="2000" dirty="0"/>
              <a:t>:</a:t>
            </a:r>
            <a:r>
              <a:rPr lang="en-US" altLang="en-US" dirty="0"/>
              <a:t> </a:t>
            </a:r>
          </a:p>
          <a:p>
            <a:pPr marL="635000" lvl="1" indent="-187325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/>
              <a:t>Redocumentation of artifacts</a:t>
            </a:r>
          </a:p>
          <a:p>
            <a:pPr marL="850900" lvl="2" indent="-201613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1800" dirty="0"/>
              <a:t>It aims at revising the current description of components or generating alternative views at the same abstraction level. </a:t>
            </a:r>
          </a:p>
          <a:p>
            <a:pPr marL="850900" lvl="2" indent="-201613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1800" dirty="0"/>
              <a:t>Examples of redocumentation are pretty printing &amp; drawing CFGs.</a:t>
            </a:r>
          </a:p>
          <a:p>
            <a:pPr marL="635000" lvl="1" indent="-187325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/>
              <a:t>Design recovery</a:t>
            </a:r>
          </a:p>
          <a:p>
            <a:pPr marL="850900" lvl="2" indent="-201613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1800" dirty="0"/>
              <a:t>It creates design abstractions from code, expert knowledge, &amp; existing documentation.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E4B55F55-BB94-3049-8D15-582F0D744B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28663" y="391493"/>
            <a:ext cx="7886700" cy="746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Code Reverse Engineering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BDDDE830-3F59-5E43-98E1-A0F92BCD3B83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348282" y="797137"/>
            <a:ext cx="11625611" cy="781050"/>
          </a:xfrm>
        </p:spPr>
        <p:txBody>
          <a:bodyPr vert="horz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000" dirty="0"/>
              <a:t>The relationship between forward engineering, reengineering, &amp; reverse engineering is shown in Fig. 4.10</a:t>
            </a:r>
          </a:p>
          <a:p>
            <a:pPr>
              <a:buFont typeface="Wingdings" pitchFamily="2" charset="2"/>
              <a:buChar char="Ø"/>
            </a:pP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905B4548-08F1-4B46-9D7D-C70B071151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20876" y="16087"/>
            <a:ext cx="7886700" cy="781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Code Reverse Engineering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01EB657A-F164-CA4A-891D-074497E1E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38" y="1187662"/>
            <a:ext cx="9206963" cy="539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5">
            <a:extLst>
              <a:ext uri="{FF2B5EF4-FFF2-40B4-BE49-F238E27FC236}">
                <a16:creationId xmlns:a16="http://schemas.microsoft.com/office/drawing/2014/main" id="{1AEE5EBD-83E0-B24D-BFCE-58814B145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6" y="6579207"/>
            <a:ext cx="8683625" cy="25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en-US" sz="1600" dirty="0">
                <a:solidFill>
                  <a:srgbClr val="3333FF"/>
                </a:solidFill>
                <a:latin typeface="Times New Roman" panose="02020603050405020304" pitchFamily="18" charset="0"/>
              </a:rPr>
              <a:t>Fig. 4.10 Relationship between reengineering &amp; reverse engineering ©IEEE, 1990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497" name="Rectangle 63496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499" name="Rectangle 63498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493" name="Picture 63492" descr="Digital financial graph">
            <a:extLst>
              <a:ext uri="{FF2B5EF4-FFF2-40B4-BE49-F238E27FC236}">
                <a16:creationId xmlns:a16="http://schemas.microsoft.com/office/drawing/2014/main" id="{B9BB172C-FA55-FCAE-4D10-724406C85D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3490" name="Rectangle 2">
            <a:extLst>
              <a:ext uri="{FF2B5EF4-FFF2-40B4-BE49-F238E27FC236}">
                <a16:creationId xmlns:a16="http://schemas.microsoft.com/office/drawing/2014/main" id="{47C0EBEA-96C0-6F4B-9633-CB59A412F4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1899" y="728913"/>
            <a:ext cx="10565033" cy="1309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</a:rPr>
              <a:t>4.6 Techniques Used for Reverse Engineering</a:t>
            </a:r>
          </a:p>
        </p:txBody>
      </p:sp>
      <p:sp>
        <p:nvSpPr>
          <p:cNvPr id="63491" name="Rectangle 8">
            <a:extLst>
              <a:ext uri="{FF2B5EF4-FFF2-40B4-BE49-F238E27FC236}">
                <a16:creationId xmlns:a16="http://schemas.microsoft.com/office/drawing/2014/main" id="{4E16AEF3-1269-5649-B2D4-783AC041EC5A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1720310" y="2495227"/>
            <a:ext cx="9190495" cy="39055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The well-known </a:t>
            </a:r>
            <a:r>
              <a:rPr lang="en-US" altLang="en-US" b="1" dirty="0">
                <a:solidFill>
                  <a:srgbClr val="FFFFFF"/>
                </a:solidFill>
              </a:rPr>
              <a:t>analysis techniques </a:t>
            </a:r>
            <a:r>
              <a:rPr lang="en-US" altLang="en-US" dirty="0">
                <a:solidFill>
                  <a:srgbClr val="FFFFFF"/>
                </a:solidFill>
              </a:rPr>
              <a:t>that facilitate reverse engineering are: </a:t>
            </a:r>
            <a:br>
              <a:rPr lang="en-US" altLang="en-US" dirty="0">
                <a:solidFill>
                  <a:srgbClr val="FFFFFF"/>
                </a:solidFill>
              </a:rPr>
            </a:br>
            <a:endParaRPr lang="en-US" altLang="en-US" dirty="0">
              <a:solidFill>
                <a:srgbClr val="FFFFFF"/>
              </a:solidFill>
            </a:endParaRPr>
          </a:p>
          <a:p>
            <a:pPr marL="1322388" lvl="3" indent="-342900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FFFFFF"/>
                </a:solidFill>
              </a:rPr>
              <a:t>Lexical analysis</a:t>
            </a:r>
          </a:p>
          <a:p>
            <a:pPr marL="1322388" lvl="3" indent="-342900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FFFFFF"/>
                </a:solidFill>
              </a:rPr>
              <a:t>Syntactic analysis</a:t>
            </a:r>
          </a:p>
          <a:p>
            <a:pPr marL="1322388" lvl="3" indent="-342900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FFFFFF"/>
                </a:solidFill>
              </a:rPr>
              <a:t>Control flow analysis</a:t>
            </a:r>
          </a:p>
          <a:p>
            <a:pPr marL="1322388" lvl="3" indent="-342900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FFFFFF"/>
                </a:solidFill>
              </a:rPr>
              <a:t>Data flow analysis</a:t>
            </a:r>
          </a:p>
          <a:p>
            <a:pPr marL="1322388" lvl="3" indent="-342900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FFFFFF"/>
                </a:solidFill>
              </a:rPr>
              <a:t>Program slicing</a:t>
            </a:r>
          </a:p>
          <a:p>
            <a:pPr marL="1322388" lvl="3" indent="-342900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FFFFFF"/>
                </a:solidFill>
              </a:rPr>
              <a:t>Visualization</a:t>
            </a:r>
          </a:p>
          <a:p>
            <a:pPr marL="1322388" lvl="3" indent="-342900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FFFFFF"/>
                </a:solidFill>
              </a:rPr>
              <a:t>Program metrics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C2CD7A-B396-359E-7EE2-E796ACEE48FD}"/>
                  </a:ext>
                </a:extLst>
              </p14:cNvPr>
              <p14:cNvContentPartPr/>
              <p14:nvPr/>
            </p14:nvContentPartPr>
            <p14:xfrm>
              <a:off x="923711" y="2333127"/>
              <a:ext cx="707760" cy="48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C2CD7A-B396-359E-7EE2-E796ACEE48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7591" y="2327007"/>
                <a:ext cx="720000" cy="50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545" name="Rectangle 65544">
            <a:extLst>
              <a:ext uri="{FF2B5EF4-FFF2-40B4-BE49-F238E27FC236}">
                <a16:creationId xmlns:a16="http://schemas.microsoft.com/office/drawing/2014/main" id="{1607EC0B-6F18-4CC6-A161-42CC6FAB2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541" name="Picture 65540" descr="Magnifying glass showing decling performance">
            <a:extLst>
              <a:ext uri="{FF2B5EF4-FFF2-40B4-BE49-F238E27FC236}">
                <a16:creationId xmlns:a16="http://schemas.microsoft.com/office/drawing/2014/main" id="{FBE2DB2B-2FC2-6831-1E88-291102CFE1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5" r="34501" b="1"/>
          <a:stretch/>
        </p:blipFill>
        <p:spPr>
          <a:xfrm>
            <a:off x="-1" y="10"/>
            <a:ext cx="6324601" cy="6857264"/>
          </a:xfrm>
          <a:prstGeom prst="rect">
            <a:avLst/>
          </a:prstGeom>
        </p:spPr>
      </p:pic>
      <p:grpSp>
        <p:nvGrpSpPr>
          <p:cNvPr id="65547" name="Group 65546">
            <a:extLst>
              <a:ext uri="{FF2B5EF4-FFF2-40B4-BE49-F238E27FC236}">
                <a16:creationId xmlns:a16="http://schemas.microsoft.com/office/drawing/2014/main" id="{2F263D67-9B31-4F2B-B228-27FD3112D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65548" name="Freeform: Shape 65547">
              <a:extLst>
                <a:ext uri="{FF2B5EF4-FFF2-40B4-BE49-F238E27FC236}">
                  <a16:creationId xmlns:a16="http://schemas.microsoft.com/office/drawing/2014/main" id="{00DF1CD8-441E-4077-9B3C-7E96D92E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5549" name="Freeform: Shape 65548">
              <a:extLst>
                <a:ext uri="{FF2B5EF4-FFF2-40B4-BE49-F238E27FC236}">
                  <a16:creationId xmlns:a16="http://schemas.microsoft.com/office/drawing/2014/main" id="{DE9C0434-209D-4C7E-BE2D-26B74B698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5550" name="Freeform: Shape 65549">
              <a:extLst>
                <a:ext uri="{FF2B5EF4-FFF2-40B4-BE49-F238E27FC236}">
                  <a16:creationId xmlns:a16="http://schemas.microsoft.com/office/drawing/2014/main" id="{BA29CD07-3C0C-426E-8C5F-2382575AC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65551" name="Freeform: Shape 65550">
              <a:extLst>
                <a:ext uri="{FF2B5EF4-FFF2-40B4-BE49-F238E27FC236}">
                  <a16:creationId xmlns:a16="http://schemas.microsoft.com/office/drawing/2014/main" id="{BB937BE4-F949-4583-8DF7-F3EE5BA02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65552" name="Freeform: Shape 65551">
              <a:extLst>
                <a:ext uri="{FF2B5EF4-FFF2-40B4-BE49-F238E27FC236}">
                  <a16:creationId xmlns:a16="http://schemas.microsoft.com/office/drawing/2014/main" id="{B6EBAF51-610B-41B6-9517-1518958C7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1FD07EEB-1748-6244-918D-5BE238DCEDC9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6015920" y="1580826"/>
            <a:ext cx="6099965" cy="5238339"/>
          </a:xfrm>
        </p:spPr>
        <p:txBody>
          <a:bodyPr vert="horz">
            <a:normAutofit/>
          </a:bodyPr>
          <a:lstStyle/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highlight>
                  <a:srgbClr val="FFFF00"/>
                </a:highlight>
              </a:rPr>
              <a:t>Lexical analysis is the process of </a:t>
            </a:r>
            <a:r>
              <a:rPr lang="en-US" altLang="en-US" sz="2200" u="sng" dirty="0">
                <a:highlight>
                  <a:srgbClr val="FFFF00"/>
                </a:highlight>
              </a:rPr>
              <a:t>decomposing the sequence of characters in the source code </a:t>
            </a:r>
            <a:r>
              <a:rPr lang="en-US" altLang="en-US" sz="2200" dirty="0">
                <a:highlight>
                  <a:srgbClr val="FFFF00"/>
                </a:highlight>
              </a:rPr>
              <a:t>into its constituent lexical units. </a:t>
            </a:r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highlight>
                  <a:srgbClr val="00FF00"/>
                </a:highlight>
              </a:rPr>
              <a:t>A program performing lexical analysis is called a </a:t>
            </a:r>
            <a:r>
              <a:rPr lang="en-US" altLang="en-US" sz="2200" b="1" dirty="0">
                <a:highlight>
                  <a:srgbClr val="00FF00"/>
                </a:highlight>
              </a:rPr>
              <a:t>lexical analyzer</a:t>
            </a:r>
            <a:r>
              <a:rPr lang="en-US" altLang="en-US" sz="2200" dirty="0">
                <a:highlight>
                  <a:srgbClr val="00FF00"/>
                </a:highlight>
              </a:rPr>
              <a:t>, &amp; it is a part of a </a:t>
            </a:r>
            <a:r>
              <a:rPr lang="en-US" altLang="en-US" sz="2200" u="sng" dirty="0">
                <a:highlight>
                  <a:srgbClr val="00FF00"/>
                </a:highlight>
              </a:rPr>
              <a:t>programming language compiler.</a:t>
            </a:r>
            <a:r>
              <a:rPr lang="en-US" altLang="en-US" sz="2200" u="sng" dirty="0"/>
              <a:t> </a:t>
            </a:r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highlight>
                  <a:srgbClr val="00FFFF"/>
                </a:highlight>
              </a:rPr>
              <a:t>It uses rules </a:t>
            </a:r>
            <a:r>
              <a:rPr lang="en-US" altLang="en-US" sz="2200" u="sng" dirty="0">
                <a:highlight>
                  <a:srgbClr val="00FFFF"/>
                </a:highlight>
              </a:rPr>
              <a:t>describing lexical program structures </a:t>
            </a:r>
            <a:r>
              <a:rPr lang="en-US" altLang="en-US" sz="2200" dirty="0">
                <a:highlight>
                  <a:srgbClr val="00FFFF"/>
                </a:highlight>
              </a:rPr>
              <a:t>that are expressed in a mathematical notation called </a:t>
            </a:r>
            <a:r>
              <a:rPr lang="en-US" altLang="en-US" sz="2200" b="1" dirty="0">
                <a:highlight>
                  <a:srgbClr val="00FFFF"/>
                </a:highlight>
              </a:rPr>
              <a:t>regular expressions. </a:t>
            </a:r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highlight>
                  <a:srgbClr val="FF00FF"/>
                </a:highlight>
              </a:rPr>
              <a:t>Modern lexical analyzers are automatically built using tools called lexical analyzer generators,</a:t>
            </a:r>
            <a:r>
              <a:rPr lang="en-US" altLang="en-US" sz="2200" dirty="0"/>
              <a:t> namely, lex &amp; flex (fast lexical analyzer).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22D525C-41B5-5D42-8B8B-242A3A0E6BC3}"/>
              </a:ext>
            </a:extLst>
          </p:cNvPr>
          <p:cNvSpPr txBox="1">
            <a:spLocks noChangeArrowheads="1"/>
          </p:cNvSpPr>
          <p:nvPr/>
        </p:nvSpPr>
        <p:spPr>
          <a:xfrm>
            <a:off x="5684735" y="214049"/>
            <a:ext cx="5578979" cy="993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4.6.1 Lexical Analysis</a:t>
            </a:r>
          </a:p>
        </p:txBody>
      </p:sp>
      <p:pic>
        <p:nvPicPr>
          <p:cNvPr id="1026" name="Picture 2" descr="Easiest way to remember Regular Expressions (Regex) | by Tobi Sam | Towards  Data Science">
            <a:extLst>
              <a:ext uri="{FF2B5EF4-FFF2-40B4-BE49-F238E27FC236}">
                <a16:creationId xmlns:a16="http://schemas.microsoft.com/office/drawing/2014/main" id="{EAC5709B-1736-994E-89A4-572447309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0" r="10069" b="5521"/>
          <a:stretch/>
        </p:blipFill>
        <p:spPr bwMode="auto">
          <a:xfrm>
            <a:off x="-21617" y="2342744"/>
            <a:ext cx="5488192" cy="288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718902-3A47-F547-9AFA-E203147DA9D5}"/>
              </a:ext>
            </a:extLst>
          </p:cNvPr>
          <p:cNvSpPr txBox="1"/>
          <p:nvPr/>
        </p:nvSpPr>
        <p:spPr>
          <a:xfrm>
            <a:off x="1329530" y="3603359"/>
            <a:ext cx="305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800" b="1" dirty="0">
                <a:solidFill>
                  <a:srgbClr val="C00000"/>
                </a:solidFill>
                <a:highlight>
                  <a:srgbClr val="FFFF00"/>
                </a:highlight>
              </a:rPr>
              <a:t>Regular Expression Example</a:t>
            </a:r>
            <a:endParaRPr lang="en-SA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966DE5-F9A3-F1E7-46AD-344314871E2E}"/>
                  </a:ext>
                </a:extLst>
              </p14:cNvPr>
              <p14:cNvContentPartPr/>
              <p14:nvPr/>
            </p14:nvContentPartPr>
            <p14:xfrm>
              <a:off x="5623871" y="498207"/>
              <a:ext cx="455040" cy="34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966DE5-F9A3-F1E7-46AD-344314871E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7751" y="492087"/>
                <a:ext cx="467280" cy="35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592" name="Rectangle 6759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94" name="Freeform: Shape 6759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596" name="Freeform: Shape 6759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D2C273-4126-0943-85E4-2AA9F30940EB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229891" y="1500848"/>
            <a:ext cx="12073180" cy="5357152"/>
          </a:xfrm>
        </p:spPr>
        <p:txBody>
          <a:bodyPr vert="horz">
            <a:normAutofit/>
          </a:bodyPr>
          <a:lstStyle/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FFFF00"/>
                </a:highlight>
              </a:rPr>
              <a:t>Syntactic analysis is </a:t>
            </a:r>
            <a:r>
              <a:rPr lang="en-US" altLang="en-US" sz="2000" u="sng" dirty="0">
                <a:highlight>
                  <a:srgbClr val="FFFF00"/>
                </a:highlight>
              </a:rPr>
              <a:t>performed by a </a:t>
            </a:r>
            <a:r>
              <a:rPr lang="en-US" altLang="en-US" sz="2000" u="sng" dirty="0">
                <a:solidFill>
                  <a:srgbClr val="FF0000"/>
                </a:solidFill>
                <a:highlight>
                  <a:srgbClr val="FFFF00"/>
                </a:highlight>
              </a:rPr>
              <a:t>parser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. </a:t>
            </a:r>
            <a:r>
              <a:rPr lang="ar-SA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محلل</a:t>
            </a:r>
            <a:endParaRPr lang="en-US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FFFF00"/>
                </a:highlight>
              </a:rPr>
              <a:t>Similar to syntactic analyzers, parsers can be automatically constructed from a description of the </a:t>
            </a:r>
            <a:r>
              <a:rPr lang="en-US" altLang="en-US" sz="2000" dirty="0" err="1">
                <a:highlight>
                  <a:srgbClr val="FFFF00"/>
                </a:highlight>
              </a:rPr>
              <a:t>programatical</a:t>
            </a:r>
            <a:r>
              <a:rPr lang="en-US" altLang="en-US" sz="2000" dirty="0">
                <a:highlight>
                  <a:srgbClr val="FFFF00"/>
                </a:highlight>
              </a:rPr>
              <a:t> properties of a programming language. 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e.g., </a:t>
            </a:r>
            <a:r>
              <a:rPr lang="en-US" altLang="en-US" sz="2000" dirty="0">
                <a:highlight>
                  <a:srgbClr val="FFFF00"/>
                </a:highlight>
              </a:rPr>
              <a:t>YACC</a:t>
            </a:r>
            <a:r>
              <a:rPr lang="en-US" altLang="en-US" sz="2000" dirty="0"/>
              <a:t> is 1 of the most commonly used parsing tools.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/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00FF00"/>
                </a:highlight>
              </a:rPr>
              <a:t>2 types of representations are used to hold the results of syntactic analysis: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3333FF"/>
                </a:solidFill>
                <a:highlight>
                  <a:srgbClr val="00FF00"/>
                </a:highlight>
              </a:rPr>
              <a:t>Parse tree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3333FF"/>
                </a:solidFill>
                <a:highlight>
                  <a:srgbClr val="00FF00"/>
                </a:highlight>
              </a:rPr>
              <a:t>Abstract Syntax Tree</a:t>
            </a:r>
            <a:r>
              <a:rPr lang="en-US" altLang="en-US" sz="1800" dirty="0">
                <a:solidFill>
                  <a:srgbClr val="3333FF"/>
                </a:solidFill>
                <a:highlight>
                  <a:srgbClr val="00FF00"/>
                </a:highlight>
              </a:rPr>
              <a:t> (AST)</a:t>
            </a:r>
            <a:endParaRPr lang="en-US" altLang="en-US" sz="1800" dirty="0">
              <a:highlight>
                <a:srgbClr val="00FF00"/>
              </a:highlight>
            </a:endParaRP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00FFFF"/>
                </a:highlight>
              </a:rPr>
              <a:t>A </a:t>
            </a:r>
            <a:r>
              <a:rPr lang="en-US" altLang="en-US" sz="2000" b="1" dirty="0">
                <a:highlight>
                  <a:srgbClr val="00FFFF"/>
                </a:highlight>
              </a:rPr>
              <a:t>parse tree</a:t>
            </a:r>
            <a:r>
              <a:rPr lang="en-US" altLang="en-US" sz="2000" dirty="0">
                <a:highlight>
                  <a:srgbClr val="00FFFF"/>
                </a:highlight>
              </a:rPr>
              <a:t> contains details unrelated to actual program meaning (i.e., the punctuation) whose role is to direct the parsing process.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Grouping parentheses are implicit in the tree structure, which can be pruned from the parse tree. 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Removal of those extraneous details produces a structure called an </a:t>
            </a:r>
            <a:r>
              <a:rPr lang="en-US" altLang="en-US" sz="2000" b="1" dirty="0">
                <a:solidFill>
                  <a:srgbClr val="3333FF"/>
                </a:solidFill>
              </a:rPr>
              <a:t>AST</a:t>
            </a:r>
            <a:r>
              <a:rPr lang="en-US" altLang="en-US" sz="2000" dirty="0">
                <a:solidFill>
                  <a:srgbClr val="3333FF"/>
                </a:solidFill>
              </a:rPr>
              <a:t>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00FFFF"/>
                </a:highlight>
              </a:rPr>
              <a:t>An AST contains just those details that relate to the actual meaning of a program.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Many tools have been based on the AST concept.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highlight>
                  <a:srgbClr val="FF00FF"/>
                </a:highlight>
              </a:rPr>
              <a:t>To understand a program,</a:t>
            </a:r>
            <a:r>
              <a:rPr lang="en-US" altLang="en-US" sz="1800" dirty="0"/>
              <a:t> an analyst makes a query in terms of the node types.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The query is interpreted by a tree walker to deliver the requested information.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48A13B-8566-7149-A6C6-300C72755609}"/>
              </a:ext>
            </a:extLst>
          </p:cNvPr>
          <p:cNvSpPr txBox="1">
            <a:spLocks noChangeArrowheads="1"/>
          </p:cNvSpPr>
          <p:nvPr/>
        </p:nvSpPr>
        <p:spPr>
          <a:xfrm>
            <a:off x="2152650" y="17528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4.6.2 Syntax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A58511-81DF-F188-DEC2-089EA3604DD3}"/>
                  </a:ext>
                </a:extLst>
              </p14:cNvPr>
              <p14:cNvContentPartPr/>
              <p14:nvPr/>
            </p14:nvContentPartPr>
            <p14:xfrm>
              <a:off x="2495111" y="750927"/>
              <a:ext cx="825840" cy="52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A58511-81DF-F188-DEC2-089EA3604D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8991" y="744807"/>
                <a:ext cx="838080" cy="53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1" name="Freeform: Shape 69650">
            <a:extLst>
              <a:ext uri="{FF2B5EF4-FFF2-40B4-BE49-F238E27FC236}">
                <a16:creationId xmlns:a16="http://schemas.microsoft.com/office/drawing/2014/main" id="{DD9F9EB7-3419-FBB2-3959-02D5597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31552">
            <a:off x="9160332" y="615818"/>
            <a:ext cx="348400" cy="372256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15646 w 4726690"/>
              <a:gd name="connsiteY0" fmla="*/ 326 h 4964273"/>
              <a:gd name="connsiteX1" fmla="*/ 3930786 w 4726690"/>
              <a:gd name="connsiteY1" fmla="*/ 591130 h 4964273"/>
              <a:gd name="connsiteX2" fmla="*/ 4702554 w 4726690"/>
              <a:gd name="connsiteY2" fmla="*/ 1906232 h 4964273"/>
              <a:gd name="connsiteX3" fmla="*/ 4417676 w 4726690"/>
              <a:gd name="connsiteY3" fmla="*/ 3809413 h 4964273"/>
              <a:gd name="connsiteX4" fmla="*/ 3386511 w 4726690"/>
              <a:gd name="connsiteY4" fmla="*/ 4845181 h 4964273"/>
              <a:gd name="connsiteX5" fmla="*/ 1041181 w 4726690"/>
              <a:gd name="connsiteY5" fmla="*/ 4657562 h 4964273"/>
              <a:gd name="connsiteX6" fmla="*/ 5 w 4726690"/>
              <a:gd name="connsiteY6" fmla="*/ 2995991 h 4964273"/>
              <a:gd name="connsiteX7" fmla="*/ 2615646 w 4726690"/>
              <a:gd name="connsiteY7" fmla="*/ 326 h 4964273"/>
              <a:gd name="connsiteX0" fmla="*/ 2118282 w 4229326"/>
              <a:gd name="connsiteY0" fmla="*/ 326 h 5003946"/>
              <a:gd name="connsiteX1" fmla="*/ 3433422 w 4229326"/>
              <a:gd name="connsiteY1" fmla="*/ 591130 h 5003946"/>
              <a:gd name="connsiteX2" fmla="*/ 4205190 w 4229326"/>
              <a:gd name="connsiteY2" fmla="*/ 1906232 h 5003946"/>
              <a:gd name="connsiteX3" fmla="*/ 3920312 w 4229326"/>
              <a:gd name="connsiteY3" fmla="*/ 3809413 h 5003946"/>
              <a:gd name="connsiteX4" fmla="*/ 2889147 w 4229326"/>
              <a:gd name="connsiteY4" fmla="*/ 4845181 h 5003946"/>
              <a:gd name="connsiteX5" fmla="*/ 543817 w 4229326"/>
              <a:gd name="connsiteY5" fmla="*/ 4657562 h 5003946"/>
              <a:gd name="connsiteX6" fmla="*/ -1 w 4229326"/>
              <a:gd name="connsiteY6" fmla="*/ 2184092 h 5003946"/>
              <a:gd name="connsiteX7" fmla="*/ 2118282 w 4229326"/>
              <a:gd name="connsiteY7" fmla="*/ 326 h 5003946"/>
              <a:gd name="connsiteX0" fmla="*/ 1673423 w 4229326"/>
              <a:gd name="connsiteY0" fmla="*/ 267 h 5088529"/>
              <a:gd name="connsiteX1" fmla="*/ 3433422 w 4229326"/>
              <a:gd name="connsiteY1" fmla="*/ 675727 h 5088529"/>
              <a:gd name="connsiteX2" fmla="*/ 4205190 w 4229326"/>
              <a:gd name="connsiteY2" fmla="*/ 1990829 h 5088529"/>
              <a:gd name="connsiteX3" fmla="*/ 3920312 w 4229326"/>
              <a:gd name="connsiteY3" fmla="*/ 3894010 h 5088529"/>
              <a:gd name="connsiteX4" fmla="*/ 2889147 w 4229326"/>
              <a:gd name="connsiteY4" fmla="*/ 4929778 h 5088529"/>
              <a:gd name="connsiteX5" fmla="*/ 543817 w 4229326"/>
              <a:gd name="connsiteY5" fmla="*/ 4742159 h 5088529"/>
              <a:gd name="connsiteX6" fmla="*/ -1 w 4229326"/>
              <a:gd name="connsiteY6" fmla="*/ 2268689 h 5088529"/>
              <a:gd name="connsiteX7" fmla="*/ 1673423 w 4229326"/>
              <a:gd name="connsiteY7" fmla="*/ 267 h 5088529"/>
              <a:gd name="connsiteX0" fmla="*/ 1673423 w 3941787"/>
              <a:gd name="connsiteY0" fmla="*/ 267 h 5088543"/>
              <a:gd name="connsiteX1" fmla="*/ 3433422 w 3941787"/>
              <a:gd name="connsiteY1" fmla="*/ 675727 h 5088543"/>
              <a:gd name="connsiteX2" fmla="*/ 3920312 w 3941787"/>
              <a:gd name="connsiteY2" fmla="*/ 3894010 h 5088543"/>
              <a:gd name="connsiteX3" fmla="*/ 2889147 w 3941787"/>
              <a:gd name="connsiteY3" fmla="*/ 4929778 h 5088543"/>
              <a:gd name="connsiteX4" fmla="*/ 543817 w 3941787"/>
              <a:gd name="connsiteY4" fmla="*/ 4742159 h 5088543"/>
              <a:gd name="connsiteX5" fmla="*/ -1 w 3941787"/>
              <a:gd name="connsiteY5" fmla="*/ 2268689 h 5088543"/>
              <a:gd name="connsiteX6" fmla="*/ 1673423 w 3941787"/>
              <a:gd name="connsiteY6" fmla="*/ 267 h 5088543"/>
              <a:gd name="connsiteX0" fmla="*/ 1673423 w 4007924"/>
              <a:gd name="connsiteY0" fmla="*/ 114 h 5088376"/>
              <a:gd name="connsiteX1" fmla="*/ 3697393 w 4007924"/>
              <a:gd name="connsiteY1" fmla="*/ 1276877 h 5088376"/>
              <a:gd name="connsiteX2" fmla="*/ 3920312 w 4007924"/>
              <a:gd name="connsiteY2" fmla="*/ 3893857 h 5088376"/>
              <a:gd name="connsiteX3" fmla="*/ 2889147 w 4007924"/>
              <a:gd name="connsiteY3" fmla="*/ 4929625 h 5088376"/>
              <a:gd name="connsiteX4" fmla="*/ 543817 w 4007924"/>
              <a:gd name="connsiteY4" fmla="*/ 4742006 h 5088376"/>
              <a:gd name="connsiteX5" fmla="*/ -1 w 4007924"/>
              <a:gd name="connsiteY5" fmla="*/ 2268536 h 5088376"/>
              <a:gd name="connsiteX6" fmla="*/ 1673423 w 4007924"/>
              <a:gd name="connsiteY6" fmla="*/ 114 h 5088376"/>
              <a:gd name="connsiteX0" fmla="*/ 1673423 w 4007924"/>
              <a:gd name="connsiteY0" fmla="*/ 114 h 5185482"/>
              <a:gd name="connsiteX1" fmla="*/ 3697393 w 4007924"/>
              <a:gd name="connsiteY1" fmla="*/ 1276877 h 5185482"/>
              <a:gd name="connsiteX2" fmla="*/ 3920312 w 4007924"/>
              <a:gd name="connsiteY2" fmla="*/ 3893857 h 5185482"/>
              <a:gd name="connsiteX3" fmla="*/ 2889147 w 4007924"/>
              <a:gd name="connsiteY3" fmla="*/ 4929625 h 5185482"/>
              <a:gd name="connsiteX4" fmla="*/ 1031193 w 4007924"/>
              <a:gd name="connsiteY4" fmla="*/ 4929631 h 5185482"/>
              <a:gd name="connsiteX5" fmla="*/ -1 w 4007924"/>
              <a:gd name="connsiteY5" fmla="*/ 2268536 h 5185482"/>
              <a:gd name="connsiteX6" fmla="*/ 1673423 w 4007924"/>
              <a:gd name="connsiteY6" fmla="*/ 114 h 5185482"/>
              <a:gd name="connsiteX0" fmla="*/ 1673423 w 4032911"/>
              <a:gd name="connsiteY0" fmla="*/ 114 h 5185482"/>
              <a:gd name="connsiteX1" fmla="*/ 3697393 w 4032911"/>
              <a:gd name="connsiteY1" fmla="*/ 1276877 h 5185482"/>
              <a:gd name="connsiteX2" fmla="*/ 3956762 w 4032911"/>
              <a:gd name="connsiteY2" fmla="*/ 3172346 h 5185482"/>
              <a:gd name="connsiteX3" fmla="*/ 2889147 w 4032911"/>
              <a:gd name="connsiteY3" fmla="*/ 4929625 h 5185482"/>
              <a:gd name="connsiteX4" fmla="*/ 1031193 w 4032911"/>
              <a:gd name="connsiteY4" fmla="*/ 4929631 h 5185482"/>
              <a:gd name="connsiteX5" fmla="*/ -1 w 4032911"/>
              <a:gd name="connsiteY5" fmla="*/ 2268536 h 5185482"/>
              <a:gd name="connsiteX6" fmla="*/ 1673423 w 4032911"/>
              <a:gd name="connsiteY6" fmla="*/ 114 h 5185482"/>
              <a:gd name="connsiteX0" fmla="*/ 1673423 w 4066020"/>
              <a:gd name="connsiteY0" fmla="*/ 142 h 5185510"/>
              <a:gd name="connsiteX1" fmla="*/ 3776903 w 4066020"/>
              <a:gd name="connsiteY1" fmla="*/ 1057005 h 5185510"/>
              <a:gd name="connsiteX2" fmla="*/ 3956762 w 4066020"/>
              <a:gd name="connsiteY2" fmla="*/ 3172374 h 5185510"/>
              <a:gd name="connsiteX3" fmla="*/ 2889147 w 4066020"/>
              <a:gd name="connsiteY3" fmla="*/ 4929653 h 5185510"/>
              <a:gd name="connsiteX4" fmla="*/ 1031193 w 4066020"/>
              <a:gd name="connsiteY4" fmla="*/ 4929659 h 5185510"/>
              <a:gd name="connsiteX5" fmla="*/ -1 w 4066020"/>
              <a:gd name="connsiteY5" fmla="*/ 2268564 h 5185510"/>
              <a:gd name="connsiteX6" fmla="*/ 1673423 w 4066020"/>
              <a:gd name="connsiteY6" fmla="*/ 142 h 518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6020" h="5185510">
                <a:moveTo>
                  <a:pt x="1673423" y="142"/>
                </a:moveTo>
                <a:cubicBezTo>
                  <a:pt x="2215189" y="-12868"/>
                  <a:pt x="3443900" y="832231"/>
                  <a:pt x="3776903" y="1057005"/>
                </a:cubicBezTo>
                <a:cubicBezTo>
                  <a:pt x="4151384" y="1705962"/>
                  <a:pt x="4104721" y="2526933"/>
                  <a:pt x="3956762" y="3172374"/>
                </a:cubicBezTo>
                <a:cubicBezTo>
                  <a:pt x="3808803" y="3817815"/>
                  <a:pt x="3201973" y="4814684"/>
                  <a:pt x="2889147" y="4929653"/>
                </a:cubicBezTo>
                <a:cubicBezTo>
                  <a:pt x="2178301" y="5150718"/>
                  <a:pt x="1512718" y="5373174"/>
                  <a:pt x="1031193" y="4929659"/>
                </a:cubicBezTo>
                <a:cubicBezTo>
                  <a:pt x="549668" y="4486144"/>
                  <a:pt x="111836" y="2897799"/>
                  <a:pt x="-1" y="2268564"/>
                </a:cubicBezTo>
                <a:cubicBezTo>
                  <a:pt x="262410" y="1492358"/>
                  <a:pt x="1018293" y="400952"/>
                  <a:pt x="1673423" y="142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653" name="Freeform: Shape 69652">
            <a:extLst>
              <a:ext uri="{FF2B5EF4-FFF2-40B4-BE49-F238E27FC236}">
                <a16:creationId xmlns:a16="http://schemas.microsoft.com/office/drawing/2014/main" id="{95DE05A9-0F51-1FA7-A80A-8CEDCCB02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31552">
            <a:off x="9160331" y="628525"/>
            <a:ext cx="348400" cy="372256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15646 w 4726690"/>
              <a:gd name="connsiteY0" fmla="*/ 326 h 4964273"/>
              <a:gd name="connsiteX1" fmla="*/ 3930786 w 4726690"/>
              <a:gd name="connsiteY1" fmla="*/ 591130 h 4964273"/>
              <a:gd name="connsiteX2" fmla="*/ 4702554 w 4726690"/>
              <a:gd name="connsiteY2" fmla="*/ 1906232 h 4964273"/>
              <a:gd name="connsiteX3" fmla="*/ 4417676 w 4726690"/>
              <a:gd name="connsiteY3" fmla="*/ 3809413 h 4964273"/>
              <a:gd name="connsiteX4" fmla="*/ 3386511 w 4726690"/>
              <a:gd name="connsiteY4" fmla="*/ 4845181 h 4964273"/>
              <a:gd name="connsiteX5" fmla="*/ 1041181 w 4726690"/>
              <a:gd name="connsiteY5" fmla="*/ 4657562 h 4964273"/>
              <a:gd name="connsiteX6" fmla="*/ 5 w 4726690"/>
              <a:gd name="connsiteY6" fmla="*/ 2995991 h 4964273"/>
              <a:gd name="connsiteX7" fmla="*/ 2615646 w 4726690"/>
              <a:gd name="connsiteY7" fmla="*/ 326 h 4964273"/>
              <a:gd name="connsiteX0" fmla="*/ 2118282 w 4229326"/>
              <a:gd name="connsiteY0" fmla="*/ 326 h 5003946"/>
              <a:gd name="connsiteX1" fmla="*/ 3433422 w 4229326"/>
              <a:gd name="connsiteY1" fmla="*/ 591130 h 5003946"/>
              <a:gd name="connsiteX2" fmla="*/ 4205190 w 4229326"/>
              <a:gd name="connsiteY2" fmla="*/ 1906232 h 5003946"/>
              <a:gd name="connsiteX3" fmla="*/ 3920312 w 4229326"/>
              <a:gd name="connsiteY3" fmla="*/ 3809413 h 5003946"/>
              <a:gd name="connsiteX4" fmla="*/ 2889147 w 4229326"/>
              <a:gd name="connsiteY4" fmla="*/ 4845181 h 5003946"/>
              <a:gd name="connsiteX5" fmla="*/ 543817 w 4229326"/>
              <a:gd name="connsiteY5" fmla="*/ 4657562 h 5003946"/>
              <a:gd name="connsiteX6" fmla="*/ -1 w 4229326"/>
              <a:gd name="connsiteY6" fmla="*/ 2184092 h 5003946"/>
              <a:gd name="connsiteX7" fmla="*/ 2118282 w 4229326"/>
              <a:gd name="connsiteY7" fmla="*/ 326 h 5003946"/>
              <a:gd name="connsiteX0" fmla="*/ 1673423 w 4229326"/>
              <a:gd name="connsiteY0" fmla="*/ 267 h 5088529"/>
              <a:gd name="connsiteX1" fmla="*/ 3433422 w 4229326"/>
              <a:gd name="connsiteY1" fmla="*/ 675727 h 5088529"/>
              <a:gd name="connsiteX2" fmla="*/ 4205190 w 4229326"/>
              <a:gd name="connsiteY2" fmla="*/ 1990829 h 5088529"/>
              <a:gd name="connsiteX3" fmla="*/ 3920312 w 4229326"/>
              <a:gd name="connsiteY3" fmla="*/ 3894010 h 5088529"/>
              <a:gd name="connsiteX4" fmla="*/ 2889147 w 4229326"/>
              <a:gd name="connsiteY4" fmla="*/ 4929778 h 5088529"/>
              <a:gd name="connsiteX5" fmla="*/ 543817 w 4229326"/>
              <a:gd name="connsiteY5" fmla="*/ 4742159 h 5088529"/>
              <a:gd name="connsiteX6" fmla="*/ -1 w 4229326"/>
              <a:gd name="connsiteY6" fmla="*/ 2268689 h 5088529"/>
              <a:gd name="connsiteX7" fmla="*/ 1673423 w 4229326"/>
              <a:gd name="connsiteY7" fmla="*/ 267 h 5088529"/>
              <a:gd name="connsiteX0" fmla="*/ 1673423 w 3941787"/>
              <a:gd name="connsiteY0" fmla="*/ 267 h 5088543"/>
              <a:gd name="connsiteX1" fmla="*/ 3433422 w 3941787"/>
              <a:gd name="connsiteY1" fmla="*/ 675727 h 5088543"/>
              <a:gd name="connsiteX2" fmla="*/ 3920312 w 3941787"/>
              <a:gd name="connsiteY2" fmla="*/ 3894010 h 5088543"/>
              <a:gd name="connsiteX3" fmla="*/ 2889147 w 3941787"/>
              <a:gd name="connsiteY3" fmla="*/ 4929778 h 5088543"/>
              <a:gd name="connsiteX4" fmla="*/ 543817 w 3941787"/>
              <a:gd name="connsiteY4" fmla="*/ 4742159 h 5088543"/>
              <a:gd name="connsiteX5" fmla="*/ -1 w 3941787"/>
              <a:gd name="connsiteY5" fmla="*/ 2268689 h 5088543"/>
              <a:gd name="connsiteX6" fmla="*/ 1673423 w 3941787"/>
              <a:gd name="connsiteY6" fmla="*/ 267 h 5088543"/>
              <a:gd name="connsiteX0" fmla="*/ 1673423 w 4007924"/>
              <a:gd name="connsiteY0" fmla="*/ 114 h 5088376"/>
              <a:gd name="connsiteX1" fmla="*/ 3697393 w 4007924"/>
              <a:gd name="connsiteY1" fmla="*/ 1276877 h 5088376"/>
              <a:gd name="connsiteX2" fmla="*/ 3920312 w 4007924"/>
              <a:gd name="connsiteY2" fmla="*/ 3893857 h 5088376"/>
              <a:gd name="connsiteX3" fmla="*/ 2889147 w 4007924"/>
              <a:gd name="connsiteY3" fmla="*/ 4929625 h 5088376"/>
              <a:gd name="connsiteX4" fmla="*/ 543817 w 4007924"/>
              <a:gd name="connsiteY4" fmla="*/ 4742006 h 5088376"/>
              <a:gd name="connsiteX5" fmla="*/ -1 w 4007924"/>
              <a:gd name="connsiteY5" fmla="*/ 2268536 h 5088376"/>
              <a:gd name="connsiteX6" fmla="*/ 1673423 w 4007924"/>
              <a:gd name="connsiteY6" fmla="*/ 114 h 5088376"/>
              <a:gd name="connsiteX0" fmla="*/ 1673423 w 4007924"/>
              <a:gd name="connsiteY0" fmla="*/ 114 h 5185482"/>
              <a:gd name="connsiteX1" fmla="*/ 3697393 w 4007924"/>
              <a:gd name="connsiteY1" fmla="*/ 1276877 h 5185482"/>
              <a:gd name="connsiteX2" fmla="*/ 3920312 w 4007924"/>
              <a:gd name="connsiteY2" fmla="*/ 3893857 h 5185482"/>
              <a:gd name="connsiteX3" fmla="*/ 2889147 w 4007924"/>
              <a:gd name="connsiteY3" fmla="*/ 4929625 h 5185482"/>
              <a:gd name="connsiteX4" fmla="*/ 1031193 w 4007924"/>
              <a:gd name="connsiteY4" fmla="*/ 4929631 h 5185482"/>
              <a:gd name="connsiteX5" fmla="*/ -1 w 4007924"/>
              <a:gd name="connsiteY5" fmla="*/ 2268536 h 5185482"/>
              <a:gd name="connsiteX6" fmla="*/ 1673423 w 4007924"/>
              <a:gd name="connsiteY6" fmla="*/ 114 h 5185482"/>
              <a:gd name="connsiteX0" fmla="*/ 1673423 w 4032911"/>
              <a:gd name="connsiteY0" fmla="*/ 114 h 5185482"/>
              <a:gd name="connsiteX1" fmla="*/ 3697393 w 4032911"/>
              <a:gd name="connsiteY1" fmla="*/ 1276877 h 5185482"/>
              <a:gd name="connsiteX2" fmla="*/ 3956762 w 4032911"/>
              <a:gd name="connsiteY2" fmla="*/ 3172346 h 5185482"/>
              <a:gd name="connsiteX3" fmla="*/ 2889147 w 4032911"/>
              <a:gd name="connsiteY3" fmla="*/ 4929625 h 5185482"/>
              <a:gd name="connsiteX4" fmla="*/ 1031193 w 4032911"/>
              <a:gd name="connsiteY4" fmla="*/ 4929631 h 5185482"/>
              <a:gd name="connsiteX5" fmla="*/ -1 w 4032911"/>
              <a:gd name="connsiteY5" fmla="*/ 2268536 h 5185482"/>
              <a:gd name="connsiteX6" fmla="*/ 1673423 w 4032911"/>
              <a:gd name="connsiteY6" fmla="*/ 114 h 5185482"/>
              <a:gd name="connsiteX0" fmla="*/ 1673423 w 4066020"/>
              <a:gd name="connsiteY0" fmla="*/ 142 h 5185510"/>
              <a:gd name="connsiteX1" fmla="*/ 3776903 w 4066020"/>
              <a:gd name="connsiteY1" fmla="*/ 1057005 h 5185510"/>
              <a:gd name="connsiteX2" fmla="*/ 3956762 w 4066020"/>
              <a:gd name="connsiteY2" fmla="*/ 3172374 h 5185510"/>
              <a:gd name="connsiteX3" fmla="*/ 2889147 w 4066020"/>
              <a:gd name="connsiteY3" fmla="*/ 4929653 h 5185510"/>
              <a:gd name="connsiteX4" fmla="*/ 1031193 w 4066020"/>
              <a:gd name="connsiteY4" fmla="*/ 4929659 h 5185510"/>
              <a:gd name="connsiteX5" fmla="*/ -1 w 4066020"/>
              <a:gd name="connsiteY5" fmla="*/ 2268564 h 5185510"/>
              <a:gd name="connsiteX6" fmla="*/ 1673423 w 4066020"/>
              <a:gd name="connsiteY6" fmla="*/ 142 h 518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6020" h="5185510">
                <a:moveTo>
                  <a:pt x="1673423" y="142"/>
                </a:moveTo>
                <a:cubicBezTo>
                  <a:pt x="2215189" y="-12868"/>
                  <a:pt x="3443900" y="832231"/>
                  <a:pt x="3776903" y="1057005"/>
                </a:cubicBezTo>
                <a:cubicBezTo>
                  <a:pt x="4151384" y="1705962"/>
                  <a:pt x="4104721" y="2526933"/>
                  <a:pt x="3956762" y="3172374"/>
                </a:cubicBezTo>
                <a:cubicBezTo>
                  <a:pt x="3808803" y="3817815"/>
                  <a:pt x="3201973" y="4814684"/>
                  <a:pt x="2889147" y="4929653"/>
                </a:cubicBezTo>
                <a:cubicBezTo>
                  <a:pt x="2178301" y="5150718"/>
                  <a:pt x="1512718" y="5373174"/>
                  <a:pt x="1031193" y="4929659"/>
                </a:cubicBezTo>
                <a:cubicBezTo>
                  <a:pt x="549668" y="4486144"/>
                  <a:pt x="111836" y="2897799"/>
                  <a:pt x="-1" y="2268564"/>
                </a:cubicBezTo>
                <a:cubicBezTo>
                  <a:pt x="262410" y="1492358"/>
                  <a:pt x="1018293" y="400952"/>
                  <a:pt x="1673423" y="14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655" name="Freeform: Shape 69654">
            <a:extLst>
              <a:ext uri="{FF2B5EF4-FFF2-40B4-BE49-F238E27FC236}">
                <a16:creationId xmlns:a16="http://schemas.microsoft.com/office/drawing/2014/main" id="{FF5117E7-D285-8D97-9B18-D4480577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2921" flipV="1">
            <a:off x="8825151" y="1485848"/>
            <a:ext cx="1446643" cy="803732"/>
          </a:xfrm>
          <a:custGeom>
            <a:avLst/>
            <a:gdLst>
              <a:gd name="connsiteX0" fmla="*/ 9881 w 1739875"/>
              <a:gd name="connsiteY0" fmla="*/ 509263 h 754659"/>
              <a:gd name="connsiteX1" fmla="*/ 497935 w 1739875"/>
              <a:gd name="connsiteY1" fmla="*/ 71697 h 754659"/>
              <a:gd name="connsiteX2" fmla="*/ 1120625 w 1739875"/>
              <a:gd name="connsiteY2" fmla="*/ 43648 h 754659"/>
              <a:gd name="connsiteX3" fmla="*/ 1608679 w 1739875"/>
              <a:gd name="connsiteY3" fmla="*/ 503653 h 754659"/>
              <a:gd name="connsiteX4" fmla="*/ 1737705 w 1739875"/>
              <a:gd name="connsiteY4" fmla="*/ 744875 h 754659"/>
              <a:gd name="connsiteX5" fmla="*/ 1535751 w 1739875"/>
              <a:gd name="connsiteY5" fmla="*/ 711216 h 754659"/>
              <a:gd name="connsiteX6" fmla="*/ 284762 w 1739875"/>
              <a:gd name="connsiteY6" fmla="*/ 559751 h 754659"/>
              <a:gd name="connsiteX7" fmla="*/ 9881 w 1739875"/>
              <a:gd name="connsiteY7" fmla="*/ 509263 h 754659"/>
              <a:gd name="connsiteX0" fmla="*/ 9881 w 1745871"/>
              <a:gd name="connsiteY0" fmla="*/ 509263 h 755689"/>
              <a:gd name="connsiteX1" fmla="*/ 497935 w 1745871"/>
              <a:gd name="connsiteY1" fmla="*/ 71697 h 755689"/>
              <a:gd name="connsiteX2" fmla="*/ 1120625 w 1745871"/>
              <a:gd name="connsiteY2" fmla="*/ 43648 h 755689"/>
              <a:gd name="connsiteX3" fmla="*/ 1608679 w 1745871"/>
              <a:gd name="connsiteY3" fmla="*/ 503653 h 755689"/>
              <a:gd name="connsiteX4" fmla="*/ 1737705 w 1745871"/>
              <a:gd name="connsiteY4" fmla="*/ 744875 h 755689"/>
              <a:gd name="connsiteX5" fmla="*/ 1426819 w 1745871"/>
              <a:gd name="connsiteY5" fmla="*/ 716950 h 755689"/>
              <a:gd name="connsiteX6" fmla="*/ 284762 w 1745871"/>
              <a:gd name="connsiteY6" fmla="*/ 559751 h 755689"/>
              <a:gd name="connsiteX7" fmla="*/ 9881 w 1745871"/>
              <a:gd name="connsiteY7" fmla="*/ 509263 h 755689"/>
              <a:gd name="connsiteX0" fmla="*/ 9881 w 1864671"/>
              <a:gd name="connsiteY0" fmla="*/ 509263 h 855937"/>
              <a:gd name="connsiteX1" fmla="*/ 497935 w 1864671"/>
              <a:gd name="connsiteY1" fmla="*/ 71697 h 855937"/>
              <a:gd name="connsiteX2" fmla="*/ 1120625 w 1864671"/>
              <a:gd name="connsiteY2" fmla="*/ 43648 h 855937"/>
              <a:gd name="connsiteX3" fmla="*/ 1608679 w 1864671"/>
              <a:gd name="connsiteY3" fmla="*/ 503653 h 855937"/>
              <a:gd name="connsiteX4" fmla="*/ 1860911 w 1864671"/>
              <a:gd name="connsiteY4" fmla="*/ 851040 h 855937"/>
              <a:gd name="connsiteX5" fmla="*/ 1426819 w 1864671"/>
              <a:gd name="connsiteY5" fmla="*/ 716950 h 855937"/>
              <a:gd name="connsiteX6" fmla="*/ 284762 w 1864671"/>
              <a:gd name="connsiteY6" fmla="*/ 559751 h 855937"/>
              <a:gd name="connsiteX7" fmla="*/ 9881 w 1864671"/>
              <a:gd name="connsiteY7" fmla="*/ 509263 h 855937"/>
              <a:gd name="connsiteX0" fmla="*/ 9881 w 1876754"/>
              <a:gd name="connsiteY0" fmla="*/ 501512 h 853026"/>
              <a:gd name="connsiteX1" fmla="*/ 497935 w 1876754"/>
              <a:gd name="connsiteY1" fmla="*/ 63946 h 853026"/>
              <a:gd name="connsiteX2" fmla="*/ 1120625 w 1876754"/>
              <a:gd name="connsiteY2" fmla="*/ 35897 h 853026"/>
              <a:gd name="connsiteX3" fmla="*/ 1718468 w 1876754"/>
              <a:gd name="connsiteY3" fmla="*/ 385272 h 853026"/>
              <a:gd name="connsiteX4" fmla="*/ 1860911 w 1876754"/>
              <a:gd name="connsiteY4" fmla="*/ 843289 h 853026"/>
              <a:gd name="connsiteX5" fmla="*/ 1426819 w 1876754"/>
              <a:gd name="connsiteY5" fmla="*/ 709199 h 853026"/>
              <a:gd name="connsiteX6" fmla="*/ 284762 w 1876754"/>
              <a:gd name="connsiteY6" fmla="*/ 552000 h 853026"/>
              <a:gd name="connsiteX7" fmla="*/ 9881 w 1876754"/>
              <a:gd name="connsiteY7" fmla="*/ 501512 h 853026"/>
              <a:gd name="connsiteX0" fmla="*/ 9881 w 1874221"/>
              <a:gd name="connsiteY0" fmla="*/ 623010 h 974525"/>
              <a:gd name="connsiteX1" fmla="*/ 497935 w 1874221"/>
              <a:gd name="connsiteY1" fmla="*/ 185444 h 974525"/>
              <a:gd name="connsiteX2" fmla="*/ 1272410 w 1874221"/>
              <a:gd name="connsiteY2" fmla="*/ 12874 h 974525"/>
              <a:gd name="connsiteX3" fmla="*/ 1718468 w 1874221"/>
              <a:gd name="connsiteY3" fmla="*/ 506770 h 974525"/>
              <a:gd name="connsiteX4" fmla="*/ 1860911 w 1874221"/>
              <a:gd name="connsiteY4" fmla="*/ 964787 h 974525"/>
              <a:gd name="connsiteX5" fmla="*/ 1426819 w 1874221"/>
              <a:gd name="connsiteY5" fmla="*/ 830697 h 974525"/>
              <a:gd name="connsiteX6" fmla="*/ 284762 w 1874221"/>
              <a:gd name="connsiteY6" fmla="*/ 673498 h 974525"/>
              <a:gd name="connsiteX7" fmla="*/ 9881 w 1874221"/>
              <a:gd name="connsiteY7" fmla="*/ 623010 h 974525"/>
              <a:gd name="connsiteX0" fmla="*/ 4712 w 1869052"/>
              <a:gd name="connsiteY0" fmla="*/ 633304 h 984819"/>
              <a:gd name="connsiteX1" fmla="*/ 402385 w 1869052"/>
              <a:gd name="connsiteY1" fmla="*/ 137323 h 984819"/>
              <a:gd name="connsiteX2" fmla="*/ 1267241 w 1869052"/>
              <a:gd name="connsiteY2" fmla="*/ 23168 h 984819"/>
              <a:gd name="connsiteX3" fmla="*/ 1713299 w 1869052"/>
              <a:gd name="connsiteY3" fmla="*/ 517064 h 984819"/>
              <a:gd name="connsiteX4" fmla="*/ 1855742 w 1869052"/>
              <a:gd name="connsiteY4" fmla="*/ 975081 h 984819"/>
              <a:gd name="connsiteX5" fmla="*/ 1421650 w 1869052"/>
              <a:gd name="connsiteY5" fmla="*/ 840991 h 984819"/>
              <a:gd name="connsiteX6" fmla="*/ 279593 w 1869052"/>
              <a:gd name="connsiteY6" fmla="*/ 683792 h 984819"/>
              <a:gd name="connsiteX7" fmla="*/ 4712 w 1869052"/>
              <a:gd name="connsiteY7" fmla="*/ 633304 h 984819"/>
              <a:gd name="connsiteX0" fmla="*/ 4712 w 1870440"/>
              <a:gd name="connsiteY0" fmla="*/ 633304 h 991310"/>
              <a:gd name="connsiteX1" fmla="*/ 402385 w 1870440"/>
              <a:gd name="connsiteY1" fmla="*/ 137323 h 991310"/>
              <a:gd name="connsiteX2" fmla="*/ 1267241 w 1870440"/>
              <a:gd name="connsiteY2" fmla="*/ 23168 h 991310"/>
              <a:gd name="connsiteX3" fmla="*/ 1713299 w 1870440"/>
              <a:gd name="connsiteY3" fmla="*/ 517064 h 991310"/>
              <a:gd name="connsiteX4" fmla="*/ 1855742 w 1870440"/>
              <a:gd name="connsiteY4" fmla="*/ 975081 h 991310"/>
              <a:gd name="connsiteX5" fmla="*/ 1399477 w 1870440"/>
              <a:gd name="connsiteY5" fmla="*/ 896414 h 991310"/>
              <a:gd name="connsiteX6" fmla="*/ 279593 w 1870440"/>
              <a:gd name="connsiteY6" fmla="*/ 683792 h 991310"/>
              <a:gd name="connsiteX7" fmla="*/ 4712 w 1870440"/>
              <a:gd name="connsiteY7" fmla="*/ 633304 h 991310"/>
              <a:gd name="connsiteX0" fmla="*/ 44 w 1865772"/>
              <a:gd name="connsiteY0" fmla="*/ 633304 h 991310"/>
              <a:gd name="connsiteX1" fmla="*/ 397717 w 1865772"/>
              <a:gd name="connsiteY1" fmla="*/ 137323 h 991310"/>
              <a:gd name="connsiteX2" fmla="*/ 1262573 w 1865772"/>
              <a:gd name="connsiteY2" fmla="*/ 23168 h 991310"/>
              <a:gd name="connsiteX3" fmla="*/ 1708631 w 1865772"/>
              <a:gd name="connsiteY3" fmla="*/ 517064 h 991310"/>
              <a:gd name="connsiteX4" fmla="*/ 1851074 w 1865772"/>
              <a:gd name="connsiteY4" fmla="*/ 975081 h 991310"/>
              <a:gd name="connsiteX5" fmla="*/ 1394809 w 1865772"/>
              <a:gd name="connsiteY5" fmla="*/ 896414 h 991310"/>
              <a:gd name="connsiteX6" fmla="*/ 417748 w 1865772"/>
              <a:gd name="connsiteY6" fmla="*/ 716201 h 991310"/>
              <a:gd name="connsiteX7" fmla="*/ 44 w 1865772"/>
              <a:gd name="connsiteY7" fmla="*/ 633304 h 991310"/>
              <a:gd name="connsiteX0" fmla="*/ 44 w 1865772"/>
              <a:gd name="connsiteY0" fmla="*/ 633304 h 991310"/>
              <a:gd name="connsiteX1" fmla="*/ 397717 w 1865772"/>
              <a:gd name="connsiteY1" fmla="*/ 137323 h 991310"/>
              <a:gd name="connsiteX2" fmla="*/ 1262573 w 1865772"/>
              <a:gd name="connsiteY2" fmla="*/ 23168 h 991310"/>
              <a:gd name="connsiteX3" fmla="*/ 1708631 w 1865772"/>
              <a:gd name="connsiteY3" fmla="*/ 517064 h 991310"/>
              <a:gd name="connsiteX4" fmla="*/ 1851074 w 1865772"/>
              <a:gd name="connsiteY4" fmla="*/ 975081 h 991310"/>
              <a:gd name="connsiteX5" fmla="*/ 1394809 w 1865772"/>
              <a:gd name="connsiteY5" fmla="*/ 896414 h 991310"/>
              <a:gd name="connsiteX6" fmla="*/ 417748 w 1865772"/>
              <a:gd name="connsiteY6" fmla="*/ 716201 h 991310"/>
              <a:gd name="connsiteX7" fmla="*/ 44 w 1865772"/>
              <a:gd name="connsiteY7" fmla="*/ 633304 h 991310"/>
              <a:gd name="connsiteX0" fmla="*/ 46 w 1853519"/>
              <a:gd name="connsiteY0" fmla="*/ 578483 h 990076"/>
              <a:gd name="connsiteX1" fmla="*/ 385464 w 1853519"/>
              <a:gd name="connsiteY1" fmla="*/ 136089 h 990076"/>
              <a:gd name="connsiteX2" fmla="*/ 1250320 w 1853519"/>
              <a:gd name="connsiteY2" fmla="*/ 21934 h 990076"/>
              <a:gd name="connsiteX3" fmla="*/ 1696378 w 1853519"/>
              <a:gd name="connsiteY3" fmla="*/ 515830 h 990076"/>
              <a:gd name="connsiteX4" fmla="*/ 1838821 w 1853519"/>
              <a:gd name="connsiteY4" fmla="*/ 973847 h 990076"/>
              <a:gd name="connsiteX5" fmla="*/ 1382556 w 1853519"/>
              <a:gd name="connsiteY5" fmla="*/ 895180 h 990076"/>
              <a:gd name="connsiteX6" fmla="*/ 405495 w 1853519"/>
              <a:gd name="connsiteY6" fmla="*/ 714967 h 990076"/>
              <a:gd name="connsiteX7" fmla="*/ 46 w 1853519"/>
              <a:gd name="connsiteY7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591 w 1887615"/>
              <a:gd name="connsiteY6" fmla="*/ 714967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756 w 1887615"/>
              <a:gd name="connsiteY6" fmla="*/ 726636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756 w 1887615"/>
              <a:gd name="connsiteY6" fmla="*/ 726636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93656"/>
              <a:gd name="connsiteY0" fmla="*/ 578887 h 990125"/>
              <a:gd name="connsiteX1" fmla="*/ 419560 w 1893656"/>
              <a:gd name="connsiteY1" fmla="*/ 136493 h 990125"/>
              <a:gd name="connsiteX2" fmla="*/ 1284416 w 1893656"/>
              <a:gd name="connsiteY2" fmla="*/ 22338 h 990125"/>
              <a:gd name="connsiteX3" fmla="*/ 1761977 w 1893656"/>
              <a:gd name="connsiteY3" fmla="*/ 522071 h 990125"/>
              <a:gd name="connsiteX4" fmla="*/ 1872917 w 1893656"/>
              <a:gd name="connsiteY4" fmla="*/ 974251 h 990125"/>
              <a:gd name="connsiteX5" fmla="*/ 1416652 w 1893656"/>
              <a:gd name="connsiteY5" fmla="*/ 895584 h 990125"/>
              <a:gd name="connsiteX6" fmla="*/ 439756 w 1893656"/>
              <a:gd name="connsiteY6" fmla="*/ 727040 h 990125"/>
              <a:gd name="connsiteX7" fmla="*/ 64968 w 1893656"/>
              <a:gd name="connsiteY7" fmla="*/ 667118 h 990125"/>
              <a:gd name="connsiteX8" fmla="*/ 34142 w 1893656"/>
              <a:gd name="connsiteY8" fmla="*/ 578887 h 990125"/>
              <a:gd name="connsiteX0" fmla="*/ 34142 w 1890318"/>
              <a:gd name="connsiteY0" fmla="*/ 578887 h 990125"/>
              <a:gd name="connsiteX1" fmla="*/ 419560 w 1890318"/>
              <a:gd name="connsiteY1" fmla="*/ 136493 h 990125"/>
              <a:gd name="connsiteX2" fmla="*/ 1284416 w 1890318"/>
              <a:gd name="connsiteY2" fmla="*/ 22338 h 990125"/>
              <a:gd name="connsiteX3" fmla="*/ 1761977 w 1890318"/>
              <a:gd name="connsiteY3" fmla="*/ 522071 h 990125"/>
              <a:gd name="connsiteX4" fmla="*/ 1872917 w 1890318"/>
              <a:gd name="connsiteY4" fmla="*/ 974251 h 990125"/>
              <a:gd name="connsiteX5" fmla="*/ 1416652 w 1890318"/>
              <a:gd name="connsiteY5" fmla="*/ 895584 h 990125"/>
              <a:gd name="connsiteX6" fmla="*/ 439756 w 1890318"/>
              <a:gd name="connsiteY6" fmla="*/ 727040 h 990125"/>
              <a:gd name="connsiteX7" fmla="*/ 64968 w 1890318"/>
              <a:gd name="connsiteY7" fmla="*/ 667118 h 990125"/>
              <a:gd name="connsiteX8" fmla="*/ 34142 w 1890318"/>
              <a:gd name="connsiteY8" fmla="*/ 578887 h 990125"/>
              <a:gd name="connsiteX0" fmla="*/ 34142 w 1874108"/>
              <a:gd name="connsiteY0" fmla="*/ 578887 h 987469"/>
              <a:gd name="connsiteX1" fmla="*/ 419560 w 1874108"/>
              <a:gd name="connsiteY1" fmla="*/ 136493 h 987469"/>
              <a:gd name="connsiteX2" fmla="*/ 1284416 w 1874108"/>
              <a:gd name="connsiteY2" fmla="*/ 22338 h 987469"/>
              <a:gd name="connsiteX3" fmla="*/ 1761977 w 1874108"/>
              <a:gd name="connsiteY3" fmla="*/ 522071 h 987469"/>
              <a:gd name="connsiteX4" fmla="*/ 1872917 w 1874108"/>
              <a:gd name="connsiteY4" fmla="*/ 974251 h 987469"/>
              <a:gd name="connsiteX5" fmla="*/ 1416652 w 1874108"/>
              <a:gd name="connsiteY5" fmla="*/ 895584 h 987469"/>
              <a:gd name="connsiteX6" fmla="*/ 439756 w 1874108"/>
              <a:gd name="connsiteY6" fmla="*/ 727040 h 987469"/>
              <a:gd name="connsiteX7" fmla="*/ 64968 w 1874108"/>
              <a:gd name="connsiteY7" fmla="*/ 667118 h 987469"/>
              <a:gd name="connsiteX8" fmla="*/ 34142 w 1874108"/>
              <a:gd name="connsiteY8" fmla="*/ 578887 h 987469"/>
              <a:gd name="connsiteX0" fmla="*/ 34142 w 1874269"/>
              <a:gd name="connsiteY0" fmla="*/ 578887 h 980571"/>
              <a:gd name="connsiteX1" fmla="*/ 419560 w 1874269"/>
              <a:gd name="connsiteY1" fmla="*/ 136493 h 980571"/>
              <a:gd name="connsiteX2" fmla="*/ 1284416 w 1874269"/>
              <a:gd name="connsiteY2" fmla="*/ 22338 h 980571"/>
              <a:gd name="connsiteX3" fmla="*/ 1761977 w 1874269"/>
              <a:gd name="connsiteY3" fmla="*/ 522071 h 980571"/>
              <a:gd name="connsiteX4" fmla="*/ 1872917 w 1874269"/>
              <a:gd name="connsiteY4" fmla="*/ 974251 h 980571"/>
              <a:gd name="connsiteX5" fmla="*/ 1416652 w 1874269"/>
              <a:gd name="connsiteY5" fmla="*/ 895584 h 980571"/>
              <a:gd name="connsiteX6" fmla="*/ 439756 w 1874269"/>
              <a:gd name="connsiteY6" fmla="*/ 727040 h 980571"/>
              <a:gd name="connsiteX7" fmla="*/ 64968 w 1874269"/>
              <a:gd name="connsiteY7" fmla="*/ 667118 h 980571"/>
              <a:gd name="connsiteX8" fmla="*/ 34142 w 1874269"/>
              <a:gd name="connsiteY8" fmla="*/ 578887 h 980571"/>
              <a:gd name="connsiteX0" fmla="*/ 34142 w 1888716"/>
              <a:gd name="connsiteY0" fmla="*/ 578887 h 993099"/>
              <a:gd name="connsiteX1" fmla="*/ 419560 w 1888716"/>
              <a:gd name="connsiteY1" fmla="*/ 136493 h 993099"/>
              <a:gd name="connsiteX2" fmla="*/ 1284416 w 1888716"/>
              <a:gd name="connsiteY2" fmla="*/ 22338 h 993099"/>
              <a:gd name="connsiteX3" fmla="*/ 1761977 w 1888716"/>
              <a:gd name="connsiteY3" fmla="*/ 522071 h 993099"/>
              <a:gd name="connsiteX4" fmla="*/ 1872917 w 1888716"/>
              <a:gd name="connsiteY4" fmla="*/ 974251 h 993099"/>
              <a:gd name="connsiteX5" fmla="*/ 1441154 w 1888716"/>
              <a:gd name="connsiteY5" fmla="*/ 914086 h 993099"/>
              <a:gd name="connsiteX6" fmla="*/ 439756 w 1888716"/>
              <a:gd name="connsiteY6" fmla="*/ 727040 h 993099"/>
              <a:gd name="connsiteX7" fmla="*/ 64968 w 1888716"/>
              <a:gd name="connsiteY7" fmla="*/ 667118 h 993099"/>
              <a:gd name="connsiteX8" fmla="*/ 34142 w 1888716"/>
              <a:gd name="connsiteY8" fmla="*/ 578887 h 993099"/>
              <a:gd name="connsiteX0" fmla="*/ 34142 w 1910942"/>
              <a:gd name="connsiteY0" fmla="*/ 578887 h 974312"/>
              <a:gd name="connsiteX1" fmla="*/ 419560 w 1910942"/>
              <a:gd name="connsiteY1" fmla="*/ 136493 h 974312"/>
              <a:gd name="connsiteX2" fmla="*/ 1284416 w 1910942"/>
              <a:gd name="connsiteY2" fmla="*/ 22338 h 974312"/>
              <a:gd name="connsiteX3" fmla="*/ 1761977 w 1910942"/>
              <a:gd name="connsiteY3" fmla="*/ 522071 h 974312"/>
              <a:gd name="connsiteX4" fmla="*/ 1876694 w 1910942"/>
              <a:gd name="connsiteY4" fmla="*/ 900322 h 974312"/>
              <a:gd name="connsiteX5" fmla="*/ 1872917 w 1910942"/>
              <a:gd name="connsiteY5" fmla="*/ 974251 h 974312"/>
              <a:gd name="connsiteX6" fmla="*/ 1441154 w 1910942"/>
              <a:gd name="connsiteY6" fmla="*/ 914086 h 974312"/>
              <a:gd name="connsiteX7" fmla="*/ 439756 w 1910942"/>
              <a:gd name="connsiteY7" fmla="*/ 727040 h 974312"/>
              <a:gd name="connsiteX8" fmla="*/ 64968 w 1910942"/>
              <a:gd name="connsiteY8" fmla="*/ 667118 h 974312"/>
              <a:gd name="connsiteX9" fmla="*/ 34142 w 1910942"/>
              <a:gd name="connsiteY9" fmla="*/ 578887 h 974312"/>
              <a:gd name="connsiteX0" fmla="*/ 34142 w 1899488"/>
              <a:gd name="connsiteY0" fmla="*/ 578887 h 989383"/>
              <a:gd name="connsiteX1" fmla="*/ 419560 w 1899488"/>
              <a:gd name="connsiteY1" fmla="*/ 136493 h 989383"/>
              <a:gd name="connsiteX2" fmla="*/ 1284416 w 1899488"/>
              <a:gd name="connsiteY2" fmla="*/ 22338 h 989383"/>
              <a:gd name="connsiteX3" fmla="*/ 1761977 w 1899488"/>
              <a:gd name="connsiteY3" fmla="*/ 522071 h 989383"/>
              <a:gd name="connsiteX4" fmla="*/ 1876694 w 1899488"/>
              <a:gd name="connsiteY4" fmla="*/ 900322 h 989383"/>
              <a:gd name="connsiteX5" fmla="*/ 1853831 w 1899488"/>
              <a:gd name="connsiteY5" fmla="*/ 989334 h 989383"/>
              <a:gd name="connsiteX6" fmla="*/ 1441154 w 1899488"/>
              <a:gd name="connsiteY6" fmla="*/ 914086 h 989383"/>
              <a:gd name="connsiteX7" fmla="*/ 439756 w 1899488"/>
              <a:gd name="connsiteY7" fmla="*/ 727040 h 989383"/>
              <a:gd name="connsiteX8" fmla="*/ 64968 w 1899488"/>
              <a:gd name="connsiteY8" fmla="*/ 667118 h 989383"/>
              <a:gd name="connsiteX9" fmla="*/ 34142 w 1899488"/>
              <a:gd name="connsiteY9" fmla="*/ 578887 h 989383"/>
              <a:gd name="connsiteX0" fmla="*/ 34142 w 1890632"/>
              <a:gd name="connsiteY0" fmla="*/ 578887 h 993703"/>
              <a:gd name="connsiteX1" fmla="*/ 419560 w 1890632"/>
              <a:gd name="connsiteY1" fmla="*/ 136493 h 993703"/>
              <a:gd name="connsiteX2" fmla="*/ 1284416 w 1890632"/>
              <a:gd name="connsiteY2" fmla="*/ 22338 h 993703"/>
              <a:gd name="connsiteX3" fmla="*/ 1761977 w 1890632"/>
              <a:gd name="connsiteY3" fmla="*/ 522071 h 993703"/>
              <a:gd name="connsiteX4" fmla="*/ 1876694 w 1890632"/>
              <a:gd name="connsiteY4" fmla="*/ 900322 h 993703"/>
              <a:gd name="connsiteX5" fmla="*/ 1853831 w 1890632"/>
              <a:gd name="connsiteY5" fmla="*/ 989334 h 993703"/>
              <a:gd name="connsiteX6" fmla="*/ 1441154 w 1890632"/>
              <a:gd name="connsiteY6" fmla="*/ 914086 h 993703"/>
              <a:gd name="connsiteX7" fmla="*/ 439756 w 1890632"/>
              <a:gd name="connsiteY7" fmla="*/ 727040 h 993703"/>
              <a:gd name="connsiteX8" fmla="*/ 64968 w 1890632"/>
              <a:gd name="connsiteY8" fmla="*/ 667118 h 993703"/>
              <a:gd name="connsiteX9" fmla="*/ 34142 w 1890632"/>
              <a:gd name="connsiteY9" fmla="*/ 578887 h 993703"/>
              <a:gd name="connsiteX0" fmla="*/ 34142 w 1890632"/>
              <a:gd name="connsiteY0" fmla="*/ 578887 h 993703"/>
              <a:gd name="connsiteX1" fmla="*/ 419560 w 1890632"/>
              <a:gd name="connsiteY1" fmla="*/ 136493 h 993703"/>
              <a:gd name="connsiteX2" fmla="*/ 1284416 w 1890632"/>
              <a:gd name="connsiteY2" fmla="*/ 22338 h 993703"/>
              <a:gd name="connsiteX3" fmla="*/ 1761977 w 1890632"/>
              <a:gd name="connsiteY3" fmla="*/ 522071 h 993703"/>
              <a:gd name="connsiteX4" fmla="*/ 1876694 w 1890632"/>
              <a:gd name="connsiteY4" fmla="*/ 900322 h 993703"/>
              <a:gd name="connsiteX5" fmla="*/ 1853831 w 1890632"/>
              <a:gd name="connsiteY5" fmla="*/ 989334 h 993703"/>
              <a:gd name="connsiteX6" fmla="*/ 1441154 w 1890632"/>
              <a:gd name="connsiteY6" fmla="*/ 914086 h 993703"/>
              <a:gd name="connsiteX7" fmla="*/ 439756 w 1890632"/>
              <a:gd name="connsiteY7" fmla="*/ 727040 h 993703"/>
              <a:gd name="connsiteX8" fmla="*/ 64968 w 1890632"/>
              <a:gd name="connsiteY8" fmla="*/ 667118 h 993703"/>
              <a:gd name="connsiteX9" fmla="*/ 34142 w 1890632"/>
              <a:gd name="connsiteY9" fmla="*/ 578887 h 993703"/>
              <a:gd name="connsiteX0" fmla="*/ 15545 w 1872035"/>
              <a:gd name="connsiteY0" fmla="*/ 578887 h 993703"/>
              <a:gd name="connsiteX1" fmla="*/ 400963 w 1872035"/>
              <a:gd name="connsiteY1" fmla="*/ 136493 h 993703"/>
              <a:gd name="connsiteX2" fmla="*/ 1265819 w 1872035"/>
              <a:gd name="connsiteY2" fmla="*/ 22338 h 993703"/>
              <a:gd name="connsiteX3" fmla="*/ 1743380 w 1872035"/>
              <a:gd name="connsiteY3" fmla="*/ 522071 h 993703"/>
              <a:gd name="connsiteX4" fmla="*/ 1858097 w 1872035"/>
              <a:gd name="connsiteY4" fmla="*/ 900322 h 993703"/>
              <a:gd name="connsiteX5" fmla="*/ 1835234 w 1872035"/>
              <a:gd name="connsiteY5" fmla="*/ 989334 h 993703"/>
              <a:gd name="connsiteX6" fmla="*/ 1422557 w 1872035"/>
              <a:gd name="connsiteY6" fmla="*/ 914086 h 993703"/>
              <a:gd name="connsiteX7" fmla="*/ 421159 w 1872035"/>
              <a:gd name="connsiteY7" fmla="*/ 727040 h 993703"/>
              <a:gd name="connsiteX8" fmla="*/ 109376 w 1872035"/>
              <a:gd name="connsiteY8" fmla="*/ 678789 h 993703"/>
              <a:gd name="connsiteX9" fmla="*/ 15545 w 1872035"/>
              <a:gd name="connsiteY9" fmla="*/ 578887 h 993703"/>
              <a:gd name="connsiteX0" fmla="*/ 21358 w 1843514"/>
              <a:gd name="connsiteY0" fmla="*/ 594911 h 994056"/>
              <a:gd name="connsiteX1" fmla="*/ 372442 w 1843514"/>
              <a:gd name="connsiteY1" fmla="*/ 136846 h 994056"/>
              <a:gd name="connsiteX2" fmla="*/ 1237298 w 1843514"/>
              <a:gd name="connsiteY2" fmla="*/ 22691 h 994056"/>
              <a:gd name="connsiteX3" fmla="*/ 1714859 w 1843514"/>
              <a:gd name="connsiteY3" fmla="*/ 522424 h 994056"/>
              <a:gd name="connsiteX4" fmla="*/ 1829576 w 1843514"/>
              <a:gd name="connsiteY4" fmla="*/ 900675 h 994056"/>
              <a:gd name="connsiteX5" fmla="*/ 1806713 w 1843514"/>
              <a:gd name="connsiteY5" fmla="*/ 989687 h 994056"/>
              <a:gd name="connsiteX6" fmla="*/ 1394036 w 1843514"/>
              <a:gd name="connsiteY6" fmla="*/ 914439 h 994056"/>
              <a:gd name="connsiteX7" fmla="*/ 392638 w 1843514"/>
              <a:gd name="connsiteY7" fmla="*/ 727393 h 994056"/>
              <a:gd name="connsiteX8" fmla="*/ 80855 w 1843514"/>
              <a:gd name="connsiteY8" fmla="*/ 679142 h 994056"/>
              <a:gd name="connsiteX9" fmla="*/ 21358 w 1843514"/>
              <a:gd name="connsiteY9" fmla="*/ 594911 h 994056"/>
              <a:gd name="connsiteX0" fmla="*/ 21358 w 1843514"/>
              <a:gd name="connsiteY0" fmla="*/ 597202 h 996347"/>
              <a:gd name="connsiteX1" fmla="*/ 372442 w 1843514"/>
              <a:gd name="connsiteY1" fmla="*/ 139137 h 996347"/>
              <a:gd name="connsiteX2" fmla="*/ 1237298 w 1843514"/>
              <a:gd name="connsiteY2" fmla="*/ 24982 h 996347"/>
              <a:gd name="connsiteX3" fmla="*/ 1714859 w 1843514"/>
              <a:gd name="connsiteY3" fmla="*/ 524715 h 996347"/>
              <a:gd name="connsiteX4" fmla="*/ 1829576 w 1843514"/>
              <a:gd name="connsiteY4" fmla="*/ 902966 h 996347"/>
              <a:gd name="connsiteX5" fmla="*/ 1806713 w 1843514"/>
              <a:gd name="connsiteY5" fmla="*/ 991978 h 996347"/>
              <a:gd name="connsiteX6" fmla="*/ 1394036 w 1843514"/>
              <a:gd name="connsiteY6" fmla="*/ 916730 h 996347"/>
              <a:gd name="connsiteX7" fmla="*/ 392638 w 1843514"/>
              <a:gd name="connsiteY7" fmla="*/ 729684 h 996347"/>
              <a:gd name="connsiteX8" fmla="*/ 80855 w 1843514"/>
              <a:gd name="connsiteY8" fmla="*/ 681433 h 996347"/>
              <a:gd name="connsiteX9" fmla="*/ 21358 w 1843514"/>
              <a:gd name="connsiteY9" fmla="*/ 597202 h 996347"/>
              <a:gd name="connsiteX0" fmla="*/ 21358 w 1843514"/>
              <a:gd name="connsiteY0" fmla="*/ 597202 h 996347"/>
              <a:gd name="connsiteX1" fmla="*/ 372442 w 1843514"/>
              <a:gd name="connsiteY1" fmla="*/ 139137 h 996347"/>
              <a:gd name="connsiteX2" fmla="*/ 1237298 w 1843514"/>
              <a:gd name="connsiteY2" fmla="*/ 24982 h 996347"/>
              <a:gd name="connsiteX3" fmla="*/ 1714859 w 1843514"/>
              <a:gd name="connsiteY3" fmla="*/ 524715 h 996347"/>
              <a:gd name="connsiteX4" fmla="*/ 1829576 w 1843514"/>
              <a:gd name="connsiteY4" fmla="*/ 902966 h 996347"/>
              <a:gd name="connsiteX5" fmla="*/ 1806713 w 1843514"/>
              <a:gd name="connsiteY5" fmla="*/ 991978 h 996347"/>
              <a:gd name="connsiteX6" fmla="*/ 1394036 w 1843514"/>
              <a:gd name="connsiteY6" fmla="*/ 916730 h 996347"/>
              <a:gd name="connsiteX7" fmla="*/ 392638 w 1843514"/>
              <a:gd name="connsiteY7" fmla="*/ 729684 h 996347"/>
              <a:gd name="connsiteX8" fmla="*/ 80855 w 1843514"/>
              <a:gd name="connsiteY8" fmla="*/ 681433 h 996347"/>
              <a:gd name="connsiteX9" fmla="*/ 21358 w 1843514"/>
              <a:gd name="connsiteY9" fmla="*/ 597202 h 996347"/>
              <a:gd name="connsiteX0" fmla="*/ 9840 w 1948135"/>
              <a:gd name="connsiteY0" fmla="*/ 573511 h 993588"/>
              <a:gd name="connsiteX1" fmla="*/ 477063 w 1948135"/>
              <a:gd name="connsiteY1" fmla="*/ 136378 h 993588"/>
              <a:gd name="connsiteX2" fmla="*/ 1341919 w 1948135"/>
              <a:gd name="connsiteY2" fmla="*/ 22223 h 993588"/>
              <a:gd name="connsiteX3" fmla="*/ 1819480 w 1948135"/>
              <a:gd name="connsiteY3" fmla="*/ 521956 h 993588"/>
              <a:gd name="connsiteX4" fmla="*/ 1934197 w 1948135"/>
              <a:gd name="connsiteY4" fmla="*/ 900207 h 993588"/>
              <a:gd name="connsiteX5" fmla="*/ 1911334 w 1948135"/>
              <a:gd name="connsiteY5" fmla="*/ 989219 h 993588"/>
              <a:gd name="connsiteX6" fmla="*/ 1498657 w 1948135"/>
              <a:gd name="connsiteY6" fmla="*/ 913971 h 993588"/>
              <a:gd name="connsiteX7" fmla="*/ 497259 w 1948135"/>
              <a:gd name="connsiteY7" fmla="*/ 726925 h 993588"/>
              <a:gd name="connsiteX8" fmla="*/ 185476 w 1948135"/>
              <a:gd name="connsiteY8" fmla="*/ 678674 h 993588"/>
              <a:gd name="connsiteX9" fmla="*/ 9840 w 1948135"/>
              <a:gd name="connsiteY9" fmla="*/ 573511 h 993588"/>
              <a:gd name="connsiteX0" fmla="*/ 45764 w 1984059"/>
              <a:gd name="connsiteY0" fmla="*/ 573511 h 993588"/>
              <a:gd name="connsiteX1" fmla="*/ 512987 w 1984059"/>
              <a:gd name="connsiteY1" fmla="*/ 136378 h 993588"/>
              <a:gd name="connsiteX2" fmla="*/ 1377843 w 1984059"/>
              <a:gd name="connsiteY2" fmla="*/ 22223 h 993588"/>
              <a:gd name="connsiteX3" fmla="*/ 1855404 w 1984059"/>
              <a:gd name="connsiteY3" fmla="*/ 521956 h 993588"/>
              <a:gd name="connsiteX4" fmla="*/ 1970121 w 1984059"/>
              <a:gd name="connsiteY4" fmla="*/ 900207 h 993588"/>
              <a:gd name="connsiteX5" fmla="*/ 1947258 w 1984059"/>
              <a:gd name="connsiteY5" fmla="*/ 989219 h 993588"/>
              <a:gd name="connsiteX6" fmla="*/ 1534581 w 1984059"/>
              <a:gd name="connsiteY6" fmla="*/ 913971 h 993588"/>
              <a:gd name="connsiteX7" fmla="*/ 533183 w 1984059"/>
              <a:gd name="connsiteY7" fmla="*/ 726925 h 993588"/>
              <a:gd name="connsiteX8" fmla="*/ 72744 w 1984059"/>
              <a:gd name="connsiteY8" fmla="*/ 645571 h 993588"/>
              <a:gd name="connsiteX9" fmla="*/ 45764 w 1984059"/>
              <a:gd name="connsiteY9" fmla="*/ 573511 h 993588"/>
              <a:gd name="connsiteX0" fmla="*/ 45764 w 1984059"/>
              <a:gd name="connsiteY0" fmla="*/ 539123 h 959200"/>
              <a:gd name="connsiteX1" fmla="*/ 512987 w 1984059"/>
              <a:gd name="connsiteY1" fmla="*/ 101990 h 959200"/>
              <a:gd name="connsiteX2" fmla="*/ 1366495 w 1984059"/>
              <a:gd name="connsiteY2" fmla="*/ 28594 h 959200"/>
              <a:gd name="connsiteX3" fmla="*/ 1855404 w 1984059"/>
              <a:gd name="connsiteY3" fmla="*/ 487568 h 959200"/>
              <a:gd name="connsiteX4" fmla="*/ 1970121 w 1984059"/>
              <a:gd name="connsiteY4" fmla="*/ 865819 h 959200"/>
              <a:gd name="connsiteX5" fmla="*/ 1947258 w 1984059"/>
              <a:gd name="connsiteY5" fmla="*/ 954831 h 959200"/>
              <a:gd name="connsiteX6" fmla="*/ 1534581 w 1984059"/>
              <a:gd name="connsiteY6" fmla="*/ 879583 h 959200"/>
              <a:gd name="connsiteX7" fmla="*/ 533183 w 1984059"/>
              <a:gd name="connsiteY7" fmla="*/ 692537 h 959200"/>
              <a:gd name="connsiteX8" fmla="*/ 72744 w 1984059"/>
              <a:gd name="connsiteY8" fmla="*/ 611183 h 959200"/>
              <a:gd name="connsiteX9" fmla="*/ 45764 w 1984059"/>
              <a:gd name="connsiteY9" fmla="*/ 539123 h 959200"/>
              <a:gd name="connsiteX0" fmla="*/ 45764 w 2009381"/>
              <a:gd name="connsiteY0" fmla="*/ 539123 h 954834"/>
              <a:gd name="connsiteX1" fmla="*/ 512987 w 2009381"/>
              <a:gd name="connsiteY1" fmla="*/ 101990 h 954834"/>
              <a:gd name="connsiteX2" fmla="*/ 1366495 w 2009381"/>
              <a:gd name="connsiteY2" fmla="*/ 28594 h 954834"/>
              <a:gd name="connsiteX3" fmla="*/ 1855404 w 2009381"/>
              <a:gd name="connsiteY3" fmla="*/ 487568 h 954834"/>
              <a:gd name="connsiteX4" fmla="*/ 1996537 w 2009381"/>
              <a:gd name="connsiteY4" fmla="*/ 876101 h 954834"/>
              <a:gd name="connsiteX5" fmla="*/ 1947258 w 2009381"/>
              <a:gd name="connsiteY5" fmla="*/ 954831 h 954834"/>
              <a:gd name="connsiteX6" fmla="*/ 1534581 w 2009381"/>
              <a:gd name="connsiteY6" fmla="*/ 879583 h 954834"/>
              <a:gd name="connsiteX7" fmla="*/ 533183 w 2009381"/>
              <a:gd name="connsiteY7" fmla="*/ 692537 h 954834"/>
              <a:gd name="connsiteX8" fmla="*/ 72744 w 2009381"/>
              <a:gd name="connsiteY8" fmla="*/ 611183 h 954834"/>
              <a:gd name="connsiteX9" fmla="*/ 45764 w 2009381"/>
              <a:gd name="connsiteY9" fmla="*/ 539123 h 954834"/>
              <a:gd name="connsiteX0" fmla="*/ 45764 w 2009381"/>
              <a:gd name="connsiteY0" fmla="*/ 539123 h 954834"/>
              <a:gd name="connsiteX1" fmla="*/ 512987 w 2009381"/>
              <a:gd name="connsiteY1" fmla="*/ 101990 h 954834"/>
              <a:gd name="connsiteX2" fmla="*/ 1366495 w 2009381"/>
              <a:gd name="connsiteY2" fmla="*/ 28594 h 954834"/>
              <a:gd name="connsiteX3" fmla="*/ 1855404 w 2009381"/>
              <a:gd name="connsiteY3" fmla="*/ 487568 h 954834"/>
              <a:gd name="connsiteX4" fmla="*/ 1996537 w 2009381"/>
              <a:gd name="connsiteY4" fmla="*/ 876101 h 954834"/>
              <a:gd name="connsiteX5" fmla="*/ 1947258 w 2009381"/>
              <a:gd name="connsiteY5" fmla="*/ 954831 h 954834"/>
              <a:gd name="connsiteX6" fmla="*/ 1534581 w 2009381"/>
              <a:gd name="connsiteY6" fmla="*/ 879583 h 954834"/>
              <a:gd name="connsiteX7" fmla="*/ 533183 w 2009381"/>
              <a:gd name="connsiteY7" fmla="*/ 692537 h 954834"/>
              <a:gd name="connsiteX8" fmla="*/ 72744 w 2009381"/>
              <a:gd name="connsiteY8" fmla="*/ 611183 h 954834"/>
              <a:gd name="connsiteX9" fmla="*/ 45764 w 2009381"/>
              <a:gd name="connsiteY9" fmla="*/ 539123 h 954834"/>
              <a:gd name="connsiteX0" fmla="*/ 45764 w 2011417"/>
              <a:gd name="connsiteY0" fmla="*/ 539123 h 954872"/>
              <a:gd name="connsiteX1" fmla="*/ 512987 w 2011417"/>
              <a:gd name="connsiteY1" fmla="*/ 101990 h 954872"/>
              <a:gd name="connsiteX2" fmla="*/ 1366495 w 2011417"/>
              <a:gd name="connsiteY2" fmla="*/ 28594 h 954872"/>
              <a:gd name="connsiteX3" fmla="*/ 1855404 w 2011417"/>
              <a:gd name="connsiteY3" fmla="*/ 487568 h 954872"/>
              <a:gd name="connsiteX4" fmla="*/ 1999345 w 2011417"/>
              <a:gd name="connsiteY4" fmla="*/ 881075 h 954872"/>
              <a:gd name="connsiteX5" fmla="*/ 1947258 w 2011417"/>
              <a:gd name="connsiteY5" fmla="*/ 954831 h 954872"/>
              <a:gd name="connsiteX6" fmla="*/ 1534581 w 2011417"/>
              <a:gd name="connsiteY6" fmla="*/ 879583 h 954872"/>
              <a:gd name="connsiteX7" fmla="*/ 533183 w 2011417"/>
              <a:gd name="connsiteY7" fmla="*/ 692537 h 954872"/>
              <a:gd name="connsiteX8" fmla="*/ 72744 w 2011417"/>
              <a:gd name="connsiteY8" fmla="*/ 611183 h 954872"/>
              <a:gd name="connsiteX9" fmla="*/ 45764 w 2011417"/>
              <a:gd name="connsiteY9" fmla="*/ 539123 h 954872"/>
              <a:gd name="connsiteX0" fmla="*/ 45764 w 2011417"/>
              <a:gd name="connsiteY0" fmla="*/ 539123 h 954872"/>
              <a:gd name="connsiteX1" fmla="*/ 512987 w 2011417"/>
              <a:gd name="connsiteY1" fmla="*/ 101990 h 954872"/>
              <a:gd name="connsiteX2" fmla="*/ 1366495 w 2011417"/>
              <a:gd name="connsiteY2" fmla="*/ 28594 h 954872"/>
              <a:gd name="connsiteX3" fmla="*/ 1855404 w 2011417"/>
              <a:gd name="connsiteY3" fmla="*/ 487568 h 954872"/>
              <a:gd name="connsiteX4" fmla="*/ 1999345 w 2011417"/>
              <a:gd name="connsiteY4" fmla="*/ 881075 h 954872"/>
              <a:gd name="connsiteX5" fmla="*/ 1947258 w 2011417"/>
              <a:gd name="connsiteY5" fmla="*/ 954831 h 954872"/>
              <a:gd name="connsiteX6" fmla="*/ 1534581 w 2011417"/>
              <a:gd name="connsiteY6" fmla="*/ 879583 h 954872"/>
              <a:gd name="connsiteX7" fmla="*/ 533183 w 2011417"/>
              <a:gd name="connsiteY7" fmla="*/ 692537 h 954872"/>
              <a:gd name="connsiteX8" fmla="*/ 72744 w 2011417"/>
              <a:gd name="connsiteY8" fmla="*/ 611183 h 954872"/>
              <a:gd name="connsiteX9" fmla="*/ 45764 w 2011417"/>
              <a:gd name="connsiteY9" fmla="*/ 539123 h 954872"/>
              <a:gd name="connsiteX0" fmla="*/ 45764 w 2018208"/>
              <a:gd name="connsiteY0" fmla="*/ 539123 h 961064"/>
              <a:gd name="connsiteX1" fmla="*/ 512987 w 2018208"/>
              <a:gd name="connsiteY1" fmla="*/ 101990 h 961064"/>
              <a:gd name="connsiteX2" fmla="*/ 1366495 w 2018208"/>
              <a:gd name="connsiteY2" fmla="*/ 28594 h 961064"/>
              <a:gd name="connsiteX3" fmla="*/ 1855404 w 2018208"/>
              <a:gd name="connsiteY3" fmla="*/ 487568 h 961064"/>
              <a:gd name="connsiteX4" fmla="*/ 2008248 w 2018208"/>
              <a:gd name="connsiteY4" fmla="*/ 905564 h 961064"/>
              <a:gd name="connsiteX5" fmla="*/ 1947258 w 2018208"/>
              <a:gd name="connsiteY5" fmla="*/ 954831 h 961064"/>
              <a:gd name="connsiteX6" fmla="*/ 1534581 w 2018208"/>
              <a:gd name="connsiteY6" fmla="*/ 879583 h 961064"/>
              <a:gd name="connsiteX7" fmla="*/ 533183 w 2018208"/>
              <a:gd name="connsiteY7" fmla="*/ 692537 h 961064"/>
              <a:gd name="connsiteX8" fmla="*/ 72744 w 2018208"/>
              <a:gd name="connsiteY8" fmla="*/ 611183 h 961064"/>
              <a:gd name="connsiteX9" fmla="*/ 45764 w 2018208"/>
              <a:gd name="connsiteY9" fmla="*/ 539123 h 961064"/>
              <a:gd name="connsiteX0" fmla="*/ 45764 w 2013747"/>
              <a:gd name="connsiteY0" fmla="*/ 539123 h 958712"/>
              <a:gd name="connsiteX1" fmla="*/ 512987 w 2013747"/>
              <a:gd name="connsiteY1" fmla="*/ 101990 h 958712"/>
              <a:gd name="connsiteX2" fmla="*/ 1366495 w 2013747"/>
              <a:gd name="connsiteY2" fmla="*/ 28594 h 958712"/>
              <a:gd name="connsiteX3" fmla="*/ 1855404 w 2013747"/>
              <a:gd name="connsiteY3" fmla="*/ 487568 h 958712"/>
              <a:gd name="connsiteX4" fmla="*/ 2008248 w 2013747"/>
              <a:gd name="connsiteY4" fmla="*/ 905564 h 958712"/>
              <a:gd name="connsiteX5" fmla="*/ 1947258 w 2013747"/>
              <a:gd name="connsiteY5" fmla="*/ 954831 h 958712"/>
              <a:gd name="connsiteX6" fmla="*/ 1534581 w 2013747"/>
              <a:gd name="connsiteY6" fmla="*/ 879583 h 958712"/>
              <a:gd name="connsiteX7" fmla="*/ 533183 w 2013747"/>
              <a:gd name="connsiteY7" fmla="*/ 692537 h 958712"/>
              <a:gd name="connsiteX8" fmla="*/ 72744 w 2013747"/>
              <a:gd name="connsiteY8" fmla="*/ 611183 h 958712"/>
              <a:gd name="connsiteX9" fmla="*/ 45764 w 2013747"/>
              <a:gd name="connsiteY9" fmla="*/ 539123 h 958712"/>
              <a:gd name="connsiteX0" fmla="*/ 45764 w 2013747"/>
              <a:gd name="connsiteY0" fmla="*/ 547145 h 966734"/>
              <a:gd name="connsiteX1" fmla="*/ 512987 w 2013747"/>
              <a:gd name="connsiteY1" fmla="*/ 110012 h 966734"/>
              <a:gd name="connsiteX2" fmla="*/ 1366495 w 2013747"/>
              <a:gd name="connsiteY2" fmla="*/ 36616 h 966734"/>
              <a:gd name="connsiteX3" fmla="*/ 1855404 w 2013747"/>
              <a:gd name="connsiteY3" fmla="*/ 495590 h 966734"/>
              <a:gd name="connsiteX4" fmla="*/ 2008248 w 2013747"/>
              <a:gd name="connsiteY4" fmla="*/ 913586 h 966734"/>
              <a:gd name="connsiteX5" fmla="*/ 1947258 w 2013747"/>
              <a:gd name="connsiteY5" fmla="*/ 962853 h 966734"/>
              <a:gd name="connsiteX6" fmla="*/ 1534581 w 2013747"/>
              <a:gd name="connsiteY6" fmla="*/ 887605 h 966734"/>
              <a:gd name="connsiteX7" fmla="*/ 533183 w 2013747"/>
              <a:gd name="connsiteY7" fmla="*/ 700559 h 966734"/>
              <a:gd name="connsiteX8" fmla="*/ 72744 w 2013747"/>
              <a:gd name="connsiteY8" fmla="*/ 619205 h 966734"/>
              <a:gd name="connsiteX9" fmla="*/ 45764 w 2013747"/>
              <a:gd name="connsiteY9" fmla="*/ 547145 h 966734"/>
              <a:gd name="connsiteX0" fmla="*/ 45764 w 2017623"/>
              <a:gd name="connsiteY0" fmla="*/ 538197 h 961514"/>
              <a:gd name="connsiteX1" fmla="*/ 512987 w 2017623"/>
              <a:gd name="connsiteY1" fmla="*/ 101064 h 961514"/>
              <a:gd name="connsiteX2" fmla="*/ 1366495 w 2017623"/>
              <a:gd name="connsiteY2" fmla="*/ 27668 h 961514"/>
              <a:gd name="connsiteX3" fmla="*/ 1844223 w 2017623"/>
              <a:gd name="connsiteY3" fmla="*/ 474097 h 961514"/>
              <a:gd name="connsiteX4" fmla="*/ 2008248 w 2017623"/>
              <a:gd name="connsiteY4" fmla="*/ 904638 h 961514"/>
              <a:gd name="connsiteX5" fmla="*/ 1947258 w 2017623"/>
              <a:gd name="connsiteY5" fmla="*/ 953905 h 961514"/>
              <a:gd name="connsiteX6" fmla="*/ 1534581 w 2017623"/>
              <a:gd name="connsiteY6" fmla="*/ 878657 h 961514"/>
              <a:gd name="connsiteX7" fmla="*/ 533183 w 2017623"/>
              <a:gd name="connsiteY7" fmla="*/ 691611 h 961514"/>
              <a:gd name="connsiteX8" fmla="*/ 72744 w 2017623"/>
              <a:gd name="connsiteY8" fmla="*/ 610257 h 961514"/>
              <a:gd name="connsiteX9" fmla="*/ 45764 w 2017623"/>
              <a:gd name="connsiteY9" fmla="*/ 538197 h 961514"/>
              <a:gd name="connsiteX0" fmla="*/ 45764 w 2016911"/>
              <a:gd name="connsiteY0" fmla="*/ 537312 h 961257"/>
              <a:gd name="connsiteX1" fmla="*/ 512987 w 2016911"/>
              <a:gd name="connsiteY1" fmla="*/ 100179 h 961257"/>
              <a:gd name="connsiteX2" fmla="*/ 1366495 w 2016911"/>
              <a:gd name="connsiteY2" fmla="*/ 26783 h 961257"/>
              <a:gd name="connsiteX3" fmla="*/ 1853851 w 2016911"/>
              <a:gd name="connsiteY3" fmla="*/ 461219 h 961257"/>
              <a:gd name="connsiteX4" fmla="*/ 2008248 w 2016911"/>
              <a:gd name="connsiteY4" fmla="*/ 903753 h 961257"/>
              <a:gd name="connsiteX5" fmla="*/ 1947258 w 2016911"/>
              <a:gd name="connsiteY5" fmla="*/ 953020 h 961257"/>
              <a:gd name="connsiteX6" fmla="*/ 1534581 w 2016911"/>
              <a:gd name="connsiteY6" fmla="*/ 877772 h 961257"/>
              <a:gd name="connsiteX7" fmla="*/ 533183 w 2016911"/>
              <a:gd name="connsiteY7" fmla="*/ 690726 h 961257"/>
              <a:gd name="connsiteX8" fmla="*/ 72744 w 2016911"/>
              <a:gd name="connsiteY8" fmla="*/ 609372 h 961257"/>
              <a:gd name="connsiteX9" fmla="*/ 45764 w 2016911"/>
              <a:gd name="connsiteY9" fmla="*/ 537312 h 961257"/>
              <a:gd name="connsiteX0" fmla="*/ 45764 w 2016911"/>
              <a:gd name="connsiteY0" fmla="*/ 537312 h 961257"/>
              <a:gd name="connsiteX1" fmla="*/ 512987 w 2016911"/>
              <a:gd name="connsiteY1" fmla="*/ 100179 h 961257"/>
              <a:gd name="connsiteX2" fmla="*/ 1366495 w 2016911"/>
              <a:gd name="connsiteY2" fmla="*/ 26783 h 961257"/>
              <a:gd name="connsiteX3" fmla="*/ 1853851 w 2016911"/>
              <a:gd name="connsiteY3" fmla="*/ 461219 h 961257"/>
              <a:gd name="connsiteX4" fmla="*/ 2008248 w 2016911"/>
              <a:gd name="connsiteY4" fmla="*/ 903753 h 961257"/>
              <a:gd name="connsiteX5" fmla="*/ 1947258 w 2016911"/>
              <a:gd name="connsiteY5" fmla="*/ 953020 h 961257"/>
              <a:gd name="connsiteX6" fmla="*/ 1534581 w 2016911"/>
              <a:gd name="connsiteY6" fmla="*/ 877772 h 961257"/>
              <a:gd name="connsiteX7" fmla="*/ 533183 w 2016911"/>
              <a:gd name="connsiteY7" fmla="*/ 690726 h 961257"/>
              <a:gd name="connsiteX8" fmla="*/ 72744 w 2016911"/>
              <a:gd name="connsiteY8" fmla="*/ 609372 h 961257"/>
              <a:gd name="connsiteX9" fmla="*/ 45764 w 2016911"/>
              <a:gd name="connsiteY9" fmla="*/ 537312 h 961257"/>
              <a:gd name="connsiteX0" fmla="*/ 45764 w 2016911"/>
              <a:gd name="connsiteY0" fmla="*/ 541954 h 965899"/>
              <a:gd name="connsiteX1" fmla="*/ 512987 w 2016911"/>
              <a:gd name="connsiteY1" fmla="*/ 104821 h 965899"/>
              <a:gd name="connsiteX2" fmla="*/ 1366495 w 2016911"/>
              <a:gd name="connsiteY2" fmla="*/ 31425 h 965899"/>
              <a:gd name="connsiteX3" fmla="*/ 1853851 w 2016911"/>
              <a:gd name="connsiteY3" fmla="*/ 465861 h 965899"/>
              <a:gd name="connsiteX4" fmla="*/ 2008248 w 2016911"/>
              <a:gd name="connsiteY4" fmla="*/ 908395 h 965899"/>
              <a:gd name="connsiteX5" fmla="*/ 1947258 w 2016911"/>
              <a:gd name="connsiteY5" fmla="*/ 957662 h 965899"/>
              <a:gd name="connsiteX6" fmla="*/ 1534581 w 2016911"/>
              <a:gd name="connsiteY6" fmla="*/ 882414 h 965899"/>
              <a:gd name="connsiteX7" fmla="*/ 533183 w 2016911"/>
              <a:gd name="connsiteY7" fmla="*/ 695368 h 965899"/>
              <a:gd name="connsiteX8" fmla="*/ 72744 w 2016911"/>
              <a:gd name="connsiteY8" fmla="*/ 614014 h 965899"/>
              <a:gd name="connsiteX9" fmla="*/ 45764 w 2016911"/>
              <a:gd name="connsiteY9" fmla="*/ 541954 h 96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6911" h="965899">
                <a:moveTo>
                  <a:pt x="45764" y="541954"/>
                </a:moveTo>
                <a:cubicBezTo>
                  <a:pt x="119138" y="457089"/>
                  <a:pt x="282745" y="211197"/>
                  <a:pt x="512987" y="104821"/>
                </a:cubicBezTo>
                <a:cubicBezTo>
                  <a:pt x="743229" y="-1555"/>
                  <a:pt x="1143018" y="-28748"/>
                  <a:pt x="1366495" y="31425"/>
                </a:cubicBezTo>
                <a:cubicBezTo>
                  <a:pt x="1589972" y="91598"/>
                  <a:pt x="1764721" y="330952"/>
                  <a:pt x="1853851" y="465861"/>
                </a:cubicBezTo>
                <a:cubicBezTo>
                  <a:pt x="1942981" y="600770"/>
                  <a:pt x="1992680" y="826428"/>
                  <a:pt x="2008248" y="908395"/>
                </a:cubicBezTo>
                <a:cubicBezTo>
                  <a:pt x="2023816" y="990362"/>
                  <a:pt x="2026202" y="961992"/>
                  <a:pt x="1947258" y="957662"/>
                </a:cubicBezTo>
                <a:cubicBezTo>
                  <a:pt x="1868314" y="953332"/>
                  <a:pt x="1534581" y="882414"/>
                  <a:pt x="1534581" y="882414"/>
                </a:cubicBezTo>
                <a:lnTo>
                  <a:pt x="533183" y="695368"/>
                </a:lnTo>
                <a:cubicBezTo>
                  <a:pt x="308666" y="653165"/>
                  <a:pt x="153980" y="639583"/>
                  <a:pt x="72744" y="614014"/>
                </a:cubicBezTo>
                <a:cubicBezTo>
                  <a:pt x="-8492" y="588445"/>
                  <a:pt x="-27610" y="626819"/>
                  <a:pt x="45764" y="54195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57" name="Freeform: Shape 69656">
            <a:extLst>
              <a:ext uri="{FF2B5EF4-FFF2-40B4-BE49-F238E27FC236}">
                <a16:creationId xmlns:a16="http://schemas.microsoft.com/office/drawing/2014/main" id="{08286A99-F6A4-71AC-69D4-6B8AE3A3B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785018" flipH="1">
            <a:off x="9952999" y="3491"/>
            <a:ext cx="1642681" cy="1190388"/>
          </a:xfrm>
          <a:custGeom>
            <a:avLst/>
            <a:gdLst>
              <a:gd name="connsiteX0" fmla="*/ 1690 w 1642681"/>
              <a:gd name="connsiteY0" fmla="*/ 775733 h 1190388"/>
              <a:gd name="connsiteX1" fmla="*/ 389916 w 1642681"/>
              <a:gd name="connsiteY1" fmla="*/ 1028656 h 1190388"/>
              <a:gd name="connsiteX2" fmla="*/ 386795 w 1642681"/>
              <a:gd name="connsiteY2" fmla="*/ 958685 h 1190388"/>
              <a:gd name="connsiteX3" fmla="*/ 389589 w 1642681"/>
              <a:gd name="connsiteY3" fmla="*/ 755815 h 1190388"/>
              <a:gd name="connsiteX4" fmla="*/ 488860 w 1642681"/>
              <a:gd name="connsiteY4" fmla="*/ 408044 h 1190388"/>
              <a:gd name="connsiteX5" fmla="*/ 924890 w 1642681"/>
              <a:gd name="connsiteY5" fmla="*/ 346537 h 1190388"/>
              <a:gd name="connsiteX6" fmla="*/ 1131535 w 1642681"/>
              <a:gd name="connsiteY6" fmla="*/ 452826 h 1190388"/>
              <a:gd name="connsiteX7" fmla="*/ 1227799 w 1642681"/>
              <a:gd name="connsiteY7" fmla="*/ 707463 h 1190388"/>
              <a:gd name="connsiteX8" fmla="*/ 1285813 w 1642681"/>
              <a:gd name="connsiteY8" fmla="*/ 1187443 h 1190388"/>
              <a:gd name="connsiteX9" fmla="*/ 1344363 w 1642681"/>
              <a:gd name="connsiteY9" fmla="*/ 1190314 h 1190388"/>
              <a:gd name="connsiteX10" fmla="*/ 1642681 w 1642681"/>
              <a:gd name="connsiteY10" fmla="*/ 1167179 h 1190388"/>
              <a:gd name="connsiteX11" fmla="*/ 1642570 w 1642681"/>
              <a:gd name="connsiteY11" fmla="*/ 1166212 h 1190388"/>
              <a:gd name="connsiteX12" fmla="*/ 1554200 w 1642681"/>
              <a:gd name="connsiteY12" fmla="*/ 500641 h 1190388"/>
              <a:gd name="connsiteX13" fmla="*/ 1309329 w 1642681"/>
              <a:gd name="connsiteY13" fmla="*/ 124000 h 1190388"/>
              <a:gd name="connsiteX14" fmla="*/ 924370 w 1642681"/>
              <a:gd name="connsiteY14" fmla="*/ 357 h 1190388"/>
              <a:gd name="connsiteX15" fmla="*/ 192127 w 1642681"/>
              <a:gd name="connsiteY15" fmla="*/ 159676 h 1190388"/>
              <a:gd name="connsiteX16" fmla="*/ 0 w 1642681"/>
              <a:gd name="connsiteY16" fmla="*/ 722348 h 119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42681" h="1190388">
                <a:moveTo>
                  <a:pt x="1690" y="775733"/>
                </a:moveTo>
                <a:lnTo>
                  <a:pt x="389916" y="1028656"/>
                </a:lnTo>
                <a:lnTo>
                  <a:pt x="386795" y="958685"/>
                </a:lnTo>
                <a:cubicBezTo>
                  <a:pt x="383316" y="888338"/>
                  <a:pt x="381866" y="819224"/>
                  <a:pt x="389589" y="755815"/>
                </a:cubicBezTo>
                <a:cubicBezTo>
                  <a:pt x="405037" y="629000"/>
                  <a:pt x="399643" y="476257"/>
                  <a:pt x="488860" y="408044"/>
                </a:cubicBezTo>
                <a:cubicBezTo>
                  <a:pt x="578077" y="339831"/>
                  <a:pt x="817777" y="339073"/>
                  <a:pt x="924890" y="346537"/>
                </a:cubicBezTo>
                <a:cubicBezTo>
                  <a:pt x="1032003" y="354000"/>
                  <a:pt x="1081051" y="392672"/>
                  <a:pt x="1131535" y="452826"/>
                </a:cubicBezTo>
                <a:cubicBezTo>
                  <a:pt x="1182020" y="512980"/>
                  <a:pt x="1202087" y="585027"/>
                  <a:pt x="1227799" y="707463"/>
                </a:cubicBezTo>
                <a:cubicBezTo>
                  <a:pt x="1253512" y="829898"/>
                  <a:pt x="1273249" y="1059448"/>
                  <a:pt x="1285813" y="1187443"/>
                </a:cubicBezTo>
                <a:cubicBezTo>
                  <a:pt x="1315991" y="1186765"/>
                  <a:pt x="1314186" y="1190993"/>
                  <a:pt x="1344363" y="1190314"/>
                </a:cubicBezTo>
                <a:lnTo>
                  <a:pt x="1642681" y="1167179"/>
                </a:lnTo>
                <a:cubicBezTo>
                  <a:pt x="1642644" y="1166857"/>
                  <a:pt x="1642607" y="1166534"/>
                  <a:pt x="1642570" y="1166212"/>
                </a:cubicBezTo>
                <a:cubicBezTo>
                  <a:pt x="1624949" y="990605"/>
                  <a:pt x="1609739" y="674343"/>
                  <a:pt x="1554200" y="500641"/>
                </a:cubicBezTo>
                <a:cubicBezTo>
                  <a:pt x="1498660" y="326939"/>
                  <a:pt x="1414300" y="207380"/>
                  <a:pt x="1309329" y="124000"/>
                </a:cubicBezTo>
                <a:cubicBezTo>
                  <a:pt x="1204356" y="40619"/>
                  <a:pt x="1060186" y="3086"/>
                  <a:pt x="924370" y="357"/>
                </a:cubicBezTo>
                <a:cubicBezTo>
                  <a:pt x="536929" y="-4349"/>
                  <a:pt x="351805" y="36961"/>
                  <a:pt x="192127" y="159676"/>
                </a:cubicBezTo>
                <a:cubicBezTo>
                  <a:pt x="48801" y="284993"/>
                  <a:pt x="19603" y="526369"/>
                  <a:pt x="0" y="72234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659" name="Freeform: Shape 69658">
            <a:extLst>
              <a:ext uri="{FF2B5EF4-FFF2-40B4-BE49-F238E27FC236}">
                <a16:creationId xmlns:a16="http://schemas.microsoft.com/office/drawing/2014/main" id="{58185544-33B5-2EA0-81C3-830D1F8E1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5234">
            <a:off x="10300977" y="1883893"/>
            <a:ext cx="1939199" cy="2191715"/>
          </a:xfrm>
          <a:custGeom>
            <a:avLst/>
            <a:gdLst>
              <a:gd name="connsiteX0" fmla="*/ 673190 w 1939199"/>
              <a:gd name="connsiteY0" fmla="*/ 138 h 2191715"/>
              <a:gd name="connsiteX1" fmla="*/ 717936 w 1939199"/>
              <a:gd name="connsiteY1" fmla="*/ 122974 h 2191715"/>
              <a:gd name="connsiteX2" fmla="*/ 898096 w 1939199"/>
              <a:gd name="connsiteY2" fmla="*/ 512020 h 2191715"/>
              <a:gd name="connsiteX3" fmla="*/ 1097633 w 1939199"/>
              <a:gd name="connsiteY3" fmla="*/ 1001134 h 2191715"/>
              <a:gd name="connsiteX4" fmla="*/ 1195077 w 1939199"/>
              <a:gd name="connsiteY4" fmla="*/ 1325502 h 2191715"/>
              <a:gd name="connsiteX5" fmla="*/ 1232522 w 1939199"/>
              <a:gd name="connsiteY5" fmla="*/ 1417526 h 2191715"/>
              <a:gd name="connsiteX6" fmla="*/ 1230410 w 1939199"/>
              <a:gd name="connsiteY6" fmla="*/ 1166168 h 2191715"/>
              <a:gd name="connsiteX7" fmla="*/ 1305572 w 1939199"/>
              <a:gd name="connsiteY7" fmla="*/ 764222 h 2191715"/>
              <a:gd name="connsiteX8" fmla="*/ 1515912 w 1939199"/>
              <a:gd name="connsiteY8" fmla="*/ 353917 h 2191715"/>
              <a:gd name="connsiteX9" fmla="*/ 1720341 w 1939199"/>
              <a:gd name="connsiteY9" fmla="*/ 253265 h 2191715"/>
              <a:gd name="connsiteX10" fmla="*/ 1653249 w 1939199"/>
              <a:gd name="connsiteY10" fmla="*/ 421756 h 2191715"/>
              <a:gd name="connsiteX11" fmla="*/ 1595079 w 1939199"/>
              <a:gd name="connsiteY11" fmla="*/ 642098 h 2191715"/>
              <a:gd name="connsiteX12" fmla="*/ 1498006 w 1939199"/>
              <a:gd name="connsiteY12" fmla="*/ 1207053 h 2191715"/>
              <a:gd name="connsiteX13" fmla="*/ 1490060 w 1939199"/>
              <a:gd name="connsiteY13" fmla="*/ 1460677 h 2191715"/>
              <a:gd name="connsiteX14" fmla="*/ 1704252 w 1939199"/>
              <a:gd name="connsiteY14" fmla="*/ 1114050 h 2191715"/>
              <a:gd name="connsiteX15" fmla="*/ 1913954 w 1939199"/>
              <a:gd name="connsiteY15" fmla="*/ 954093 h 2191715"/>
              <a:gd name="connsiteX16" fmla="*/ 1939199 w 1939199"/>
              <a:gd name="connsiteY16" fmla="*/ 939210 h 2191715"/>
              <a:gd name="connsiteX17" fmla="*/ 1839159 w 1939199"/>
              <a:gd name="connsiteY17" fmla="*/ 1450089 h 2191715"/>
              <a:gd name="connsiteX18" fmla="*/ 1812272 w 1939199"/>
              <a:gd name="connsiteY18" fmla="*/ 1517545 h 2191715"/>
              <a:gd name="connsiteX19" fmla="*/ 1733727 w 1939199"/>
              <a:gd name="connsiteY19" fmla="*/ 1694633 h 2191715"/>
              <a:gd name="connsiteX20" fmla="*/ 1620773 w 1939199"/>
              <a:gd name="connsiteY20" fmla="*/ 1843473 h 2191715"/>
              <a:gd name="connsiteX21" fmla="*/ 1602846 w 1939199"/>
              <a:gd name="connsiteY21" fmla="*/ 1941990 h 2191715"/>
              <a:gd name="connsiteX22" fmla="*/ 1673121 w 1939199"/>
              <a:gd name="connsiteY22" fmla="*/ 2143300 h 2191715"/>
              <a:gd name="connsiteX23" fmla="*/ 1312357 w 1939199"/>
              <a:gd name="connsiteY23" fmla="*/ 2191715 h 2191715"/>
              <a:gd name="connsiteX24" fmla="*/ 1310386 w 1939199"/>
              <a:gd name="connsiteY24" fmla="*/ 2014858 h 2191715"/>
              <a:gd name="connsiteX25" fmla="*/ 1266997 w 1939199"/>
              <a:gd name="connsiteY25" fmla="*/ 1987978 h 2191715"/>
              <a:gd name="connsiteX26" fmla="*/ 925005 w 1939199"/>
              <a:gd name="connsiteY26" fmla="*/ 2060205 h 2191715"/>
              <a:gd name="connsiteX27" fmla="*/ 570278 w 1939199"/>
              <a:gd name="connsiteY27" fmla="*/ 2030747 h 2191715"/>
              <a:gd name="connsiteX28" fmla="*/ 362198 w 1939199"/>
              <a:gd name="connsiteY28" fmla="*/ 1936834 h 2191715"/>
              <a:gd name="connsiteX29" fmla="*/ 157447 w 1939199"/>
              <a:gd name="connsiteY29" fmla="*/ 1722405 h 2191715"/>
              <a:gd name="connsiteX30" fmla="*/ 41006 w 1939199"/>
              <a:gd name="connsiteY30" fmla="*/ 1206190 h 2191715"/>
              <a:gd name="connsiteX31" fmla="*/ 2193 w 1939199"/>
              <a:gd name="connsiteY31" fmla="*/ 987925 h 2191715"/>
              <a:gd name="connsiteX32" fmla="*/ 97462 w 1939199"/>
              <a:gd name="connsiteY32" fmla="*/ 1123042 h 2191715"/>
              <a:gd name="connsiteX33" fmla="*/ 284472 w 1939199"/>
              <a:gd name="connsiteY33" fmla="*/ 1452172 h 2191715"/>
              <a:gd name="connsiteX34" fmla="*/ 562303 w 1939199"/>
              <a:gd name="connsiteY34" fmla="*/ 1674099 h 2191715"/>
              <a:gd name="connsiteX35" fmla="*/ 814189 w 1939199"/>
              <a:gd name="connsiteY35" fmla="*/ 1752760 h 2191715"/>
              <a:gd name="connsiteX36" fmla="*/ 984906 w 1939199"/>
              <a:gd name="connsiteY36" fmla="*/ 1741439 h 2191715"/>
              <a:gd name="connsiteX37" fmla="*/ 754488 w 1939199"/>
              <a:gd name="connsiteY37" fmla="*/ 1622932 h 2191715"/>
              <a:gd name="connsiteX38" fmla="*/ 469107 w 1939199"/>
              <a:gd name="connsiteY38" fmla="*/ 1387242 h 2191715"/>
              <a:gd name="connsiteX39" fmla="*/ 259772 w 1939199"/>
              <a:gd name="connsiteY39" fmla="*/ 1008712 h 2191715"/>
              <a:gd name="connsiteX40" fmla="*/ 79819 w 1939199"/>
              <a:gd name="connsiteY40" fmla="*/ 516749 h 2191715"/>
              <a:gd name="connsiteX41" fmla="*/ 79819 w 1939199"/>
              <a:gd name="connsiteY41" fmla="*/ 468246 h 2191715"/>
              <a:gd name="connsiteX42" fmla="*/ 284471 w 1939199"/>
              <a:gd name="connsiteY42" fmla="*/ 655330 h 2191715"/>
              <a:gd name="connsiteX43" fmla="*/ 471481 w 1939199"/>
              <a:gd name="connsiteY43" fmla="*/ 856273 h 2191715"/>
              <a:gd name="connsiteX44" fmla="*/ 938483 w 1939199"/>
              <a:gd name="connsiteY44" fmla="*/ 1412318 h 2191715"/>
              <a:gd name="connsiteX45" fmla="*/ 940167 w 1939199"/>
              <a:gd name="connsiteY45" fmla="*/ 1351255 h 2191715"/>
              <a:gd name="connsiteX46" fmla="*/ 718475 w 1939199"/>
              <a:gd name="connsiteY46" fmla="*/ 922099 h 2191715"/>
              <a:gd name="connsiteX47" fmla="*/ 563222 w 1939199"/>
              <a:gd name="connsiteY47" fmla="*/ 433601 h 2191715"/>
              <a:gd name="connsiteX48" fmla="*/ 658661 w 1939199"/>
              <a:gd name="connsiteY48" fmla="*/ 17026 h 2191715"/>
              <a:gd name="connsiteX49" fmla="*/ 673190 w 1939199"/>
              <a:gd name="connsiteY49" fmla="*/ 138 h 219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39199" h="2191715">
                <a:moveTo>
                  <a:pt x="673190" y="138"/>
                </a:moveTo>
                <a:cubicBezTo>
                  <a:pt x="684134" y="3320"/>
                  <a:pt x="688007" y="61100"/>
                  <a:pt x="717936" y="122974"/>
                </a:cubicBezTo>
                <a:cubicBezTo>
                  <a:pt x="757842" y="205472"/>
                  <a:pt x="834813" y="365659"/>
                  <a:pt x="898096" y="512020"/>
                </a:cubicBezTo>
                <a:cubicBezTo>
                  <a:pt x="961379" y="658380"/>
                  <a:pt x="1048137" y="865554"/>
                  <a:pt x="1097633" y="1001134"/>
                </a:cubicBezTo>
                <a:cubicBezTo>
                  <a:pt x="1147130" y="1136715"/>
                  <a:pt x="1172595" y="1256103"/>
                  <a:pt x="1195077" y="1325502"/>
                </a:cubicBezTo>
                <a:cubicBezTo>
                  <a:pt x="1217559" y="1394901"/>
                  <a:pt x="1226632" y="1444082"/>
                  <a:pt x="1232522" y="1417526"/>
                </a:cubicBezTo>
                <a:cubicBezTo>
                  <a:pt x="1238410" y="1390970"/>
                  <a:pt x="1218235" y="1275052"/>
                  <a:pt x="1230410" y="1166168"/>
                </a:cubicBezTo>
                <a:cubicBezTo>
                  <a:pt x="1242585" y="1057283"/>
                  <a:pt x="1257988" y="899597"/>
                  <a:pt x="1305572" y="764222"/>
                </a:cubicBezTo>
                <a:cubicBezTo>
                  <a:pt x="1353155" y="628847"/>
                  <a:pt x="1446783" y="439076"/>
                  <a:pt x="1515912" y="353917"/>
                </a:cubicBezTo>
                <a:cubicBezTo>
                  <a:pt x="1585039" y="268757"/>
                  <a:pt x="1697452" y="241959"/>
                  <a:pt x="1720341" y="253265"/>
                </a:cubicBezTo>
                <a:cubicBezTo>
                  <a:pt x="1743231" y="264572"/>
                  <a:pt x="1674126" y="356950"/>
                  <a:pt x="1653249" y="421756"/>
                </a:cubicBezTo>
                <a:cubicBezTo>
                  <a:pt x="1632371" y="486561"/>
                  <a:pt x="1620952" y="511215"/>
                  <a:pt x="1595079" y="642098"/>
                </a:cubicBezTo>
                <a:cubicBezTo>
                  <a:pt x="1569205" y="772981"/>
                  <a:pt x="1515509" y="1070623"/>
                  <a:pt x="1498006" y="1207053"/>
                </a:cubicBezTo>
                <a:cubicBezTo>
                  <a:pt x="1480503" y="1343483"/>
                  <a:pt x="1455686" y="1476177"/>
                  <a:pt x="1490060" y="1460677"/>
                </a:cubicBezTo>
                <a:cubicBezTo>
                  <a:pt x="1524434" y="1445176"/>
                  <a:pt x="1624846" y="1203643"/>
                  <a:pt x="1704252" y="1114050"/>
                </a:cubicBezTo>
                <a:cubicBezTo>
                  <a:pt x="1763805" y="1046856"/>
                  <a:pt x="1851232" y="991374"/>
                  <a:pt x="1913954" y="954093"/>
                </a:cubicBezTo>
                <a:lnTo>
                  <a:pt x="1939199" y="939210"/>
                </a:lnTo>
                <a:lnTo>
                  <a:pt x="1839159" y="1450089"/>
                </a:lnTo>
                <a:lnTo>
                  <a:pt x="1812272" y="1517545"/>
                </a:lnTo>
                <a:cubicBezTo>
                  <a:pt x="1784141" y="1586394"/>
                  <a:pt x="1756450" y="1650188"/>
                  <a:pt x="1733727" y="1694633"/>
                </a:cubicBezTo>
                <a:cubicBezTo>
                  <a:pt x="1688279" y="1783524"/>
                  <a:pt x="1642587" y="1802247"/>
                  <a:pt x="1620773" y="1843473"/>
                </a:cubicBezTo>
                <a:cubicBezTo>
                  <a:pt x="1598960" y="1884699"/>
                  <a:pt x="1594121" y="1892019"/>
                  <a:pt x="1602846" y="1941990"/>
                </a:cubicBezTo>
                <a:cubicBezTo>
                  <a:pt x="1611570" y="1991961"/>
                  <a:pt x="1646680" y="2075919"/>
                  <a:pt x="1673121" y="2143300"/>
                </a:cubicBezTo>
                <a:lnTo>
                  <a:pt x="1312357" y="2191715"/>
                </a:lnTo>
                <a:cubicBezTo>
                  <a:pt x="1325453" y="2117372"/>
                  <a:pt x="1311774" y="2055263"/>
                  <a:pt x="1310386" y="2014858"/>
                </a:cubicBezTo>
                <a:cubicBezTo>
                  <a:pt x="1308998" y="1974454"/>
                  <a:pt x="1331226" y="1980420"/>
                  <a:pt x="1266997" y="1987978"/>
                </a:cubicBezTo>
                <a:cubicBezTo>
                  <a:pt x="1202766" y="1995535"/>
                  <a:pt x="1041125" y="2053076"/>
                  <a:pt x="925005" y="2060205"/>
                </a:cubicBezTo>
                <a:cubicBezTo>
                  <a:pt x="808885" y="2067333"/>
                  <a:pt x="664080" y="2051309"/>
                  <a:pt x="570278" y="2030747"/>
                </a:cubicBezTo>
                <a:cubicBezTo>
                  <a:pt x="476477" y="2010185"/>
                  <a:pt x="431004" y="1988224"/>
                  <a:pt x="362198" y="1936834"/>
                </a:cubicBezTo>
                <a:cubicBezTo>
                  <a:pt x="293393" y="1885443"/>
                  <a:pt x="210978" y="1844178"/>
                  <a:pt x="157447" y="1722405"/>
                </a:cubicBezTo>
                <a:cubicBezTo>
                  <a:pt x="103914" y="1600631"/>
                  <a:pt x="66882" y="1328603"/>
                  <a:pt x="41006" y="1206190"/>
                </a:cubicBezTo>
                <a:cubicBezTo>
                  <a:pt x="15131" y="1083777"/>
                  <a:pt x="-7216" y="1001783"/>
                  <a:pt x="2193" y="987925"/>
                </a:cubicBezTo>
                <a:cubicBezTo>
                  <a:pt x="11602" y="974067"/>
                  <a:pt x="50415" y="1045667"/>
                  <a:pt x="97462" y="1123042"/>
                </a:cubicBezTo>
                <a:cubicBezTo>
                  <a:pt x="144508" y="1200416"/>
                  <a:pt x="206998" y="1360329"/>
                  <a:pt x="284472" y="1452172"/>
                </a:cubicBezTo>
                <a:cubicBezTo>
                  <a:pt x="361945" y="1544015"/>
                  <a:pt x="474017" y="1624001"/>
                  <a:pt x="562303" y="1674099"/>
                </a:cubicBezTo>
                <a:cubicBezTo>
                  <a:pt x="650589" y="1724197"/>
                  <a:pt x="743756" y="1741537"/>
                  <a:pt x="814189" y="1752760"/>
                </a:cubicBezTo>
                <a:cubicBezTo>
                  <a:pt x="884623" y="1763983"/>
                  <a:pt x="997040" y="1753827"/>
                  <a:pt x="984906" y="1741439"/>
                </a:cubicBezTo>
                <a:cubicBezTo>
                  <a:pt x="972772" y="1729052"/>
                  <a:pt x="840455" y="1681965"/>
                  <a:pt x="754488" y="1622932"/>
                </a:cubicBezTo>
                <a:cubicBezTo>
                  <a:pt x="668522" y="1563899"/>
                  <a:pt x="551559" y="1489612"/>
                  <a:pt x="469107" y="1387242"/>
                </a:cubicBezTo>
                <a:cubicBezTo>
                  <a:pt x="386654" y="1284872"/>
                  <a:pt x="324654" y="1153794"/>
                  <a:pt x="259772" y="1008712"/>
                </a:cubicBezTo>
                <a:cubicBezTo>
                  <a:pt x="194891" y="863630"/>
                  <a:pt x="109812" y="606827"/>
                  <a:pt x="79819" y="516749"/>
                </a:cubicBezTo>
                <a:cubicBezTo>
                  <a:pt x="49827" y="426672"/>
                  <a:pt x="45711" y="445149"/>
                  <a:pt x="79819" y="468246"/>
                </a:cubicBezTo>
                <a:cubicBezTo>
                  <a:pt x="113928" y="491343"/>
                  <a:pt x="219195" y="590659"/>
                  <a:pt x="284471" y="655330"/>
                </a:cubicBezTo>
                <a:cubicBezTo>
                  <a:pt x="349748" y="720002"/>
                  <a:pt x="362479" y="730108"/>
                  <a:pt x="471481" y="856273"/>
                </a:cubicBezTo>
                <a:cubicBezTo>
                  <a:pt x="580483" y="982438"/>
                  <a:pt x="888801" y="1363039"/>
                  <a:pt x="938483" y="1412318"/>
                </a:cubicBezTo>
                <a:cubicBezTo>
                  <a:pt x="988166" y="1461597"/>
                  <a:pt x="976834" y="1432958"/>
                  <a:pt x="940167" y="1351255"/>
                </a:cubicBezTo>
                <a:cubicBezTo>
                  <a:pt x="903498" y="1269552"/>
                  <a:pt x="781299" y="1075041"/>
                  <a:pt x="718475" y="922099"/>
                </a:cubicBezTo>
                <a:cubicBezTo>
                  <a:pt x="655651" y="769157"/>
                  <a:pt x="573190" y="584446"/>
                  <a:pt x="563222" y="433601"/>
                </a:cubicBezTo>
                <a:cubicBezTo>
                  <a:pt x="553253" y="282755"/>
                  <a:pt x="632875" y="68797"/>
                  <a:pt x="658661" y="17026"/>
                </a:cubicBezTo>
                <a:cubicBezTo>
                  <a:pt x="665108" y="4083"/>
                  <a:pt x="669541" y="-923"/>
                  <a:pt x="673190" y="1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661" name="Freeform: Shape 69660">
            <a:extLst>
              <a:ext uri="{FF2B5EF4-FFF2-40B4-BE49-F238E27FC236}">
                <a16:creationId xmlns:a16="http://schemas.microsoft.com/office/drawing/2014/main" id="{C58AC14F-A5C6-60C2-B544-3FBEA45EA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5234">
            <a:off x="10300976" y="1883893"/>
            <a:ext cx="1939199" cy="2191715"/>
          </a:xfrm>
          <a:custGeom>
            <a:avLst/>
            <a:gdLst>
              <a:gd name="connsiteX0" fmla="*/ 673190 w 1939199"/>
              <a:gd name="connsiteY0" fmla="*/ 138 h 2191715"/>
              <a:gd name="connsiteX1" fmla="*/ 717936 w 1939199"/>
              <a:gd name="connsiteY1" fmla="*/ 122974 h 2191715"/>
              <a:gd name="connsiteX2" fmla="*/ 898096 w 1939199"/>
              <a:gd name="connsiteY2" fmla="*/ 512020 h 2191715"/>
              <a:gd name="connsiteX3" fmla="*/ 1097633 w 1939199"/>
              <a:gd name="connsiteY3" fmla="*/ 1001134 h 2191715"/>
              <a:gd name="connsiteX4" fmla="*/ 1195077 w 1939199"/>
              <a:gd name="connsiteY4" fmla="*/ 1325502 h 2191715"/>
              <a:gd name="connsiteX5" fmla="*/ 1232522 w 1939199"/>
              <a:gd name="connsiteY5" fmla="*/ 1417526 h 2191715"/>
              <a:gd name="connsiteX6" fmla="*/ 1230410 w 1939199"/>
              <a:gd name="connsiteY6" fmla="*/ 1166168 h 2191715"/>
              <a:gd name="connsiteX7" fmla="*/ 1305572 w 1939199"/>
              <a:gd name="connsiteY7" fmla="*/ 764222 h 2191715"/>
              <a:gd name="connsiteX8" fmla="*/ 1515912 w 1939199"/>
              <a:gd name="connsiteY8" fmla="*/ 353917 h 2191715"/>
              <a:gd name="connsiteX9" fmla="*/ 1720341 w 1939199"/>
              <a:gd name="connsiteY9" fmla="*/ 253265 h 2191715"/>
              <a:gd name="connsiteX10" fmla="*/ 1653249 w 1939199"/>
              <a:gd name="connsiteY10" fmla="*/ 421756 h 2191715"/>
              <a:gd name="connsiteX11" fmla="*/ 1595079 w 1939199"/>
              <a:gd name="connsiteY11" fmla="*/ 642098 h 2191715"/>
              <a:gd name="connsiteX12" fmla="*/ 1498006 w 1939199"/>
              <a:gd name="connsiteY12" fmla="*/ 1207053 h 2191715"/>
              <a:gd name="connsiteX13" fmla="*/ 1490060 w 1939199"/>
              <a:gd name="connsiteY13" fmla="*/ 1460677 h 2191715"/>
              <a:gd name="connsiteX14" fmla="*/ 1704252 w 1939199"/>
              <a:gd name="connsiteY14" fmla="*/ 1114050 h 2191715"/>
              <a:gd name="connsiteX15" fmla="*/ 1913954 w 1939199"/>
              <a:gd name="connsiteY15" fmla="*/ 954093 h 2191715"/>
              <a:gd name="connsiteX16" fmla="*/ 1939199 w 1939199"/>
              <a:gd name="connsiteY16" fmla="*/ 939210 h 2191715"/>
              <a:gd name="connsiteX17" fmla="*/ 1839159 w 1939199"/>
              <a:gd name="connsiteY17" fmla="*/ 1450089 h 2191715"/>
              <a:gd name="connsiteX18" fmla="*/ 1812272 w 1939199"/>
              <a:gd name="connsiteY18" fmla="*/ 1517545 h 2191715"/>
              <a:gd name="connsiteX19" fmla="*/ 1733727 w 1939199"/>
              <a:gd name="connsiteY19" fmla="*/ 1694633 h 2191715"/>
              <a:gd name="connsiteX20" fmla="*/ 1620773 w 1939199"/>
              <a:gd name="connsiteY20" fmla="*/ 1843473 h 2191715"/>
              <a:gd name="connsiteX21" fmla="*/ 1602846 w 1939199"/>
              <a:gd name="connsiteY21" fmla="*/ 1941990 h 2191715"/>
              <a:gd name="connsiteX22" fmla="*/ 1673121 w 1939199"/>
              <a:gd name="connsiteY22" fmla="*/ 2143300 h 2191715"/>
              <a:gd name="connsiteX23" fmla="*/ 1312357 w 1939199"/>
              <a:gd name="connsiteY23" fmla="*/ 2191715 h 2191715"/>
              <a:gd name="connsiteX24" fmla="*/ 1310386 w 1939199"/>
              <a:gd name="connsiteY24" fmla="*/ 2014858 h 2191715"/>
              <a:gd name="connsiteX25" fmla="*/ 1266997 w 1939199"/>
              <a:gd name="connsiteY25" fmla="*/ 1987978 h 2191715"/>
              <a:gd name="connsiteX26" fmla="*/ 925005 w 1939199"/>
              <a:gd name="connsiteY26" fmla="*/ 2060205 h 2191715"/>
              <a:gd name="connsiteX27" fmla="*/ 570278 w 1939199"/>
              <a:gd name="connsiteY27" fmla="*/ 2030747 h 2191715"/>
              <a:gd name="connsiteX28" fmla="*/ 362198 w 1939199"/>
              <a:gd name="connsiteY28" fmla="*/ 1936834 h 2191715"/>
              <a:gd name="connsiteX29" fmla="*/ 157447 w 1939199"/>
              <a:gd name="connsiteY29" fmla="*/ 1722405 h 2191715"/>
              <a:gd name="connsiteX30" fmla="*/ 41006 w 1939199"/>
              <a:gd name="connsiteY30" fmla="*/ 1206190 h 2191715"/>
              <a:gd name="connsiteX31" fmla="*/ 2193 w 1939199"/>
              <a:gd name="connsiteY31" fmla="*/ 987925 h 2191715"/>
              <a:gd name="connsiteX32" fmla="*/ 97462 w 1939199"/>
              <a:gd name="connsiteY32" fmla="*/ 1123042 h 2191715"/>
              <a:gd name="connsiteX33" fmla="*/ 284472 w 1939199"/>
              <a:gd name="connsiteY33" fmla="*/ 1452172 h 2191715"/>
              <a:gd name="connsiteX34" fmla="*/ 562303 w 1939199"/>
              <a:gd name="connsiteY34" fmla="*/ 1674099 h 2191715"/>
              <a:gd name="connsiteX35" fmla="*/ 814189 w 1939199"/>
              <a:gd name="connsiteY35" fmla="*/ 1752760 h 2191715"/>
              <a:gd name="connsiteX36" fmla="*/ 984906 w 1939199"/>
              <a:gd name="connsiteY36" fmla="*/ 1741439 h 2191715"/>
              <a:gd name="connsiteX37" fmla="*/ 754488 w 1939199"/>
              <a:gd name="connsiteY37" fmla="*/ 1622932 h 2191715"/>
              <a:gd name="connsiteX38" fmla="*/ 469107 w 1939199"/>
              <a:gd name="connsiteY38" fmla="*/ 1387242 h 2191715"/>
              <a:gd name="connsiteX39" fmla="*/ 259772 w 1939199"/>
              <a:gd name="connsiteY39" fmla="*/ 1008712 h 2191715"/>
              <a:gd name="connsiteX40" fmla="*/ 79819 w 1939199"/>
              <a:gd name="connsiteY40" fmla="*/ 516749 h 2191715"/>
              <a:gd name="connsiteX41" fmla="*/ 79819 w 1939199"/>
              <a:gd name="connsiteY41" fmla="*/ 468246 h 2191715"/>
              <a:gd name="connsiteX42" fmla="*/ 284471 w 1939199"/>
              <a:gd name="connsiteY42" fmla="*/ 655330 h 2191715"/>
              <a:gd name="connsiteX43" fmla="*/ 471481 w 1939199"/>
              <a:gd name="connsiteY43" fmla="*/ 856273 h 2191715"/>
              <a:gd name="connsiteX44" fmla="*/ 938483 w 1939199"/>
              <a:gd name="connsiteY44" fmla="*/ 1412318 h 2191715"/>
              <a:gd name="connsiteX45" fmla="*/ 940167 w 1939199"/>
              <a:gd name="connsiteY45" fmla="*/ 1351255 h 2191715"/>
              <a:gd name="connsiteX46" fmla="*/ 718475 w 1939199"/>
              <a:gd name="connsiteY46" fmla="*/ 922099 h 2191715"/>
              <a:gd name="connsiteX47" fmla="*/ 563222 w 1939199"/>
              <a:gd name="connsiteY47" fmla="*/ 433601 h 2191715"/>
              <a:gd name="connsiteX48" fmla="*/ 658661 w 1939199"/>
              <a:gd name="connsiteY48" fmla="*/ 17026 h 2191715"/>
              <a:gd name="connsiteX49" fmla="*/ 673190 w 1939199"/>
              <a:gd name="connsiteY49" fmla="*/ 138 h 219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39199" h="2191715">
                <a:moveTo>
                  <a:pt x="673190" y="138"/>
                </a:moveTo>
                <a:cubicBezTo>
                  <a:pt x="684134" y="3320"/>
                  <a:pt x="688007" y="61100"/>
                  <a:pt x="717936" y="122974"/>
                </a:cubicBezTo>
                <a:cubicBezTo>
                  <a:pt x="757842" y="205472"/>
                  <a:pt x="834813" y="365659"/>
                  <a:pt x="898096" y="512020"/>
                </a:cubicBezTo>
                <a:cubicBezTo>
                  <a:pt x="961379" y="658380"/>
                  <a:pt x="1048137" y="865554"/>
                  <a:pt x="1097633" y="1001134"/>
                </a:cubicBezTo>
                <a:cubicBezTo>
                  <a:pt x="1147130" y="1136715"/>
                  <a:pt x="1172595" y="1256103"/>
                  <a:pt x="1195077" y="1325502"/>
                </a:cubicBezTo>
                <a:cubicBezTo>
                  <a:pt x="1217559" y="1394901"/>
                  <a:pt x="1226632" y="1444082"/>
                  <a:pt x="1232522" y="1417526"/>
                </a:cubicBezTo>
                <a:cubicBezTo>
                  <a:pt x="1238410" y="1390970"/>
                  <a:pt x="1218235" y="1275052"/>
                  <a:pt x="1230410" y="1166168"/>
                </a:cubicBezTo>
                <a:cubicBezTo>
                  <a:pt x="1242585" y="1057283"/>
                  <a:pt x="1257988" y="899597"/>
                  <a:pt x="1305572" y="764222"/>
                </a:cubicBezTo>
                <a:cubicBezTo>
                  <a:pt x="1353155" y="628847"/>
                  <a:pt x="1446783" y="439076"/>
                  <a:pt x="1515912" y="353917"/>
                </a:cubicBezTo>
                <a:cubicBezTo>
                  <a:pt x="1585039" y="268757"/>
                  <a:pt x="1697452" y="241959"/>
                  <a:pt x="1720341" y="253265"/>
                </a:cubicBezTo>
                <a:cubicBezTo>
                  <a:pt x="1743231" y="264572"/>
                  <a:pt x="1674126" y="356950"/>
                  <a:pt x="1653249" y="421756"/>
                </a:cubicBezTo>
                <a:cubicBezTo>
                  <a:pt x="1632371" y="486561"/>
                  <a:pt x="1620952" y="511215"/>
                  <a:pt x="1595079" y="642098"/>
                </a:cubicBezTo>
                <a:cubicBezTo>
                  <a:pt x="1569205" y="772981"/>
                  <a:pt x="1515509" y="1070623"/>
                  <a:pt x="1498006" y="1207053"/>
                </a:cubicBezTo>
                <a:cubicBezTo>
                  <a:pt x="1480503" y="1343483"/>
                  <a:pt x="1455686" y="1476177"/>
                  <a:pt x="1490060" y="1460677"/>
                </a:cubicBezTo>
                <a:cubicBezTo>
                  <a:pt x="1524434" y="1445176"/>
                  <a:pt x="1624846" y="1203643"/>
                  <a:pt x="1704252" y="1114050"/>
                </a:cubicBezTo>
                <a:cubicBezTo>
                  <a:pt x="1763805" y="1046856"/>
                  <a:pt x="1851232" y="991374"/>
                  <a:pt x="1913954" y="954093"/>
                </a:cubicBezTo>
                <a:lnTo>
                  <a:pt x="1939199" y="939210"/>
                </a:lnTo>
                <a:lnTo>
                  <a:pt x="1839159" y="1450089"/>
                </a:lnTo>
                <a:lnTo>
                  <a:pt x="1812272" y="1517545"/>
                </a:lnTo>
                <a:cubicBezTo>
                  <a:pt x="1784141" y="1586394"/>
                  <a:pt x="1756450" y="1650188"/>
                  <a:pt x="1733727" y="1694633"/>
                </a:cubicBezTo>
                <a:cubicBezTo>
                  <a:pt x="1688279" y="1783524"/>
                  <a:pt x="1642587" y="1802247"/>
                  <a:pt x="1620773" y="1843473"/>
                </a:cubicBezTo>
                <a:cubicBezTo>
                  <a:pt x="1598960" y="1884699"/>
                  <a:pt x="1594121" y="1892019"/>
                  <a:pt x="1602846" y="1941990"/>
                </a:cubicBezTo>
                <a:cubicBezTo>
                  <a:pt x="1611570" y="1991961"/>
                  <a:pt x="1646680" y="2075919"/>
                  <a:pt x="1673121" y="2143300"/>
                </a:cubicBezTo>
                <a:lnTo>
                  <a:pt x="1312357" y="2191715"/>
                </a:lnTo>
                <a:cubicBezTo>
                  <a:pt x="1325453" y="2117372"/>
                  <a:pt x="1311774" y="2055263"/>
                  <a:pt x="1310386" y="2014858"/>
                </a:cubicBezTo>
                <a:cubicBezTo>
                  <a:pt x="1308998" y="1974454"/>
                  <a:pt x="1331226" y="1980420"/>
                  <a:pt x="1266997" y="1987978"/>
                </a:cubicBezTo>
                <a:cubicBezTo>
                  <a:pt x="1202766" y="1995535"/>
                  <a:pt x="1041125" y="2053076"/>
                  <a:pt x="925005" y="2060205"/>
                </a:cubicBezTo>
                <a:cubicBezTo>
                  <a:pt x="808885" y="2067333"/>
                  <a:pt x="664080" y="2051309"/>
                  <a:pt x="570278" y="2030747"/>
                </a:cubicBezTo>
                <a:cubicBezTo>
                  <a:pt x="476477" y="2010185"/>
                  <a:pt x="431004" y="1988224"/>
                  <a:pt x="362198" y="1936834"/>
                </a:cubicBezTo>
                <a:cubicBezTo>
                  <a:pt x="293393" y="1885443"/>
                  <a:pt x="210978" y="1844178"/>
                  <a:pt x="157447" y="1722405"/>
                </a:cubicBezTo>
                <a:cubicBezTo>
                  <a:pt x="103914" y="1600631"/>
                  <a:pt x="66882" y="1328603"/>
                  <a:pt x="41006" y="1206190"/>
                </a:cubicBezTo>
                <a:cubicBezTo>
                  <a:pt x="15131" y="1083777"/>
                  <a:pt x="-7216" y="1001783"/>
                  <a:pt x="2193" y="987925"/>
                </a:cubicBezTo>
                <a:cubicBezTo>
                  <a:pt x="11602" y="974067"/>
                  <a:pt x="50415" y="1045667"/>
                  <a:pt x="97462" y="1123042"/>
                </a:cubicBezTo>
                <a:cubicBezTo>
                  <a:pt x="144508" y="1200416"/>
                  <a:pt x="206998" y="1360329"/>
                  <a:pt x="284472" y="1452172"/>
                </a:cubicBezTo>
                <a:cubicBezTo>
                  <a:pt x="361945" y="1544015"/>
                  <a:pt x="474017" y="1624001"/>
                  <a:pt x="562303" y="1674099"/>
                </a:cubicBezTo>
                <a:cubicBezTo>
                  <a:pt x="650589" y="1724197"/>
                  <a:pt x="743756" y="1741537"/>
                  <a:pt x="814189" y="1752760"/>
                </a:cubicBezTo>
                <a:cubicBezTo>
                  <a:pt x="884623" y="1763983"/>
                  <a:pt x="997040" y="1753827"/>
                  <a:pt x="984906" y="1741439"/>
                </a:cubicBezTo>
                <a:cubicBezTo>
                  <a:pt x="972772" y="1729052"/>
                  <a:pt x="840455" y="1681965"/>
                  <a:pt x="754488" y="1622932"/>
                </a:cubicBezTo>
                <a:cubicBezTo>
                  <a:pt x="668522" y="1563899"/>
                  <a:pt x="551559" y="1489612"/>
                  <a:pt x="469107" y="1387242"/>
                </a:cubicBezTo>
                <a:cubicBezTo>
                  <a:pt x="386654" y="1284872"/>
                  <a:pt x="324654" y="1153794"/>
                  <a:pt x="259772" y="1008712"/>
                </a:cubicBezTo>
                <a:cubicBezTo>
                  <a:pt x="194891" y="863630"/>
                  <a:pt x="109812" y="606827"/>
                  <a:pt x="79819" y="516749"/>
                </a:cubicBezTo>
                <a:cubicBezTo>
                  <a:pt x="49827" y="426672"/>
                  <a:pt x="45711" y="445149"/>
                  <a:pt x="79819" y="468246"/>
                </a:cubicBezTo>
                <a:cubicBezTo>
                  <a:pt x="113928" y="491343"/>
                  <a:pt x="219195" y="590659"/>
                  <a:pt x="284471" y="655330"/>
                </a:cubicBezTo>
                <a:cubicBezTo>
                  <a:pt x="349748" y="720002"/>
                  <a:pt x="362479" y="730108"/>
                  <a:pt x="471481" y="856273"/>
                </a:cubicBezTo>
                <a:cubicBezTo>
                  <a:pt x="580483" y="982438"/>
                  <a:pt x="888801" y="1363039"/>
                  <a:pt x="938483" y="1412318"/>
                </a:cubicBezTo>
                <a:cubicBezTo>
                  <a:pt x="988166" y="1461597"/>
                  <a:pt x="976834" y="1432958"/>
                  <a:pt x="940167" y="1351255"/>
                </a:cubicBezTo>
                <a:cubicBezTo>
                  <a:pt x="903498" y="1269552"/>
                  <a:pt x="781299" y="1075041"/>
                  <a:pt x="718475" y="922099"/>
                </a:cubicBezTo>
                <a:cubicBezTo>
                  <a:pt x="655651" y="769157"/>
                  <a:pt x="573190" y="584446"/>
                  <a:pt x="563222" y="433601"/>
                </a:cubicBezTo>
                <a:cubicBezTo>
                  <a:pt x="553253" y="282755"/>
                  <a:pt x="632875" y="68797"/>
                  <a:pt x="658661" y="17026"/>
                </a:cubicBezTo>
                <a:cubicBezTo>
                  <a:pt x="665108" y="4083"/>
                  <a:pt x="669541" y="-923"/>
                  <a:pt x="673190" y="13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9663" name="Group 69662">
            <a:extLst>
              <a:ext uri="{FF2B5EF4-FFF2-40B4-BE49-F238E27FC236}">
                <a16:creationId xmlns:a16="http://schemas.microsoft.com/office/drawing/2014/main" id="{C516F987-A45D-851D-1CD2-CB7875FC4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65210" y="4557431"/>
            <a:ext cx="456230" cy="410138"/>
            <a:chOff x="11065210" y="4557431"/>
            <a:chExt cx="456230" cy="410138"/>
          </a:xfrm>
        </p:grpSpPr>
        <p:sp>
          <p:nvSpPr>
            <p:cNvPr id="69664" name="Freeform: Shape 69663">
              <a:extLst>
                <a:ext uri="{FF2B5EF4-FFF2-40B4-BE49-F238E27FC236}">
                  <a16:creationId xmlns:a16="http://schemas.microsoft.com/office/drawing/2014/main" id="{A929A55E-7F8A-E6F3-C840-6321F22A1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11065210" y="4557431"/>
              <a:ext cx="456230" cy="410138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0044" h="4964273">
                  <a:moveTo>
                    <a:pt x="2649000" y="326"/>
                  </a:moveTo>
                  <a:cubicBezTo>
                    <a:pt x="3190766" y="-12684"/>
                    <a:pt x="3631137" y="366356"/>
                    <a:pt x="3964140" y="591130"/>
                  </a:cubicBezTo>
                  <a:cubicBezTo>
                    <a:pt x="4381335" y="1033016"/>
                    <a:pt x="4495620" y="1155441"/>
                    <a:pt x="4735908" y="1906232"/>
                  </a:cubicBezTo>
                  <a:cubicBezTo>
                    <a:pt x="4821021" y="2488865"/>
                    <a:pt x="4670370" y="3319588"/>
                    <a:pt x="4451030" y="3809413"/>
                  </a:cubicBezTo>
                  <a:cubicBezTo>
                    <a:pt x="4231690" y="4299238"/>
                    <a:pt x="3732691" y="4730212"/>
                    <a:pt x="3419865" y="4845181"/>
                  </a:cubicBezTo>
                  <a:cubicBezTo>
                    <a:pt x="2709019" y="5066246"/>
                    <a:pt x="1638953" y="4965760"/>
                    <a:pt x="1074535" y="4657562"/>
                  </a:cubicBezTo>
                  <a:cubicBezTo>
                    <a:pt x="510117" y="4349364"/>
                    <a:pt x="145196" y="3625226"/>
                    <a:pt x="33359" y="2995991"/>
                  </a:cubicBezTo>
                  <a:cubicBezTo>
                    <a:pt x="-94426" y="2318909"/>
                    <a:pt x="156197" y="1305459"/>
                    <a:pt x="592137" y="806182"/>
                  </a:cubicBezTo>
                  <a:cubicBezTo>
                    <a:pt x="1028077" y="306905"/>
                    <a:pt x="1996327" y="31074"/>
                    <a:pt x="2649000" y="32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665" name="Freeform: Shape 69664">
              <a:extLst>
                <a:ext uri="{FF2B5EF4-FFF2-40B4-BE49-F238E27FC236}">
                  <a16:creationId xmlns:a16="http://schemas.microsoft.com/office/drawing/2014/main" id="{59B21108-0519-D656-2F7C-B6673CED5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11065210" y="4557431"/>
              <a:ext cx="456230" cy="410138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0044" h="4964273">
                  <a:moveTo>
                    <a:pt x="2649000" y="326"/>
                  </a:moveTo>
                  <a:cubicBezTo>
                    <a:pt x="3190766" y="-12684"/>
                    <a:pt x="3631137" y="366356"/>
                    <a:pt x="3964140" y="591130"/>
                  </a:cubicBezTo>
                  <a:cubicBezTo>
                    <a:pt x="4381335" y="1033016"/>
                    <a:pt x="4495620" y="1155441"/>
                    <a:pt x="4735908" y="1906232"/>
                  </a:cubicBezTo>
                  <a:cubicBezTo>
                    <a:pt x="4821021" y="2488865"/>
                    <a:pt x="4670370" y="3319588"/>
                    <a:pt x="4451030" y="3809413"/>
                  </a:cubicBezTo>
                  <a:cubicBezTo>
                    <a:pt x="4231690" y="4299238"/>
                    <a:pt x="3732691" y="4730212"/>
                    <a:pt x="3419865" y="4845181"/>
                  </a:cubicBezTo>
                  <a:cubicBezTo>
                    <a:pt x="2709019" y="5066246"/>
                    <a:pt x="1638953" y="4965760"/>
                    <a:pt x="1074535" y="4657562"/>
                  </a:cubicBezTo>
                  <a:cubicBezTo>
                    <a:pt x="510117" y="4349364"/>
                    <a:pt x="145196" y="3625226"/>
                    <a:pt x="33359" y="2995991"/>
                  </a:cubicBezTo>
                  <a:cubicBezTo>
                    <a:pt x="-94426" y="2318909"/>
                    <a:pt x="156197" y="1305459"/>
                    <a:pt x="592137" y="806182"/>
                  </a:cubicBezTo>
                  <a:cubicBezTo>
                    <a:pt x="1028077" y="306905"/>
                    <a:pt x="1996327" y="31074"/>
                    <a:pt x="2649000" y="32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62DD28F-3D02-0E48-ABF6-285ACDF610DE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74908" y="801946"/>
            <a:ext cx="12117092" cy="6165251"/>
          </a:xfrm>
        </p:spPr>
        <p:txBody>
          <a:bodyPr vert="horz">
            <a:normAutofit/>
          </a:bodyPr>
          <a:lstStyle/>
          <a:p>
            <a:pPr marL="138113" indent="-138113">
              <a:lnSpc>
                <a:spcPct val="11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FF00FF"/>
                </a:highlight>
              </a:rPr>
              <a:t>After determining the structure of a program, </a:t>
            </a:r>
            <a:r>
              <a:rPr lang="en-US" altLang="en-US" sz="2000" b="1" dirty="0">
                <a:highlight>
                  <a:srgbClr val="FF00FF"/>
                </a:highlight>
              </a:rPr>
              <a:t>Control Flow Analysis </a:t>
            </a:r>
            <a:r>
              <a:rPr lang="en-US" altLang="en-US" sz="2000" dirty="0">
                <a:highlight>
                  <a:srgbClr val="FF00FF"/>
                </a:highlight>
              </a:rPr>
              <a:t>(</a:t>
            </a:r>
            <a:r>
              <a:rPr lang="en-US" altLang="en-US" sz="2000" b="1" dirty="0">
                <a:highlight>
                  <a:srgbClr val="FF00FF"/>
                </a:highlight>
              </a:rPr>
              <a:t>CFA</a:t>
            </a:r>
            <a:r>
              <a:rPr lang="en-US" altLang="en-US" sz="2000" dirty="0">
                <a:highlight>
                  <a:srgbClr val="FF00FF"/>
                </a:highlight>
              </a:rPr>
              <a:t>) can be performed on it.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en-US" sz="2200" b="1" dirty="0">
                <a:solidFill>
                  <a:srgbClr val="C00000"/>
                </a:solidFill>
              </a:rPr>
              <a:t>2 kinds </a:t>
            </a:r>
            <a:r>
              <a:rPr lang="en-US" altLang="en-US" sz="2200" dirty="0">
                <a:solidFill>
                  <a:srgbClr val="C00000"/>
                </a:solidFill>
              </a:rPr>
              <a:t>of </a:t>
            </a:r>
            <a:r>
              <a:rPr lang="en-US" altLang="en-US" sz="2200" b="1" dirty="0">
                <a:solidFill>
                  <a:srgbClr val="C00000"/>
                </a:solidFill>
              </a:rPr>
              <a:t>CFAs</a:t>
            </a:r>
            <a:r>
              <a:rPr lang="en-US" altLang="en-US" sz="2200" dirty="0">
                <a:solidFill>
                  <a:srgbClr val="C00000"/>
                </a:solidFill>
              </a:rPr>
              <a:t>: 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000" b="1" u="sng" dirty="0">
                <a:solidFill>
                  <a:srgbClr val="3333FF"/>
                </a:solidFill>
              </a:rPr>
              <a:t>Intraprocedural Analysis:</a:t>
            </a:r>
            <a:r>
              <a:rPr lang="ar-SA" altLang="en-US" sz="2000" b="1" u="sng" dirty="0">
                <a:solidFill>
                  <a:srgbClr val="3333FF"/>
                </a:solidFill>
              </a:rPr>
              <a:t> داخل الاجزاء</a:t>
            </a:r>
            <a:endParaRPr lang="en-US" altLang="en-US" sz="2000" b="1" u="sng" dirty="0">
              <a:solidFill>
                <a:srgbClr val="3333FF"/>
              </a:solidFill>
            </a:endParaRP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It shows the </a:t>
            </a:r>
            <a:r>
              <a:rPr lang="en-US" altLang="en-US" sz="1800" b="1" dirty="0"/>
              <a:t>order in which statements are executed </a:t>
            </a:r>
            <a:r>
              <a:rPr lang="en-US" altLang="en-US" sz="1800" dirty="0">
                <a:highlight>
                  <a:srgbClr val="00FF00"/>
                </a:highlight>
              </a:rPr>
              <a:t>within a subprogram.</a:t>
            </a: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A </a:t>
            </a:r>
            <a:r>
              <a:rPr lang="en-US" altLang="en-US" sz="1800" b="1" dirty="0"/>
              <a:t>basic block </a:t>
            </a:r>
            <a:r>
              <a:rPr lang="en-US" altLang="en-US" sz="1800" dirty="0"/>
              <a:t>is a maximal sequence of program statements such that execution enters at the top of the block &amp; leaves only at the bottom via a conditional or an unconditional branch statement. </a:t>
            </a: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The idea of </a:t>
            </a:r>
            <a:r>
              <a:rPr lang="en-US" altLang="en-US" sz="1800" dirty="0">
                <a:highlight>
                  <a:srgbClr val="00FF00"/>
                </a:highlight>
              </a:rPr>
              <a:t>basic blocks is central to </a:t>
            </a:r>
            <a:r>
              <a:rPr lang="en-US" altLang="en-US" sz="1800" dirty="0"/>
              <a:t>constructing a Control Flow Graph (</a:t>
            </a:r>
            <a:r>
              <a:rPr lang="en-US" altLang="en-US" sz="1800" dirty="0">
                <a:highlight>
                  <a:srgbClr val="00FF00"/>
                </a:highlight>
              </a:rPr>
              <a:t>CFG</a:t>
            </a:r>
            <a:r>
              <a:rPr lang="en-US" altLang="en-US" sz="1800" dirty="0"/>
              <a:t>). </a:t>
            </a: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A basic block is represented with 1 node in the CFG, &amp; an arc indicates possible </a:t>
            </a:r>
            <a:r>
              <a:rPr lang="en-US" altLang="en-US" sz="1800" dirty="0">
                <a:highlight>
                  <a:srgbClr val="00FF00"/>
                </a:highlight>
              </a:rPr>
              <a:t>flow of control from 1 node to another. </a:t>
            </a: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A CFG can directly be constructed from an AST by walking the tree to determine basic blocks &amp; then connecting the blocks with control flow arcs.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en-US" sz="500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altLang="en-US" sz="2000" b="1" u="sng" dirty="0" err="1">
                <a:solidFill>
                  <a:srgbClr val="3333FF"/>
                </a:solidFill>
              </a:rPr>
              <a:t>Interprocedural</a:t>
            </a:r>
            <a:r>
              <a:rPr lang="en-US" altLang="en-US" sz="2000" b="1" u="sng" dirty="0">
                <a:solidFill>
                  <a:srgbClr val="3333FF"/>
                </a:solidFill>
              </a:rPr>
              <a:t> Analysis:</a:t>
            </a:r>
            <a:r>
              <a:rPr lang="ar-SA" altLang="en-US" sz="2000" b="1" u="sng" dirty="0">
                <a:solidFill>
                  <a:srgbClr val="3333FF"/>
                </a:solidFill>
              </a:rPr>
              <a:t>بين الاجزاء</a:t>
            </a:r>
            <a:endParaRPr lang="en-US" altLang="en-US" sz="2000" b="1" u="sng" dirty="0">
              <a:solidFill>
                <a:srgbClr val="3333FF"/>
              </a:solidFill>
            </a:endParaRP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>
                <a:highlight>
                  <a:srgbClr val="00FFFF"/>
                </a:highlight>
              </a:rPr>
              <a:t>It shows the </a:t>
            </a:r>
            <a:r>
              <a:rPr lang="en-US" altLang="en-US" sz="1800" b="1" dirty="0">
                <a:highlight>
                  <a:srgbClr val="00FFFF"/>
                </a:highlight>
              </a:rPr>
              <a:t>calling relationship </a:t>
            </a:r>
            <a:r>
              <a:rPr lang="en-US" altLang="en-US" sz="1800" dirty="0">
                <a:highlight>
                  <a:srgbClr val="00FFFF"/>
                </a:highlight>
              </a:rPr>
              <a:t>among program units</a:t>
            </a:r>
            <a:r>
              <a:rPr lang="en-US" altLang="en-US" sz="1800" dirty="0">
                <a:highlight>
                  <a:srgbClr val="00FF00"/>
                </a:highlight>
              </a:rPr>
              <a:t>.</a:t>
            </a: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It is performed by constructing </a:t>
            </a:r>
            <a:r>
              <a:rPr lang="en-US" altLang="en-US" sz="1800" dirty="0">
                <a:highlight>
                  <a:srgbClr val="00FFFF"/>
                </a:highlight>
              </a:rPr>
              <a:t>a call graph. </a:t>
            </a: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b="1" dirty="0"/>
              <a:t>Calling relationships </a:t>
            </a:r>
            <a:r>
              <a:rPr lang="en-US" altLang="en-US" sz="1800" dirty="0"/>
              <a:t>between subroutines in a program are </a:t>
            </a:r>
            <a:r>
              <a:rPr lang="en-US" altLang="en-US" sz="1800" u="sng" dirty="0"/>
              <a:t>represented as a call graph </a:t>
            </a:r>
            <a:r>
              <a:rPr lang="en-US" altLang="en-US" sz="1800" dirty="0"/>
              <a:t>which is a </a:t>
            </a:r>
            <a:r>
              <a:rPr lang="en-US" altLang="en-US" sz="1800" b="1" dirty="0"/>
              <a:t>directed graph</a:t>
            </a:r>
            <a:r>
              <a:rPr lang="en-US" altLang="en-US" sz="1800" dirty="0"/>
              <a:t>.</a:t>
            </a: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A procedure in the source code is represented by a node in the graph, &amp; the edge from node </a:t>
            </a:r>
            <a:r>
              <a:rPr lang="en-US" altLang="en-US" sz="1800" i="1" dirty="0"/>
              <a:t>f </a:t>
            </a:r>
            <a:r>
              <a:rPr lang="en-US" altLang="en-US" sz="1800" dirty="0"/>
              <a:t>to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indicates that procedure </a:t>
            </a:r>
            <a:r>
              <a:rPr lang="en-US" altLang="en-US" sz="1800" i="1" dirty="0"/>
              <a:t>f </a:t>
            </a:r>
            <a:r>
              <a:rPr lang="en-US" altLang="en-US" sz="1800" dirty="0"/>
              <a:t>calls procedure </a:t>
            </a:r>
            <a:r>
              <a:rPr lang="en-US" altLang="en-US" sz="1800" i="1" dirty="0"/>
              <a:t>g</a:t>
            </a:r>
            <a:r>
              <a:rPr lang="en-US" altLang="en-US" sz="1800" dirty="0"/>
              <a:t>. </a:t>
            </a: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Call graphs can be static or dynamic. </a:t>
            </a: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A </a:t>
            </a:r>
            <a:r>
              <a:rPr lang="en-US" altLang="en-US" sz="1800" b="1" dirty="0"/>
              <a:t>dynamic call graph </a:t>
            </a:r>
            <a:r>
              <a:rPr lang="en-US" altLang="en-US" sz="1800" dirty="0"/>
              <a:t>is an execution trace of the program, thus, it is exact, but it only describes </a:t>
            </a:r>
            <a:r>
              <a:rPr lang="en-US" altLang="en-US" sz="1800" dirty="0">
                <a:highlight>
                  <a:srgbClr val="00FFFF"/>
                </a:highlight>
              </a:rPr>
              <a:t>1 run of the program</a:t>
            </a:r>
            <a:r>
              <a:rPr lang="en-US" altLang="en-US" sz="1800" dirty="0"/>
              <a:t>. </a:t>
            </a:r>
          </a:p>
          <a:p>
            <a:pPr marL="231775" indent="-13970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/>
              <a:t>A </a:t>
            </a:r>
            <a:r>
              <a:rPr lang="en-US" altLang="en-US" sz="1800" b="1" dirty="0"/>
              <a:t>static call graph </a:t>
            </a:r>
            <a:r>
              <a:rPr lang="en-US" altLang="en-US" sz="1800" dirty="0"/>
              <a:t>represents </a:t>
            </a:r>
            <a:r>
              <a:rPr lang="en-US" altLang="en-US" sz="1800" dirty="0">
                <a:highlight>
                  <a:srgbClr val="00FFFF"/>
                </a:highlight>
              </a:rPr>
              <a:t>every possible run of the program</a:t>
            </a:r>
            <a:r>
              <a:rPr lang="en-US" altLang="en-US" sz="1800" dirty="0"/>
              <a:t>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D06B0259-49C3-9C4F-A3CA-80B86828BF52}"/>
              </a:ext>
            </a:extLst>
          </p:cNvPr>
          <p:cNvSpPr txBox="1">
            <a:spLocks noChangeArrowheads="1"/>
          </p:cNvSpPr>
          <p:nvPr/>
        </p:nvSpPr>
        <p:spPr>
          <a:xfrm>
            <a:off x="2152650" y="180139"/>
            <a:ext cx="7886700" cy="6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4.6.3 </a:t>
            </a:r>
            <a:r>
              <a:rPr lang="en-US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13586C-BBBC-A8C4-1AD4-7647A7127979}"/>
                  </a:ext>
                </a:extLst>
              </p14:cNvPr>
              <p14:cNvContentPartPr/>
              <p14:nvPr/>
            </p14:nvContentPartPr>
            <p14:xfrm>
              <a:off x="2467031" y="194482"/>
              <a:ext cx="687600" cy="41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13586C-BBBC-A8C4-1AD4-7647A71279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0911" y="188362"/>
                <a:ext cx="699840" cy="4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FCDCF62-4978-0C72-2B43-54E4A6D3F69A}"/>
              </a:ext>
            </a:extLst>
          </p:cNvPr>
          <p:cNvGrpSpPr/>
          <p:nvPr/>
        </p:nvGrpSpPr>
        <p:grpSpPr>
          <a:xfrm>
            <a:off x="4453511" y="1371682"/>
            <a:ext cx="1109160" cy="441360"/>
            <a:chOff x="4453511" y="1371682"/>
            <a:chExt cx="110916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7E7C13-E901-D165-4ECC-D03D18B9BFE5}"/>
                    </a:ext>
                  </a:extLst>
                </p14:cNvPr>
                <p14:cNvContentPartPr/>
                <p14:nvPr/>
              </p14:nvContentPartPr>
              <p14:xfrm>
                <a:off x="4453511" y="1464922"/>
                <a:ext cx="56160" cy="127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7E7C13-E901-D165-4ECC-D03D18B9BF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47391" y="1458802"/>
                  <a:ext cx="68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EB000F-B09C-2625-BE99-FC00A044E5AE}"/>
                    </a:ext>
                  </a:extLst>
                </p14:cNvPr>
                <p14:cNvContentPartPr/>
                <p14:nvPr/>
              </p14:nvContentPartPr>
              <p14:xfrm>
                <a:off x="4561511" y="1371682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EB000F-B09C-2625-BE99-FC00A044E5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55391" y="136556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5CFC4E-0F22-F16A-84B3-F9A64385FEAE}"/>
                    </a:ext>
                  </a:extLst>
                </p14:cNvPr>
                <p14:cNvContentPartPr/>
                <p14:nvPr/>
              </p14:nvContentPartPr>
              <p14:xfrm>
                <a:off x="4544951" y="1443322"/>
                <a:ext cx="206640" cy="146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5CFC4E-0F22-F16A-84B3-F9A64385FE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38831" y="1437202"/>
                  <a:ext cx="218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5E732D-DE74-08A4-34F7-0F63296345D4}"/>
                    </a:ext>
                  </a:extLst>
                </p14:cNvPr>
                <p14:cNvContentPartPr/>
                <p14:nvPr/>
              </p14:nvContentPartPr>
              <p14:xfrm>
                <a:off x="4886951" y="1381762"/>
                <a:ext cx="132480" cy="29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5E732D-DE74-08A4-34F7-0F63296345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80831" y="1375642"/>
                  <a:ext cx="144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4A6021-C884-578A-A08B-06AD06408C1B}"/>
                    </a:ext>
                  </a:extLst>
                </p14:cNvPr>
                <p14:cNvContentPartPr/>
                <p14:nvPr/>
              </p14:nvContentPartPr>
              <p14:xfrm>
                <a:off x="4862831" y="1395442"/>
                <a:ext cx="472320" cy="36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4A6021-C884-578A-A08B-06AD06408C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56711" y="1389322"/>
                  <a:ext cx="484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667BDD-F726-38FF-A489-4A0CCB6056B6}"/>
                    </a:ext>
                  </a:extLst>
                </p14:cNvPr>
                <p14:cNvContentPartPr/>
                <p14:nvPr/>
              </p14:nvContentPartPr>
              <p14:xfrm>
                <a:off x="5509751" y="1662202"/>
                <a:ext cx="52920" cy="150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667BDD-F726-38FF-A489-4A0CCB6056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03631" y="1656082"/>
                  <a:ext cx="6516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083925-C4CF-1D73-0784-F5D8F472B982}"/>
                  </a:ext>
                </a:extLst>
              </p14:cNvPr>
              <p14:cNvContentPartPr/>
              <p14:nvPr/>
            </p14:nvContentPartPr>
            <p14:xfrm>
              <a:off x="5631791" y="1657162"/>
              <a:ext cx="889920" cy="16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083925-C4CF-1D73-0784-F5D8F472B9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25671" y="1651042"/>
                <a:ext cx="90216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D8EB840-249E-67F2-2D98-E40F46E2EE0E}"/>
              </a:ext>
            </a:extLst>
          </p:cNvPr>
          <p:cNvGrpSpPr/>
          <p:nvPr/>
        </p:nvGrpSpPr>
        <p:grpSpPr>
          <a:xfrm>
            <a:off x="6808631" y="1454482"/>
            <a:ext cx="1172880" cy="376200"/>
            <a:chOff x="6808631" y="1454482"/>
            <a:chExt cx="117288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BBEDA3-DE67-A611-D563-A2666A6A90F2}"/>
                    </a:ext>
                  </a:extLst>
                </p14:cNvPr>
                <p14:cNvContentPartPr/>
                <p14:nvPr/>
              </p14:nvContentPartPr>
              <p14:xfrm>
                <a:off x="6808631" y="1610722"/>
                <a:ext cx="405000" cy="219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BBEDA3-DE67-A611-D563-A2666A6A90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02511" y="1604602"/>
                  <a:ext cx="417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F945F5-6896-1A11-045B-4EBAAAFA515A}"/>
                    </a:ext>
                  </a:extLst>
                </p14:cNvPr>
                <p14:cNvContentPartPr/>
                <p14:nvPr/>
              </p14:nvContentPartPr>
              <p14:xfrm>
                <a:off x="7221551" y="1454482"/>
                <a:ext cx="131760" cy="336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F945F5-6896-1A11-045B-4EBAAAFA51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15431" y="1448362"/>
                  <a:ext cx="144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5526A2-3ED4-7B4A-41A8-03DE7F7DDB40}"/>
                    </a:ext>
                  </a:extLst>
                </p14:cNvPr>
                <p14:cNvContentPartPr/>
                <p14:nvPr/>
              </p14:nvContentPartPr>
              <p14:xfrm>
                <a:off x="7376711" y="1536922"/>
                <a:ext cx="397080" cy="250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5526A2-3ED4-7B4A-41A8-03DE7F7DDB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70591" y="1530802"/>
                  <a:ext cx="409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D9D91B-F59E-4D36-9DDD-6DD3003825B8}"/>
                    </a:ext>
                  </a:extLst>
                </p14:cNvPr>
                <p14:cNvContentPartPr/>
                <p14:nvPr/>
              </p14:nvContentPartPr>
              <p14:xfrm>
                <a:off x="7812311" y="1516762"/>
                <a:ext cx="169200" cy="231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D9D91B-F59E-4D36-9DDD-6DD3003825B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6191" y="1510642"/>
                  <a:ext cx="181440" cy="24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685B04-E79C-B664-52C7-2A782F217175}"/>
              </a:ext>
            </a:extLst>
          </p:cNvPr>
          <p:cNvSpPr txBox="1"/>
          <p:nvPr/>
        </p:nvSpPr>
        <p:spPr>
          <a:xfrm>
            <a:off x="12432694" y="696191"/>
            <a:ext cx="1911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What is ?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flow of control between a functional and another functional in the same class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3DB93-BD99-B1FE-4DC9-7ACDE0C24CE2}"/>
              </a:ext>
            </a:extLst>
          </p:cNvPr>
          <p:cNvSpPr txBox="1"/>
          <p:nvPr/>
        </p:nvSpPr>
        <p:spPr>
          <a:xfrm>
            <a:off x="12432694" y="2979750"/>
            <a:ext cx="142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Between class, component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3B38E8F-E152-6445-B515-734CC84158FF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-16109" y="1626810"/>
            <a:ext cx="12188952" cy="4868513"/>
          </a:xfrm>
          <a:solidFill>
            <a:schemeClr val="bg1">
              <a:alpha val="73000"/>
            </a:schemeClr>
          </a:solidFill>
        </p:spPr>
        <p:txBody>
          <a:bodyPr vert="horz">
            <a:normAutofit/>
          </a:bodyPr>
          <a:lstStyle/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>
                <a:highlight>
                  <a:srgbClr val="00FFFF"/>
                </a:highlight>
              </a:rPr>
              <a:t>Data flow analysis (DFA) </a:t>
            </a:r>
            <a:r>
              <a:rPr lang="en-US" altLang="en-US" sz="2000" dirty="0">
                <a:highlight>
                  <a:srgbClr val="00FFFF"/>
                </a:highlight>
              </a:rPr>
              <a:t>concerns </a:t>
            </a:r>
            <a:r>
              <a:rPr lang="en-US" altLang="en-US" sz="2000" u="sng" dirty="0">
                <a:highlight>
                  <a:srgbClr val="00FFFF"/>
                </a:highlight>
              </a:rPr>
              <a:t>how values of defined variables flow </a:t>
            </a:r>
            <a:r>
              <a:rPr lang="en-US" altLang="en-US" sz="2000" dirty="0">
                <a:highlight>
                  <a:srgbClr val="00FFFF"/>
                </a:highlight>
              </a:rPr>
              <a:t>through &amp; are used in a program. </a:t>
            </a:r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FFFF00"/>
                </a:highlight>
              </a:rPr>
              <a:t>CFA can detect the possibility of loops</a:t>
            </a:r>
            <a:r>
              <a:rPr lang="en-US" altLang="en-US" sz="2000" dirty="0"/>
              <a:t>, whereas </a:t>
            </a:r>
            <a:r>
              <a:rPr lang="en-US" altLang="en-US" sz="2000" dirty="0">
                <a:highlight>
                  <a:srgbClr val="00FF00"/>
                </a:highlight>
              </a:rPr>
              <a:t>DFA </a:t>
            </a:r>
            <a:r>
              <a:rPr lang="en-US" altLang="en-US" sz="2000" u="sng" dirty="0">
                <a:highlight>
                  <a:srgbClr val="00FF00"/>
                </a:highlight>
              </a:rPr>
              <a:t>can determine data flow anomalies</a:t>
            </a:r>
            <a:r>
              <a:rPr lang="en-US" altLang="en-US" sz="2000" dirty="0"/>
              <a:t>. e.g.,: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An undefined variable is referenced.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A variable is successively defined without being referenced in between. </a:t>
            </a:r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0070C0"/>
                </a:solidFill>
              </a:rPr>
              <a:t>DFA enables: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The identification of code that can </a:t>
            </a:r>
            <a:r>
              <a:rPr lang="en-US" altLang="en-US" sz="1800" u="sng" dirty="0"/>
              <a:t>never execute</a:t>
            </a:r>
            <a:r>
              <a:rPr lang="en-US" altLang="en-US" sz="1800" dirty="0"/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u="sng" dirty="0"/>
              <a:t>Variables not defined </a:t>
            </a:r>
            <a:r>
              <a:rPr lang="en-US" altLang="en-US" sz="1800" dirty="0"/>
              <a:t>before they are used.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u="sng" dirty="0"/>
              <a:t>Statements</a:t>
            </a:r>
            <a:r>
              <a:rPr lang="en-US" altLang="en-US" sz="1800" dirty="0"/>
              <a:t> that might have </a:t>
            </a:r>
            <a:r>
              <a:rPr lang="en-US" altLang="en-US" sz="1800" u="sng" dirty="0"/>
              <a:t>to be altered </a:t>
            </a:r>
            <a:r>
              <a:rPr lang="en-US" altLang="en-US" sz="1800" dirty="0"/>
              <a:t>when a bug is fixed.</a:t>
            </a:r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FFFF00"/>
                </a:highlight>
              </a:rPr>
              <a:t>CFA can't answer the question: </a:t>
            </a:r>
            <a:r>
              <a:rPr lang="en-US" alt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Which program statements are likely to be impacted by the execution of a given assignment statement? </a:t>
            </a:r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00FF00"/>
                </a:highlight>
              </a:rPr>
              <a:t>To answer this, an understanding of definitions (def) of variables &amp; references (uses) of variables is required.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If a </a:t>
            </a:r>
            <a:r>
              <a:rPr lang="en-US" altLang="en-US" sz="1800" dirty="0">
                <a:highlight>
                  <a:srgbClr val="FF00FF"/>
                </a:highlight>
              </a:rPr>
              <a:t>variable appears on the left-hand</a:t>
            </a:r>
            <a:r>
              <a:rPr lang="en-US" altLang="en-US" sz="1800" dirty="0"/>
              <a:t> side of an assignment statement, then the variable is said to be </a:t>
            </a:r>
            <a:r>
              <a:rPr lang="en-US" altLang="en-US" sz="1800" dirty="0">
                <a:highlight>
                  <a:srgbClr val="FF00FF"/>
                </a:highlight>
              </a:rPr>
              <a:t>defined</a:t>
            </a:r>
            <a:r>
              <a:rPr lang="en-US" altLang="en-US" sz="1800" dirty="0"/>
              <a:t>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If a </a:t>
            </a:r>
            <a:r>
              <a:rPr lang="en-US" altLang="en-US" sz="1800" dirty="0">
                <a:highlight>
                  <a:srgbClr val="FF00FF"/>
                </a:highlight>
              </a:rPr>
              <a:t>variable appears on the right-hand </a:t>
            </a:r>
            <a:r>
              <a:rPr lang="en-US" altLang="en-US" sz="1800" dirty="0"/>
              <a:t>side of an assignment statement, then it is said to be </a:t>
            </a:r>
            <a:r>
              <a:rPr lang="en-US" altLang="en-US" sz="1800" dirty="0">
                <a:highlight>
                  <a:srgbClr val="FF00FF"/>
                </a:highlight>
              </a:rPr>
              <a:t>referenced</a:t>
            </a:r>
            <a:r>
              <a:rPr lang="en-US" altLang="en-US" sz="1800" dirty="0"/>
              <a:t> in that statement.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7FC4727-AF59-B140-B93D-B7DC63D0C85F}"/>
              </a:ext>
            </a:extLst>
          </p:cNvPr>
          <p:cNvSpPr txBox="1">
            <a:spLocks noChangeArrowheads="1"/>
          </p:cNvSpPr>
          <p:nvPr/>
        </p:nvSpPr>
        <p:spPr>
          <a:xfrm>
            <a:off x="2135017" y="362677"/>
            <a:ext cx="78867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4.6.4 </a:t>
            </a:r>
            <a:r>
              <a:rPr lang="en-US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Flow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032694-E002-942A-172E-7F733BFE9537}"/>
                  </a:ext>
                </a:extLst>
              </p14:cNvPr>
              <p14:cNvContentPartPr/>
              <p14:nvPr/>
            </p14:nvContentPartPr>
            <p14:xfrm>
              <a:off x="2274071" y="126687"/>
              <a:ext cx="725040" cy="50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032694-E002-942A-172E-7F733BFE9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7951" y="120567"/>
                <a:ext cx="7372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B99503-F0CB-81AA-4AC1-78357EB6E763}"/>
                  </a:ext>
                </a:extLst>
              </p14:cNvPr>
              <p14:cNvContentPartPr/>
              <p14:nvPr/>
            </p14:nvContentPartPr>
            <p14:xfrm>
              <a:off x="125951" y="1256007"/>
              <a:ext cx="270000" cy="298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B99503-F0CB-81AA-4AC1-78357EB6E7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831" y="1249887"/>
                <a:ext cx="28224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363AD56-BFCF-4475-DDDB-C79287CF1DB3}"/>
              </a:ext>
            </a:extLst>
          </p:cNvPr>
          <p:cNvGrpSpPr/>
          <p:nvPr/>
        </p:nvGrpSpPr>
        <p:grpSpPr>
          <a:xfrm>
            <a:off x="913631" y="692607"/>
            <a:ext cx="1736640" cy="793440"/>
            <a:chOff x="913631" y="692607"/>
            <a:chExt cx="1736640" cy="79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147C68-27E5-D59D-D9CA-C5EEC18362CD}"/>
                    </a:ext>
                  </a:extLst>
                </p14:cNvPr>
                <p14:cNvContentPartPr/>
                <p14:nvPr/>
              </p14:nvContentPartPr>
              <p14:xfrm>
                <a:off x="913631" y="811407"/>
                <a:ext cx="303120" cy="306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147C68-27E5-D59D-D9CA-C5EEC18362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7511" y="805287"/>
                  <a:ext cx="315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3D5154-7B98-B886-CC0C-7BA86DFCD51E}"/>
                    </a:ext>
                  </a:extLst>
                </p14:cNvPr>
                <p14:cNvContentPartPr/>
                <p14:nvPr/>
              </p14:nvContentPartPr>
              <p14:xfrm>
                <a:off x="1330151" y="758487"/>
                <a:ext cx="13572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3D5154-7B98-B886-CC0C-7BA86DFCD5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24031" y="752367"/>
                  <a:ext cx="1479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246EE8-857F-ACC5-832E-294DDFCD5A4E}"/>
                    </a:ext>
                  </a:extLst>
                </p14:cNvPr>
                <p14:cNvContentPartPr/>
                <p14:nvPr/>
              </p14:nvContentPartPr>
              <p14:xfrm>
                <a:off x="1599071" y="692607"/>
                <a:ext cx="292680" cy="426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246EE8-857F-ACC5-832E-294DDFCD5A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2951" y="686487"/>
                  <a:ext cx="3049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7E247F-21A5-BD35-4EBB-75F8D0B38624}"/>
                    </a:ext>
                  </a:extLst>
                </p14:cNvPr>
                <p14:cNvContentPartPr/>
                <p14:nvPr/>
              </p14:nvContentPartPr>
              <p14:xfrm>
                <a:off x="1812551" y="872967"/>
                <a:ext cx="12024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7E247F-21A5-BD35-4EBB-75F8D0B3862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06431" y="866847"/>
                  <a:ext cx="132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945DE6-882B-0798-054B-EE9CE44706F3}"/>
                    </a:ext>
                  </a:extLst>
                </p14:cNvPr>
                <p14:cNvContentPartPr/>
                <p14:nvPr/>
              </p14:nvContentPartPr>
              <p14:xfrm>
                <a:off x="2150951" y="945327"/>
                <a:ext cx="30960" cy="11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945DE6-882B-0798-054B-EE9CE44706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44831" y="939207"/>
                  <a:ext cx="4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9D7A208-65C2-30A7-D7DE-C071007EBF3B}"/>
                    </a:ext>
                  </a:extLst>
                </p14:cNvPr>
                <p14:cNvContentPartPr/>
                <p14:nvPr/>
              </p14:nvContentPartPr>
              <p14:xfrm>
                <a:off x="2171471" y="831207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9D7A208-65C2-30A7-D7DE-C071007EBF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65351" y="8250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5EE4C2-DCCD-3DF3-0CA6-8D377FBA1B6E}"/>
                    </a:ext>
                  </a:extLst>
                </p14:cNvPr>
                <p14:cNvContentPartPr/>
                <p14:nvPr/>
              </p14:nvContentPartPr>
              <p14:xfrm>
                <a:off x="2234111" y="872967"/>
                <a:ext cx="218880" cy="333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5EE4C2-DCCD-3DF3-0CA6-8D377FBA1B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7991" y="866847"/>
                  <a:ext cx="2311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9569CB-27FE-5859-8967-3CD40D2CDB52}"/>
                    </a:ext>
                  </a:extLst>
                </p14:cNvPr>
                <p14:cNvContentPartPr/>
                <p14:nvPr/>
              </p14:nvContentPartPr>
              <p14:xfrm>
                <a:off x="2537591" y="1174287"/>
                <a:ext cx="112680" cy="311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9569CB-27FE-5859-8967-3CD40D2CDB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31471" y="1168167"/>
                  <a:ext cx="12492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C7D0C6-92B1-BD61-51D6-03C9C1654B8B}"/>
              </a:ext>
            </a:extLst>
          </p:cNvPr>
          <p:cNvGrpSpPr/>
          <p:nvPr/>
        </p:nvGrpSpPr>
        <p:grpSpPr>
          <a:xfrm>
            <a:off x="2939351" y="979167"/>
            <a:ext cx="439560" cy="287640"/>
            <a:chOff x="2939351" y="979167"/>
            <a:chExt cx="43956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D7DE3D-892F-4073-688D-3E6860CA2C5A}"/>
                    </a:ext>
                  </a:extLst>
                </p14:cNvPr>
                <p14:cNvContentPartPr/>
                <p14:nvPr/>
              </p14:nvContentPartPr>
              <p14:xfrm>
                <a:off x="2939351" y="979167"/>
                <a:ext cx="186120" cy="287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D7DE3D-892F-4073-688D-3E6860CA2C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33231" y="973047"/>
                  <a:ext cx="198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B90A9A-F1C9-42E8-3262-C5B121274DD7}"/>
                    </a:ext>
                  </a:extLst>
                </p14:cNvPr>
                <p14:cNvContentPartPr/>
                <p14:nvPr/>
              </p14:nvContentPartPr>
              <p14:xfrm>
                <a:off x="3241391" y="1111287"/>
                <a:ext cx="137520" cy="128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B90A9A-F1C9-42E8-3262-C5B121274D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35271" y="1105167"/>
                  <a:ext cx="14976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A33B26-7AB0-AFD9-715D-49946F783D56}"/>
              </a:ext>
            </a:extLst>
          </p:cNvPr>
          <p:cNvGrpSpPr/>
          <p:nvPr/>
        </p:nvGrpSpPr>
        <p:grpSpPr>
          <a:xfrm>
            <a:off x="3635951" y="955407"/>
            <a:ext cx="148680" cy="385200"/>
            <a:chOff x="3635951" y="955407"/>
            <a:chExt cx="14868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5E3A46-EDC8-8EB6-95E5-775904CCA0C7}"/>
                    </a:ext>
                  </a:extLst>
                </p14:cNvPr>
                <p14:cNvContentPartPr/>
                <p14:nvPr/>
              </p14:nvContentPartPr>
              <p14:xfrm>
                <a:off x="3635951" y="955407"/>
                <a:ext cx="148680" cy="259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5E3A46-EDC8-8EB6-95E5-775904CCA0C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9831" y="949287"/>
                  <a:ext cx="160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338EBF-0D01-82ED-9428-E4D99330E8EB}"/>
                    </a:ext>
                  </a:extLst>
                </p14:cNvPr>
                <p14:cNvContentPartPr/>
                <p14:nvPr/>
              </p14:nvContentPartPr>
              <p14:xfrm>
                <a:off x="3637031" y="134024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338EBF-0D01-82ED-9428-E4D99330E8E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30911" y="13341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EFD717-E401-3633-F171-38E3E6431059}"/>
              </a:ext>
            </a:extLst>
          </p:cNvPr>
          <p:cNvGrpSpPr/>
          <p:nvPr/>
        </p:nvGrpSpPr>
        <p:grpSpPr>
          <a:xfrm>
            <a:off x="5329751" y="1069527"/>
            <a:ext cx="641160" cy="252000"/>
            <a:chOff x="5329751" y="1069527"/>
            <a:chExt cx="64116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D07334-EC62-3DA3-2334-58E1B2287951}"/>
                    </a:ext>
                  </a:extLst>
                </p14:cNvPr>
                <p14:cNvContentPartPr/>
                <p14:nvPr/>
              </p14:nvContentPartPr>
              <p14:xfrm>
                <a:off x="5329751" y="1069527"/>
                <a:ext cx="414000" cy="252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D07334-EC62-3DA3-2334-58E1B22879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23631" y="1063407"/>
                  <a:ext cx="426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3B55B0A-CC8A-FCCC-6859-4011D6AC2DE8}"/>
                    </a:ext>
                  </a:extLst>
                </p14:cNvPr>
                <p14:cNvContentPartPr/>
                <p14:nvPr/>
              </p14:nvContentPartPr>
              <p14:xfrm>
                <a:off x="5788751" y="1070247"/>
                <a:ext cx="113760" cy="229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3B55B0A-CC8A-FCCC-6859-4011D6AC2D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82631" y="1064127"/>
                  <a:ext cx="126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26E13E-9DE7-A719-E92E-A2B904819E35}"/>
                    </a:ext>
                  </a:extLst>
                </p14:cNvPr>
                <p14:cNvContentPartPr/>
                <p14:nvPr/>
              </p14:nvContentPartPr>
              <p14:xfrm>
                <a:off x="5745911" y="1090767"/>
                <a:ext cx="225000" cy="180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26E13E-9DE7-A719-E92E-A2B904819E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39791" y="1084647"/>
                  <a:ext cx="237240" cy="192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6" name="Rectangle 1229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7B8BAFC-2DE8-2D47-8877-2D8F083179BF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166374" y="1991586"/>
            <a:ext cx="11856203" cy="4510006"/>
          </a:xfrm>
        </p:spPr>
        <p:txBody>
          <a:bodyPr vert="horz">
            <a:normAutofit/>
          </a:bodyPr>
          <a:lstStyle/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Reengineering</a:t>
            </a:r>
            <a:r>
              <a:rPr lang="en-US" altLang="en-US" sz="2200" dirty="0">
                <a:highlight>
                  <a:srgbClr val="FFFF00"/>
                </a:highlight>
              </a:rPr>
              <a:t> is the </a:t>
            </a:r>
            <a:r>
              <a:rPr lang="en-US" altLang="en-US" sz="2200" b="1" dirty="0">
                <a:highlight>
                  <a:srgbClr val="FFFF00"/>
                </a:highlight>
              </a:rPr>
              <a:t>examination</a:t>
            </a:r>
            <a:r>
              <a:rPr lang="en-US" altLang="en-US" sz="2200" dirty="0">
                <a:highlight>
                  <a:srgbClr val="FFFF00"/>
                </a:highlight>
              </a:rPr>
              <a:t>, </a:t>
            </a:r>
            <a:r>
              <a:rPr lang="en-US" altLang="en-US" sz="2200" b="1" dirty="0">
                <a:highlight>
                  <a:srgbClr val="FFFF00"/>
                </a:highlight>
              </a:rPr>
              <a:t>analysis</a:t>
            </a:r>
            <a:r>
              <a:rPr lang="en-US" altLang="en-US" sz="2200" dirty="0">
                <a:highlight>
                  <a:srgbClr val="FFFF00"/>
                </a:highlight>
              </a:rPr>
              <a:t>, &amp; </a:t>
            </a:r>
            <a:r>
              <a:rPr lang="en-US" altLang="en-US" sz="2200" b="1" dirty="0">
                <a:highlight>
                  <a:srgbClr val="FFFF00"/>
                </a:highlight>
              </a:rPr>
              <a:t>restructuring</a:t>
            </a:r>
            <a:r>
              <a:rPr lang="en-US" altLang="en-US" sz="2200" dirty="0">
                <a:highlight>
                  <a:srgbClr val="FFFF00"/>
                </a:highlight>
              </a:rPr>
              <a:t> of an existing SW system </a:t>
            </a:r>
            <a:r>
              <a:rPr lang="en-US" altLang="en-US" sz="2200" u="sng" dirty="0">
                <a:highlight>
                  <a:srgbClr val="FFFF00"/>
                </a:highlight>
              </a:rPr>
              <a:t>to reconstitute it in a new form</a:t>
            </a:r>
            <a:r>
              <a:rPr lang="en-US" altLang="en-US" sz="2200" dirty="0">
                <a:highlight>
                  <a:srgbClr val="FFFF00"/>
                </a:highlight>
              </a:rPr>
              <a:t>, &amp; the subsequent implementation of the new form</a:t>
            </a:r>
            <a:r>
              <a:rPr lang="en-US" altLang="en-US" sz="2200" dirty="0"/>
              <a:t>. e.g.,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900" dirty="0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</a:rPr>
              <a:t>Code </a:t>
            </a:r>
            <a:r>
              <a:rPr lang="en-US" altLang="en-US" sz="1900" dirty="0" err="1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</a:rPr>
              <a:t>Decompilation</a:t>
            </a:r>
            <a:r>
              <a:rPr lang="en-US" altLang="en-US" sz="1800" dirty="0">
                <a:highlight>
                  <a:srgbClr val="00FF00"/>
                </a:highlight>
              </a:rPr>
              <a:t>, a </a:t>
            </a:r>
            <a:r>
              <a:rPr lang="en-US" altLang="en-US" sz="1900" dirty="0">
                <a:highlight>
                  <a:srgbClr val="00FF00"/>
                </a:highlight>
              </a:rPr>
              <a:t>Reverse Engineering for code recovery &amp; understanding (binary file to python).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900" dirty="0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</a:rPr>
              <a:t>Data recovery </a:t>
            </a:r>
            <a:r>
              <a:rPr lang="en-US" altLang="en-US" sz="1900" dirty="0">
                <a:highlight>
                  <a:srgbClr val="00FF00"/>
                </a:highlight>
              </a:rPr>
              <a:t>using Reverse Engineering.</a:t>
            </a:r>
            <a:endParaRPr lang="en-US" altLang="en-US" sz="2200" dirty="0">
              <a:highlight>
                <a:srgbClr val="00FF00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C00000"/>
                </a:solidFill>
              </a:rPr>
              <a:t>goal</a:t>
            </a:r>
            <a:r>
              <a:rPr lang="en-US" altLang="en-US" sz="2200" dirty="0"/>
              <a:t> of reengineering is to: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900" b="1" dirty="0">
                <a:solidFill>
                  <a:srgbClr val="3333FF"/>
                </a:solidFill>
              </a:rPr>
              <a:t>Understand</a:t>
            </a:r>
            <a:r>
              <a:rPr lang="en-US" altLang="en-US" sz="1900" dirty="0">
                <a:solidFill>
                  <a:srgbClr val="3333FF"/>
                </a:solidFill>
              </a:rPr>
              <a:t> the existing SW system artifacts, namely, </a:t>
            </a:r>
            <a:r>
              <a:rPr lang="en-US" altLang="en-US" sz="1900" u="sng" dirty="0">
                <a:solidFill>
                  <a:srgbClr val="3333FF"/>
                </a:solidFill>
              </a:rPr>
              <a:t>specification</a:t>
            </a:r>
            <a:r>
              <a:rPr lang="en-US" altLang="en-US" sz="1900" dirty="0">
                <a:solidFill>
                  <a:srgbClr val="3333FF"/>
                </a:solidFill>
              </a:rPr>
              <a:t>, </a:t>
            </a:r>
            <a:r>
              <a:rPr lang="en-US" altLang="en-US" sz="1900" u="sng" dirty="0">
                <a:solidFill>
                  <a:srgbClr val="3333FF"/>
                </a:solidFill>
              </a:rPr>
              <a:t>design</a:t>
            </a:r>
            <a:r>
              <a:rPr lang="en-US" altLang="en-US" sz="1900" dirty="0">
                <a:solidFill>
                  <a:srgbClr val="3333FF"/>
                </a:solidFill>
              </a:rPr>
              <a:t>, </a:t>
            </a:r>
            <a:r>
              <a:rPr lang="en-US" altLang="en-US" sz="1900" u="sng" dirty="0">
                <a:solidFill>
                  <a:srgbClr val="3333FF"/>
                </a:solidFill>
              </a:rPr>
              <a:t>implementation</a:t>
            </a:r>
            <a:r>
              <a:rPr lang="en-US" altLang="en-US" sz="1900" dirty="0">
                <a:solidFill>
                  <a:srgbClr val="3333FF"/>
                </a:solidFill>
              </a:rPr>
              <a:t>, &amp; </a:t>
            </a:r>
            <a:r>
              <a:rPr lang="en-US" altLang="en-US" sz="1900" u="sng" dirty="0">
                <a:solidFill>
                  <a:srgbClr val="3333FF"/>
                </a:solidFill>
              </a:rPr>
              <a:t>documentation</a:t>
            </a:r>
            <a:r>
              <a:rPr lang="en-US" altLang="en-US" sz="1900" dirty="0">
                <a:solidFill>
                  <a:srgbClr val="3333FF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900" b="1" dirty="0">
                <a:solidFill>
                  <a:srgbClr val="3333FF"/>
                </a:solidFill>
              </a:rPr>
              <a:t>Improve</a:t>
            </a:r>
            <a:r>
              <a:rPr lang="en-US" altLang="en-US" sz="1900" dirty="0">
                <a:solidFill>
                  <a:srgbClr val="3333FF"/>
                </a:solidFill>
              </a:rPr>
              <a:t> the </a:t>
            </a:r>
            <a:r>
              <a:rPr lang="en-US" altLang="en-US" sz="1900" u="sng" dirty="0">
                <a:solidFill>
                  <a:srgbClr val="3333FF"/>
                </a:solidFill>
              </a:rPr>
              <a:t>functionality</a:t>
            </a:r>
            <a:r>
              <a:rPr lang="en-US" altLang="en-US" sz="1900" dirty="0">
                <a:solidFill>
                  <a:srgbClr val="3333FF"/>
                </a:solidFill>
              </a:rPr>
              <a:t> &amp; </a:t>
            </a:r>
            <a:r>
              <a:rPr lang="en-US" altLang="en-US" sz="1900" u="sng" dirty="0">
                <a:solidFill>
                  <a:srgbClr val="3333FF"/>
                </a:solidFill>
              </a:rPr>
              <a:t>quality</a:t>
            </a:r>
            <a:r>
              <a:rPr lang="en-US" altLang="en-US" sz="1900" dirty="0">
                <a:solidFill>
                  <a:srgbClr val="3333FF"/>
                </a:solidFill>
              </a:rPr>
              <a:t> attributes of the system.</a:t>
            </a:r>
            <a:r>
              <a:rPr lang="en-US" altLang="en-US" sz="19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highlight>
                  <a:srgbClr val="FFFF00"/>
                </a:highlight>
              </a:rPr>
              <a:t>SW systems reengineering </a:t>
            </a: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objectives</a:t>
            </a:r>
            <a:r>
              <a:rPr lang="en-US" altLang="en-US" sz="2200" dirty="0">
                <a:highlight>
                  <a:srgbClr val="FFFF00"/>
                </a:highlight>
              </a:rPr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3333FF"/>
                </a:solidFill>
              </a:rPr>
              <a:t>Improving </a:t>
            </a:r>
            <a:r>
              <a:rPr lang="en-US" altLang="en-US" sz="1800" b="1" dirty="0">
                <a:solidFill>
                  <a:srgbClr val="3333FF"/>
                </a:solidFill>
              </a:rPr>
              <a:t>maintainability</a:t>
            </a:r>
            <a:r>
              <a:rPr lang="en-US" altLang="en-US" sz="1800" dirty="0">
                <a:solidFill>
                  <a:srgbClr val="3333FF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3333FF"/>
                </a:solidFill>
              </a:rPr>
              <a:t>Migrating to a </a:t>
            </a:r>
            <a:r>
              <a:rPr lang="en-US" altLang="en-US" sz="1800" b="1" dirty="0">
                <a:solidFill>
                  <a:srgbClr val="3333FF"/>
                </a:solidFill>
              </a:rPr>
              <a:t>new technology</a:t>
            </a:r>
            <a:r>
              <a:rPr lang="en-US" altLang="en-US" sz="1800" dirty="0">
                <a:solidFill>
                  <a:srgbClr val="3333FF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3333FF"/>
                </a:solidFill>
              </a:rPr>
              <a:t>Improving </a:t>
            </a:r>
            <a:r>
              <a:rPr lang="en-US" altLang="en-US" sz="1800" b="1" dirty="0">
                <a:solidFill>
                  <a:srgbClr val="3333FF"/>
                </a:solidFill>
              </a:rPr>
              <a:t>quality</a:t>
            </a:r>
            <a:r>
              <a:rPr lang="en-US" altLang="en-US" sz="1800" dirty="0">
                <a:solidFill>
                  <a:srgbClr val="3333FF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3333FF"/>
                </a:solidFill>
              </a:rPr>
              <a:t>Preparing for </a:t>
            </a:r>
            <a:r>
              <a:rPr lang="en-US" altLang="en-US" sz="1800" b="1" dirty="0">
                <a:solidFill>
                  <a:srgbClr val="3333FF"/>
                </a:solidFill>
              </a:rPr>
              <a:t>functional</a:t>
            </a:r>
            <a:r>
              <a:rPr lang="en-US" altLang="en-US" sz="1800" dirty="0">
                <a:solidFill>
                  <a:srgbClr val="3333FF"/>
                </a:solidFill>
              </a:rPr>
              <a:t> enhancement.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8363436-5B26-FB4D-9AFC-D1F9E85E5035}"/>
              </a:ext>
            </a:extLst>
          </p:cNvPr>
          <p:cNvSpPr txBox="1">
            <a:spLocks noChangeArrowheads="1"/>
          </p:cNvSpPr>
          <p:nvPr/>
        </p:nvSpPr>
        <p:spPr>
          <a:xfrm>
            <a:off x="1518834" y="613098"/>
            <a:ext cx="78867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General Idea</a:t>
            </a:r>
            <a:endParaRPr lang="en-US" alt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Upgrading Legacy Systems: Challenges and Best Practices">
            <a:extLst>
              <a:ext uri="{FF2B5EF4-FFF2-40B4-BE49-F238E27FC236}">
                <a16:creationId xmlns:a16="http://schemas.microsoft.com/office/drawing/2014/main" id="{C1083AB9-AA88-C645-92C3-EAC07D1F2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41" y="4213325"/>
            <a:ext cx="5168220" cy="2644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A8A404-9A51-E74B-BA5D-6B6DE518E8F9}"/>
                  </a:ext>
                </a:extLst>
              </p14:cNvPr>
              <p14:cNvContentPartPr/>
              <p14:nvPr/>
            </p14:nvContentPartPr>
            <p14:xfrm>
              <a:off x="2426351" y="590367"/>
              <a:ext cx="982080" cy="66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A8A404-9A51-E74B-BA5D-6B6DE518E8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0231" y="584247"/>
                <a:ext cx="994320" cy="68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E5C627C-96D7-2809-D025-2D691C54D48C}"/>
              </a:ext>
            </a:extLst>
          </p:cNvPr>
          <p:cNvGrpSpPr/>
          <p:nvPr/>
        </p:nvGrpSpPr>
        <p:grpSpPr>
          <a:xfrm>
            <a:off x="7894751" y="516207"/>
            <a:ext cx="1474920" cy="887040"/>
            <a:chOff x="7894751" y="516207"/>
            <a:chExt cx="1474920" cy="88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3A0389-376F-37C6-65A1-44C7572795D9}"/>
                    </a:ext>
                  </a:extLst>
                </p14:cNvPr>
                <p14:cNvContentPartPr/>
                <p14:nvPr/>
              </p14:nvContentPartPr>
              <p14:xfrm>
                <a:off x="8054591" y="712407"/>
                <a:ext cx="168120" cy="690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3A0389-376F-37C6-65A1-44C7572795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8471" y="706287"/>
                  <a:ext cx="1803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64E0C9-D3AC-9935-7A95-95D441B095C5}"/>
                    </a:ext>
                  </a:extLst>
                </p14:cNvPr>
                <p14:cNvContentPartPr/>
                <p14:nvPr/>
              </p14:nvContentPartPr>
              <p14:xfrm>
                <a:off x="7894751" y="588207"/>
                <a:ext cx="728640" cy="44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64E0C9-D3AC-9935-7A95-95D441B095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88631" y="582087"/>
                  <a:ext cx="7408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08C0EC-E3F8-8548-17E5-293C29A43DAF}"/>
                    </a:ext>
                  </a:extLst>
                </p14:cNvPr>
                <p14:cNvContentPartPr/>
                <p14:nvPr/>
              </p14:nvContentPartPr>
              <p14:xfrm>
                <a:off x="8665151" y="838407"/>
                <a:ext cx="160200" cy="244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08C0EC-E3F8-8548-17E5-293C29A43D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59031" y="832287"/>
                  <a:ext cx="172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D78048-D3C9-7212-64D6-BA2ECA946441}"/>
                    </a:ext>
                  </a:extLst>
                </p14:cNvPr>
                <p14:cNvContentPartPr/>
                <p14:nvPr/>
              </p14:nvContentPartPr>
              <p14:xfrm>
                <a:off x="8845871" y="516207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D78048-D3C9-7212-64D6-BA2ECA9464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39751" y="5100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C71410-75C8-6C4D-C8EA-DD2B9E976087}"/>
                    </a:ext>
                  </a:extLst>
                </p14:cNvPr>
                <p14:cNvContentPartPr/>
                <p14:nvPr/>
              </p14:nvContentPartPr>
              <p14:xfrm>
                <a:off x="9009671" y="772887"/>
                <a:ext cx="360000" cy="402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C71410-75C8-6C4D-C8EA-DD2B9E9760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03551" y="766767"/>
                  <a:ext cx="372240" cy="41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8C8C49-2259-A0C7-6FBB-604CE0A6C473}"/>
              </a:ext>
            </a:extLst>
          </p:cNvPr>
          <p:cNvGrpSpPr/>
          <p:nvPr/>
        </p:nvGrpSpPr>
        <p:grpSpPr>
          <a:xfrm>
            <a:off x="673003" y="3338036"/>
            <a:ext cx="4093200" cy="1524240"/>
            <a:chOff x="673003" y="3338036"/>
            <a:chExt cx="4093200" cy="15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D62909-D145-509C-8772-5AFBA3B365CE}"/>
                    </a:ext>
                  </a:extLst>
                </p14:cNvPr>
                <p14:cNvContentPartPr/>
                <p14:nvPr/>
              </p14:nvContentPartPr>
              <p14:xfrm>
                <a:off x="673003" y="3608756"/>
                <a:ext cx="918720" cy="340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D62909-D145-509C-8772-5AFBA3B365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8683" y="3604436"/>
                  <a:ext cx="9273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240540-B457-317C-B6AD-7DB0B4EE3B53}"/>
                    </a:ext>
                  </a:extLst>
                </p14:cNvPr>
                <p14:cNvContentPartPr/>
                <p14:nvPr/>
              </p14:nvContentPartPr>
              <p14:xfrm>
                <a:off x="870283" y="3756356"/>
                <a:ext cx="1409400" cy="505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240540-B457-317C-B6AD-7DB0B4EE3B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5963" y="3752036"/>
                  <a:ext cx="14180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54D423-A70B-FF6D-C96D-0F33ADF1C6DC}"/>
                    </a:ext>
                  </a:extLst>
                </p14:cNvPr>
                <p14:cNvContentPartPr/>
                <p14:nvPr/>
              </p14:nvContentPartPr>
              <p14:xfrm>
                <a:off x="792523" y="4221116"/>
                <a:ext cx="1115640" cy="46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54D423-A70B-FF6D-C96D-0F33ADF1C6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8203" y="4216796"/>
                  <a:ext cx="11242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FC6289-DEA8-68A1-7E98-04B5069631E6}"/>
                    </a:ext>
                  </a:extLst>
                </p14:cNvPr>
                <p14:cNvContentPartPr/>
                <p14:nvPr/>
              </p14:nvContentPartPr>
              <p14:xfrm>
                <a:off x="1755523" y="4523156"/>
                <a:ext cx="996480" cy="25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FC6289-DEA8-68A1-7E98-04B5069631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51203" y="4518836"/>
                  <a:ext cx="1005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74E321-F579-67BB-68AA-C452DD42C140}"/>
                    </a:ext>
                  </a:extLst>
                </p14:cNvPr>
                <p14:cNvContentPartPr/>
                <p14:nvPr/>
              </p14:nvContentPartPr>
              <p14:xfrm>
                <a:off x="2562283" y="4410116"/>
                <a:ext cx="1594080" cy="452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74E321-F579-67BB-68AA-C452DD42C1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57963" y="4405796"/>
                  <a:ext cx="16027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775C9D-24F0-7F46-9D40-320F9F1FD85D}"/>
                    </a:ext>
                  </a:extLst>
                </p14:cNvPr>
                <p14:cNvContentPartPr/>
                <p14:nvPr/>
              </p14:nvContentPartPr>
              <p14:xfrm>
                <a:off x="2464003" y="3338036"/>
                <a:ext cx="2302200" cy="612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775C9D-24F0-7F46-9D40-320F9F1FD8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59683" y="3333716"/>
                  <a:ext cx="2310840" cy="62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232AB9-73B1-EDA8-EDCF-21E6DBF3C391}"/>
              </a:ext>
            </a:extLst>
          </p:cNvPr>
          <p:cNvGrpSpPr/>
          <p:nvPr/>
        </p:nvGrpSpPr>
        <p:grpSpPr>
          <a:xfrm>
            <a:off x="4370203" y="4181876"/>
            <a:ext cx="924840" cy="69120"/>
            <a:chOff x="4370203" y="4181876"/>
            <a:chExt cx="92484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1D0129-4890-BAC6-D1D1-DC3B58EC863B}"/>
                    </a:ext>
                  </a:extLst>
                </p14:cNvPr>
                <p14:cNvContentPartPr/>
                <p14:nvPr/>
              </p14:nvContentPartPr>
              <p14:xfrm>
                <a:off x="4370203" y="4220396"/>
                <a:ext cx="817200" cy="30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1D0129-4890-BAC6-D1D1-DC3B58EC86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5883" y="4216076"/>
                  <a:ext cx="825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196420-CDE7-FF3A-7DDF-81E1E38D7E64}"/>
                    </a:ext>
                  </a:extLst>
                </p14:cNvPr>
                <p14:cNvContentPartPr/>
                <p14:nvPr/>
              </p14:nvContentPartPr>
              <p14:xfrm>
                <a:off x="4391803" y="4181876"/>
                <a:ext cx="903240" cy="3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196420-CDE7-FF3A-7DDF-81E1E38D7E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7483" y="4177556"/>
                  <a:ext cx="91188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3C5C99-DA1E-5F21-4D27-5F8B26540494}"/>
              </a:ext>
            </a:extLst>
          </p:cNvPr>
          <p:cNvGrpSpPr/>
          <p:nvPr/>
        </p:nvGrpSpPr>
        <p:grpSpPr>
          <a:xfrm>
            <a:off x="6289363" y="3646196"/>
            <a:ext cx="2829240" cy="294480"/>
            <a:chOff x="6289363" y="3646196"/>
            <a:chExt cx="282924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44BE3E-8720-DBDD-3802-03AFFD3193C9}"/>
                    </a:ext>
                  </a:extLst>
                </p14:cNvPr>
                <p14:cNvContentPartPr/>
                <p14:nvPr/>
              </p14:nvContentPartPr>
              <p14:xfrm>
                <a:off x="6289363" y="3686516"/>
                <a:ext cx="63648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44BE3E-8720-DBDD-3802-03AFFD3193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85043" y="3682196"/>
                  <a:ext cx="645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3293A6-9FBF-9F09-F596-E29FA7480CD9}"/>
                    </a:ext>
                  </a:extLst>
                </p14:cNvPr>
                <p14:cNvContentPartPr/>
                <p14:nvPr/>
              </p14:nvContentPartPr>
              <p14:xfrm>
                <a:off x="8500123" y="3696956"/>
                <a:ext cx="618480" cy="214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3293A6-9FBF-9F09-F596-E29FA7480C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95803" y="3692636"/>
                  <a:ext cx="627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8923FE-27F5-FEB2-FA0D-E96A1A35196B}"/>
                    </a:ext>
                  </a:extLst>
                </p14:cNvPr>
                <p14:cNvContentPartPr/>
                <p14:nvPr/>
              </p14:nvContentPartPr>
              <p14:xfrm>
                <a:off x="7340923" y="3646196"/>
                <a:ext cx="607320" cy="294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8923FE-27F5-FEB2-FA0D-E96A1A3519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36603" y="3641876"/>
                  <a:ext cx="61596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22962D-C8D4-0CFB-B07C-A7856824C558}"/>
                  </a:ext>
                </a:extLst>
              </p14:cNvPr>
              <p14:cNvContentPartPr/>
              <p14:nvPr/>
            </p14:nvContentPartPr>
            <p14:xfrm>
              <a:off x="10248283" y="3674996"/>
              <a:ext cx="540360" cy="322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22962D-C8D4-0CFB-B07C-A7856824C5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43963" y="3670676"/>
                <a:ext cx="549000" cy="33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784" name="Rectangle 75783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786" name="Rectangle 75785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788" name="Freeform: Shape 75787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790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FC4EA52-90AA-0047-813E-87A66F475ED4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149817" y="2690329"/>
            <a:ext cx="12042183" cy="4167671"/>
          </a:xfrm>
        </p:spPr>
        <p:txBody>
          <a:bodyPr vert="horz">
            <a:normAutofit/>
          </a:bodyPr>
          <a:lstStyle/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FF00FF"/>
                </a:highlight>
              </a:rPr>
              <a:t>A </a:t>
            </a:r>
            <a:r>
              <a:rPr lang="en-US" altLang="en-US" sz="2000" b="1" dirty="0">
                <a:highlight>
                  <a:srgbClr val="FF00FF"/>
                </a:highlight>
              </a:rPr>
              <a:t>program slice </a:t>
            </a:r>
            <a:r>
              <a:rPr lang="en-US" altLang="en-US" sz="2000" dirty="0">
                <a:highlight>
                  <a:srgbClr val="FF00FF"/>
                </a:highlight>
              </a:rPr>
              <a:t>is a </a:t>
            </a:r>
            <a:r>
              <a:rPr lang="en-US" altLang="en-US" sz="2000" u="sng" dirty="0">
                <a:highlight>
                  <a:srgbClr val="FF00FF"/>
                </a:highlight>
              </a:rPr>
              <a:t>portion of a program </a:t>
            </a:r>
            <a:r>
              <a:rPr lang="en-US" altLang="en-US" sz="2000" dirty="0">
                <a:highlight>
                  <a:srgbClr val="FF00FF"/>
                </a:highlight>
              </a:rPr>
              <a:t>with an execution behavior identical to the initial program with respect to a given criterion but may have a reduced size.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A slicing criterion of a program P is </a:t>
            </a:r>
            <a:r>
              <a:rPr lang="en-US" altLang="en-US" sz="2000" dirty="0">
                <a:solidFill>
                  <a:srgbClr val="C00000"/>
                </a:solidFill>
              </a:rPr>
              <a:t>S &lt;</a:t>
            </a:r>
            <a:r>
              <a:rPr lang="en-US" altLang="en-US" sz="2000" dirty="0" err="1">
                <a:solidFill>
                  <a:srgbClr val="C00000"/>
                </a:solidFill>
              </a:rPr>
              <a:t>p;v</a:t>
            </a:r>
            <a:r>
              <a:rPr lang="en-US" altLang="en-US" sz="2000" dirty="0">
                <a:solidFill>
                  <a:srgbClr val="C00000"/>
                </a:solidFill>
              </a:rPr>
              <a:t>&gt; </a:t>
            </a:r>
          </a:p>
          <a:p>
            <a:pPr marL="495300" lvl="1" indent="-2174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where p is a </a:t>
            </a:r>
            <a:r>
              <a:rPr lang="en-US" altLang="en-US" sz="1800" b="1" dirty="0"/>
              <a:t>program point</a:t>
            </a:r>
            <a:r>
              <a:rPr lang="en-US" altLang="en-US" sz="1800" dirty="0"/>
              <a:t>, &amp; </a:t>
            </a:r>
          </a:p>
          <a:p>
            <a:pPr marL="495300" lvl="1" indent="-2174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v is a </a:t>
            </a:r>
            <a:r>
              <a:rPr lang="en-US" altLang="en-US" sz="1800" b="1" dirty="0"/>
              <a:t>subset of variables </a:t>
            </a:r>
            <a:r>
              <a:rPr lang="en-US" altLang="en-US" sz="1800" dirty="0"/>
              <a:t>in P.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3333FF"/>
                </a:solidFill>
                <a:highlight>
                  <a:srgbClr val="00FF00"/>
                </a:highlight>
              </a:rPr>
              <a:t>Backward Slice,</a:t>
            </a:r>
            <a:r>
              <a:rPr lang="en-US" altLang="en-US" sz="2000" dirty="0">
                <a:highlight>
                  <a:srgbClr val="00FF00"/>
                </a:highlight>
              </a:rPr>
              <a:t> </a:t>
            </a:r>
            <a:r>
              <a:rPr lang="en-US" altLang="en-US" sz="2000" dirty="0"/>
              <a:t>with respect to a variable v &amp; a given point p, comprises all instructions &amp; predicates which </a:t>
            </a:r>
            <a:r>
              <a:rPr lang="en-US" altLang="en-US" sz="2000" dirty="0">
                <a:highlight>
                  <a:srgbClr val="00FF00"/>
                </a:highlight>
              </a:rPr>
              <a:t>affect the value of v at point p. </a:t>
            </a:r>
          </a:p>
          <a:p>
            <a:pPr marL="495300" lvl="1" indent="-263525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Used to answer the question </a:t>
            </a:r>
            <a:r>
              <a:rPr lang="en-US" altLang="en-US" sz="1800" dirty="0">
                <a:highlight>
                  <a:srgbClr val="00FF00"/>
                </a:highlight>
              </a:rPr>
              <a:t>“</a:t>
            </a:r>
            <a:r>
              <a:rPr lang="en-US" altLang="en-US" sz="1800" b="1" i="1" dirty="0">
                <a:solidFill>
                  <a:srgbClr val="C00000"/>
                </a:solidFill>
                <a:highlight>
                  <a:srgbClr val="00FF00"/>
                </a:highlight>
              </a:rPr>
              <a:t>What program components might effect a selected computation?”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00FFFF"/>
                </a:highlight>
              </a:rPr>
              <a:t>A</a:t>
            </a:r>
            <a:r>
              <a:rPr lang="en-US" altLang="en-US" sz="2000" b="1" dirty="0">
                <a:solidFill>
                  <a:schemeClr val="hlink"/>
                </a:solidFill>
                <a:highlight>
                  <a:srgbClr val="00FFFF"/>
                </a:highlight>
              </a:rPr>
              <a:t> </a:t>
            </a:r>
            <a:r>
              <a:rPr lang="en-US" altLang="en-US" sz="2000" b="1" dirty="0">
                <a:solidFill>
                  <a:srgbClr val="3333FF"/>
                </a:solidFill>
                <a:highlight>
                  <a:srgbClr val="00FFFF"/>
                </a:highlight>
              </a:rPr>
              <a:t>Forward Slicing</a:t>
            </a:r>
            <a:r>
              <a:rPr lang="en-US" altLang="en-US" sz="2000" b="1" dirty="0">
                <a:solidFill>
                  <a:schemeClr val="hlink"/>
                </a:solidFill>
              </a:rPr>
              <a:t>,</a:t>
            </a:r>
            <a:r>
              <a:rPr lang="en-US" altLang="en-US" sz="2000" dirty="0"/>
              <a:t> with respect to a variable v &amp; a point p in a program, comprises all instructions &amp; predicates </a:t>
            </a:r>
            <a:r>
              <a:rPr lang="en-US" altLang="en-US" sz="2000" dirty="0">
                <a:highlight>
                  <a:srgbClr val="00FFFF"/>
                </a:highlight>
              </a:rPr>
              <a:t>which may depend on the value of v at p. </a:t>
            </a:r>
          </a:p>
          <a:p>
            <a:pPr marL="495300" lvl="1" indent="-263525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Used to answer the question </a:t>
            </a:r>
            <a:r>
              <a:rPr lang="en-US" altLang="en-US" sz="1800" dirty="0">
                <a:highlight>
                  <a:srgbClr val="00FFFF"/>
                </a:highlight>
              </a:rPr>
              <a:t>“</a:t>
            </a:r>
            <a:r>
              <a:rPr lang="en-US" altLang="en-US" sz="1800" b="1" i="1" dirty="0">
                <a:solidFill>
                  <a:srgbClr val="C00000"/>
                </a:solidFill>
                <a:highlight>
                  <a:srgbClr val="00FFFF"/>
                </a:highlight>
              </a:rPr>
              <a:t>What program components might be effected by a selected computation?”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2CF0989-A76E-3C42-B1C1-3709AD50AB90}"/>
              </a:ext>
            </a:extLst>
          </p:cNvPr>
          <p:cNvSpPr txBox="1">
            <a:spLocks noChangeArrowheads="1"/>
          </p:cNvSpPr>
          <p:nvPr/>
        </p:nvSpPr>
        <p:spPr>
          <a:xfrm>
            <a:off x="2089688" y="1302774"/>
            <a:ext cx="7886700" cy="78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4.6.5 Program Slicing</a:t>
            </a:r>
            <a:endParaRPr lang="en-US" alt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4CBACF-08D8-AD88-C47A-A3505BACEDF5}"/>
                  </a:ext>
                </a:extLst>
              </p14:cNvPr>
              <p14:cNvContentPartPr/>
              <p14:nvPr/>
            </p14:nvContentPartPr>
            <p14:xfrm>
              <a:off x="2371631" y="794847"/>
              <a:ext cx="1074240" cy="95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4CBACF-08D8-AD88-C47A-A3505BACED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511" y="788727"/>
                <a:ext cx="1086480" cy="9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F1E91DD-B0F5-DFB8-ADC6-17C1E4C7307B}"/>
              </a:ext>
            </a:extLst>
          </p:cNvPr>
          <p:cNvGrpSpPr/>
          <p:nvPr/>
        </p:nvGrpSpPr>
        <p:grpSpPr>
          <a:xfrm>
            <a:off x="1033511" y="1132527"/>
            <a:ext cx="1693440" cy="1195200"/>
            <a:chOff x="1033511" y="1132527"/>
            <a:chExt cx="1693440" cy="11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BB92D8-B6D6-A0A1-EE87-0458559E2C61}"/>
                    </a:ext>
                  </a:extLst>
                </p14:cNvPr>
                <p14:cNvContentPartPr/>
                <p14:nvPr/>
              </p14:nvContentPartPr>
              <p14:xfrm>
                <a:off x="1412591" y="1717527"/>
                <a:ext cx="1268640" cy="610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BB92D8-B6D6-A0A1-EE87-0458559E2C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06471" y="1711407"/>
                  <a:ext cx="12808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E61FD3-E537-0712-B864-8D1649844A7C}"/>
                    </a:ext>
                  </a:extLst>
                </p14:cNvPr>
                <p14:cNvContentPartPr/>
                <p14:nvPr/>
              </p14:nvContentPartPr>
              <p14:xfrm>
                <a:off x="2441471" y="2275527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E61FD3-E537-0712-B864-8D1649844A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5351" y="226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DF2D3B-2673-AA64-91C9-544790795125}"/>
                    </a:ext>
                  </a:extLst>
                </p14:cNvPr>
                <p14:cNvContentPartPr/>
                <p14:nvPr/>
              </p14:nvContentPartPr>
              <p14:xfrm>
                <a:off x="2368391" y="1995087"/>
                <a:ext cx="73800" cy="50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DF2D3B-2673-AA64-91C9-54479079512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2271" y="1988967"/>
                  <a:ext cx="86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46877E-82F7-4073-ECCA-CE55E62BAA99}"/>
                    </a:ext>
                  </a:extLst>
                </p14:cNvPr>
                <p14:cNvContentPartPr/>
                <p14:nvPr/>
              </p14:nvContentPartPr>
              <p14:xfrm>
                <a:off x="2254631" y="1724727"/>
                <a:ext cx="472320" cy="11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46877E-82F7-4073-ECCA-CE55E62BAA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48511" y="1718247"/>
                  <a:ext cx="484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58EF2F-1FBB-2A18-B963-5C13A7AC9F29}"/>
                    </a:ext>
                  </a:extLst>
                </p14:cNvPr>
                <p14:cNvContentPartPr/>
                <p14:nvPr/>
              </p14:nvContentPartPr>
              <p14:xfrm>
                <a:off x="1033511" y="1132527"/>
                <a:ext cx="795240" cy="72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58EF2F-1FBB-2A18-B963-5C13A7AC9F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7391" y="1126407"/>
                  <a:ext cx="807480" cy="73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4DD495-69E5-867E-6B61-9B920AB2FE93}"/>
              </a:ext>
            </a:extLst>
          </p:cNvPr>
          <p:cNvGrpSpPr/>
          <p:nvPr/>
        </p:nvGrpSpPr>
        <p:grpSpPr>
          <a:xfrm>
            <a:off x="108671" y="724287"/>
            <a:ext cx="1138320" cy="513720"/>
            <a:chOff x="108671" y="724287"/>
            <a:chExt cx="113832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22560C-2919-53E3-DC7D-A7E68BCBA9AF}"/>
                    </a:ext>
                  </a:extLst>
                </p14:cNvPr>
                <p14:cNvContentPartPr/>
                <p14:nvPr/>
              </p14:nvContentPartPr>
              <p14:xfrm>
                <a:off x="108671" y="724287"/>
                <a:ext cx="1078200" cy="51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22560C-2919-53E3-DC7D-A7E68BCBA9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551" y="718167"/>
                  <a:ext cx="10904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267E45-0EC9-0DC5-72B6-AA96CB5CD0D2}"/>
                    </a:ext>
                  </a:extLst>
                </p14:cNvPr>
                <p14:cNvContentPartPr/>
                <p14:nvPr/>
              </p14:nvContentPartPr>
              <p14:xfrm>
                <a:off x="1246631" y="81032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267E45-0EC9-0DC5-72B6-AA96CB5CD0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40511" y="8042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87368C2-E10E-8344-8E21-0F3831358D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4.6.5 Program Slicing: Example of </a:t>
            </a:r>
            <a:r>
              <a:rPr lang="en-US" altLang="en-US" sz="33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Backward Slice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63DD49C-9C7C-8F41-B63C-2070C79F0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t="17578" r="16875" b="19270"/>
          <a:stretch>
            <a:fillRect/>
          </a:stretch>
        </p:blipFill>
        <p:spPr bwMode="auto">
          <a:xfrm>
            <a:off x="4216526" y="403225"/>
            <a:ext cx="7975474" cy="60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11EBDDE-5F0C-514A-8BAA-F4B1F1A4B7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4.6.5 Program Slicing: Example of </a:t>
            </a:r>
            <a:r>
              <a:rPr lang="en-US" altLang="en-US" sz="2600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Forward Slice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22F953-64DF-6E41-8655-E84FB6B0FF6F}"/>
              </a:ext>
            </a:extLst>
          </p:cNvPr>
          <p:cNvGrpSpPr/>
          <p:nvPr/>
        </p:nvGrpSpPr>
        <p:grpSpPr>
          <a:xfrm>
            <a:off x="3392434" y="154983"/>
            <a:ext cx="8799566" cy="6571281"/>
            <a:chOff x="1941511" y="1088231"/>
            <a:chExt cx="8686800" cy="5769769"/>
          </a:xfrm>
        </p:grpSpPr>
        <p:pic>
          <p:nvPicPr>
            <p:cNvPr id="83971" name="Picture 3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43236F24-A6FB-3D41-9993-A651AE32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0" t="17578" r="16875" b="46289"/>
            <a:stretch>
              <a:fillRect/>
            </a:stretch>
          </p:blipFill>
          <p:spPr bwMode="auto">
            <a:xfrm>
              <a:off x="2130896" y="1088231"/>
              <a:ext cx="7930208" cy="3527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972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7A16ACC-BFE3-984B-A5EB-8B183FF74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t="17839" r="16249" b="58464"/>
            <a:stretch>
              <a:fillRect/>
            </a:stretch>
          </p:blipFill>
          <p:spPr bwMode="auto">
            <a:xfrm>
              <a:off x="1941511" y="4546600"/>
              <a:ext cx="8686800" cy="231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026" name="Rectangle 8602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28" name="Freeform: Shape 8602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030" name="Freeform: Shape 8602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5103EB-AF73-EB42-B128-D4962F300484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74908" y="2235507"/>
            <a:ext cx="12042183" cy="4448821"/>
          </a:xfrm>
        </p:spPr>
        <p:txBody>
          <a:bodyPr vert="horz">
            <a:normAutofit/>
          </a:bodyPr>
          <a:lstStyle/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highlight>
                  <a:srgbClr val="00FFFF"/>
                </a:highlight>
              </a:rPr>
              <a:t>SW visualization is a useful strategy to enable a user to better </a:t>
            </a:r>
            <a:r>
              <a:rPr lang="en-US" altLang="en-US" sz="2200" u="sng" dirty="0">
                <a:highlight>
                  <a:srgbClr val="00FFFF"/>
                </a:highlight>
              </a:rPr>
              <a:t>understand SW systems</a:t>
            </a:r>
            <a:r>
              <a:rPr lang="en-US" altLang="en-US" sz="2200" dirty="0">
                <a:highlight>
                  <a:srgbClr val="00FFFF"/>
                </a:highlight>
              </a:rPr>
              <a:t>.</a:t>
            </a:r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highlight>
                  <a:srgbClr val="FFFF00"/>
                </a:highlight>
              </a:rPr>
              <a:t>SW system is represented by means of a </a:t>
            </a:r>
            <a:r>
              <a:rPr lang="en-US" altLang="en-US" sz="2200" b="1" dirty="0">
                <a:highlight>
                  <a:srgbClr val="FFFF00"/>
                </a:highlight>
              </a:rPr>
              <a:t>visual object </a:t>
            </a:r>
            <a:r>
              <a:rPr lang="en-US" altLang="en-US" sz="2200" dirty="0">
                <a:highlight>
                  <a:srgbClr val="FFFF00"/>
                </a:highlight>
              </a:rPr>
              <a:t>to gain some </a:t>
            </a:r>
            <a:r>
              <a:rPr lang="en-US" altLang="en-US" sz="2200" i="1" dirty="0">
                <a:highlight>
                  <a:srgbClr val="FFFF00"/>
                </a:highlight>
              </a:rPr>
              <a:t>insight</a:t>
            </a:r>
            <a:r>
              <a:rPr lang="en-US" altLang="en-US" sz="2200" dirty="0">
                <a:highlight>
                  <a:srgbClr val="FFFF00"/>
                </a:highlight>
              </a:rPr>
              <a:t> into </a:t>
            </a:r>
            <a:r>
              <a:rPr lang="en-US" altLang="en-US" sz="2200" u="sng" dirty="0">
                <a:highlight>
                  <a:srgbClr val="FFFF00"/>
                </a:highlight>
              </a:rPr>
              <a:t>how the system has been structured. </a:t>
            </a:r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>
                <a:highlight>
                  <a:srgbClr val="FFFF00"/>
                </a:highlight>
              </a:rPr>
              <a:t>The visual representation of a SW system impacts the effectiveness of the code analysis or design recovery techniques.</a:t>
            </a:r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 marL="185738" indent="-185738"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/>
              <a:t>2 important notions of </a:t>
            </a:r>
            <a:r>
              <a:rPr lang="en-US" altLang="en-US" sz="2200" b="1" dirty="0"/>
              <a:t>designing SW visualization </a:t>
            </a:r>
            <a:r>
              <a:rPr lang="en-US" altLang="en-US" sz="2200" dirty="0"/>
              <a:t>using </a:t>
            </a:r>
            <a:r>
              <a:rPr lang="en-US" altLang="en-US" sz="2200" b="1" dirty="0"/>
              <a:t>3D graphics </a:t>
            </a:r>
            <a:r>
              <a:rPr lang="en-US" altLang="en-US" sz="2200" dirty="0"/>
              <a:t>&amp; </a:t>
            </a:r>
            <a:r>
              <a:rPr lang="en-US" altLang="en-US" sz="2200" b="1" dirty="0"/>
              <a:t>virtual reality </a:t>
            </a:r>
            <a:r>
              <a:rPr lang="en-US" altLang="en-US" sz="2200" dirty="0"/>
              <a:t>technology are:</a:t>
            </a:r>
          </a:p>
          <a:p>
            <a:pPr marL="495300" lvl="2" indent="-1714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chemeClr val="hlink"/>
                </a:solidFill>
                <a:highlight>
                  <a:srgbClr val="00FFFF"/>
                </a:highlight>
              </a:rPr>
              <a:t>Representation:</a:t>
            </a:r>
            <a:r>
              <a:rPr lang="en-US" altLang="en-US" dirty="0"/>
              <a:t> an </a:t>
            </a:r>
            <a:r>
              <a:rPr lang="en-US" altLang="en-US" u="sng" dirty="0"/>
              <a:t>illustration of a single component </a:t>
            </a:r>
            <a:r>
              <a:rPr lang="en-US" altLang="en-US" dirty="0"/>
              <a:t>by means of graphical &amp; other media.</a:t>
            </a:r>
          </a:p>
          <a:p>
            <a:pPr marL="495300" lvl="2" indent="-1714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chemeClr val="hlink"/>
                </a:solidFill>
                <a:highlight>
                  <a:srgbClr val="00FFFF"/>
                </a:highlight>
              </a:rPr>
              <a:t>Visualization</a:t>
            </a:r>
            <a:r>
              <a:rPr lang="en-US" altLang="en-US" b="1" dirty="0">
                <a:solidFill>
                  <a:schemeClr val="hlink"/>
                </a:solidFill>
              </a:rPr>
              <a:t>:</a:t>
            </a:r>
            <a:r>
              <a:rPr lang="en-US" altLang="en-US" dirty="0"/>
              <a:t> a </a:t>
            </a:r>
            <a:r>
              <a:rPr lang="en-US" altLang="en-US" u="sng" dirty="0"/>
              <a:t>configuration of an interrelated set of individual representations </a:t>
            </a:r>
            <a:r>
              <a:rPr lang="en-US" altLang="en-US" dirty="0"/>
              <a:t>related information making up a higher-level component.</a:t>
            </a:r>
          </a:p>
          <a:p>
            <a:pPr marL="274638" indent="-274638">
              <a:lnSpc>
                <a:spcPct val="100000"/>
              </a:lnSpc>
              <a:spcBef>
                <a:spcPts val="0"/>
              </a:spcBef>
            </a:pPr>
            <a:endParaRPr lang="en-US" alt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en-US" sz="2200" dirty="0"/>
              <a:t>For effective SW visualization, you need to consider the properties &amp; structure of the symbols used in SW representation &amp; visualization.</a:t>
            </a:r>
          </a:p>
          <a:p>
            <a:pPr marL="274638" indent="-274638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2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97801CB-AFCA-A54F-9DB5-6B4D337AD74D}"/>
              </a:ext>
            </a:extLst>
          </p:cNvPr>
          <p:cNvSpPr txBox="1">
            <a:spLocks noChangeArrowheads="1"/>
          </p:cNvSpPr>
          <p:nvPr/>
        </p:nvSpPr>
        <p:spPr>
          <a:xfrm>
            <a:off x="2152649" y="702036"/>
            <a:ext cx="7886700" cy="65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4.6.6 Visualization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316C76-62F6-CF1E-6648-FACC2DA5E3C2}"/>
              </a:ext>
            </a:extLst>
          </p:cNvPr>
          <p:cNvGrpSpPr/>
          <p:nvPr/>
        </p:nvGrpSpPr>
        <p:grpSpPr>
          <a:xfrm>
            <a:off x="933431" y="218127"/>
            <a:ext cx="3619080" cy="1932840"/>
            <a:chOff x="933431" y="218127"/>
            <a:chExt cx="3619080" cy="19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4DD321C-8D67-D5D3-4D67-BF2BA359427F}"/>
                    </a:ext>
                  </a:extLst>
                </p14:cNvPr>
                <p14:cNvContentPartPr/>
                <p14:nvPr/>
              </p14:nvContentPartPr>
              <p14:xfrm>
                <a:off x="3114311" y="506487"/>
                <a:ext cx="865440" cy="726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4DD321C-8D67-D5D3-4D67-BF2BA35942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08191" y="500367"/>
                  <a:ext cx="87768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3590B83-B0B5-5972-B7E2-D72A430AA196}"/>
                    </a:ext>
                  </a:extLst>
                </p14:cNvPr>
                <p14:cNvContentPartPr/>
                <p14:nvPr/>
              </p14:nvContentPartPr>
              <p14:xfrm>
                <a:off x="933431" y="218127"/>
                <a:ext cx="398160" cy="424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3590B83-B0B5-5972-B7E2-D72A430AA1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311" y="211647"/>
                  <a:ext cx="4104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3A24132-FBBF-AA9D-2A2C-A749D35808D7}"/>
                    </a:ext>
                  </a:extLst>
                </p14:cNvPr>
                <p14:cNvContentPartPr/>
                <p14:nvPr/>
              </p14:nvContentPartPr>
              <p14:xfrm>
                <a:off x="1332311" y="332247"/>
                <a:ext cx="1308960" cy="85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3A24132-FBBF-AA9D-2A2C-A749D35808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6191" y="326127"/>
                  <a:ext cx="132120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3216A1-52FF-704D-8F8E-255DC1D2BCB8}"/>
                    </a:ext>
                  </a:extLst>
                </p14:cNvPr>
                <p14:cNvContentPartPr/>
                <p14:nvPr/>
              </p14:nvContentPartPr>
              <p14:xfrm>
                <a:off x="2389631" y="1018047"/>
                <a:ext cx="208800" cy="43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3216A1-52FF-704D-8F8E-255DC1D2BC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3511" y="1011927"/>
                  <a:ext cx="221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F15210-3CE2-2E28-4576-B59D9B6EFBE5}"/>
                    </a:ext>
                  </a:extLst>
                </p14:cNvPr>
                <p14:cNvContentPartPr/>
                <p14:nvPr/>
              </p14:nvContentPartPr>
              <p14:xfrm>
                <a:off x="2722631" y="1132527"/>
                <a:ext cx="52200" cy="193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F15210-3CE2-2E28-4576-B59D9B6EFB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16511" y="1126407"/>
                  <a:ext cx="64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073988-406B-46B6-989D-88B591C9B6C6}"/>
                    </a:ext>
                  </a:extLst>
                </p14:cNvPr>
                <p14:cNvContentPartPr/>
                <p14:nvPr/>
              </p14:nvContentPartPr>
              <p14:xfrm>
                <a:off x="2815511" y="997527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073988-406B-46B6-989D-88B591C9B6C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09391" y="991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147584-E888-358E-3CB7-3D14F953230E}"/>
                    </a:ext>
                  </a:extLst>
                </p14:cNvPr>
                <p14:cNvContentPartPr/>
                <p14:nvPr/>
              </p14:nvContentPartPr>
              <p14:xfrm>
                <a:off x="2575751" y="1184727"/>
                <a:ext cx="469080" cy="252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147584-E888-358E-3CB7-3D14F95323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69631" y="1178607"/>
                  <a:ext cx="481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C96C9C-6B03-1F61-7679-4E9F108BA194}"/>
                    </a:ext>
                  </a:extLst>
                </p14:cNvPr>
                <p14:cNvContentPartPr/>
                <p14:nvPr/>
              </p14:nvContentPartPr>
              <p14:xfrm>
                <a:off x="2819471" y="1537167"/>
                <a:ext cx="433080" cy="11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C96C9C-6B03-1F61-7679-4E9F108BA1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13351" y="1531047"/>
                  <a:ext cx="445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595551-7A42-2D1B-0EC3-EA0345E8539E}"/>
                    </a:ext>
                  </a:extLst>
                </p14:cNvPr>
                <p14:cNvContentPartPr/>
                <p14:nvPr/>
              </p14:nvContentPartPr>
              <p14:xfrm>
                <a:off x="3461351" y="1513767"/>
                <a:ext cx="500760" cy="325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595551-7A42-2D1B-0EC3-EA0345E853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55231" y="1507647"/>
                  <a:ext cx="513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31BE5A-E9F4-5153-84AF-83E501D3778D}"/>
                    </a:ext>
                  </a:extLst>
                </p14:cNvPr>
                <p14:cNvContentPartPr/>
                <p14:nvPr/>
              </p14:nvContentPartPr>
              <p14:xfrm>
                <a:off x="3886151" y="1776207"/>
                <a:ext cx="124560" cy="12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31BE5A-E9F4-5153-84AF-83E501D377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80031" y="1770087"/>
                  <a:ext cx="136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9166B3-F0E0-6385-AA80-4F9CFC37B88C}"/>
                    </a:ext>
                  </a:extLst>
                </p14:cNvPr>
                <p14:cNvContentPartPr/>
                <p14:nvPr/>
              </p14:nvContentPartPr>
              <p14:xfrm>
                <a:off x="4183151" y="1672887"/>
                <a:ext cx="369360" cy="37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9166B3-F0E0-6385-AA80-4F9CFC37B88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77031" y="1666767"/>
                  <a:ext cx="3816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7E84F1-9935-CCD5-B05C-E1CD8FE6F18D}"/>
                    </a:ext>
                  </a:extLst>
                </p14:cNvPr>
                <p14:cNvContentPartPr/>
                <p14:nvPr/>
              </p14:nvContentPartPr>
              <p14:xfrm>
                <a:off x="4135271" y="2150607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7E84F1-9935-CCD5-B05C-E1CD8FE6F18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29151" y="21444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8" name="Picture 4">
            <a:extLst>
              <a:ext uri="{FF2B5EF4-FFF2-40B4-BE49-F238E27FC236}">
                <a16:creationId xmlns:a16="http://schemas.microsoft.com/office/drawing/2014/main" id="{D7D33095-5B95-574E-9D73-B554BD6E6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3" t="22673" r="12010" b="17132"/>
          <a:stretch/>
        </p:blipFill>
        <p:spPr bwMode="auto">
          <a:xfrm>
            <a:off x="2123268" y="723122"/>
            <a:ext cx="10086712" cy="606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7" name="Rectangle 3">
            <a:extLst>
              <a:ext uri="{FF2B5EF4-FFF2-40B4-BE49-F238E27FC236}">
                <a16:creationId xmlns:a16="http://schemas.microsoft.com/office/drawing/2014/main" id="{987EEFA8-9DA7-2842-8045-4A14D1F37267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445578" y="4490596"/>
            <a:ext cx="3797083" cy="964808"/>
          </a:xfr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 dirty="0">
                <a:solidFill>
                  <a:srgbClr val="C00000"/>
                </a:solidFill>
              </a:rPr>
              <a:t>To </a:t>
            </a:r>
            <a:r>
              <a:rPr lang="en-US" altLang="en-US" sz="2000" b="1" dirty="0">
                <a:solidFill>
                  <a:srgbClr val="C00000"/>
                </a:solidFill>
              </a:rPr>
              <a:t>understand &amp; control </a:t>
            </a:r>
            <a:r>
              <a:rPr lang="en-US" altLang="en-US" sz="2000" dirty="0">
                <a:solidFill>
                  <a:srgbClr val="C00000"/>
                </a:solidFill>
              </a:rPr>
              <a:t>the overall </a:t>
            </a:r>
            <a:r>
              <a:rPr lang="en-US" altLang="en-US" sz="2000" b="1" dirty="0">
                <a:solidFill>
                  <a:srgbClr val="C00000"/>
                </a:solidFill>
              </a:rPr>
              <a:t>SW engineering process</a:t>
            </a:r>
            <a:r>
              <a:rPr lang="en-US" altLang="en-US" sz="2000" dirty="0">
                <a:solidFill>
                  <a:srgbClr val="C00000"/>
                </a:solidFill>
              </a:rPr>
              <a:t>, program metrics are applied.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0EDCEBCC-0776-6043-8991-A73EE0381D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72812" y="42620"/>
            <a:ext cx="6554492" cy="5660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4.6.7 Program Metrics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541A3E-7344-A34F-9994-512B860664DF}"/>
              </a:ext>
            </a:extLst>
          </p:cNvPr>
          <p:cNvSpPr txBox="1">
            <a:spLocks noChangeArrowheads="1"/>
          </p:cNvSpPr>
          <p:nvPr/>
        </p:nvSpPr>
        <p:spPr>
          <a:xfrm>
            <a:off x="291884" y="6510987"/>
            <a:ext cx="3950777" cy="2733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rgbClr val="C00000"/>
                </a:solidFill>
              </a:rPr>
              <a:t>Table 4.3: Commonly used SW Metrics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4A905D64-0C50-E644-97E5-648D8D817B64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0" y="1170122"/>
            <a:ext cx="12192000" cy="5687878"/>
          </a:xfrm>
        </p:spPr>
        <p:txBody>
          <a:bodyPr vert="horz">
            <a:normAutofit/>
          </a:bodyPr>
          <a:lstStyle/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Based on a module’s fan-in &amp; fan-out information flow characteristics, a </a:t>
            </a:r>
            <a:r>
              <a:rPr lang="en-US" altLang="en-US" sz="2000" dirty="0">
                <a:solidFill>
                  <a:srgbClr val="C00000"/>
                </a:solidFill>
              </a:rPr>
              <a:t>complexity metric </a:t>
            </a:r>
            <a:r>
              <a:rPr lang="en-US" altLang="en-US" sz="2000" dirty="0"/>
              <a:t>is defined: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Cp = (fan-in × fan-out)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A large fan-in &amp; a large fan-out may be symptoms of a poor design. 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endParaRPr lang="en-US" altLang="en-US" sz="1300" dirty="0">
              <a:solidFill>
                <a:srgbClr val="C00000"/>
              </a:solidFill>
            </a:endParaRP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C00000"/>
                </a:solidFill>
              </a:rPr>
              <a:t>6 performance metrics </a:t>
            </a:r>
            <a:r>
              <a:rPr lang="en-US" altLang="en-US" sz="2000" dirty="0"/>
              <a:t>are found:</a:t>
            </a:r>
          </a:p>
          <a:p>
            <a:pPr marL="355600" lvl="1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chemeClr val="accent3">
                    <a:lumMod val="50000"/>
                  </a:schemeClr>
                </a:solidFill>
              </a:rPr>
              <a:t>Weighted Methods per Class (WMC): </a:t>
            </a:r>
            <a:r>
              <a:rPr lang="en-US" altLang="en-US" sz="1800" dirty="0"/>
              <a:t>the number of methods implemented within a given class.</a:t>
            </a:r>
          </a:p>
          <a:p>
            <a:pPr marL="355600" lvl="1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chemeClr val="accent3">
                    <a:lumMod val="50000"/>
                  </a:schemeClr>
                </a:solidFill>
              </a:rPr>
              <a:t>Response for a Class (RFC):</a:t>
            </a:r>
            <a:r>
              <a:rPr lang="en-US" altLang="en-US" sz="1800" dirty="0"/>
              <a:t> number of methods executed in response to a message received by an object of a given class. </a:t>
            </a:r>
          </a:p>
          <a:p>
            <a:pPr marL="355600" lvl="1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chemeClr val="accent3">
                    <a:lumMod val="50000"/>
                  </a:schemeClr>
                </a:solidFill>
              </a:rPr>
              <a:t>Lack of Cohesion in Methods (LCOM):</a:t>
            </a:r>
            <a:r>
              <a:rPr lang="en-US" altLang="en-US" sz="1800" dirty="0"/>
              <a:t> For each attribute in a given class, calculate the percentage of the methods in the class using that attributes. Next, compute the average of all those percentages, &amp; subtract the average from 100%.</a:t>
            </a:r>
          </a:p>
          <a:p>
            <a:pPr marL="355600" lvl="1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chemeClr val="accent3">
                    <a:lumMod val="50000"/>
                  </a:schemeClr>
                </a:solidFill>
              </a:rPr>
              <a:t>Coupling between Object Class (CBO):</a:t>
            </a:r>
            <a:r>
              <a:rPr lang="en-US" altLang="en-US" sz="1800" dirty="0"/>
              <a:t> number of distinct non-inheritance related classes on which a given class is coupled. </a:t>
            </a:r>
          </a:p>
          <a:p>
            <a:pPr marL="355600" lvl="1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chemeClr val="accent3">
                    <a:lumMod val="50000"/>
                  </a:schemeClr>
                </a:solidFill>
              </a:rPr>
              <a:t>Depth of Inheritance Tree (DIT): </a:t>
            </a:r>
            <a:r>
              <a:rPr lang="en-US" altLang="en-US" sz="1800" dirty="0"/>
              <a:t>the length of the longest path from a given class to the root in the inheritance hierarchy.</a:t>
            </a:r>
          </a:p>
          <a:p>
            <a:pPr marL="355600" lvl="1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chemeClr val="accent3">
                    <a:lumMod val="50000"/>
                  </a:schemeClr>
                </a:solidFill>
              </a:rPr>
              <a:t>Number of Children (NOC): </a:t>
            </a:r>
            <a:r>
              <a:rPr lang="en-US" altLang="en-US" sz="1800" dirty="0"/>
              <a:t>the number of classes that directly inherit from a given class.</a:t>
            </a:r>
          </a:p>
          <a:p>
            <a:pPr marL="355600" lvl="1" indent="-1698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altLang="en-US" sz="1800" dirty="0"/>
          </a:p>
          <a:p>
            <a:pPr marL="185738" indent="-171450">
              <a:lnSpc>
                <a:spcPct val="100000"/>
              </a:lnSpc>
              <a:spcBef>
                <a:spcPts val="0"/>
              </a:spcBef>
            </a:pPr>
            <a:r>
              <a:rPr lang="en-US" altLang="en-US" sz="2200" b="1" dirty="0">
                <a:solidFill>
                  <a:srgbClr val="0070C0"/>
                </a:solidFill>
              </a:rPr>
              <a:t>Clones’ detection techniques in programs using 5 kinds of metrics:</a:t>
            </a:r>
          </a:p>
          <a:p>
            <a:pPr marL="635000" lvl="2" indent="-2333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900" dirty="0"/>
              <a:t>Fan-out.</a:t>
            </a:r>
          </a:p>
          <a:p>
            <a:pPr marL="635000" lvl="2" indent="-2333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900" dirty="0"/>
              <a:t>The ratio of the total count of input &amp; output variables to the fan-out.</a:t>
            </a:r>
          </a:p>
          <a:p>
            <a:pPr marL="635000" lvl="2" indent="-2333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900" dirty="0"/>
              <a:t>Cyclomatic complexity.</a:t>
            </a:r>
          </a:p>
          <a:p>
            <a:pPr marL="635000" lvl="2" indent="-2333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900" dirty="0"/>
              <a:t>Function points metric.</a:t>
            </a:r>
          </a:p>
          <a:p>
            <a:pPr marL="635000" lvl="2" indent="-233363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900" dirty="0"/>
              <a:t>Henry &amp; </a:t>
            </a:r>
            <a:r>
              <a:rPr lang="en-US" altLang="en-US" sz="1900" dirty="0" err="1"/>
              <a:t>kafura</a:t>
            </a:r>
            <a:r>
              <a:rPr lang="en-US" altLang="en-US" sz="1900" dirty="0"/>
              <a:t> information-flow metric.</a:t>
            </a: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B2ED5032-21F3-6043-8D90-DE13F4EB2F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23497" y="308150"/>
            <a:ext cx="7886700" cy="662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Metrics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82B91E0-5276-3649-AA57-369912DA79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05653" y="140840"/>
            <a:ext cx="9918915" cy="3484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 </a:t>
            </a:r>
            <a:r>
              <a:rPr lang="en-US" alt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Decompilation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Versus Reverse Engineering</a:t>
            </a:r>
          </a:p>
        </p:txBody>
      </p:sp>
      <p:pic>
        <p:nvPicPr>
          <p:cNvPr id="94211" name="Picture 10">
            <a:extLst>
              <a:ext uri="{FF2B5EF4-FFF2-40B4-BE49-F238E27FC236}">
                <a16:creationId xmlns:a16="http://schemas.microsoft.com/office/drawing/2014/main" id="{8736BC9F-2CDA-F34E-82AE-C58C7CC6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71" y="697424"/>
            <a:ext cx="9544127" cy="581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Rectangle 11">
            <a:extLst>
              <a:ext uri="{FF2B5EF4-FFF2-40B4-BE49-F238E27FC236}">
                <a16:creationId xmlns:a16="http://schemas.microsoft.com/office/drawing/2014/main" id="{55FED374-D8DF-9E4C-ACE0-7EB37BAB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6" y="6509288"/>
            <a:ext cx="8683625" cy="34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en-US" sz="1600" dirty="0">
                <a:solidFill>
                  <a:srgbClr val="3333FF"/>
                </a:solidFill>
                <a:latin typeface="Times New Roman" panose="02020603050405020304" pitchFamily="18" charset="0"/>
              </a:rPr>
              <a:t>Fig. 4.14 Relationship between </a:t>
            </a:r>
            <a:r>
              <a:rPr lang="en-US" altLang="en-US" sz="1600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decompilation</a:t>
            </a:r>
            <a:r>
              <a:rPr lang="en-US" altLang="en-US" sz="1600" dirty="0">
                <a:solidFill>
                  <a:srgbClr val="3333FF"/>
                </a:solidFill>
                <a:latin typeface="Times New Roman" panose="02020603050405020304" pitchFamily="18" charset="0"/>
              </a:rPr>
              <a:t> &amp; traditional reengineering ©2007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B50C21F9-F490-554A-8E2B-BAE17A2042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2405" y="132651"/>
            <a:ext cx="1083331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 </a:t>
            </a:r>
            <a:r>
              <a:rPr lang="en-US" altLang="en-US" sz="4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Decompilation</a:t>
            </a: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Versus Reverse Engineering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DA6E2AE-D188-2E4F-9968-5251DA2E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1" y="1720311"/>
            <a:ext cx="11955058" cy="422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57200" indent="-45720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838200" indent="-381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295400" indent="-381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714500" indent="-3429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1700" indent="-3429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182563" indent="-182563"/>
            <a:r>
              <a:rPr lang="en-US" altLang="en-US" sz="2000" dirty="0"/>
              <a:t>A </a:t>
            </a:r>
            <a:r>
              <a:rPr lang="en-US" altLang="en-US" sz="2000" dirty="0" err="1"/>
              <a:t>decompiler</a:t>
            </a:r>
            <a:r>
              <a:rPr lang="en-US" altLang="en-US" sz="2000" dirty="0"/>
              <a:t> takes an executable binary file &amp; produces readable high-level language source code from it. </a:t>
            </a:r>
          </a:p>
          <a:p>
            <a:pPr marL="182563" indent="-182563"/>
            <a:r>
              <a:rPr lang="en-US" altLang="en-US" sz="2000" dirty="0"/>
              <a:t>The output will not be the same as the original source code, &amp; may not even be in the same language.</a:t>
            </a:r>
          </a:p>
          <a:p>
            <a:pPr marL="182563" indent="-182563"/>
            <a:r>
              <a:rPr lang="en-US" altLang="en-US" sz="2000" dirty="0"/>
              <a:t>The </a:t>
            </a:r>
            <a:r>
              <a:rPr lang="en-US" altLang="en-US" sz="2000" dirty="0" err="1"/>
              <a:t>decompiler</a:t>
            </a:r>
            <a:r>
              <a:rPr lang="en-US" altLang="en-US" sz="2000" dirty="0"/>
              <a:t> doesn't provide the original programmers’ annotations that provide vital instructions as to the functioning of the SW.</a:t>
            </a:r>
          </a:p>
          <a:p>
            <a:pPr marL="182563" indent="-182563"/>
            <a:r>
              <a:rPr lang="en-US" altLang="en-US" sz="2000" dirty="0"/>
              <a:t>Disassemblers are programs that take a program’s executable binary as input &amp; generate text files that contain the assembly language code for the entire program or parts of it.</a:t>
            </a:r>
          </a:p>
          <a:p>
            <a:pPr marL="182563" indent="-182563"/>
            <a:r>
              <a:rPr lang="en-US" altLang="en-US" sz="2000" dirty="0" err="1"/>
              <a:t>Decompilation</a:t>
            </a:r>
            <a:r>
              <a:rPr lang="en-US" altLang="en-US" sz="2000" dirty="0"/>
              <a:t>, or disassembly, is a reverse engineering process, since it creates representations of the system at a higher level of abstraction</a:t>
            </a:r>
          </a:p>
          <a:p>
            <a:pPr marL="182563" indent="-182563"/>
            <a:r>
              <a:rPr lang="en-US" altLang="en-US" sz="2000" dirty="0"/>
              <a:t>However, traditional reverse engineering from source code entails the recognition of “goals”, or “plans”, which must be known in advance.</a:t>
            </a:r>
          </a:p>
          <a:p>
            <a:pPr marL="182563" indent="-182563"/>
            <a:r>
              <a:rPr lang="en-US" altLang="en-US" sz="2000" dirty="0"/>
              <a:t>However, compilation isn't considered part of the forward engineering, since it is an automatic step.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E3FCF9E-A36E-894D-BFA3-A512BDEB2F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7904" y="117152"/>
            <a:ext cx="1080231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 </a:t>
            </a:r>
            <a:r>
              <a:rPr lang="en-US" altLang="en-US" sz="4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Decompilation</a:t>
            </a: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Versus Reverse Engineering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FF2E94D-7719-434E-8D59-0E9D2DBF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1" y="1690688"/>
            <a:ext cx="11913729" cy="450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57200" indent="-45720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838200" indent="-381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295400" indent="-381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714500" indent="-3429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1700" indent="-3429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182563" indent="-182563"/>
            <a:r>
              <a:rPr lang="en-US" altLang="en-US" sz="2000" dirty="0" err="1"/>
              <a:t>Decompilers</a:t>
            </a:r>
            <a:r>
              <a:rPr lang="en-US" altLang="en-US" sz="2000" dirty="0"/>
              <a:t> aided program migration from 1 machine to another. </a:t>
            </a:r>
          </a:p>
          <a:p>
            <a:pPr marL="182563" indent="-182563"/>
            <a:r>
              <a:rPr lang="en-US" altLang="en-US" sz="2000" dirty="0"/>
              <a:t>As </a:t>
            </a:r>
            <a:r>
              <a:rPr lang="en-US" altLang="en-US" sz="2000" dirty="0" err="1"/>
              <a:t>decompilation</a:t>
            </a:r>
            <a:r>
              <a:rPr lang="en-US" altLang="en-US" sz="2000" dirty="0"/>
              <a:t> capabilities have increased, a wide range of potential applications emerged.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accent2">
                    <a:lumMod val="75000"/>
                  </a:schemeClr>
                </a:solidFill>
              </a:rPr>
              <a:t>Examples of new applications are: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1600" dirty="0">
                <a:solidFill>
                  <a:schemeClr val="accent3">
                    <a:lumMod val="50000"/>
                  </a:schemeClr>
                </a:solidFill>
              </a:rPr>
              <a:t>Recovery of lost source code. 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1600" dirty="0">
                <a:solidFill>
                  <a:schemeClr val="accent3">
                    <a:lumMod val="50000"/>
                  </a:schemeClr>
                </a:solidFill>
              </a:rPr>
              <a:t>Error correction. 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1600" dirty="0">
                <a:solidFill>
                  <a:schemeClr val="accent3">
                    <a:lumMod val="50000"/>
                  </a:schemeClr>
                </a:solidFill>
              </a:rPr>
              <a:t>Security testing. 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1600" dirty="0">
                <a:solidFill>
                  <a:schemeClr val="accent3">
                    <a:lumMod val="50000"/>
                  </a:schemeClr>
                </a:solidFill>
              </a:rPr>
              <a:t>Learning algorithms. 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1600" dirty="0">
                <a:solidFill>
                  <a:schemeClr val="accent3">
                    <a:lumMod val="50000"/>
                  </a:schemeClr>
                </a:solidFill>
              </a:rPr>
              <a:t>Interoperability with other programs.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1600" dirty="0">
                <a:solidFill>
                  <a:schemeClr val="accent3">
                    <a:lumMod val="50000"/>
                  </a:schemeClr>
                </a:solidFill>
              </a:rPr>
              <a:t>Recovery of someone else’s source code.</a:t>
            </a:r>
          </a:p>
          <a:p>
            <a:endParaRPr lang="en-US" altLang="en-US" sz="2000" dirty="0"/>
          </a:p>
          <a:p>
            <a:pPr marL="182563" indent="-182563"/>
            <a:r>
              <a:rPr lang="en-US" altLang="en-US" sz="2000" dirty="0"/>
              <a:t>Not all uses of </a:t>
            </a:r>
            <a:r>
              <a:rPr lang="en-US" altLang="en-US" sz="2000" dirty="0" err="1"/>
              <a:t>decompilers</a:t>
            </a:r>
            <a:r>
              <a:rPr lang="en-US" altLang="en-US" sz="2000" dirty="0"/>
              <a:t> are legal uses. </a:t>
            </a:r>
          </a:p>
          <a:p>
            <a:pPr marL="182563" indent="-182563"/>
            <a:r>
              <a:rPr lang="en-US" altLang="en-US" sz="2000" dirty="0"/>
              <a:t>Most of the applications must be examined from the patent &amp;/or copyright infringement point of view.</a:t>
            </a:r>
          </a:p>
          <a:p>
            <a:pPr marL="182563" indent="-182563"/>
            <a:r>
              <a:rPr lang="en-US" altLang="en-US" sz="2000" dirty="0"/>
              <a:t>It is recommended to seek legal counsel before starting any low-level reverse engineering project.</a:t>
            </a:r>
          </a:p>
          <a:p>
            <a:endParaRPr lang="en-US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23069F1-A123-0244-B7A2-53FA4ACC71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49830" y="234761"/>
            <a:ext cx="7886700" cy="5337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 Data Reverse Engineering</a:t>
            </a:r>
          </a:p>
        </p:txBody>
      </p:sp>
      <p:sp>
        <p:nvSpPr>
          <p:cNvPr id="100355" name="Rectangle 4">
            <a:extLst>
              <a:ext uri="{FF2B5EF4-FFF2-40B4-BE49-F238E27FC236}">
                <a16:creationId xmlns:a16="http://schemas.microsoft.com/office/drawing/2014/main" id="{874A2C15-5DAC-E244-A259-B45442FB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54" y="1043850"/>
            <a:ext cx="12063546" cy="557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95300" indent="-49530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869950" indent="-412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327150" indent="-412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743075" indent="-371475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200275" indent="-371475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7475" indent="-3714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14675" indent="-3714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571875" indent="-3714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029075" indent="-3714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3333FF"/>
                </a:solidFill>
              </a:rPr>
              <a:t>Data Reverse Engineering (DRE)</a:t>
            </a:r>
            <a:r>
              <a:rPr lang="en-US" altLang="en-US" sz="2000" dirty="0"/>
              <a:t> is defined as “the use of structured techniques to reconstitute the data assets of an existing system” . 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By means of structured techniques, existing situations are analyzed &amp; models are constructed prior to developing the new system.</a:t>
            </a:r>
            <a:r>
              <a:rPr lang="en-US" altLang="en-US" dirty="0"/>
              <a:t> 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  <a:p>
            <a:pPr marL="228600" indent="-228600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The 2 vital aspects of a DRE process are:</a:t>
            </a:r>
          </a:p>
          <a:p>
            <a:pPr marL="711200" lvl="1" indent="-2540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Recover data assets that are valuable.</a:t>
            </a:r>
          </a:p>
          <a:p>
            <a:pPr marL="711200" lvl="1" indent="-2540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Reconstitute the recovered data assets to make them more useful.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228600" indent="-228600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The purpose of DRE is as follows:</a:t>
            </a:r>
          </a:p>
          <a:p>
            <a:pPr marL="635000" lvl="2" indent="-279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800" dirty="0"/>
              <a:t>Knowledge acquisition</a:t>
            </a:r>
          </a:p>
          <a:p>
            <a:pPr marL="635000" lvl="2" indent="-279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800" dirty="0"/>
              <a:t>Tentative requirements</a:t>
            </a:r>
          </a:p>
          <a:p>
            <a:pPr marL="635000" lvl="2" indent="-279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800" dirty="0"/>
              <a:t>Documentation</a:t>
            </a:r>
          </a:p>
          <a:p>
            <a:pPr marL="635000" lvl="2" indent="-279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800" dirty="0"/>
              <a:t>Integration</a:t>
            </a:r>
          </a:p>
          <a:p>
            <a:pPr marL="635000" lvl="2" indent="-279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800" dirty="0"/>
              <a:t>Data administration</a:t>
            </a:r>
          </a:p>
          <a:p>
            <a:pPr marL="635000" lvl="2" indent="-279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800" dirty="0"/>
              <a:t>Data conversion</a:t>
            </a:r>
          </a:p>
          <a:p>
            <a:pPr marL="635000" lvl="2" indent="-279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800" dirty="0"/>
              <a:t>SW assessment	</a:t>
            </a:r>
          </a:p>
          <a:p>
            <a:pPr marL="635000" lvl="2" indent="-279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800" dirty="0"/>
              <a:t>Quality assessment</a:t>
            </a:r>
          </a:p>
          <a:p>
            <a:pPr marL="635000" lvl="2" indent="-279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800" dirty="0"/>
              <a:t>Component reuse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6" name="Right Triangle 1434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8" name="Rectangle 1434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606BF09-75F7-2545-B67C-A8CD6252F3F2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664138" y="943684"/>
            <a:ext cx="10882689" cy="5090402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chemeClr val="hlink"/>
                </a:solidFill>
              </a:rPr>
              <a:t>Abstraction</a:t>
            </a:r>
            <a:r>
              <a:rPr lang="en-US" altLang="en-US" sz="2000" dirty="0">
                <a:solidFill>
                  <a:schemeClr val="hlink"/>
                </a:solidFill>
              </a:rPr>
              <a:t> &amp; </a:t>
            </a:r>
            <a:r>
              <a:rPr lang="en-US" altLang="en-US" sz="2000" b="1" dirty="0">
                <a:solidFill>
                  <a:schemeClr val="hlink"/>
                </a:solidFill>
              </a:rPr>
              <a:t>Refinement</a:t>
            </a:r>
            <a:r>
              <a:rPr lang="en-US" altLang="en-US" sz="2000" dirty="0"/>
              <a:t> are key concepts used in SW development.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Both concepts are equally useful in reengineering.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It may be recalled that </a:t>
            </a:r>
            <a:r>
              <a:rPr lang="en-US" altLang="en-US" sz="2000" b="1" dirty="0">
                <a:solidFill>
                  <a:srgbClr val="C00000"/>
                </a:solidFill>
              </a:rPr>
              <a:t>abstraction</a:t>
            </a:r>
            <a:r>
              <a:rPr lang="en-US" altLang="en-US" sz="2000" dirty="0"/>
              <a:t> enables SW maintenance personnel </a:t>
            </a:r>
            <a:r>
              <a:rPr lang="en-US" altLang="en-US" sz="2000" b="1" dirty="0"/>
              <a:t>to reduce the complexity </a:t>
            </a:r>
            <a:r>
              <a:rPr lang="en-US" altLang="en-US" sz="2000" dirty="0"/>
              <a:t>of understanding a system by: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/>
              <a:t>Focusing on the more significant information </a:t>
            </a:r>
            <a:r>
              <a:rPr lang="en-US" altLang="en-US" sz="1800" dirty="0"/>
              <a:t>about the system.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/>
              <a:t>Hiding the irrelevant details </a:t>
            </a:r>
            <a:r>
              <a:rPr lang="en-US" altLang="en-US" sz="1800" dirty="0"/>
              <a:t>at the moment.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en-US" sz="2000" dirty="0">
                <a:solidFill>
                  <a:srgbClr val="00B050"/>
                </a:solidFill>
              </a:rPr>
              <a:t>Refinement is the reverse of abstraction.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chemeClr val="hlink"/>
                </a:solidFill>
              </a:rPr>
              <a:t>Principle of abstraction:</a:t>
            </a:r>
            <a:r>
              <a:rPr lang="en-US" altLang="en-US" sz="2000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The </a:t>
            </a:r>
            <a:r>
              <a:rPr lang="en-US" altLang="en-US" sz="1800" i="1" dirty="0"/>
              <a:t>abstraction level </a:t>
            </a:r>
            <a:r>
              <a:rPr lang="en-US" altLang="en-US" sz="1800" dirty="0"/>
              <a:t>of a system’s representation can be gradually </a:t>
            </a:r>
            <a:r>
              <a:rPr lang="en-US" altLang="en-US" sz="1800" u="sng" dirty="0"/>
              <a:t>increased</a:t>
            </a:r>
            <a:r>
              <a:rPr lang="en-US" altLang="en-US" sz="1800" dirty="0"/>
              <a:t> by successively </a:t>
            </a:r>
            <a:r>
              <a:rPr lang="en-US" altLang="en-US" sz="1800" b="1" dirty="0"/>
              <a:t>replacing the details with abstract information.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By means of abstraction, 1 can produce a view that focuses on selected system characteristics by hiding information about other characteristics.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chemeClr val="hlink"/>
                </a:solidFill>
              </a:rPr>
              <a:t>Principle of refinement:</a:t>
            </a:r>
            <a:r>
              <a:rPr lang="en-US" altLang="en-US" sz="2000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The </a:t>
            </a:r>
            <a:r>
              <a:rPr lang="en-US" altLang="en-US" sz="1800" i="1" dirty="0"/>
              <a:t>abstraction level </a:t>
            </a:r>
            <a:r>
              <a:rPr lang="en-US" altLang="en-US" sz="1800" dirty="0"/>
              <a:t>of a system’s representation is gradually </a:t>
            </a:r>
            <a:r>
              <a:rPr lang="en-US" altLang="en-US" sz="1800" u="sng" dirty="0"/>
              <a:t>decreased</a:t>
            </a:r>
            <a:r>
              <a:rPr lang="en-US" altLang="en-US" sz="1800" dirty="0"/>
              <a:t> by successively </a:t>
            </a:r>
            <a:r>
              <a:rPr lang="en-US" altLang="en-US" sz="1800" b="1" dirty="0"/>
              <a:t>replacing some aspects of the system with more details.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3D738C8-9D77-8645-9FE1-C29B0E79D31C}"/>
              </a:ext>
            </a:extLst>
          </p:cNvPr>
          <p:cNvSpPr txBox="1">
            <a:spLocks noChangeArrowheads="1"/>
          </p:cNvSpPr>
          <p:nvPr/>
        </p:nvSpPr>
        <p:spPr>
          <a:xfrm>
            <a:off x="1844298" y="-123337"/>
            <a:ext cx="7886700" cy="86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Reengineering Concepts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421678-754A-F5D7-677D-5768E96B1264}"/>
                  </a:ext>
                </a:extLst>
              </p14:cNvPr>
              <p14:cNvContentPartPr/>
              <p14:nvPr/>
            </p14:nvContentPartPr>
            <p14:xfrm>
              <a:off x="247271" y="806253"/>
              <a:ext cx="446400" cy="41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421678-754A-F5D7-677D-5768E96B12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151" y="800133"/>
                <a:ext cx="4586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3EFA35-1029-7729-703B-B4F735916562}"/>
                  </a:ext>
                </a:extLst>
              </p14:cNvPr>
              <p14:cNvContentPartPr/>
              <p14:nvPr/>
            </p14:nvContentPartPr>
            <p14:xfrm>
              <a:off x="180311" y="3045813"/>
              <a:ext cx="574920" cy="46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3EFA35-1029-7729-703B-B4F7359165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191" y="3039693"/>
                <a:ext cx="58716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68782D-1DE2-583E-2BFC-1C4289B53597}"/>
                  </a:ext>
                </a:extLst>
              </p14:cNvPr>
              <p14:cNvContentPartPr/>
              <p14:nvPr/>
            </p14:nvContentPartPr>
            <p14:xfrm>
              <a:off x="323411" y="871196"/>
              <a:ext cx="708480" cy="61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68782D-1DE2-583E-2BFC-1C4289B535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291" y="865076"/>
                <a:ext cx="72072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75CBE4-E1A4-0D78-2277-6F8FCDF9A39B}"/>
                  </a:ext>
                </a:extLst>
              </p14:cNvPr>
              <p14:cNvContentPartPr/>
              <p14:nvPr/>
            </p14:nvContentPartPr>
            <p14:xfrm>
              <a:off x="538164" y="3083613"/>
              <a:ext cx="498240" cy="48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75CBE4-E1A4-0D78-2277-6F8FCDF9A3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044" y="3077497"/>
                <a:ext cx="510480" cy="502191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939F846-04F4-036A-F1FA-F67919189806}"/>
              </a:ext>
            </a:extLst>
          </p:cNvPr>
          <p:cNvGrpSpPr/>
          <p:nvPr/>
        </p:nvGrpSpPr>
        <p:grpSpPr>
          <a:xfrm>
            <a:off x="8305871" y="930993"/>
            <a:ext cx="864720" cy="383040"/>
            <a:chOff x="9064031" y="890853"/>
            <a:chExt cx="86472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54363E-0334-4616-29DD-40C67CBE20C3}"/>
                    </a:ext>
                  </a:extLst>
                </p14:cNvPr>
                <p14:cNvContentPartPr/>
                <p14:nvPr/>
              </p14:nvContentPartPr>
              <p14:xfrm>
                <a:off x="9064031" y="890853"/>
                <a:ext cx="327240" cy="37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54363E-0334-4616-29DD-40C67CBE20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57911" y="884733"/>
                  <a:ext cx="3394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165B03-5020-1DC4-29C6-001BF2FEF343}"/>
                    </a:ext>
                  </a:extLst>
                </p14:cNvPr>
                <p14:cNvContentPartPr/>
                <p14:nvPr/>
              </p14:nvContentPartPr>
              <p14:xfrm>
                <a:off x="9434831" y="941613"/>
                <a:ext cx="408240" cy="315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165B03-5020-1DC4-29C6-001BF2FEF3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28711" y="935493"/>
                  <a:ext cx="4204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B71959-CA07-6CF6-38B1-933E58CB5981}"/>
                    </a:ext>
                  </a:extLst>
                </p14:cNvPr>
                <p14:cNvContentPartPr/>
                <p14:nvPr/>
              </p14:nvContentPartPr>
              <p14:xfrm>
                <a:off x="9561911" y="972933"/>
                <a:ext cx="366840" cy="300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B71959-CA07-6CF6-38B1-933E58CB59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55791" y="966813"/>
                  <a:ext cx="379080" cy="31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1E62AE-B218-4A8C-926F-60D4A5E89797}"/>
              </a:ext>
            </a:extLst>
          </p:cNvPr>
          <p:cNvSpPr txBox="1"/>
          <p:nvPr/>
        </p:nvSpPr>
        <p:spPr>
          <a:xfrm>
            <a:off x="12365182" y="806253"/>
            <a:ext cx="179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they, exp, which side is that task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2C9E9B-7360-958C-C2B7-D9B1FF4EF6EC}"/>
                  </a:ext>
                </a:extLst>
              </p14:cNvPr>
              <p14:cNvContentPartPr/>
              <p14:nvPr/>
            </p14:nvContentPartPr>
            <p14:xfrm>
              <a:off x="523031" y="1090653"/>
              <a:ext cx="3109320" cy="132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2C9E9B-7360-958C-C2B7-D9B1FF4EF6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5031" y="1055013"/>
                <a:ext cx="31449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1DD528-A4B1-D559-10C7-951957B7293A}"/>
                  </a:ext>
                </a:extLst>
              </p14:cNvPr>
              <p14:cNvContentPartPr/>
              <p14:nvPr/>
            </p14:nvContentPartPr>
            <p14:xfrm>
              <a:off x="6467351" y="1180293"/>
              <a:ext cx="1613520" cy="1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1DD528-A4B1-D559-10C7-951957B729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49711" y="1144293"/>
                <a:ext cx="16491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86CC74-56F2-931A-0D47-8C166D4807CD}"/>
                  </a:ext>
                </a:extLst>
              </p14:cNvPr>
              <p14:cNvContentPartPr/>
              <p14:nvPr/>
            </p14:nvContentPartPr>
            <p14:xfrm>
              <a:off x="1451111" y="1418973"/>
              <a:ext cx="4440240" cy="110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86CC74-56F2-931A-0D47-8C166D480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33111" y="1383333"/>
                <a:ext cx="44758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AF8DD9-DC31-7C25-EB71-ADAF467976D4}"/>
                  </a:ext>
                </a:extLst>
              </p14:cNvPr>
              <p14:cNvContentPartPr/>
              <p14:nvPr/>
            </p14:nvContentPartPr>
            <p14:xfrm>
              <a:off x="8042351" y="120549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AF8DD9-DC31-7C25-EB71-ADAF467976D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24711" y="116949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E2063C7-CCF8-9946-4E03-9365895CE18C}"/>
                  </a:ext>
                </a:extLst>
              </p14:cNvPr>
              <p14:cNvContentPartPr/>
              <p14:nvPr/>
            </p14:nvContentPartPr>
            <p14:xfrm>
              <a:off x="3763391" y="1335093"/>
              <a:ext cx="743040" cy="23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E2063C7-CCF8-9946-4E03-9365895CE18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45751" y="1299093"/>
                <a:ext cx="7786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D75C29-3BDF-B157-D285-955C755056E8}"/>
                  </a:ext>
                </a:extLst>
              </p14:cNvPr>
              <p14:cNvContentPartPr/>
              <p14:nvPr/>
            </p14:nvContentPartPr>
            <p14:xfrm>
              <a:off x="3361991" y="1733253"/>
              <a:ext cx="7689600" cy="60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D75C29-3BDF-B157-D285-955C755056E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43991" y="1697613"/>
                <a:ext cx="7725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5934E5-CA36-FDB1-8F7B-C0FC242B4698}"/>
                  </a:ext>
                </a:extLst>
              </p14:cNvPr>
              <p14:cNvContentPartPr/>
              <p14:nvPr/>
            </p14:nvContentPartPr>
            <p14:xfrm>
              <a:off x="1014791" y="1916853"/>
              <a:ext cx="2769120" cy="131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5934E5-CA36-FDB1-8F7B-C0FC242B469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97151" y="1880853"/>
                <a:ext cx="28047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02A85C-9722-BF73-29F8-1E9F55DE57A9}"/>
                  </a:ext>
                </a:extLst>
              </p14:cNvPr>
              <p14:cNvContentPartPr/>
              <p14:nvPr/>
            </p14:nvContentPartPr>
            <p14:xfrm>
              <a:off x="-761089" y="200109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02A85C-9722-BF73-29F8-1E9F55DE57A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778729" y="196509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FDA595C-44D2-CFB1-0170-85FE6FB2A67B}"/>
                  </a:ext>
                </a:extLst>
              </p14:cNvPr>
              <p14:cNvContentPartPr/>
              <p14:nvPr/>
            </p14:nvContentPartPr>
            <p14:xfrm>
              <a:off x="1174991" y="2332293"/>
              <a:ext cx="4461840" cy="61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DA595C-44D2-CFB1-0170-85FE6FB2A6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56991" y="2296653"/>
                <a:ext cx="44974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90682-5C03-2E02-B4A7-6F5EDA5A4E15}"/>
                  </a:ext>
                </a:extLst>
              </p14:cNvPr>
              <p14:cNvContentPartPr/>
              <p14:nvPr/>
            </p14:nvContentPartPr>
            <p14:xfrm>
              <a:off x="5349551" y="2260293"/>
              <a:ext cx="2198160" cy="31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90682-5C03-2E02-B4A7-6F5EDA5A4E1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31911" y="2224293"/>
                <a:ext cx="22338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5ED3F6-BCC8-ECB3-3994-A45E4D0C54C4}"/>
                  </a:ext>
                </a:extLst>
              </p14:cNvPr>
              <p14:cNvContentPartPr/>
              <p14:nvPr/>
            </p14:nvContentPartPr>
            <p14:xfrm>
              <a:off x="1218191" y="2581413"/>
              <a:ext cx="4449600" cy="65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5ED3F6-BCC8-ECB3-3994-A45E4D0C54C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00551" y="2545773"/>
                <a:ext cx="44852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D2B6B7D-83A5-D7E3-4B11-96F756B1D33D}"/>
                  </a:ext>
                </a:extLst>
              </p14:cNvPr>
              <p14:cNvContentPartPr/>
              <p14:nvPr/>
            </p14:nvContentPartPr>
            <p14:xfrm>
              <a:off x="925151" y="2924853"/>
              <a:ext cx="4192560" cy="71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D2B6B7D-83A5-D7E3-4B11-96F756B1D3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7511" y="2889213"/>
                <a:ext cx="42282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6BD7C4-4200-83DC-C13D-6B49BFBB9CF8}"/>
                  </a:ext>
                </a:extLst>
              </p14:cNvPr>
              <p14:cNvContentPartPr/>
              <p14:nvPr/>
            </p14:nvContentPartPr>
            <p14:xfrm>
              <a:off x="756311" y="2831253"/>
              <a:ext cx="4379400" cy="135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6BD7C4-4200-83DC-C13D-6B49BFBB9CF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8671" y="2795613"/>
                <a:ext cx="44150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4658D63-3223-668C-3A1F-48B3F87074CD}"/>
                  </a:ext>
                </a:extLst>
              </p14:cNvPr>
              <p14:cNvContentPartPr/>
              <p14:nvPr/>
            </p14:nvContentPartPr>
            <p14:xfrm>
              <a:off x="2842511" y="2766813"/>
              <a:ext cx="830880" cy="379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4658D63-3223-668C-3A1F-48B3F87074C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24871" y="2731173"/>
                <a:ext cx="8665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932333C-5B4A-8ACE-9109-30BB92C11B50}"/>
                  </a:ext>
                </a:extLst>
              </p14:cNvPr>
              <p14:cNvContentPartPr/>
              <p14:nvPr/>
            </p14:nvContentPartPr>
            <p14:xfrm>
              <a:off x="945311" y="3547293"/>
              <a:ext cx="2625120" cy="52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32333C-5B4A-8ACE-9109-30BB92C11B5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27671" y="3511293"/>
                <a:ext cx="26607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7C68F-AD5A-C042-CF0D-4A1F3274FF09}"/>
                  </a:ext>
                </a:extLst>
              </p14:cNvPr>
              <p14:cNvContentPartPr/>
              <p14:nvPr/>
            </p14:nvContentPartPr>
            <p14:xfrm>
              <a:off x="1503311" y="3816573"/>
              <a:ext cx="5774400" cy="12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7C68F-AD5A-C042-CF0D-4A1F3274FF0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85311" y="3780933"/>
                <a:ext cx="58100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00814B2-0003-32D0-0862-EC953BC68320}"/>
                  </a:ext>
                </a:extLst>
              </p14:cNvPr>
              <p14:cNvContentPartPr/>
              <p14:nvPr/>
            </p14:nvContentPartPr>
            <p14:xfrm>
              <a:off x="7424591" y="3672213"/>
              <a:ext cx="1237320" cy="353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00814B2-0003-32D0-0862-EC953BC6832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06591" y="3636213"/>
                <a:ext cx="12729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1BB0DA-7927-E6FB-0EA3-27A2F3C421D4}"/>
                  </a:ext>
                </a:extLst>
              </p14:cNvPr>
              <p14:cNvContentPartPr/>
              <p14:nvPr/>
            </p14:nvContentPartPr>
            <p14:xfrm>
              <a:off x="8471831" y="3775533"/>
              <a:ext cx="2777760" cy="53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1BB0DA-7927-E6FB-0EA3-27A2F3C421D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53831" y="3739533"/>
                <a:ext cx="28134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6B24A1A-CAAB-B105-63BD-C7318DC84E45}"/>
                  </a:ext>
                </a:extLst>
              </p14:cNvPr>
              <p14:cNvContentPartPr/>
              <p14:nvPr/>
            </p14:nvContentPartPr>
            <p14:xfrm>
              <a:off x="1257791" y="4108173"/>
              <a:ext cx="3225960" cy="11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6B24A1A-CAAB-B105-63BD-C7318DC84E4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39791" y="4072173"/>
                <a:ext cx="3261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7C886D6-6678-8E08-7EA9-EF056AB1E03F}"/>
                  </a:ext>
                </a:extLst>
              </p14:cNvPr>
              <p14:cNvContentPartPr/>
              <p14:nvPr/>
            </p14:nvContentPartPr>
            <p14:xfrm>
              <a:off x="6467351" y="4284213"/>
              <a:ext cx="4752720" cy="136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7C886D6-6678-8E08-7EA9-EF056AB1E03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49711" y="4248573"/>
                <a:ext cx="47883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DAC2140-7C78-6301-D563-241384432301}"/>
                  </a:ext>
                </a:extLst>
              </p14:cNvPr>
              <p14:cNvContentPartPr/>
              <p14:nvPr/>
            </p14:nvContentPartPr>
            <p14:xfrm>
              <a:off x="1482431" y="4553133"/>
              <a:ext cx="3515400" cy="54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DAC2140-7C78-6301-D563-24138443230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464431" y="4517493"/>
                <a:ext cx="35510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D8D9BA8-5385-C957-5E28-5EE6A0655AFC}"/>
                  </a:ext>
                </a:extLst>
              </p14:cNvPr>
              <p14:cNvContentPartPr/>
              <p14:nvPr/>
            </p14:nvContentPartPr>
            <p14:xfrm>
              <a:off x="826511" y="5187813"/>
              <a:ext cx="2495160" cy="105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D8D9BA8-5385-C957-5E28-5EE6A0655AF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08871" y="5151813"/>
                <a:ext cx="25308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F96037A-D72B-B9CA-B589-BA7AABF2DA7C}"/>
                  </a:ext>
                </a:extLst>
              </p14:cNvPr>
              <p14:cNvContentPartPr/>
              <p14:nvPr/>
            </p14:nvContentPartPr>
            <p14:xfrm>
              <a:off x="1388831" y="5440533"/>
              <a:ext cx="5685120" cy="50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F96037A-D72B-B9CA-B589-BA7AABF2DA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371191" y="5404893"/>
                <a:ext cx="57207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ABE5FAB-1274-3E9B-1148-AFE5C1F8C936}"/>
                  </a:ext>
                </a:extLst>
              </p14:cNvPr>
              <p14:cNvContentPartPr/>
              <p14:nvPr/>
            </p14:nvContentPartPr>
            <p14:xfrm>
              <a:off x="7097711" y="5382933"/>
              <a:ext cx="992160" cy="263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ABE5FAB-1274-3E9B-1148-AFE5C1F8C93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079711" y="5347293"/>
                <a:ext cx="1027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AD04B4-6CBE-4D0E-0E2E-E2A06746B7ED}"/>
                  </a:ext>
                </a:extLst>
              </p14:cNvPr>
              <p14:cNvContentPartPr/>
              <p14:nvPr/>
            </p14:nvContentPartPr>
            <p14:xfrm>
              <a:off x="8305871" y="5519013"/>
              <a:ext cx="2664000" cy="63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AD04B4-6CBE-4D0E-0E2E-E2A06746B7E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288231" y="5483013"/>
                <a:ext cx="26996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FCE2EA8-4402-9434-6ECB-EDC220CED809}"/>
                  </a:ext>
                </a:extLst>
              </p14:cNvPr>
              <p14:cNvContentPartPr/>
              <p14:nvPr/>
            </p14:nvContentPartPr>
            <p14:xfrm>
              <a:off x="1266791" y="5718769"/>
              <a:ext cx="3982320" cy="43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FCE2EA8-4402-9434-6ECB-EDC220CED80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48791" y="5682469"/>
                <a:ext cx="4017960" cy="11579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1300D13-314E-3E40-8243-0EAFFECE24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76" y="322370"/>
            <a:ext cx="7886700" cy="68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4.9 Reverse Engineering Tools</a:t>
            </a:r>
          </a:p>
        </p:txBody>
      </p:sp>
      <p:sp>
        <p:nvSpPr>
          <p:cNvPr id="102403" name="Rectangle 4">
            <a:extLst>
              <a:ext uri="{FF2B5EF4-FFF2-40B4-BE49-F238E27FC236}">
                <a16:creationId xmlns:a16="http://schemas.microsoft.com/office/drawing/2014/main" id="{DA3844AD-2258-E147-913B-9A8C8FFD6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35" y="1260744"/>
            <a:ext cx="11619261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57200" indent="-45720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838200" indent="-381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295400" indent="-381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714500" indent="-3429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1700" indent="-3429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/>
            <a:r>
              <a:rPr lang="en-US" altLang="en-US" sz="2000" dirty="0"/>
              <a:t>SW reverse engineering is a complex process that tools can only support, not completely automate. </a:t>
            </a:r>
          </a:p>
          <a:p>
            <a:pPr marL="228600" indent="-228600"/>
            <a:r>
              <a:rPr lang="en-US" altLang="en-US" sz="2000" dirty="0"/>
              <a:t>There is a need of human intervention with any reverse engineering project. </a:t>
            </a:r>
          </a:p>
          <a:p>
            <a:pPr marL="228600" indent="-228600"/>
            <a:r>
              <a:rPr lang="en-US" altLang="en-US" sz="2000" dirty="0"/>
              <a:t>The tools can provide a new view of the product, as shown in Fig. 4.16.</a:t>
            </a:r>
          </a:p>
          <a:p>
            <a:pPr marL="228600" indent="-228600"/>
            <a:r>
              <a:rPr lang="en-US" altLang="en-US" sz="2000" dirty="0"/>
              <a:t>The basic structure of reverse engineering tools is as follows:</a:t>
            </a:r>
            <a:endParaRPr lang="en-US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The SW system to be reverse engineered is analyzed.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The results of the analysis are stored in an information base.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View composers use the information base to produce alternative views of the system.</a:t>
            </a:r>
          </a:p>
          <a:p>
            <a:endParaRPr lang="en-US" altLang="en-US" sz="2000" dirty="0">
              <a:solidFill>
                <a:srgbClr val="0000FF"/>
              </a:solidFill>
            </a:endParaRPr>
          </a:p>
        </p:txBody>
      </p:sp>
      <p:pic>
        <p:nvPicPr>
          <p:cNvPr id="102404" name="Picture 7">
            <a:extLst>
              <a:ext uri="{FF2B5EF4-FFF2-40B4-BE49-F238E27FC236}">
                <a16:creationId xmlns:a16="http://schemas.microsoft.com/office/drawing/2014/main" id="{6AB98D28-E3BF-0541-BD64-1F3F87A39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019" y="3785394"/>
            <a:ext cx="7355178" cy="307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8">
            <a:extLst>
              <a:ext uri="{FF2B5EF4-FFF2-40B4-BE49-F238E27FC236}">
                <a16:creationId xmlns:a16="http://schemas.microsoft.com/office/drawing/2014/main" id="{7D3C1F0C-EC9B-8846-B8B8-70C36C50E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97" y="6291948"/>
            <a:ext cx="449843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en-US" sz="1600" dirty="0">
                <a:solidFill>
                  <a:srgbClr val="3333FF"/>
                </a:solidFill>
                <a:latin typeface="Times New Roman" panose="02020603050405020304" pitchFamily="18" charset="0"/>
              </a:rPr>
              <a:t>Fig. 4.16 Basic structure of reverse engineering tools  </a:t>
            </a:r>
            <a:r>
              <a:rPr lang="en-US" altLang="en-US" sz="1400" dirty="0">
                <a:solidFill>
                  <a:srgbClr val="3333FF"/>
                </a:solidFill>
                <a:latin typeface="Times New Roman" panose="02020603050405020304" pitchFamily="18" charset="0"/>
              </a:rPr>
              <a:t>©IEEE 1990</a:t>
            </a:r>
            <a:endParaRPr lang="en-US" altLang="en-US" sz="16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3FB6C71-77B2-D842-B3C5-B07EC0546F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13681" y="0"/>
            <a:ext cx="6364637" cy="59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4.9 Reverse Engineering Tools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A496630-E8E0-B44D-8654-06400BC3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447"/>
            <a:ext cx="12192000" cy="637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57200" indent="-45720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838200" indent="-381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295400" indent="-381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714500" indent="-3429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1700" indent="-3429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Ada SDA</a:t>
            </a:r>
            <a:r>
              <a:rPr lang="en-US" altLang="en-US" sz="1600" b="1" dirty="0"/>
              <a:t> </a:t>
            </a:r>
            <a:r>
              <a:rPr lang="en-US" altLang="en-US" sz="1600" b="1" dirty="0">
                <a:solidFill>
                  <a:srgbClr val="3333FF"/>
                </a:solidFill>
              </a:rPr>
              <a:t>(System Dependency Analyzer)</a:t>
            </a:r>
            <a:r>
              <a:rPr lang="en-US" altLang="en-US" sz="1600" b="1" dirty="0"/>
              <a:t> </a:t>
            </a:r>
            <a:r>
              <a:rPr lang="en-US" altLang="en-US" sz="1600" dirty="0"/>
              <a:t>is a tool that supports analysis &amp; migration of Ada programs.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 err="1">
                <a:solidFill>
                  <a:srgbClr val="3333FF"/>
                </a:solidFill>
              </a:rPr>
              <a:t>CodeCrawler</a:t>
            </a:r>
            <a:r>
              <a:rPr lang="en-US" altLang="en-US" sz="1600" dirty="0"/>
              <a:t> is a language independent reverse engineering tool which combines metrics &amp; SW visualization.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DMS (Design Maintenance System)</a:t>
            </a:r>
            <a:r>
              <a:rPr lang="en-US" altLang="en-US" sz="1600" b="1" dirty="0"/>
              <a:t> </a:t>
            </a:r>
            <a:r>
              <a:rPr lang="en-US" altLang="en-US" sz="1600" dirty="0"/>
              <a:t>toolkit developed by Semantic Design, Inc is composed of a set of tools for carrying out re-engineering of medium or large scale SW systems.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 err="1">
                <a:solidFill>
                  <a:srgbClr val="3333FF"/>
                </a:solidFill>
              </a:rPr>
              <a:t>FermaT</a:t>
            </a:r>
            <a:r>
              <a:rPr lang="en-US" altLang="en-US" sz="1600" dirty="0"/>
              <a:t> is the generic name for a set of tools designed by SW Migration Ltd., specifically to support assembler code comprehension, maintenance, &amp; migration.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GXL (Graph </a:t>
            </a:r>
            <a:r>
              <a:rPr lang="en-US" altLang="en-US" sz="1600" b="1" dirty="0" err="1">
                <a:solidFill>
                  <a:srgbClr val="3333FF"/>
                </a:solidFill>
              </a:rPr>
              <a:t>eXchange</a:t>
            </a:r>
            <a:r>
              <a:rPr lang="en-US" altLang="en-US" sz="1600" b="1" dirty="0">
                <a:solidFill>
                  <a:srgbClr val="3333FF"/>
                </a:solidFill>
              </a:rPr>
              <a:t> Language)</a:t>
            </a:r>
            <a:r>
              <a:rPr lang="en-US" altLang="en-US" sz="1600" dirty="0"/>
              <a:t> is an XML-based format for sharing data between tools. GXL represents typed, attributed, directed, ordered graphs which are extended to represent hyper-graphs &amp; hierarchical graphs.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IDA Pro Disassembler &amp; Debugger</a:t>
            </a:r>
            <a:r>
              <a:rPr lang="en-US" altLang="en-US" sz="1600" b="1" dirty="0"/>
              <a:t> </a:t>
            </a:r>
            <a:r>
              <a:rPr lang="en-US" altLang="en-US" sz="1600" dirty="0"/>
              <a:t>by Hex-Rays is a powerful disassembler that supports more than fifty different processor architectures, including IA-32, IA-64 (Itanium), &amp; AMD64.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Hex-Rays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Decompiler</a:t>
            </a:r>
            <a:r>
              <a:rPr lang="en-US" altLang="en-US" sz="1600" dirty="0"/>
              <a:t> is a commercial </a:t>
            </a:r>
            <a:r>
              <a:rPr lang="en-US" altLang="en-US" sz="1600" dirty="0" err="1"/>
              <a:t>decompiler</a:t>
            </a:r>
            <a:r>
              <a:rPr lang="en-US" altLang="en-US" sz="1600" dirty="0"/>
              <a:t> plug-in for IDA Pro.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 err="1">
                <a:solidFill>
                  <a:srgbClr val="3333FF"/>
                </a:solidFill>
              </a:rPr>
              <a:t>Imagix</a:t>
            </a:r>
            <a:r>
              <a:rPr lang="en-US" altLang="en-US" sz="1600" b="1" dirty="0">
                <a:solidFill>
                  <a:srgbClr val="3333FF"/>
                </a:solidFill>
              </a:rPr>
              <a:t> 4D</a:t>
            </a:r>
            <a:r>
              <a:rPr lang="en-US" altLang="en-US" sz="1600" b="1" dirty="0"/>
              <a:t> </a:t>
            </a:r>
            <a:r>
              <a:rPr lang="en-US" altLang="en-US" sz="1600" dirty="0"/>
              <a:t>is useful in understanding legacy C, C++, &amp; Java SW.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IRAP (Input-Output Reengineering &amp; Program Crafting)</a:t>
            </a:r>
            <a:r>
              <a:rPr lang="en-US" altLang="en-US" sz="1600" b="1" dirty="0"/>
              <a:t> </a:t>
            </a:r>
            <a:r>
              <a:rPr lang="en-US" altLang="en-US" sz="1600" dirty="0"/>
              <a:t>is a data reengineering tool developed by Spectra Research that provides a semi-automated approach to re-craft legacy SW into an Intranet/Internet enabled application without compromising program computational integrity.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JAD (</a:t>
            </a:r>
            <a:r>
              <a:rPr lang="en-US" altLang="en-US" sz="1600" b="1" dirty="0" err="1">
                <a:solidFill>
                  <a:srgbClr val="3333FF"/>
                </a:solidFill>
              </a:rPr>
              <a:t>JAva</a:t>
            </a:r>
            <a:r>
              <a:rPr lang="en-US" altLang="en-US" sz="1600" b="1" dirty="0">
                <a:solidFill>
                  <a:srgbClr val="3333FF"/>
                </a:solidFill>
              </a:rPr>
              <a:t> </a:t>
            </a:r>
            <a:r>
              <a:rPr lang="en-US" altLang="en-US" sz="1600" b="1" dirty="0" err="1">
                <a:solidFill>
                  <a:srgbClr val="3333FF"/>
                </a:solidFill>
              </a:rPr>
              <a:t>Decompiler</a:t>
            </a:r>
            <a:r>
              <a:rPr lang="en-US" altLang="en-US" sz="1600" b="1" dirty="0">
                <a:solidFill>
                  <a:srgbClr val="3333FF"/>
                </a:solidFill>
              </a:rPr>
              <a:t>)</a:t>
            </a:r>
            <a:r>
              <a:rPr lang="en-US" altLang="en-US" sz="1600" b="1" dirty="0"/>
              <a:t> </a:t>
            </a:r>
            <a:r>
              <a:rPr lang="en-US" altLang="en-US" sz="1600" dirty="0"/>
              <a:t>is a Java </a:t>
            </a:r>
            <a:r>
              <a:rPr lang="en-US" altLang="en-US" sz="1600" dirty="0" err="1"/>
              <a:t>decompiler</a:t>
            </a:r>
            <a:r>
              <a:rPr lang="en-US" altLang="en-US" sz="1600" dirty="0"/>
              <a:t> written in C++.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 err="1">
                <a:solidFill>
                  <a:srgbClr val="3333FF"/>
                </a:solidFill>
              </a:rPr>
              <a:t>ManSART</a:t>
            </a:r>
            <a:r>
              <a:rPr lang="en-US" altLang="en-US" sz="1600" dirty="0"/>
              <a:t> is a tool to recover the architecture of a given SW system.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McCabe IQ</a:t>
            </a:r>
            <a:r>
              <a:rPr lang="en-US" altLang="en-US" sz="1600" b="1" dirty="0"/>
              <a:t> </a:t>
            </a:r>
            <a:r>
              <a:rPr lang="en-US" altLang="en-US" sz="1600" dirty="0"/>
              <a:t>is capable of predicting some key issues in maintaining large &amp; complex business SW applications: </a:t>
            </a:r>
          </a:p>
          <a:p>
            <a:pPr marL="447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400" dirty="0"/>
              <a:t>(</a:t>
            </a:r>
            <a:r>
              <a:rPr lang="en-US" altLang="en-US" sz="1400" dirty="0" err="1"/>
              <a:t>i</a:t>
            </a:r>
            <a:r>
              <a:rPr lang="en-US" altLang="en-US" sz="1400" dirty="0"/>
              <a:t>) locate error-prone sections of code. (ii) identify the risk of system failure.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PBS (Portable Bookshelf)</a:t>
            </a:r>
            <a:r>
              <a:rPr lang="en-US" altLang="en-US" sz="1600" b="1" dirty="0"/>
              <a:t> </a:t>
            </a:r>
            <a:r>
              <a:rPr lang="en-US" altLang="en-US" sz="1600" dirty="0"/>
              <a:t>is an implementation of the web based concept called SW Bookshelf for the presentation navigation of information representing large SW systems.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RE-Analyzer</a:t>
            </a:r>
            <a:r>
              <a:rPr lang="en-US" altLang="en-US" sz="1600" dirty="0"/>
              <a:t> is an automated, reverse engineering system providing a high level of integration with a computer-aided SW engineering (CASE) tool developed at IBM.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Reengineering Assistant (RA)</a:t>
            </a:r>
            <a:r>
              <a:rPr lang="en-US" altLang="en-US" sz="1600" b="1" dirty="0"/>
              <a:t> </a:t>
            </a:r>
            <a:r>
              <a:rPr lang="en-US" altLang="en-US" sz="1600" dirty="0"/>
              <a:t>aims to provide an interactive environment where SW maintainers can reverse engineer source code into a higher abstraction level of representation.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Rigi</a:t>
            </a:r>
            <a:r>
              <a:rPr lang="en-US" altLang="en-US" sz="1600" dirty="0"/>
              <a:t>  is a SW tool for comprehending large SW systems. SW comprehension is achieved by performing reverse engineering on the given system.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1600" b="1" dirty="0">
                <a:solidFill>
                  <a:srgbClr val="3333FF"/>
                </a:solidFill>
              </a:rPr>
              <a:t>SEELA</a:t>
            </a:r>
            <a:r>
              <a:rPr lang="en-US" altLang="en-US" sz="1600" dirty="0"/>
              <a:t> is a reverse engineering tool developed by </a:t>
            </a:r>
            <a:r>
              <a:rPr lang="en-US" altLang="en-US" sz="1600" dirty="0" err="1"/>
              <a:t>Tuval</a:t>
            </a:r>
            <a:r>
              <a:rPr lang="en-US" altLang="en-US" sz="1600" dirty="0"/>
              <a:t> SW Industries to support the documentation &amp; maintenance of structured source code.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ticle | Asia IP - Intellectual Property News and Analysis">
            <a:extLst>
              <a:ext uri="{FF2B5EF4-FFF2-40B4-BE49-F238E27FC236}">
                <a16:creationId xmlns:a16="http://schemas.microsoft.com/office/drawing/2014/main" id="{ACA06F44-7F83-4E42-8B04-336178E61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r="13439" b="-1"/>
          <a:stretch/>
        </p:blipFill>
        <p:spPr bwMode="auto">
          <a:xfrm>
            <a:off x="1" y="10"/>
            <a:ext cx="87100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BAFD0-AE06-9541-961E-5C9581C9553E}"/>
              </a:ext>
            </a:extLst>
          </p:cNvPr>
          <p:cNvSpPr txBox="1"/>
          <p:nvPr/>
        </p:nvSpPr>
        <p:spPr>
          <a:xfrm>
            <a:off x="7872573" y="396122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Assignment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31C85-BB5D-9F4D-AC76-61B34598DB39}"/>
              </a:ext>
            </a:extLst>
          </p:cNvPr>
          <p:cNvSpPr txBox="1"/>
          <p:nvPr/>
        </p:nvSpPr>
        <p:spPr>
          <a:xfrm>
            <a:off x="7578105" y="2439183"/>
            <a:ext cx="4479576" cy="4245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00050" marR="103505" lvl="0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tabLst>
                <a:tab pos="539115" algn="l"/>
              </a:tabLst>
            </a:pPr>
            <a:r>
              <a:rPr lang="en-US" sz="2400" spc="-5" dirty="0">
                <a:effectLst/>
              </a:rPr>
              <a:t>What are the differences among reengineering, reverse engineering, and forward engineering?</a:t>
            </a:r>
          </a:p>
          <a:p>
            <a:pPr marL="400050" marR="103505" indent="-342900" defTabSz="914400">
              <a:lnSpc>
                <a:spcPct val="90000"/>
              </a:lnSpc>
              <a:spcBef>
                <a:spcPts val="600"/>
              </a:spcBef>
              <a:buSzPct val="100000"/>
              <a:buFont typeface="Wingdings" pitchFamily="2" charset="2"/>
              <a:buChar char="Ø"/>
              <a:tabLst>
                <a:tab pos="539115" algn="l"/>
              </a:tabLst>
            </a:pPr>
            <a:endParaRPr lang="en-US" sz="2400" spc="-5" dirty="0">
              <a:effectLst/>
            </a:endParaRPr>
          </a:p>
          <a:p>
            <a:pPr marL="400050" marR="103505" indent="-342900" defTabSz="914400">
              <a:lnSpc>
                <a:spcPct val="90000"/>
              </a:lnSpc>
              <a:spcBef>
                <a:spcPts val="600"/>
              </a:spcBef>
              <a:buSzPct val="100000"/>
              <a:buFont typeface="Wingdings" pitchFamily="2" charset="2"/>
              <a:buChar char="Ø"/>
              <a:tabLst>
                <a:tab pos="539115" algn="l"/>
              </a:tabLst>
            </a:pPr>
            <a:r>
              <a:rPr lang="en-US" sz="2400" spc="-5" dirty="0">
                <a:effectLst/>
              </a:rPr>
              <a:t>Discuss the purpose of reverse</a:t>
            </a:r>
            <a:r>
              <a:rPr lang="en-US" sz="2400" spc="-25" dirty="0">
                <a:effectLst/>
              </a:rPr>
              <a:t> </a:t>
            </a:r>
            <a:r>
              <a:rPr lang="en-US" sz="2400" spc="-5" dirty="0">
                <a:effectLst/>
              </a:rPr>
              <a:t>engineering.</a:t>
            </a:r>
          </a:p>
          <a:p>
            <a:pPr marL="400050" marR="103505" lvl="0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tabLst>
                <a:tab pos="539115" algn="l"/>
              </a:tabLst>
            </a:pPr>
            <a:endParaRPr lang="en-US" sz="2400" dirty="0">
              <a:effectLst/>
            </a:endParaRPr>
          </a:p>
          <a:p>
            <a:pPr marL="400050" marR="103505" lvl="0" indent="-34290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tabLst>
                <a:tab pos="539115" algn="l"/>
              </a:tabLst>
            </a:pPr>
            <a:r>
              <a:rPr lang="en-US" sz="2400" dirty="0">
                <a:effectLst/>
              </a:rPr>
              <a:t>Explain why </a:t>
            </a:r>
            <a:r>
              <a:rPr lang="en-US" sz="2400" dirty="0" err="1">
                <a:effectLst/>
              </a:rPr>
              <a:t>decompilation</a:t>
            </a:r>
            <a:r>
              <a:rPr lang="en-US" sz="2400" dirty="0">
                <a:effectLst/>
              </a:rPr>
              <a:t> is a reverse engineering process, whereas compilation</a:t>
            </a:r>
            <a:r>
              <a:rPr lang="en-US" sz="2400" spc="-40" dirty="0">
                <a:effectLst/>
              </a:rPr>
              <a:t> </a:t>
            </a:r>
            <a:r>
              <a:rPr lang="en-US" sz="2400" dirty="0">
                <a:effectLst/>
              </a:rPr>
              <a:t>is</a:t>
            </a:r>
            <a:r>
              <a:rPr lang="en-US" sz="2400" spc="-35" dirty="0">
                <a:effectLst/>
              </a:rPr>
              <a:t> </a:t>
            </a:r>
            <a:r>
              <a:rPr lang="en-US" sz="2400" dirty="0">
                <a:effectLst/>
              </a:rPr>
              <a:t>not</a:t>
            </a:r>
            <a:r>
              <a:rPr lang="en-US" sz="2400" spc="-40" dirty="0">
                <a:effectLst/>
              </a:rPr>
              <a:t> </a:t>
            </a:r>
            <a:r>
              <a:rPr lang="en-US" sz="2400" dirty="0">
                <a:effectLst/>
              </a:rPr>
              <a:t>a</a:t>
            </a:r>
            <a:r>
              <a:rPr lang="en-US" sz="2400" spc="-35" dirty="0">
                <a:effectLst/>
              </a:rPr>
              <a:t> </a:t>
            </a:r>
            <a:r>
              <a:rPr lang="en-US" sz="2400" dirty="0">
                <a:effectLst/>
              </a:rPr>
              <a:t>forward</a:t>
            </a:r>
            <a:r>
              <a:rPr lang="en-US" sz="2400" spc="-35" dirty="0">
                <a:effectLst/>
              </a:rPr>
              <a:t> </a:t>
            </a:r>
            <a:r>
              <a:rPr lang="en-US" sz="2400" dirty="0">
                <a:effectLst/>
              </a:rPr>
              <a:t>engineering</a:t>
            </a:r>
            <a:r>
              <a:rPr lang="en-US" sz="2400" spc="-40" dirty="0">
                <a:effectLst/>
              </a:rPr>
              <a:t> </a:t>
            </a:r>
            <a:r>
              <a:rPr lang="en-US" sz="2400" dirty="0">
                <a:effectLst/>
              </a:rPr>
              <a:t>process?</a:t>
            </a:r>
            <a:endParaRPr lang="en-US" sz="2400" spc="-5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56002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2" name="Rectangle 1639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4" name="Freeform: Shape 1639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Document Management Software Migration | File Migration System">
            <a:extLst>
              <a:ext uri="{FF2B5EF4-FFF2-40B4-BE49-F238E27FC236}">
                <a16:creationId xmlns:a16="http://schemas.microsoft.com/office/drawing/2014/main" id="{93D762F3-0654-684F-AE65-FBBB547D8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1" b="8984"/>
          <a:stretch/>
        </p:blipFill>
        <p:spPr bwMode="auto">
          <a:xfrm>
            <a:off x="7538134" y="2650210"/>
            <a:ext cx="4327139" cy="14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6" name="Freeform: Shape 1639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DD98968-14C1-7E4B-8C87-A46F6C3CA740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102879" y="2247254"/>
            <a:ext cx="11986244" cy="3781588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chemeClr val="hlink"/>
                </a:solidFill>
              </a:rPr>
              <a:t>Forward engineering </a:t>
            </a:r>
            <a:r>
              <a:rPr lang="en-US" altLang="en-US" sz="2000" dirty="0"/>
              <a:t>is when a new SW is created by going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downward</a:t>
            </a:r>
            <a:r>
              <a:rPr lang="en-US" altLang="en-US" sz="2000" dirty="0"/>
              <a:t> from the top, </a:t>
            </a:r>
            <a:r>
              <a:rPr lang="en-US" altLang="en-US" sz="2000" u="sng" dirty="0"/>
              <a:t>highest level of abstraction to the bottom</a:t>
            </a:r>
            <a:r>
              <a:rPr lang="en-US" altLang="en-US" sz="2000" dirty="0"/>
              <a:t>, lowest level, following a sequence of activities: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Formulating </a:t>
            </a:r>
            <a:r>
              <a:rPr lang="en-US" altLang="en-US" sz="1800" b="1" dirty="0"/>
              <a:t>concepts</a:t>
            </a:r>
            <a:r>
              <a:rPr lang="en-US" altLang="en-US" sz="1800" dirty="0"/>
              <a:t> about the system.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Identifying </a:t>
            </a:r>
            <a:r>
              <a:rPr lang="en-US" altLang="en-US" sz="1800" b="1" dirty="0"/>
              <a:t>requirements.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/>
              <a:t>Designing</a:t>
            </a:r>
            <a:r>
              <a:rPr lang="en-US" altLang="en-US" sz="1800" dirty="0"/>
              <a:t> the system.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/>
              <a:t>Implementing</a:t>
            </a:r>
            <a:r>
              <a:rPr lang="en-US" altLang="en-US" sz="1800" dirty="0"/>
              <a:t> the design.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chemeClr val="hlink"/>
                </a:solidFill>
              </a:rPr>
              <a:t>Reverse engineering is </a:t>
            </a:r>
            <a:r>
              <a:rPr lang="en-US" altLang="en-US" sz="2000" dirty="0"/>
              <a:t>the </a:t>
            </a:r>
            <a:r>
              <a:rPr lang="en-US" altLang="en-US" sz="2000" u="sng" dirty="0">
                <a:solidFill>
                  <a:schemeClr val="accent1">
                    <a:lumMod val="75000"/>
                  </a:schemeClr>
                </a:solidFill>
              </a:rPr>
              <a:t>upward</a:t>
            </a:r>
            <a:r>
              <a:rPr lang="en-US" altLang="en-US" sz="2000" u="sng" dirty="0"/>
              <a:t> movement </a:t>
            </a:r>
            <a:r>
              <a:rPr lang="en-US" altLang="en-US" sz="2000" dirty="0"/>
              <a:t>through the abstraction layers, comprising the following steps: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Analyze the SW to determine its </a:t>
            </a:r>
            <a:r>
              <a:rPr lang="en-US" altLang="en-US" sz="1800" b="1" dirty="0"/>
              <a:t>components</a:t>
            </a:r>
            <a:r>
              <a:rPr lang="en-US" altLang="en-US" sz="1800" dirty="0"/>
              <a:t> &amp; the </a:t>
            </a:r>
            <a:r>
              <a:rPr lang="en-US" altLang="en-US" sz="1800" b="1" dirty="0"/>
              <a:t>relationships</a:t>
            </a:r>
            <a:r>
              <a:rPr lang="en-US" altLang="en-US" sz="1800" dirty="0"/>
              <a:t> among the components.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/>
              <a:t>Represent</a:t>
            </a:r>
            <a:r>
              <a:rPr lang="en-US" altLang="en-US" sz="1800" dirty="0"/>
              <a:t> the system at a higher level of </a:t>
            </a:r>
            <a:r>
              <a:rPr lang="en-US" altLang="en-US" sz="1800" b="1" dirty="0"/>
              <a:t>abstraction</a:t>
            </a:r>
            <a:r>
              <a:rPr lang="en-US" altLang="en-US" sz="1800" dirty="0"/>
              <a:t> or in another form.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000" b="1" dirty="0">
              <a:solidFill>
                <a:schemeClr val="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en-US" sz="2000" dirty="0"/>
              <a:t>E.g., </a:t>
            </a:r>
            <a:r>
              <a:rPr lang="en-US" altLang="en-US" sz="2000" b="1" dirty="0" err="1">
                <a:solidFill>
                  <a:srgbClr val="00B050"/>
                </a:solidFill>
              </a:rPr>
              <a:t>Decompilation</a:t>
            </a:r>
            <a:r>
              <a:rPr lang="en-US" altLang="en-US" sz="2000" dirty="0"/>
              <a:t> is a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Reverse Engineering </a:t>
            </a:r>
            <a:r>
              <a:rPr lang="en-US" altLang="en-US" sz="2000" dirty="0"/>
              <a:t>example where object code is translated into a high-level program.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F1085EA-35C2-0D45-A607-456C61CD4896}"/>
              </a:ext>
            </a:extLst>
          </p:cNvPr>
          <p:cNvSpPr txBox="1">
            <a:spLocks noChangeArrowheads="1"/>
          </p:cNvSpPr>
          <p:nvPr/>
        </p:nvSpPr>
        <p:spPr>
          <a:xfrm>
            <a:off x="1813302" y="380625"/>
            <a:ext cx="7886700" cy="95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Reengineering Concepts</a:t>
            </a:r>
            <a:endParaRPr lang="en-US" alt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45AA3A-B372-1970-ACF8-9E27CB1E64C1}"/>
                  </a:ext>
                </a:extLst>
              </p14:cNvPr>
              <p14:cNvContentPartPr/>
              <p14:nvPr/>
            </p14:nvContentPartPr>
            <p14:xfrm>
              <a:off x="-42889" y="2183367"/>
              <a:ext cx="354600" cy="32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45AA3A-B372-1970-ACF8-9E27CB1E64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9009" y="2177247"/>
                <a:ext cx="3668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EAC165-0CB5-AFFA-06BF-2BAABBE49BFB}"/>
                  </a:ext>
                </a:extLst>
              </p14:cNvPr>
              <p14:cNvContentPartPr/>
              <p14:nvPr/>
            </p14:nvContentPartPr>
            <p14:xfrm>
              <a:off x="21911" y="4219527"/>
              <a:ext cx="300960" cy="33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EAC165-0CB5-AFFA-06BF-2BAABBE49B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91" y="4213407"/>
                <a:ext cx="313200" cy="35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247B219-7950-5ACB-2410-EE92FB44E624}"/>
              </a:ext>
            </a:extLst>
          </p:cNvPr>
          <p:cNvGrpSpPr/>
          <p:nvPr/>
        </p:nvGrpSpPr>
        <p:grpSpPr>
          <a:xfrm>
            <a:off x="3957071" y="1790607"/>
            <a:ext cx="677880" cy="354240"/>
            <a:chOff x="3957071" y="1790607"/>
            <a:chExt cx="67788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20037A-2DB1-E4E8-0DFC-88527ADB3C00}"/>
                    </a:ext>
                  </a:extLst>
                </p14:cNvPr>
                <p14:cNvContentPartPr/>
                <p14:nvPr/>
              </p14:nvContentPartPr>
              <p14:xfrm>
                <a:off x="4042031" y="1798887"/>
                <a:ext cx="141120" cy="218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20037A-2DB1-E4E8-0DFC-88527ADB3C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5911" y="1792767"/>
                  <a:ext cx="153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FCB61D-157C-208C-FFD3-6897FCA6B2AA}"/>
                    </a:ext>
                  </a:extLst>
                </p14:cNvPr>
                <p14:cNvContentPartPr/>
                <p14:nvPr/>
              </p14:nvContentPartPr>
              <p14:xfrm>
                <a:off x="4269911" y="1790607"/>
                <a:ext cx="167040" cy="277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FCB61D-157C-208C-FFD3-6897FCA6B2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63791" y="1784487"/>
                  <a:ext cx="179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D7634C-B583-BB4D-D52D-A5ACBADCE580}"/>
                    </a:ext>
                  </a:extLst>
                </p14:cNvPr>
                <p14:cNvContentPartPr/>
                <p14:nvPr/>
              </p14:nvContentPartPr>
              <p14:xfrm>
                <a:off x="3957071" y="2108847"/>
                <a:ext cx="531720" cy="3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D7634C-B583-BB4D-D52D-A5ACBADCE5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0951" y="2102727"/>
                  <a:ext cx="543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38975B-54D9-0464-053D-4D3D18067AE7}"/>
                    </a:ext>
                  </a:extLst>
                </p14:cNvPr>
                <p14:cNvContentPartPr/>
                <p14:nvPr/>
              </p14:nvContentPartPr>
              <p14:xfrm>
                <a:off x="4508591" y="1849287"/>
                <a:ext cx="126360" cy="15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38975B-54D9-0464-053D-4D3D18067A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02471" y="1843167"/>
                  <a:ext cx="13860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AD88AD-53E6-2A35-73E3-1DC6D570EFB7}"/>
                  </a:ext>
                </a:extLst>
              </p14:cNvPr>
              <p14:cNvContentPartPr/>
              <p14:nvPr/>
            </p14:nvContentPartPr>
            <p14:xfrm>
              <a:off x="4831871" y="2005527"/>
              <a:ext cx="74520" cy="119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AD88AD-53E6-2A35-73E3-1DC6D570EF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25751" y="1999407"/>
                <a:ext cx="8676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60A4517-CEFC-BBBD-948E-B9E5CADF86C6}"/>
              </a:ext>
            </a:extLst>
          </p:cNvPr>
          <p:cNvGrpSpPr/>
          <p:nvPr/>
        </p:nvGrpSpPr>
        <p:grpSpPr>
          <a:xfrm>
            <a:off x="5081711" y="1756047"/>
            <a:ext cx="864000" cy="240480"/>
            <a:chOff x="5081711" y="1756047"/>
            <a:chExt cx="86400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0A9950-8CAE-3070-5236-D8D9F374634B}"/>
                    </a:ext>
                  </a:extLst>
                </p14:cNvPr>
                <p14:cNvContentPartPr/>
                <p14:nvPr/>
              </p14:nvContentPartPr>
              <p14:xfrm>
                <a:off x="5248391" y="1842087"/>
                <a:ext cx="697320" cy="154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0A9950-8CAE-3070-5236-D8D9F37463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42271" y="1835967"/>
                  <a:ext cx="709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5857ED-BF85-8844-84E1-2BD6B8646945}"/>
                    </a:ext>
                  </a:extLst>
                </p14:cNvPr>
                <p14:cNvContentPartPr/>
                <p14:nvPr/>
              </p14:nvContentPartPr>
              <p14:xfrm>
                <a:off x="5081711" y="1756047"/>
                <a:ext cx="216000" cy="65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5857ED-BF85-8844-84E1-2BD6B86469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75591" y="1749927"/>
                  <a:ext cx="22824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85D5E1-6076-A012-9596-E718EA7B98FA}"/>
                  </a:ext>
                </a:extLst>
              </p14:cNvPr>
              <p14:cNvContentPartPr/>
              <p14:nvPr/>
            </p14:nvContentPartPr>
            <p14:xfrm>
              <a:off x="8060351" y="4858887"/>
              <a:ext cx="772920" cy="421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85D5E1-6076-A012-9596-E718EA7B98F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4231" y="4852767"/>
                <a:ext cx="7851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07C262-BC31-C796-ACE9-F9981F5B43B2}"/>
                  </a:ext>
                </a:extLst>
              </p14:cNvPr>
              <p14:cNvContentPartPr/>
              <p14:nvPr/>
            </p14:nvContentPartPr>
            <p14:xfrm>
              <a:off x="9050351" y="4967607"/>
              <a:ext cx="1248120" cy="415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07C262-BC31-C796-ACE9-F9981F5B43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44231" y="4961487"/>
                <a:ext cx="1260360" cy="4276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17199F6-2FB6-E527-AE7F-CF3225ECC957}"/>
              </a:ext>
            </a:extLst>
          </p:cNvPr>
          <p:cNvSpPr txBox="1"/>
          <p:nvPr/>
        </p:nvSpPr>
        <p:spPr>
          <a:xfrm>
            <a:off x="12375573" y="2247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07AD0-A826-AF7C-096B-D0AEED1E1BFC}"/>
              </a:ext>
            </a:extLst>
          </p:cNvPr>
          <p:cNvSpPr txBox="1"/>
          <p:nvPr/>
        </p:nvSpPr>
        <p:spPr>
          <a:xfrm>
            <a:off x="10831823" y="4850420"/>
            <a:ext cx="2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recovery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74EF61D-5FCC-09DC-FE0B-1DB026FA8552}"/>
                  </a:ext>
                </a:extLst>
              </p14:cNvPr>
              <p14:cNvContentPartPr/>
              <p14:nvPr/>
            </p14:nvContentPartPr>
            <p14:xfrm>
              <a:off x="9167711" y="2363727"/>
              <a:ext cx="2494800" cy="198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74EF61D-5FCC-09DC-FE0B-1DB026FA85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49711" y="2328087"/>
                <a:ext cx="2530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666753-238D-286C-9EC7-B6FDB103FC8D}"/>
                  </a:ext>
                </a:extLst>
              </p14:cNvPr>
              <p14:cNvContentPartPr/>
              <p14:nvPr/>
            </p14:nvContentPartPr>
            <p14:xfrm>
              <a:off x="620591" y="2726967"/>
              <a:ext cx="5731560" cy="116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666753-238D-286C-9EC7-B6FDB103FC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2591" y="2691327"/>
                <a:ext cx="5767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C04AC0-4B97-BF40-D90E-C3F92998A300}"/>
                  </a:ext>
                </a:extLst>
              </p14:cNvPr>
              <p14:cNvContentPartPr/>
              <p14:nvPr/>
            </p14:nvContentPartPr>
            <p14:xfrm>
              <a:off x="911111" y="3038727"/>
              <a:ext cx="3662640" cy="42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C04AC0-4B97-BF40-D90E-C3F92998A3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3111" y="3002727"/>
                <a:ext cx="36982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C38D95-6FD5-1154-C013-458A16B17ABE}"/>
                  </a:ext>
                </a:extLst>
              </p14:cNvPr>
              <p14:cNvContentPartPr/>
              <p14:nvPr/>
            </p14:nvContentPartPr>
            <p14:xfrm>
              <a:off x="1735151" y="3340047"/>
              <a:ext cx="1450800" cy="30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C38D95-6FD5-1154-C013-458A16B17A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17151" y="3304407"/>
                <a:ext cx="14864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2061EE4-7F17-0228-588A-5DA80A17858B}"/>
                  </a:ext>
                </a:extLst>
              </p14:cNvPr>
              <p14:cNvContentPartPr/>
              <p14:nvPr/>
            </p14:nvContentPartPr>
            <p14:xfrm>
              <a:off x="800231" y="3630927"/>
              <a:ext cx="1067040" cy="21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2061EE4-7F17-0228-588A-5DA80A1785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2231" y="3595287"/>
                <a:ext cx="11026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2DF8C3-B4B3-9962-2EF3-04A5BF5310C7}"/>
                  </a:ext>
                </a:extLst>
              </p14:cNvPr>
              <p14:cNvContentPartPr/>
              <p14:nvPr/>
            </p14:nvContentPartPr>
            <p14:xfrm>
              <a:off x="879791" y="3952407"/>
              <a:ext cx="25502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2DF8C3-B4B3-9962-2EF3-04A5BF5310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1791" y="3916767"/>
                <a:ext cx="2585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02A85C1-9E41-FCE0-6AEC-A9B8C0623B17}"/>
                  </a:ext>
                </a:extLst>
              </p14:cNvPr>
              <p14:cNvContentPartPr/>
              <p14:nvPr/>
            </p14:nvContentPartPr>
            <p14:xfrm>
              <a:off x="485231" y="2363727"/>
              <a:ext cx="5724360" cy="125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02A85C1-9E41-FCE0-6AEC-A9B8C0623B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7591" y="2327727"/>
                <a:ext cx="5760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05D10C-6A77-EDF4-F081-41B771115383}"/>
                  </a:ext>
                </a:extLst>
              </p14:cNvPr>
              <p14:cNvContentPartPr/>
              <p14:nvPr/>
            </p14:nvContentPartPr>
            <p14:xfrm>
              <a:off x="7796831" y="2478567"/>
              <a:ext cx="1279440" cy="1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05D10C-6A77-EDF4-F081-41B7711153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8831" y="2442567"/>
                <a:ext cx="13150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0016A1-B74D-EF81-DFAB-D0882183D1D0}"/>
                  </a:ext>
                </a:extLst>
              </p14:cNvPr>
              <p14:cNvContentPartPr/>
              <p14:nvPr/>
            </p14:nvContentPartPr>
            <p14:xfrm>
              <a:off x="6431711" y="2445807"/>
              <a:ext cx="1230840" cy="81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0016A1-B74D-EF81-DFAB-D0882183D1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77711" y="2337807"/>
                <a:ext cx="1338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146850-6EE0-E7DE-7DF7-6B332FCC68AC}"/>
                  </a:ext>
                </a:extLst>
              </p14:cNvPr>
              <p14:cNvContentPartPr/>
              <p14:nvPr/>
            </p14:nvContentPartPr>
            <p14:xfrm>
              <a:off x="3199271" y="4450647"/>
              <a:ext cx="917640" cy="52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146850-6EE0-E7DE-7DF7-6B332FCC68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45631" y="4342647"/>
                <a:ext cx="10252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017F66-AE0A-D1F7-1B4F-0ED708596A6E}"/>
                  </a:ext>
                </a:extLst>
              </p14:cNvPr>
              <p14:cNvContentPartPr/>
              <p14:nvPr/>
            </p14:nvContentPartPr>
            <p14:xfrm>
              <a:off x="-1903369" y="149180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017F66-AE0A-D1F7-1B4F-0ED708596A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1907689" y="148748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FBF242D-1092-2663-0099-D22A9B22925A}"/>
                  </a:ext>
                </a:extLst>
              </p14:cNvPr>
              <p14:cNvContentPartPr/>
              <p14:nvPr/>
            </p14:nvContentPartPr>
            <p14:xfrm>
              <a:off x="557951" y="4555767"/>
              <a:ext cx="2640960" cy="1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FBF242D-1092-2663-0099-D22A9B22925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3631" y="4551447"/>
                <a:ext cx="26496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F3A7861-9955-2424-EA64-604F48032DD6}"/>
                  </a:ext>
                </a:extLst>
              </p14:cNvPr>
              <p14:cNvContentPartPr/>
              <p14:nvPr/>
            </p14:nvContentPartPr>
            <p14:xfrm>
              <a:off x="4286471" y="4470807"/>
              <a:ext cx="426204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F3A7861-9955-2424-EA64-604F48032DD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68471" y="4435167"/>
                <a:ext cx="42976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11657B-5347-913F-68EF-BFF5A9696DD6}"/>
                  </a:ext>
                </a:extLst>
              </p14:cNvPr>
              <p14:cNvContentPartPr/>
              <p14:nvPr/>
            </p14:nvContentPartPr>
            <p14:xfrm>
              <a:off x="197951" y="4356687"/>
              <a:ext cx="2780280" cy="73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11657B-5347-913F-68EF-BFF5A9696DD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0311" y="4321047"/>
                <a:ext cx="2815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FE5C6E4-188F-9FEE-648E-C11139BCBE85}"/>
                  </a:ext>
                </a:extLst>
              </p14:cNvPr>
              <p14:cNvContentPartPr/>
              <p14:nvPr/>
            </p14:nvContentPartPr>
            <p14:xfrm>
              <a:off x="931991" y="4760967"/>
              <a:ext cx="8431920" cy="53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FE5C6E4-188F-9FEE-648E-C11139BCBE8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3991" y="4725327"/>
                <a:ext cx="84675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F3DC844-143C-8FA6-1DA7-0BB22535FC93}"/>
                  </a:ext>
                </a:extLst>
              </p14:cNvPr>
              <p14:cNvContentPartPr/>
              <p14:nvPr/>
            </p14:nvContentPartPr>
            <p14:xfrm>
              <a:off x="7173671" y="511520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F3DC844-143C-8FA6-1DA7-0BB22535FC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6031" y="507956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9BF854-95E8-CDB5-5E00-FC9555228E53}"/>
                  </a:ext>
                </a:extLst>
              </p14:cNvPr>
              <p14:cNvContentPartPr/>
              <p14:nvPr/>
            </p14:nvContentPartPr>
            <p14:xfrm>
              <a:off x="773231" y="5032047"/>
              <a:ext cx="6743880" cy="83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9BF854-95E8-CDB5-5E00-FC9555228E5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5231" y="4996407"/>
                <a:ext cx="6779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A491588-F451-4DC0-A674-DBE79D3EAA10}"/>
                  </a:ext>
                </a:extLst>
              </p14:cNvPr>
              <p14:cNvContentPartPr/>
              <p14:nvPr/>
            </p14:nvContentPartPr>
            <p14:xfrm>
              <a:off x="-932449" y="4021167"/>
              <a:ext cx="483480" cy="45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A491588-F451-4DC0-A674-DBE79D3EAA1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-950449" y="3985167"/>
                <a:ext cx="519120" cy="52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1" name="Rectangle 1844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3" name="Rectangle 1844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5" name="Rectangle 1844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7" name="Rectangle 1844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9" name="Freeform: Shape 1844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51" name="Rectangle 1845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56AE8B2-A5CD-4A4D-8666-CE17C644F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321" y="2110407"/>
            <a:ext cx="3881516" cy="189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4.2 Reengineering Concepts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9399915A-D46F-AF49-B650-02A1261A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66" y="2397368"/>
            <a:ext cx="7078612" cy="40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42EFD918-85AD-9B49-8D99-54B5F46B1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254" y="6401055"/>
            <a:ext cx="49403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 b="0" dirty="0">
                <a:solidFill>
                  <a:srgbClr val="3333FF"/>
                </a:solidFill>
              </a:rPr>
              <a:t>Fig. 4.1 levels of abstraction &amp; refinement </a:t>
            </a:r>
            <a:r>
              <a:rPr lang="en-US" altLang="en-US" sz="1200" b="0" dirty="0">
                <a:solidFill>
                  <a:srgbClr val="3333FF"/>
                </a:solidFill>
                <a:cs typeface="Times New Roman" panose="02020603050405020304" pitchFamily="18" charset="0"/>
              </a:rPr>
              <a:t>© IEEE, 1992</a:t>
            </a:r>
            <a:endParaRPr lang="en-US" altLang="en-US" sz="1600" b="0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FB67868-F453-F34D-A6F1-C8D39C50C98F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4251253" y="456945"/>
            <a:ext cx="8054142" cy="2907651"/>
          </a:xfrm>
        </p:spPr>
        <p:txBody>
          <a:bodyPr vert="horz">
            <a:normAutofit/>
          </a:bodyPr>
          <a:lstStyle/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highlight>
                  <a:srgbClr val="00FF00"/>
                </a:highlight>
              </a:rPr>
              <a:t>The concepts of </a:t>
            </a:r>
            <a:r>
              <a:rPr lang="en-US" altLang="en-US" sz="2000" b="1" dirty="0">
                <a:highlight>
                  <a:srgbClr val="00FF00"/>
                </a:highlight>
              </a:rPr>
              <a:t>abstraction</a:t>
            </a:r>
            <a:r>
              <a:rPr lang="en-US" altLang="en-US" sz="2000" dirty="0">
                <a:highlight>
                  <a:srgbClr val="00FF00"/>
                </a:highlight>
              </a:rPr>
              <a:t> &amp; </a:t>
            </a:r>
            <a:r>
              <a:rPr lang="en-US" altLang="en-US" sz="2000" b="1" dirty="0">
                <a:highlight>
                  <a:srgbClr val="00FF00"/>
                </a:highlight>
              </a:rPr>
              <a:t>refinement</a:t>
            </a:r>
            <a:r>
              <a:rPr lang="en-US" altLang="en-US" sz="2000" dirty="0">
                <a:highlight>
                  <a:srgbClr val="00FF00"/>
                </a:highlight>
              </a:rPr>
              <a:t> are used </a:t>
            </a:r>
            <a:r>
              <a:rPr lang="en-US" altLang="en-US" sz="2000" u="sng" dirty="0">
                <a:highlight>
                  <a:srgbClr val="00FF00"/>
                </a:highlight>
              </a:rPr>
              <a:t>to create models of SW development </a:t>
            </a:r>
            <a:r>
              <a:rPr lang="en-US" altLang="en-US" sz="2000" dirty="0">
                <a:highlight>
                  <a:srgbClr val="00FF00"/>
                </a:highlight>
              </a:rPr>
              <a:t>as sequences of phases</a:t>
            </a:r>
            <a:r>
              <a:rPr lang="en-US" altLang="en-US" sz="2000" dirty="0"/>
              <a:t>, where the phases map to specific levels of </a:t>
            </a:r>
            <a:r>
              <a:rPr lang="en-US" altLang="en-US" sz="2000" b="1" dirty="0">
                <a:solidFill>
                  <a:schemeClr val="hlink"/>
                </a:solidFill>
              </a:rPr>
              <a:t>abstraction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chemeClr val="hlink"/>
                </a:solidFill>
              </a:rPr>
              <a:t>refinement (</a:t>
            </a:r>
            <a:r>
              <a:rPr lang="en-US" altLang="en-US" sz="2000" dirty="0"/>
              <a:t>Fig. 4.1).</a:t>
            </a:r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endParaRPr lang="en-US" altLang="en-US" sz="2000" dirty="0"/>
          </a:p>
          <a:p>
            <a:pPr marL="138113" indent="-138113"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/>
              <a:t>The 4 levels are: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Conceptual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Requirements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Design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/>
              <a:t>Implementation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9" name="Rectangle 2048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1" name="Freeform: Shape 2049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1B49753-CD26-3246-A708-08FE8644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896" y="2746207"/>
            <a:ext cx="5678042" cy="32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825B48F-0912-5843-A0C8-7CC5E32910BB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66062" y="2303811"/>
            <a:ext cx="6121831" cy="3650857"/>
          </a:xfrm>
        </p:spPr>
        <p:txBody>
          <a:bodyPr vert="horz">
            <a:noAutofit/>
          </a:bodyPr>
          <a:lstStyle/>
          <a:p>
            <a:pPr marL="182563"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>
                <a:highlight>
                  <a:srgbClr val="00FF00"/>
                </a:highlight>
              </a:rPr>
              <a:t>An </a:t>
            </a:r>
            <a:r>
              <a:rPr lang="en-US" altLang="en-US" sz="2400" dirty="0">
                <a:solidFill>
                  <a:srgbClr val="C00000"/>
                </a:solidFill>
                <a:highlight>
                  <a:srgbClr val="00FF00"/>
                </a:highlight>
              </a:rPr>
              <a:t>optional</a:t>
            </a:r>
            <a:r>
              <a:rPr lang="en-US" altLang="en-US" sz="2400" dirty="0">
                <a:highlight>
                  <a:srgbClr val="00FF00"/>
                </a:highlight>
              </a:rPr>
              <a:t> principle called </a:t>
            </a:r>
            <a:r>
              <a:rPr lang="en-US" altLang="en-US" sz="2400" b="1" dirty="0">
                <a:solidFill>
                  <a:schemeClr val="hlink"/>
                </a:solidFill>
                <a:highlight>
                  <a:srgbClr val="00FF00"/>
                </a:highlight>
              </a:rPr>
              <a:t>alteration</a:t>
            </a:r>
            <a:r>
              <a:rPr lang="en-US" altLang="en-US" sz="2400" dirty="0">
                <a:highlight>
                  <a:srgbClr val="00FF00"/>
                </a:highlight>
              </a:rPr>
              <a:t> underlies many reengineering methods. 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</a:pPr>
            <a:endParaRPr lang="en-US" altLang="en-US" sz="2400" b="1" dirty="0">
              <a:solidFill>
                <a:schemeClr val="hlink"/>
              </a:solidFill>
            </a:endParaRPr>
          </a:p>
          <a:p>
            <a:pPr marL="182563" indent="-182563">
              <a:lnSpc>
                <a:spcPct val="100000"/>
              </a:lnSpc>
              <a:spcBef>
                <a:spcPts val="0"/>
              </a:spcBef>
            </a:pPr>
            <a:r>
              <a:rPr lang="en-US" altLang="en-US" sz="2400" b="1" dirty="0">
                <a:solidFill>
                  <a:schemeClr val="hlink"/>
                </a:solidFill>
                <a:highlight>
                  <a:srgbClr val="FFFF00"/>
                </a:highlight>
              </a:rPr>
              <a:t>Principle of alteration:</a:t>
            </a:r>
            <a:r>
              <a:rPr lang="en-US" altLang="en-US" sz="2400" dirty="0">
                <a:highlight>
                  <a:srgbClr val="FFFF00"/>
                </a:highlight>
              </a:rPr>
              <a:t> The making of some </a:t>
            </a:r>
            <a:r>
              <a:rPr lang="en-US" altLang="en-US" sz="2400" b="1" dirty="0">
                <a:highlight>
                  <a:srgbClr val="FFFF00"/>
                </a:highlight>
              </a:rPr>
              <a:t>changes to a system </a:t>
            </a:r>
            <a:r>
              <a:rPr lang="en-US" altLang="en-US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representation</a:t>
            </a:r>
            <a:r>
              <a:rPr lang="en-US" altLang="en-US" sz="2400" dirty="0">
                <a:highlight>
                  <a:srgbClr val="FFFF00"/>
                </a:highlight>
              </a:rPr>
              <a:t>, but:</a:t>
            </a:r>
          </a:p>
          <a:p>
            <a:pPr marL="534988" lvl="1" indent="-2301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2000" dirty="0">
                <a:highlight>
                  <a:srgbClr val="FFFF00"/>
                </a:highlight>
              </a:rPr>
              <a:t>Doesn't change the </a:t>
            </a:r>
            <a:r>
              <a:rPr lang="en-US" altLang="en-US" sz="2000" u="sng" dirty="0">
                <a:highlight>
                  <a:srgbClr val="FFFF00"/>
                </a:highlight>
              </a:rPr>
              <a:t>degree of abstraction.</a:t>
            </a:r>
          </a:p>
          <a:p>
            <a:pPr marL="534988" lvl="1" indent="-2301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2000" dirty="0">
                <a:highlight>
                  <a:srgbClr val="FFFF00"/>
                </a:highlight>
              </a:rPr>
              <a:t>Doesn't </a:t>
            </a:r>
            <a:r>
              <a:rPr lang="en-US" altLang="en-US" sz="2000" u="sng" dirty="0">
                <a:highlight>
                  <a:srgbClr val="FFFF00"/>
                </a:highlight>
              </a:rPr>
              <a:t>modify, delete, or add </a:t>
            </a:r>
            <a:r>
              <a:rPr lang="en-US" altLang="en-US" sz="2000" dirty="0">
                <a:highlight>
                  <a:srgbClr val="FFFF00"/>
                </a:highlight>
              </a:rPr>
              <a:t>any information.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1A16EDA-3DF8-3D4F-A008-BB0C8C66CEE4}"/>
              </a:ext>
            </a:extLst>
          </p:cNvPr>
          <p:cNvSpPr txBox="1">
            <a:spLocks noChangeArrowheads="1"/>
          </p:cNvSpPr>
          <p:nvPr/>
        </p:nvSpPr>
        <p:spPr>
          <a:xfrm>
            <a:off x="2151126" y="682661"/>
            <a:ext cx="7886700" cy="78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Reengineering Concepts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98E77EA-FF50-4B4B-A08B-0CAA8601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896" y="5954668"/>
            <a:ext cx="5678042" cy="32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en-US" sz="1600" dirty="0">
                <a:solidFill>
                  <a:srgbClr val="3333FF"/>
                </a:solidFill>
                <a:latin typeface="Times New Roman" panose="02020603050405020304" pitchFamily="18" charset="0"/>
              </a:rPr>
              <a:t>Fig. 4.2 Conceptual basis for the reengineering process </a:t>
            </a:r>
            <a:r>
              <a:rPr lang="en-US" altLang="en-US" sz="1100" dirty="0">
                <a:solidFill>
                  <a:srgbClr val="3333FF"/>
                </a:solidFill>
                <a:latin typeface="Times New Roman" panose="02020603050405020304" pitchFamily="18" charset="0"/>
              </a:rPr>
              <a:t>© IEEE, 1992</a:t>
            </a:r>
            <a:endParaRPr lang="en-US" altLang="en-US" sz="16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4" name="Picture 2" descr="Manual vs. Software-Based Enterprise Content Migration">
            <a:extLst>
              <a:ext uri="{FF2B5EF4-FFF2-40B4-BE49-F238E27FC236}">
                <a16:creationId xmlns:a16="http://schemas.microsoft.com/office/drawing/2014/main" id="{0FEC301E-68D2-9D46-ADCB-EF07C047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5210" y="1578104"/>
            <a:ext cx="2745664" cy="23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8E942D-869B-762A-9BC0-521163688CF2}"/>
                  </a:ext>
                </a:extLst>
              </p14:cNvPr>
              <p14:cNvContentPartPr/>
              <p14:nvPr/>
            </p14:nvContentPartPr>
            <p14:xfrm>
              <a:off x="1804991" y="810327"/>
              <a:ext cx="896400" cy="62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8E942D-869B-762A-9BC0-521163688C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8871" y="804207"/>
                <a:ext cx="908640" cy="63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88E3783-86F7-9043-9D6B-B7EDDB36593A}"/>
              </a:ext>
            </a:extLst>
          </p:cNvPr>
          <p:cNvGrpSpPr/>
          <p:nvPr/>
        </p:nvGrpSpPr>
        <p:grpSpPr>
          <a:xfrm>
            <a:off x="4219151" y="1863687"/>
            <a:ext cx="1018440" cy="277200"/>
            <a:chOff x="4219151" y="1863687"/>
            <a:chExt cx="101844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85EEC1C-209C-375A-FB09-E09AD7E10DCE}"/>
                    </a:ext>
                  </a:extLst>
                </p14:cNvPr>
                <p14:cNvContentPartPr/>
                <p14:nvPr/>
              </p14:nvContentPartPr>
              <p14:xfrm>
                <a:off x="4625951" y="1888887"/>
                <a:ext cx="611640" cy="169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85EEC1C-209C-375A-FB09-E09AD7E10D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19831" y="1882767"/>
                  <a:ext cx="623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D67B20F-6EE9-5ED0-623C-3F487A2BFA16}"/>
                    </a:ext>
                  </a:extLst>
                </p14:cNvPr>
                <p14:cNvContentPartPr/>
                <p14:nvPr/>
              </p14:nvContentPartPr>
              <p14:xfrm>
                <a:off x="4219151" y="1863687"/>
                <a:ext cx="322920" cy="165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D67B20F-6EE9-5ED0-623C-3F487A2BFA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13031" y="1857567"/>
                  <a:ext cx="335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A804DB-485F-A84C-8057-055672AB42BF}"/>
                    </a:ext>
                  </a:extLst>
                </p14:cNvPr>
                <p14:cNvContentPartPr/>
                <p14:nvPr/>
              </p14:nvContentPartPr>
              <p14:xfrm>
                <a:off x="4475111" y="2140527"/>
                <a:ext cx="5580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A804DB-485F-A84C-8057-055672AB42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68991" y="2134407"/>
                  <a:ext cx="680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422E7B-9BDE-42BF-5AF5-A85046D80C42}"/>
                  </a:ext>
                </a:extLst>
              </p14:cNvPr>
              <p14:cNvContentPartPr/>
              <p14:nvPr/>
            </p14:nvContentPartPr>
            <p14:xfrm>
              <a:off x="5144351" y="1766487"/>
              <a:ext cx="1450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422E7B-9BDE-42BF-5AF5-A85046D80C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38231" y="1760367"/>
                <a:ext cx="15732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9CDD9-840F-B2B3-FB9F-752468EF4077}"/>
              </a:ext>
            </a:extLst>
          </p:cNvPr>
          <p:cNvGrpSpPr/>
          <p:nvPr/>
        </p:nvGrpSpPr>
        <p:grpSpPr>
          <a:xfrm>
            <a:off x="2995151" y="1694127"/>
            <a:ext cx="1058400" cy="329040"/>
            <a:chOff x="2995151" y="1694127"/>
            <a:chExt cx="105840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CDE7BB-0DF6-3898-BCA8-D151D5EAA205}"/>
                    </a:ext>
                  </a:extLst>
                </p14:cNvPr>
                <p14:cNvContentPartPr/>
                <p14:nvPr/>
              </p14:nvContentPartPr>
              <p14:xfrm>
                <a:off x="3624071" y="1697007"/>
                <a:ext cx="429480" cy="32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CDE7BB-0DF6-3898-BCA8-D151D5EAA20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17951" y="1690887"/>
                  <a:ext cx="4417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DABDF3-57F7-920B-39AA-F6B311D9AF8F}"/>
                    </a:ext>
                  </a:extLst>
                </p14:cNvPr>
                <p14:cNvContentPartPr/>
                <p14:nvPr/>
              </p14:nvContentPartPr>
              <p14:xfrm>
                <a:off x="2995151" y="1694127"/>
                <a:ext cx="511560" cy="14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DABDF3-57F7-920B-39AA-F6B311D9AF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89031" y="1688007"/>
                  <a:ext cx="5238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AC6454-F841-BD1A-9CF6-F43C9476CF79}"/>
              </a:ext>
            </a:extLst>
          </p:cNvPr>
          <p:cNvGrpSpPr/>
          <p:nvPr/>
        </p:nvGrpSpPr>
        <p:grpSpPr>
          <a:xfrm>
            <a:off x="3773111" y="2192367"/>
            <a:ext cx="1536840" cy="510120"/>
            <a:chOff x="3773111" y="2192367"/>
            <a:chExt cx="153684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E6E387-C1FD-50CB-6EA1-CE555D18C12B}"/>
                    </a:ext>
                  </a:extLst>
                </p14:cNvPr>
                <p14:cNvContentPartPr/>
                <p14:nvPr/>
              </p14:nvContentPartPr>
              <p14:xfrm>
                <a:off x="4895591" y="2192367"/>
                <a:ext cx="414360" cy="47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E6E387-C1FD-50CB-6EA1-CE555D18C1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89471" y="2186247"/>
                  <a:ext cx="4266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DCBBD3-7E2D-BE55-BF78-AB09D4360B95}"/>
                    </a:ext>
                  </a:extLst>
                </p14:cNvPr>
                <p14:cNvContentPartPr/>
                <p14:nvPr/>
              </p14:nvContentPartPr>
              <p14:xfrm>
                <a:off x="3773111" y="2690607"/>
                <a:ext cx="1110960" cy="1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DCBBD3-7E2D-BE55-BF78-AB09D4360B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66991" y="2684487"/>
                  <a:ext cx="11232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49A3BF-57D7-1F56-AA11-DAA416D901A5}"/>
              </a:ext>
            </a:extLst>
          </p:cNvPr>
          <p:cNvGrpSpPr/>
          <p:nvPr/>
        </p:nvGrpSpPr>
        <p:grpSpPr>
          <a:xfrm>
            <a:off x="8056243" y="-68284"/>
            <a:ext cx="3822840" cy="3169800"/>
            <a:chOff x="8056243" y="-68284"/>
            <a:chExt cx="3822840" cy="31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759582-A83D-4224-36D2-32BD28D5E3F3}"/>
                    </a:ext>
                  </a:extLst>
                </p14:cNvPr>
                <p14:cNvContentPartPr/>
                <p14:nvPr/>
              </p14:nvContentPartPr>
              <p14:xfrm>
                <a:off x="9588403" y="397196"/>
                <a:ext cx="1219320" cy="66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759582-A83D-4224-36D2-32BD28D5E3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84083" y="392876"/>
                  <a:ext cx="122796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11D332-184A-B14F-B3C5-5240D39A4F5D}"/>
                    </a:ext>
                  </a:extLst>
                </p14:cNvPr>
                <p14:cNvContentPartPr/>
                <p14:nvPr/>
              </p14:nvContentPartPr>
              <p14:xfrm>
                <a:off x="10060363" y="478556"/>
                <a:ext cx="541080" cy="400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11D332-184A-B14F-B3C5-5240D39A4F5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56043" y="474236"/>
                  <a:ext cx="5497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3D140E-C92C-5532-1FBF-073A2023EEA4}"/>
                    </a:ext>
                  </a:extLst>
                </p14:cNvPr>
                <p14:cNvContentPartPr/>
                <p14:nvPr/>
              </p14:nvContentPartPr>
              <p14:xfrm>
                <a:off x="10288243" y="655316"/>
                <a:ext cx="1108800" cy="687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3D140E-C92C-5532-1FBF-073A2023EEA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83923" y="650996"/>
                  <a:ext cx="111744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D31EF1-004B-7E9E-78F2-6EB4A32C55CB}"/>
                    </a:ext>
                  </a:extLst>
                </p14:cNvPr>
                <p14:cNvContentPartPr/>
                <p14:nvPr/>
              </p14:nvContentPartPr>
              <p14:xfrm>
                <a:off x="10560763" y="959876"/>
                <a:ext cx="1111680" cy="66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D31EF1-004B-7E9E-78F2-6EB4A32C55C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56443" y="955556"/>
                  <a:ext cx="1120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894E169-2AEF-E876-6E90-EEC19F078A68}"/>
                    </a:ext>
                  </a:extLst>
                </p14:cNvPr>
                <p14:cNvContentPartPr/>
                <p14:nvPr/>
              </p14:nvContentPartPr>
              <p14:xfrm>
                <a:off x="11137123" y="1340036"/>
                <a:ext cx="682920" cy="839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894E169-2AEF-E876-6E90-EEC19F078A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32803" y="1335716"/>
                  <a:ext cx="69156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B153647-3FA2-C005-ED30-F3FABDBDE3EE}"/>
                    </a:ext>
                  </a:extLst>
                </p14:cNvPr>
                <p14:cNvContentPartPr/>
                <p14:nvPr/>
              </p14:nvContentPartPr>
              <p14:xfrm>
                <a:off x="8818723" y="429236"/>
                <a:ext cx="2676960" cy="255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B153647-3FA2-C005-ED30-F3FABDBDE3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14403" y="424916"/>
                  <a:ext cx="2685600" cy="25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FF5CDC-517C-299C-1105-34A423B24659}"/>
                    </a:ext>
                  </a:extLst>
                </p14:cNvPr>
                <p14:cNvContentPartPr/>
                <p14:nvPr/>
              </p14:nvContentPartPr>
              <p14:xfrm>
                <a:off x="9011683" y="337436"/>
                <a:ext cx="2464200" cy="2607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FF5CDC-517C-299C-1105-34A423B246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07363" y="333116"/>
                  <a:ext cx="2472840" cy="26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E6675E-4DD6-34CB-F114-7157B5CE6AE1}"/>
                    </a:ext>
                  </a:extLst>
                </p14:cNvPr>
                <p14:cNvContentPartPr/>
                <p14:nvPr/>
              </p14:nvContentPartPr>
              <p14:xfrm>
                <a:off x="8669683" y="117476"/>
                <a:ext cx="3209400" cy="2856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E6675E-4DD6-34CB-F114-7157B5CE6A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65363" y="113156"/>
                  <a:ext cx="3218040" cy="28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5932B1-675D-C9AA-7451-028D858523A4}"/>
                    </a:ext>
                  </a:extLst>
                </p14:cNvPr>
                <p14:cNvContentPartPr/>
                <p14:nvPr/>
              </p14:nvContentPartPr>
              <p14:xfrm>
                <a:off x="8056243" y="-68284"/>
                <a:ext cx="3822840" cy="316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5932B1-675D-C9AA-7451-028D858523A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51923" y="-72604"/>
                  <a:ext cx="3831480" cy="3178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7" name="Rectangle 22543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6" name="Rectangle 22545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3" name="Picture 22532" descr="Computer script on a screen">
            <a:extLst>
              <a:ext uri="{FF2B5EF4-FFF2-40B4-BE49-F238E27FC236}">
                <a16:creationId xmlns:a16="http://schemas.microsoft.com/office/drawing/2014/main" id="{3FCBC41E-CE06-B96C-7E75-8CB980A22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4" r="49335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E0857C77-A705-6040-B0B1-53ACA91674E1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0" y="1921323"/>
            <a:ext cx="8795779" cy="4740033"/>
          </a:xfrm>
        </p:spPr>
        <p:txBody>
          <a:bodyPr vert="horz">
            <a:normAutofit/>
          </a:bodyPr>
          <a:lstStyle/>
          <a:p>
            <a:pPr indent="-182563"/>
            <a:r>
              <a:rPr lang="en-US" altLang="en-US" sz="2000" dirty="0">
                <a:highlight>
                  <a:srgbClr val="FFFF00"/>
                </a:highlight>
              </a:rPr>
              <a:t>The reengineering process accepts as </a:t>
            </a:r>
            <a:r>
              <a:rPr lang="en-US" alt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input</a:t>
            </a:r>
            <a:r>
              <a:rPr lang="en-US" altLang="en-US" sz="2000" dirty="0">
                <a:highlight>
                  <a:srgbClr val="FFFF00"/>
                </a:highlight>
              </a:rPr>
              <a:t> the </a:t>
            </a:r>
            <a:r>
              <a:rPr lang="en-US" altLang="en-US" sz="2000" b="1" dirty="0">
                <a:highlight>
                  <a:srgbClr val="FFFF00"/>
                </a:highlight>
              </a:rPr>
              <a:t>existing code </a:t>
            </a:r>
            <a:r>
              <a:rPr lang="en-US" altLang="en-US" sz="2000" dirty="0">
                <a:highlight>
                  <a:srgbClr val="FFFF00"/>
                </a:highlight>
              </a:rPr>
              <a:t>of a system &amp; </a:t>
            </a:r>
            <a:r>
              <a:rPr lang="en-US" alt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produces</a:t>
            </a:r>
            <a:r>
              <a:rPr lang="en-US" altLang="en-US" sz="2000" dirty="0">
                <a:highlight>
                  <a:srgbClr val="FFFF00"/>
                </a:highlight>
              </a:rPr>
              <a:t> the code of the </a:t>
            </a:r>
            <a:r>
              <a:rPr lang="en-US" altLang="en-US" sz="2000" b="1" dirty="0">
                <a:highlight>
                  <a:srgbClr val="FFFF00"/>
                </a:highlight>
              </a:rPr>
              <a:t>renovated system</a:t>
            </a:r>
            <a:r>
              <a:rPr lang="en-US" altLang="en-US" sz="2000" dirty="0"/>
              <a:t>. </a:t>
            </a:r>
          </a:p>
          <a:p>
            <a:pPr indent="-182563"/>
            <a:endParaRPr lang="en-US" altLang="en-US" sz="2000" dirty="0"/>
          </a:p>
          <a:p>
            <a:pPr indent="-182563"/>
            <a:r>
              <a:rPr lang="en-US" altLang="en-US" sz="2000" dirty="0"/>
              <a:t>The </a:t>
            </a:r>
            <a:r>
              <a:rPr lang="en-US" altLang="en-US" sz="2000" b="1" dirty="0"/>
              <a:t>reengineering process </a:t>
            </a:r>
            <a:r>
              <a:rPr lang="en-US" altLang="en-US" sz="2000" dirty="0"/>
              <a:t>may be as </a:t>
            </a:r>
            <a:r>
              <a:rPr lang="en-US" altLang="en-US" sz="2000" b="1" u="sng" dirty="0">
                <a:solidFill>
                  <a:schemeClr val="accent1">
                    <a:lumMod val="75000"/>
                  </a:schemeClr>
                </a:solidFill>
              </a:rPr>
              <a:t>straightforward</a:t>
            </a:r>
            <a:r>
              <a:rPr lang="en-US" altLang="en-US" sz="2000" dirty="0"/>
              <a:t> as </a:t>
            </a:r>
            <a:r>
              <a:rPr lang="en-US" altLang="en-US" sz="2000" u="sng" dirty="0"/>
              <a:t>translating</a:t>
            </a:r>
            <a:r>
              <a:rPr lang="en-US" altLang="en-US" sz="2000" dirty="0"/>
              <a:t> with a tool the </a:t>
            </a:r>
            <a:r>
              <a:rPr lang="en-US" altLang="en-US" sz="2000" u="sng" dirty="0"/>
              <a:t>source code </a:t>
            </a:r>
            <a:r>
              <a:rPr lang="en-US" altLang="en-US" sz="2000" dirty="0"/>
              <a:t>from the given language to source code </a:t>
            </a:r>
            <a:r>
              <a:rPr lang="en-US" altLang="en-US" sz="2000" u="sng" dirty="0"/>
              <a:t>in another language</a:t>
            </a:r>
            <a:r>
              <a:rPr lang="en-US" altLang="en-US" sz="2000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/>
              <a:t>e.g., a program written in C++ can be translated into a new program in Python.</a:t>
            </a:r>
          </a:p>
          <a:p>
            <a:endParaRPr lang="en-US" altLang="en-US" sz="2000" dirty="0"/>
          </a:p>
          <a:p>
            <a:pPr indent="-182563"/>
            <a:r>
              <a:rPr lang="en-US" altLang="en-US" sz="2000" dirty="0"/>
              <a:t>The </a:t>
            </a:r>
            <a:r>
              <a:rPr lang="en-US" altLang="en-US" sz="2000" b="1" dirty="0"/>
              <a:t>reengineering process </a:t>
            </a:r>
            <a:r>
              <a:rPr lang="en-US" altLang="en-US" sz="2000" dirty="0"/>
              <a:t>may be very </a:t>
            </a:r>
            <a:r>
              <a:rPr lang="en-US" altLang="en-US" sz="2000" b="1" u="sng" dirty="0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en-US" altLang="en-US" sz="2000" dirty="0"/>
              <a:t> as explained below: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u="sng" dirty="0">
                <a:solidFill>
                  <a:srgbClr val="3333FF"/>
                </a:solidFill>
              </a:rPr>
              <a:t>Recreate a design </a:t>
            </a:r>
            <a:r>
              <a:rPr lang="en-US" altLang="en-US" sz="1800" dirty="0">
                <a:solidFill>
                  <a:srgbClr val="3333FF"/>
                </a:solidFill>
              </a:rPr>
              <a:t>from the existing source code.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u="sng" dirty="0">
                <a:solidFill>
                  <a:srgbClr val="3333FF"/>
                </a:solidFill>
              </a:rPr>
              <a:t>Find the requirements </a:t>
            </a:r>
            <a:r>
              <a:rPr lang="en-US" altLang="en-US" sz="1800" dirty="0">
                <a:solidFill>
                  <a:srgbClr val="3333FF"/>
                </a:solidFill>
              </a:rPr>
              <a:t>of the system being reengineered.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u="sng" dirty="0">
                <a:solidFill>
                  <a:srgbClr val="3333FF"/>
                </a:solidFill>
              </a:rPr>
              <a:t>Compare</a:t>
            </a:r>
            <a:r>
              <a:rPr lang="en-US" altLang="en-US" sz="1800" dirty="0">
                <a:solidFill>
                  <a:srgbClr val="3333FF"/>
                </a:solidFill>
              </a:rPr>
              <a:t> the existing requirements with the new ones.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u="sng" dirty="0">
                <a:solidFill>
                  <a:srgbClr val="3333FF"/>
                </a:solidFill>
              </a:rPr>
              <a:t>Remove the requirements </a:t>
            </a:r>
            <a:r>
              <a:rPr lang="en-US" altLang="en-US" sz="1800" dirty="0">
                <a:solidFill>
                  <a:srgbClr val="3333FF"/>
                </a:solidFill>
              </a:rPr>
              <a:t>that aren't needed in the renovated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u="sng" dirty="0">
                <a:solidFill>
                  <a:srgbClr val="3333FF"/>
                </a:solidFill>
              </a:rPr>
              <a:t>Make a new design </a:t>
            </a:r>
            <a:r>
              <a:rPr lang="en-US" altLang="en-US" sz="1800" dirty="0">
                <a:solidFill>
                  <a:srgbClr val="3333FF"/>
                </a:solidFill>
              </a:rPr>
              <a:t>of the desired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u="sng" dirty="0">
                <a:solidFill>
                  <a:srgbClr val="3333FF"/>
                </a:solidFill>
              </a:rPr>
              <a:t>Code</a:t>
            </a:r>
            <a:r>
              <a:rPr lang="en-US" altLang="en-US" sz="1800" dirty="0">
                <a:solidFill>
                  <a:srgbClr val="3333FF"/>
                </a:solidFill>
              </a:rPr>
              <a:t> the new system.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628360-89F5-F64C-A9F3-22166ABAAF85}"/>
              </a:ext>
            </a:extLst>
          </p:cNvPr>
          <p:cNvSpPr txBox="1">
            <a:spLocks noChangeArrowheads="1"/>
          </p:cNvSpPr>
          <p:nvPr/>
        </p:nvSpPr>
        <p:spPr>
          <a:xfrm>
            <a:off x="-348221" y="583635"/>
            <a:ext cx="91440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A General Model For SW Reengineering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58C895-3BAF-3BFC-A2A9-3F6B7671DCF4}"/>
                  </a:ext>
                </a:extLst>
              </p14:cNvPr>
              <p14:cNvContentPartPr/>
              <p14:nvPr/>
            </p14:nvContentPartPr>
            <p14:xfrm>
              <a:off x="159431" y="634647"/>
              <a:ext cx="287280" cy="32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58C895-3BAF-3BFC-A2A9-3F6B7671DC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11" y="628527"/>
                <a:ext cx="299520" cy="333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BA4D4F9-4E05-B578-DE93-DCFCB9DE1200}"/>
              </a:ext>
            </a:extLst>
          </p:cNvPr>
          <p:cNvSpPr txBox="1"/>
          <p:nvPr/>
        </p:nvSpPr>
        <p:spPr>
          <a:xfrm>
            <a:off x="1673288" y="63826"/>
            <a:ext cx="6255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IS IT INCLUDED OR NOT??????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757A3E-2477-275A-406A-91D5231C0226}"/>
              </a:ext>
            </a:extLst>
          </p:cNvPr>
          <p:cNvGrpSpPr/>
          <p:nvPr/>
        </p:nvGrpSpPr>
        <p:grpSpPr>
          <a:xfrm>
            <a:off x="228043" y="399356"/>
            <a:ext cx="7494120" cy="505800"/>
            <a:chOff x="228043" y="399356"/>
            <a:chExt cx="749412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66C621-AE07-2A59-DEE1-42A84A61D6E3}"/>
                    </a:ext>
                  </a:extLst>
                </p14:cNvPr>
                <p14:cNvContentPartPr/>
                <p14:nvPr/>
              </p14:nvContentPartPr>
              <p14:xfrm>
                <a:off x="543403" y="399356"/>
                <a:ext cx="7129080" cy="24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66C621-AE07-2A59-DEE1-42A84A61D6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9083" y="395036"/>
                  <a:ext cx="7137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DFA67F-1977-E7BF-EF42-0F566693E00E}"/>
                    </a:ext>
                  </a:extLst>
                </p14:cNvPr>
                <p14:cNvContentPartPr/>
                <p14:nvPr/>
              </p14:nvContentPartPr>
              <p14:xfrm>
                <a:off x="498043" y="586196"/>
                <a:ext cx="7224120" cy="15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DFA67F-1977-E7BF-EF42-0F566693E0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3723" y="581876"/>
                  <a:ext cx="723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C55ED2-9CDD-94A8-4E81-407D76F6AC12}"/>
                    </a:ext>
                  </a:extLst>
                </p14:cNvPr>
                <p14:cNvContentPartPr/>
                <p14:nvPr/>
              </p14:nvContentPartPr>
              <p14:xfrm>
                <a:off x="228043" y="685556"/>
                <a:ext cx="7317360" cy="21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C55ED2-9CDD-94A8-4E81-407D76F6AC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723" y="681236"/>
                  <a:ext cx="7326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40B925-7F9D-E21C-D4C5-195864BE6A88}"/>
                    </a:ext>
                  </a:extLst>
                </p14:cNvPr>
                <p14:cNvContentPartPr/>
                <p14:nvPr/>
              </p14:nvContentPartPr>
              <p14:xfrm>
                <a:off x="399763" y="471356"/>
                <a:ext cx="6870240" cy="276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40B925-7F9D-E21C-D4C5-195864BE6A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443" y="467036"/>
                  <a:ext cx="6878880" cy="28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24584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4587" name="Group 24586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24588" name="Rectangle 24587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89" name="Rectangle 24588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591" name="Freeform: Shape 24590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593" name="Rectangle 2459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3FD29FA-4B5B-E343-BF84-7022E9F08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7363"/>
            <a:ext cx="9144000" cy="408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E921BFAD-04A0-EB40-8D87-2D59C64430B1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779599" y="1286243"/>
            <a:ext cx="8627873" cy="1297242"/>
          </a:xfrm>
        </p:spPr>
        <p:txBody>
          <a:bodyPr vert="horz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This model suggests that reengineering is a sequence of 3 activities: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/>
              <a:t>Reverse engineering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/>
              <a:t>Re-design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/>
              <a:t>Forward engineering 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5394209-A1C5-B046-AE5F-F9B24BD30AC1}"/>
              </a:ext>
            </a:extLst>
          </p:cNvPr>
          <p:cNvSpPr txBox="1">
            <a:spLocks noChangeArrowheads="1"/>
          </p:cNvSpPr>
          <p:nvPr/>
        </p:nvSpPr>
        <p:spPr>
          <a:xfrm>
            <a:off x="1725478" y="209700"/>
            <a:ext cx="9144000" cy="766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A General Model For SW Reengineering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9FC4B58C-4690-CF44-9E92-607FE8F1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9398" y="5307681"/>
            <a:ext cx="3210625" cy="50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en-US" sz="1400" dirty="0">
                <a:solidFill>
                  <a:srgbClr val="3333FF"/>
                </a:solidFill>
                <a:latin typeface="Times New Roman" panose="02020603050405020304" pitchFamily="18" charset="0"/>
              </a:rPr>
              <a:t>Fig. 4.3 General model of SW reengineering © IEEE, 1992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369602A3E4A41ADB514E74DFF9733" ma:contentTypeVersion="9" ma:contentTypeDescription="Create a new document." ma:contentTypeScope="" ma:versionID="9793618c17661c934b1e9984127ceae5">
  <xsd:schema xmlns:xsd="http://www.w3.org/2001/XMLSchema" xmlns:xs="http://www.w3.org/2001/XMLSchema" xmlns:p="http://schemas.microsoft.com/office/2006/metadata/properties" xmlns:ns2="0492ebc2-fee8-4e92-9000-27f9d545e7cb" xmlns:ns3="42f68669-f9ef-40c4-abfe-f1769ffd0d48" targetNamespace="http://schemas.microsoft.com/office/2006/metadata/properties" ma:root="true" ma:fieldsID="36092cd56a5dab80c57130fb5f040605" ns2:_="" ns3:_="">
    <xsd:import namespace="0492ebc2-fee8-4e92-9000-27f9d545e7cb"/>
    <xsd:import namespace="42f68669-f9ef-40c4-abfe-f1769ffd0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2ebc2-fee8-4e92-9000-27f9d545e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68669-f9ef-40c4-abfe-f1769ffd0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A4E907-8056-4B60-B2D0-FE81987FB9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F86444-D941-44D1-8F47-D867FAD1B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2ebc2-fee8-4e92-9000-27f9d545e7cb"/>
    <ds:schemaRef ds:uri="42f68669-f9ef-40c4-abfe-f1769ffd0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1D7B89-B5DF-49CA-8040-063DA58A8E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1446126</TotalTime>
  <Pages>49</Pages>
  <Words>5467</Words>
  <Application>Microsoft Office PowerPoint</Application>
  <PresentationFormat>Widescreen</PresentationFormat>
  <Paragraphs>623</Paragraphs>
  <Slides>42</Slides>
  <Notes>41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Comic Sans MS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4.2 Reengineering Concepts</vt:lpstr>
      <vt:lpstr>PowerPoint Presentation</vt:lpstr>
      <vt:lpstr>PowerPoint Presentation</vt:lpstr>
      <vt:lpstr>PowerPoint Presentation</vt:lpstr>
      <vt:lpstr>4.3 A General Model For SW Reengineering</vt:lpstr>
      <vt:lpstr>4.3 A General Model For SW Reengineering</vt:lpstr>
      <vt:lpstr>4.3 A General Model For SW Reengineering</vt:lpstr>
      <vt:lpstr>PowerPoint Presentation</vt:lpstr>
      <vt:lpstr>4.3.2 SW Reengineering Strategies</vt:lpstr>
      <vt:lpstr>4.4 Reengineering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4.4.2 Source Code Reengineering Reference Model</vt:lpstr>
      <vt:lpstr>4.4.3 Phase Reengineering Model</vt:lpstr>
      <vt:lpstr>4.5 Code Reverse Engineering</vt:lpstr>
      <vt:lpstr>4.5 Code Reverse Engineering</vt:lpstr>
      <vt:lpstr>4.6 Techniques Used for Reverse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4.6.5 Program Slicing: Example of Backward Slice</vt:lpstr>
      <vt:lpstr>4.6.5 Program Slicing: Example of Forward Slice</vt:lpstr>
      <vt:lpstr>PowerPoint Presentation</vt:lpstr>
      <vt:lpstr>4.6.7 Program Metrics</vt:lpstr>
      <vt:lpstr>Program Metrics</vt:lpstr>
      <vt:lpstr>4.7 Decompilation Versus Reverse Engineering</vt:lpstr>
      <vt:lpstr>4.7 Decompilation Versus Reverse Engineering</vt:lpstr>
      <vt:lpstr>4.7 Decompilation Versus Reverse Engineering</vt:lpstr>
      <vt:lpstr>4.8 Data Reverse Engineering</vt:lpstr>
      <vt:lpstr>4.9 Reverse Engineering Tools</vt:lpstr>
      <vt:lpstr>4.9 Reverse Engineering Tools</vt:lpstr>
      <vt:lpstr>PowerPoint Presentation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Evolution and maintenance</dc:title>
  <dc:subject/>
  <dc:creator>Piyu Tripathy and Sagar Naik</dc:creator>
  <cp:keywords/>
  <dc:description/>
  <cp:lastModifiedBy>hi</cp:lastModifiedBy>
  <cp:revision>520</cp:revision>
  <cp:lastPrinted>1996-04-04T10:27:56Z</cp:lastPrinted>
  <dcterms:created xsi:type="dcterms:W3CDTF">1996-06-15T03:21:08Z</dcterms:created>
  <dcterms:modified xsi:type="dcterms:W3CDTF">2023-10-08T21:34:08Z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0x01010025D369602A3E4A41ADB514E74DFF9733</vt:lpwstr>
  </property>
</Properties>
</file>